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3" r:id="rId5"/>
    <p:sldMasterId id="2147484224" r:id="rId6"/>
  </p:sldMasterIdLst>
  <p:notesMasterIdLst>
    <p:notesMasterId r:id="rId56"/>
  </p:notesMasterIdLst>
  <p:handoutMasterIdLst>
    <p:handoutMasterId r:id="rId57"/>
  </p:handoutMasterIdLst>
  <p:sldIdLst>
    <p:sldId id="1135" r:id="rId7"/>
    <p:sldId id="1203" r:id="rId8"/>
    <p:sldId id="1204" r:id="rId9"/>
    <p:sldId id="1205" r:id="rId10"/>
    <p:sldId id="1206" r:id="rId11"/>
    <p:sldId id="1207" r:id="rId12"/>
    <p:sldId id="1209" r:id="rId13"/>
    <p:sldId id="1262" r:id="rId14"/>
    <p:sldId id="1210" r:id="rId15"/>
    <p:sldId id="1211" r:id="rId16"/>
    <p:sldId id="1212" r:id="rId17"/>
    <p:sldId id="1213" r:id="rId18"/>
    <p:sldId id="1214" r:id="rId19"/>
    <p:sldId id="1215" r:id="rId20"/>
    <p:sldId id="1216" r:id="rId21"/>
    <p:sldId id="1217" r:id="rId22"/>
    <p:sldId id="1218" r:id="rId23"/>
    <p:sldId id="1219" r:id="rId24"/>
    <p:sldId id="1220" r:id="rId25"/>
    <p:sldId id="1221" r:id="rId26"/>
    <p:sldId id="1222" r:id="rId27"/>
    <p:sldId id="1223" r:id="rId28"/>
    <p:sldId id="1257" r:id="rId29"/>
    <p:sldId id="1259" r:id="rId30"/>
    <p:sldId id="1260" r:id="rId31"/>
    <p:sldId id="1261" r:id="rId32"/>
    <p:sldId id="1224" r:id="rId33"/>
    <p:sldId id="1225" r:id="rId34"/>
    <p:sldId id="1226" r:id="rId35"/>
    <p:sldId id="1227" r:id="rId36"/>
    <p:sldId id="1233" r:id="rId37"/>
    <p:sldId id="1255" r:id="rId38"/>
    <p:sldId id="1256" r:id="rId39"/>
    <p:sldId id="1254" r:id="rId40"/>
    <p:sldId id="1234" r:id="rId41"/>
    <p:sldId id="1239" r:id="rId42"/>
    <p:sldId id="1240" r:id="rId43"/>
    <p:sldId id="1241" r:id="rId44"/>
    <p:sldId id="1242" r:id="rId45"/>
    <p:sldId id="1243" r:id="rId46"/>
    <p:sldId id="1244" r:id="rId47"/>
    <p:sldId id="1245" r:id="rId48"/>
    <p:sldId id="1246" r:id="rId49"/>
    <p:sldId id="1247" r:id="rId50"/>
    <p:sldId id="1248" r:id="rId51"/>
    <p:sldId id="1249" r:id="rId52"/>
    <p:sldId id="1250" r:id="rId53"/>
    <p:sldId id="1251" r:id="rId54"/>
    <p:sldId id="1253" r:id="rId5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203"/>
            <p14:sldId id="1204"/>
            <p14:sldId id="1205"/>
            <p14:sldId id="1206"/>
            <p14:sldId id="1207"/>
            <p14:sldId id="1209"/>
            <p14:sldId id="1262"/>
            <p14:sldId id="1210"/>
            <p14:sldId id="1211"/>
            <p14:sldId id="1212"/>
            <p14:sldId id="1213"/>
            <p14:sldId id="1214"/>
            <p14:sldId id="1215"/>
            <p14:sldId id="1216"/>
            <p14:sldId id="1217"/>
            <p14:sldId id="1218"/>
            <p14:sldId id="1219"/>
            <p14:sldId id="1220"/>
            <p14:sldId id="1221"/>
            <p14:sldId id="1222"/>
            <p14:sldId id="1223"/>
            <p14:sldId id="1257"/>
            <p14:sldId id="1259"/>
            <p14:sldId id="1260"/>
            <p14:sldId id="1261"/>
            <p14:sldId id="1224"/>
            <p14:sldId id="1225"/>
            <p14:sldId id="1226"/>
            <p14:sldId id="1227"/>
            <p14:sldId id="1233"/>
            <p14:sldId id="1255"/>
            <p14:sldId id="1256"/>
            <p14:sldId id="1254"/>
            <p14:sldId id="1234"/>
            <p14:sldId id="1239"/>
            <p14:sldId id="1240"/>
            <p14:sldId id="1241"/>
            <p14:sldId id="1242"/>
            <p14:sldId id="1243"/>
            <p14:sldId id="1244"/>
            <p14:sldId id="1245"/>
            <p14:sldId id="1246"/>
            <p14:sldId id="1247"/>
            <p14:sldId id="1248"/>
            <p14:sldId id="1249"/>
            <p14:sldId id="1250"/>
            <p14:sldId id="1251"/>
            <p14:sldId id="1253"/>
          </p14:sldIdLst>
        </p14:section>
        <p14:section name="Special content" id="{6925D2A1-AD53-4951-AB34-79DFA02CD6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66" autoAdjust="0"/>
    <p:restoredTop sz="86792" autoAdjust="0"/>
  </p:normalViewPr>
  <p:slideViewPr>
    <p:cSldViewPr snapToGrid="0">
      <p:cViewPr varScale="1">
        <p:scale>
          <a:sx n="88" d="100"/>
          <a:sy n="88" d="100"/>
        </p:scale>
        <p:origin x="66" y="8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9" d="100"/>
        <a:sy n="39"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6/3/2013 5:43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6/3/2013 5:43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6/3/2013 5:43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6423" indent="-226423">
              <a:buAutoNum type="arabicPeriod"/>
            </a:pPr>
            <a:endParaRPr lang="en-US" dirty="0"/>
          </a:p>
        </p:txBody>
      </p:sp>
      <p:sp>
        <p:nvSpPr>
          <p:cNvPr id="4" name="Header Placeholder 3"/>
          <p:cNvSpPr>
            <a:spLocks noGrp="1"/>
          </p:cNvSpPr>
          <p:nvPr>
            <p:ph type="hdr" sz="quarter" idx="10"/>
          </p:nvPr>
        </p:nvSpPr>
        <p:spPr/>
        <p:txBody>
          <a:bodyPr/>
          <a:lstStyle/>
          <a:p>
            <a:endParaRPr lang="en-US" dirty="0">
              <a:solidFill>
                <a:srgbClr val="505050"/>
              </a:solidFill>
              <a:latin typeface="Arial"/>
            </a:endParaRPr>
          </a:p>
        </p:txBody>
      </p:sp>
      <p:sp>
        <p:nvSpPr>
          <p:cNvPr id="5" name="Date Placeholder 4"/>
          <p:cNvSpPr>
            <a:spLocks noGrp="1"/>
          </p:cNvSpPr>
          <p:nvPr>
            <p:ph type="dt" idx="11"/>
          </p:nvPr>
        </p:nvSpPr>
        <p:spPr/>
        <p:txBody>
          <a:bodyPr/>
          <a:lstStyle/>
          <a:p>
            <a:fld id="{81331B57-0BE5-4F82-AA58-76F53EFF3ADA}" type="datetime8">
              <a:rPr lang="en-US" smtClean="0">
                <a:solidFill>
                  <a:srgbClr val="505050"/>
                </a:solidFill>
                <a:latin typeface="Arial"/>
              </a:rPr>
              <a:pPr/>
              <a:t>6/3/2013 5:43 PM</a:t>
            </a:fld>
            <a:endParaRPr lang="en-US">
              <a:solidFill>
                <a:srgbClr val="505050"/>
              </a:solidFill>
              <a:latin typeface="Aria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srgbClr val="505050"/>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srgbClr val="505050"/>
                </a:solidFill>
                <a:latin typeface="Arial"/>
              </a:rPr>
              <a:pPr/>
              <a:t>12</a:t>
            </a:fld>
            <a:endParaRPr lang="en-US" dirty="0">
              <a:solidFill>
                <a:srgbClr val="505050"/>
              </a:solidFill>
              <a:latin typeface="Arial"/>
            </a:endParaRPr>
          </a:p>
        </p:txBody>
      </p:sp>
    </p:spTree>
    <p:extLst>
      <p:ext uri="{BB962C8B-B14F-4D97-AF65-F5344CB8AC3E}">
        <p14:creationId xmlns:p14="http://schemas.microsoft.com/office/powerpoint/2010/main" val="235002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208889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735154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528899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228017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970494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1000"/>
              </a:spcAft>
              <a:tabLst>
                <a:tab pos="1828800" algn="l"/>
              </a:tabLst>
            </a:pPr>
            <a:endParaRPr lang="en-US" sz="1600" dirty="0" smtClean="0">
              <a:solidFill>
                <a:schemeClr val="bg1">
                  <a:alpha val="99000"/>
                </a:schemeClr>
              </a:solidFill>
            </a:endParaRPr>
          </a:p>
        </p:txBody>
      </p:sp>
      <p:sp>
        <p:nvSpPr>
          <p:cNvPr id="4" name="Slide Number Placeholder 3"/>
          <p:cNvSpPr>
            <a:spLocks noGrp="1"/>
          </p:cNvSpPr>
          <p:nvPr>
            <p:ph type="sldNum" sz="quarter" idx="10"/>
          </p:nvPr>
        </p:nvSpPr>
        <p:spPr/>
        <p:txBody>
          <a:bodyPr/>
          <a:lstStyle/>
          <a:p>
            <a:fld id="{82AABF77-E2E4-44CA-BA5C-65E132CF08D8}" type="slidenum">
              <a:rPr lang="en-US" smtClean="0"/>
              <a:pPr/>
              <a:t>23</a:t>
            </a:fld>
            <a:endParaRPr lang="en-US" dirty="0"/>
          </a:p>
        </p:txBody>
      </p:sp>
    </p:spTree>
    <p:extLst>
      <p:ext uri="{BB962C8B-B14F-4D97-AF65-F5344CB8AC3E}">
        <p14:creationId xmlns:p14="http://schemas.microsoft.com/office/powerpoint/2010/main" val="231743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672988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86708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61674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5:43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330589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1097219">
              <a:defRPr/>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94134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1695904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3748050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871561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508634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03033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374729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494269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976431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92732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fld id="{A20198E2-0CF1-4DBD-A3A6-82B02410FF1B}" type="datetime1">
              <a:rPr lang="en-US" smtClean="0">
                <a:solidFill>
                  <a:prstClr val="black"/>
                </a:solidFill>
              </a:rPr>
              <a:pPr/>
              <a:t>6/3/2013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
        <p:nvSpPr>
          <p:cNvPr id="17" name="Slide Image Placeholder 1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2685492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79708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515058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433927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46</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5:43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3451315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5:43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1080953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5:43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2290806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49</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6/3/2013 5:43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8456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endParaRPr lang="en-US" dirty="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5D0EA3-1965-4818-A666-D9602DDFFE70}" type="slidenum">
              <a:rPr lang="en-US">
                <a:solidFill>
                  <a:prstClr val="black"/>
                </a:solidFill>
                <a:latin typeface="Calibri"/>
                <a:cs typeface="Arial" charset="0"/>
              </a:rPr>
              <a:pPr fontAlgn="base">
                <a:spcBef>
                  <a:spcPct val="0"/>
                </a:spcBef>
                <a:spcAft>
                  <a:spcPct val="0"/>
                </a:spcAft>
              </a:pPr>
              <a:t>4</a:t>
            </a:fld>
            <a:endParaRPr lang="en-US" dirty="0">
              <a:solidFill>
                <a:prstClr val="black"/>
              </a:solidFill>
              <a:latin typeface="Calibri"/>
              <a:cs typeface="Arial" charset="0"/>
            </a:endParaRPr>
          </a:p>
        </p:txBody>
      </p:sp>
    </p:spTree>
    <p:extLst>
      <p:ext uri="{BB962C8B-B14F-4D97-AF65-F5344CB8AC3E}">
        <p14:creationId xmlns:p14="http://schemas.microsoft.com/office/powerpoint/2010/main" val="156450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074733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63528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3529832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99399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982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2" hasCustomPrompt="1"/>
          </p:nvPr>
        </p:nvSpPr>
        <p:spPr>
          <a:xfrm>
            <a:off x="274639" y="3150057"/>
            <a:ext cx="5348239" cy="896046"/>
          </a:xfrm>
          <a:noFill/>
        </p:spPr>
        <p:txBody>
          <a:bodyPr lIns="107564" tIns="80673" rIns="107564" bIns="80673">
            <a:noAutofit/>
          </a:bodyPr>
          <a:lstStyle>
            <a:lvl1pPr marL="0" indent="0">
              <a:spcBef>
                <a:spcPts val="0"/>
              </a:spcBef>
              <a:buNone/>
              <a:defRPr lang="en-US" sz="3600" kern="1200" spc="-52" baseline="0" dirty="0" smtClean="0">
                <a:gradFill>
                  <a:gsLst>
                    <a:gs pos="1250">
                      <a:schemeClr val="accent1"/>
                    </a:gs>
                    <a:gs pos="100000">
                      <a:schemeClr val="accent1"/>
                    </a:gs>
                  </a:gsLst>
                  <a:lin ang="5400000" scaled="0"/>
                </a:gradFill>
                <a:latin typeface="+mj-lt"/>
                <a:ea typeface="+mn-ea"/>
                <a:cs typeface="+mn-cs"/>
              </a:defRPr>
            </a:lvl1pPr>
          </a:lstStyle>
          <a:p>
            <a:pPr marL="0" marR="0" lvl="0" indent="0" algn="l" defTabSz="685365" rtl="0" eaLnBrk="1" fontAlgn="auto" latinLnBrk="0" hangingPunct="1">
              <a:lnSpc>
                <a:spcPct val="90000"/>
              </a:lnSpc>
              <a:spcBef>
                <a:spcPts val="0"/>
              </a:spcBef>
              <a:spcAft>
                <a:spcPts val="0"/>
              </a:spcAft>
              <a:buClrTx/>
              <a:buSzPct val="90000"/>
              <a:buFont typeface="Arial" pitchFamily="34" charset="0"/>
              <a:buNone/>
              <a:tabLst/>
            </a:pPr>
            <a:r>
              <a:rPr lang="en-US" dirty="0" smtClean="0"/>
              <a:t>Speaker name</a:t>
            </a:r>
          </a:p>
        </p:txBody>
      </p:sp>
      <p:sp>
        <p:nvSpPr>
          <p:cNvPr id="14" name="Title 1"/>
          <p:cNvSpPr>
            <a:spLocks noGrp="1"/>
          </p:cNvSpPr>
          <p:nvPr>
            <p:ph type="title" hasCustomPrompt="1"/>
          </p:nvPr>
        </p:nvSpPr>
        <p:spPr>
          <a:xfrm>
            <a:off x="274639" y="2133822"/>
            <a:ext cx="10058336" cy="966764"/>
          </a:xfrm>
          <a:noFill/>
        </p:spPr>
        <p:txBody>
          <a:bodyPr lIns="107564" tIns="67227" rIns="107564" bIns="67227" anchor="t" anchorCtr="0"/>
          <a:lstStyle>
            <a:lvl1pPr algn="l" defTabSz="685365" rtl="0" eaLnBrk="1" latinLnBrk="0" hangingPunct="1">
              <a:lnSpc>
                <a:spcPct val="90000"/>
              </a:lnSpc>
              <a:spcBef>
                <a:spcPct val="0"/>
              </a:spcBef>
              <a:buNone/>
              <a:defRPr lang="en-US" sz="6000" b="0" kern="1200" cap="none" spc="-113" baseline="0" dirty="0">
                <a:ln w="3175">
                  <a:noFill/>
                </a:ln>
                <a:gradFill>
                  <a:gsLst>
                    <a:gs pos="1250">
                      <a:schemeClr val="accent1"/>
                    </a:gs>
                    <a:gs pos="100000">
                      <a:schemeClr val="accent1"/>
                    </a:gs>
                  </a:gsLst>
                  <a:lin ang="5400000" scaled="0"/>
                </a:gradFill>
                <a:effectLst/>
                <a:latin typeface="+mj-lt"/>
                <a:ea typeface="+mn-ea"/>
                <a:cs typeface="Arial" charset="0"/>
              </a:defRPr>
            </a:lvl1pPr>
          </a:lstStyle>
          <a:p>
            <a:r>
              <a:rPr lang="en-US" dirty="0" smtClean="0"/>
              <a:t>Presentation title</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 y="73151"/>
            <a:ext cx="3584448" cy="1318329"/>
          </a:xfrm>
          <a:prstGeom prst="rect">
            <a:avLst/>
          </a:prstGeom>
        </p:spPr>
      </p:pic>
    </p:spTree>
    <p:extLst>
      <p:ext uri="{BB962C8B-B14F-4D97-AF65-F5344CB8AC3E}">
        <p14:creationId xmlns:p14="http://schemas.microsoft.com/office/powerpoint/2010/main" val="3194946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Text Placeholder 4"/>
          <p:cNvSpPr>
            <a:spLocks noGrp="1"/>
          </p:cNvSpPr>
          <p:nvPr>
            <p:ph type="body" sz="quarter" idx="12" hasCustomPrompt="1"/>
          </p:nvPr>
        </p:nvSpPr>
        <p:spPr>
          <a:xfrm>
            <a:off x="274639" y="3150057"/>
            <a:ext cx="5348239" cy="896046"/>
          </a:xfrm>
          <a:noFill/>
        </p:spPr>
        <p:txBody>
          <a:bodyPr lIns="107564" tIns="80673" rIns="107564" bIns="80673">
            <a:noAutofit/>
          </a:bodyPr>
          <a:lstStyle>
            <a:lvl1pPr marL="0" indent="0">
              <a:spcBef>
                <a:spcPts val="0"/>
              </a:spcBef>
              <a:buNone/>
              <a:defRPr lang="en-US" sz="3600" kern="1200" spc="-52" baseline="0" dirty="0" smtClean="0">
                <a:gradFill>
                  <a:gsLst>
                    <a:gs pos="1250">
                      <a:schemeClr val="accent1"/>
                    </a:gs>
                    <a:gs pos="100000">
                      <a:schemeClr val="accent1"/>
                    </a:gs>
                  </a:gsLst>
                  <a:lin ang="5400000" scaled="0"/>
                </a:gradFill>
                <a:latin typeface="+mj-lt"/>
                <a:ea typeface="+mn-ea"/>
                <a:cs typeface="+mn-cs"/>
              </a:defRPr>
            </a:lvl1pPr>
          </a:lstStyle>
          <a:p>
            <a:pPr marL="0" marR="0" lvl="0" indent="0" algn="l" defTabSz="685365" rtl="0" eaLnBrk="1" fontAlgn="auto" latinLnBrk="0" hangingPunct="1">
              <a:lnSpc>
                <a:spcPct val="90000"/>
              </a:lnSpc>
              <a:spcBef>
                <a:spcPts val="0"/>
              </a:spcBef>
              <a:spcAft>
                <a:spcPts val="0"/>
              </a:spcAft>
              <a:buClrTx/>
              <a:buSzPct val="90000"/>
              <a:buFont typeface="Arial" pitchFamily="34" charset="0"/>
              <a:buNone/>
              <a:tabLst/>
            </a:pPr>
            <a:r>
              <a:rPr lang="en-US" dirty="0" smtClean="0"/>
              <a:t>Speaker name</a:t>
            </a:r>
          </a:p>
        </p:txBody>
      </p:sp>
      <p:sp>
        <p:nvSpPr>
          <p:cNvPr id="8" name="Title 1"/>
          <p:cNvSpPr>
            <a:spLocks noGrp="1"/>
          </p:cNvSpPr>
          <p:nvPr>
            <p:ph type="title" hasCustomPrompt="1"/>
          </p:nvPr>
        </p:nvSpPr>
        <p:spPr>
          <a:xfrm>
            <a:off x="274639" y="2133822"/>
            <a:ext cx="10058336" cy="966764"/>
          </a:xfrm>
          <a:noFill/>
        </p:spPr>
        <p:txBody>
          <a:bodyPr lIns="107564" tIns="67227" rIns="107564" bIns="67227" anchor="t" anchorCtr="0"/>
          <a:lstStyle>
            <a:lvl1pPr algn="l" defTabSz="685365" rtl="0" eaLnBrk="1" latinLnBrk="0" hangingPunct="1">
              <a:lnSpc>
                <a:spcPct val="90000"/>
              </a:lnSpc>
              <a:spcBef>
                <a:spcPct val="0"/>
              </a:spcBef>
              <a:buNone/>
              <a:defRPr lang="en-US" sz="6000" b="0" kern="1200" cap="none" spc="-113" baseline="0" dirty="0">
                <a:ln w="3175">
                  <a:noFill/>
                </a:ln>
                <a:gradFill>
                  <a:gsLst>
                    <a:gs pos="1250">
                      <a:schemeClr val="accent1"/>
                    </a:gs>
                    <a:gs pos="100000">
                      <a:schemeClr val="accent1"/>
                    </a:gs>
                  </a:gsLst>
                  <a:lin ang="5400000" scaled="0"/>
                </a:gradFill>
                <a:effectLst/>
                <a:latin typeface="+mj-lt"/>
                <a:ea typeface="+mn-ea"/>
                <a:cs typeface="Arial" charset="0"/>
              </a:defRPr>
            </a:lvl1pPr>
          </a:lstStyle>
          <a:p>
            <a:r>
              <a:rPr lang="en-US" dirty="0" smtClean="0"/>
              <a:t>Presentation title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8" y="73151"/>
            <a:ext cx="3584448" cy="1318329"/>
          </a:xfrm>
          <a:prstGeom prst="rect">
            <a:avLst/>
          </a:prstGeom>
        </p:spPr>
      </p:pic>
    </p:spTree>
    <p:extLst>
      <p:ext uri="{BB962C8B-B14F-4D97-AF65-F5344CB8AC3E}">
        <p14:creationId xmlns:p14="http://schemas.microsoft.com/office/powerpoint/2010/main" val="352426768"/>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pos="173">
          <p15:clr>
            <a:srgbClr val="FBAE40"/>
          </p15:clr>
        </p15:guide>
        <p15:guide id="2" pos="7661">
          <p15:clr>
            <a:srgbClr val="FBAE40"/>
          </p15:clr>
        </p15:guide>
        <p15:guide id="3" orient="horz" pos="4219">
          <p15:clr>
            <a:srgbClr val="FBAE40"/>
          </p15:clr>
        </p15:guide>
        <p15:guide id="4" orient="horz" pos="187">
          <p15:clr>
            <a:srgbClr val="FBAE40"/>
          </p15:clr>
        </p15:guide>
        <p15:guide id="5" orient="horz" pos="763">
          <p15:clr>
            <a:srgbClr val="FBAE40"/>
          </p15:clr>
        </p15:guide>
        <p15:guide id="6" orient="horz" pos="1339">
          <p15:clr>
            <a:srgbClr val="FBAE40"/>
          </p15:clr>
        </p15:guide>
        <p15:guide id="7" pos="74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318519"/>
            <a:ext cx="11378776" cy="917255"/>
          </a:xfrm>
        </p:spPr>
        <p:txBody>
          <a:bodyPr anchor="b" anchorCtr="0">
            <a:spAutoFit/>
          </a:bodyPr>
          <a:lstStyle>
            <a:lvl1pPr>
              <a:defRPr sz="5290" spc="-11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620901"/>
          </a:xfrm>
        </p:spPr>
        <p:txBody>
          <a:bodyPr>
            <a:spAutoFit/>
          </a:bodyPr>
          <a:lstStyle>
            <a:lvl1pPr marL="0" indent="0">
              <a:spcBef>
                <a:spcPts val="0"/>
              </a:spcBef>
              <a:buNone/>
              <a:defRPr sz="2351" spc="-52"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163214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33907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823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883942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319055"/>
            <a:ext cx="11378776" cy="917255"/>
          </a:xfrm>
        </p:spPr>
        <p:txBody>
          <a:bodyPr anchor="b" anchorCtr="0">
            <a:spAutoFit/>
          </a:bodyPr>
          <a:lstStyle>
            <a:lvl1pPr>
              <a:defRPr sz="5290" spc="-11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620901"/>
          </a:xfrm>
        </p:spPr>
        <p:txBody>
          <a:bodyPr>
            <a:spAutoFit/>
          </a:bodyPr>
          <a:lstStyle>
            <a:lvl1pPr marL="0" indent="0">
              <a:spcBef>
                <a:spcPts val="0"/>
              </a:spcBef>
              <a:buNone/>
              <a:defRPr sz="2351" spc="-52"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552187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4"/>
            <a:ext cx="11375537" cy="734125"/>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7" cy="1697642"/>
          </a:xfrm>
          <a:prstGeom prst="rect">
            <a:avLst/>
          </a:prstGeom>
        </p:spPr>
        <p:txBody>
          <a:bodyPr>
            <a:spAutoFit/>
          </a:bodyPr>
          <a:lstStyle>
            <a:lvl1pPr marL="212996" indent="-212996">
              <a:buFont typeface="Wingdings" pitchFamily="2" charset="2"/>
              <a:buChar char=""/>
              <a:defRPr sz="2939"/>
            </a:lvl1pPr>
            <a:lvl2pPr marL="387913" indent="-174918">
              <a:buFont typeface="Wingdings" pitchFamily="2" charset="2"/>
              <a:buChar char=""/>
              <a:defRPr sz="1764" spc="-38" baseline="0">
                <a:latin typeface="+mn-lt"/>
              </a:defRPr>
            </a:lvl2pPr>
            <a:lvl3pPr marL="555692" indent="-167778">
              <a:buFont typeface="Wingdings" pitchFamily="2" charset="2"/>
              <a:buChar char=""/>
              <a:tabLst/>
              <a:defRPr sz="1470" spc="-38" baseline="0">
                <a:latin typeface="+mn-lt"/>
              </a:defRPr>
            </a:lvl3pPr>
            <a:lvl4pPr marL="685392" indent="-129701">
              <a:buFont typeface="Wingdings" pitchFamily="2" charset="2"/>
              <a:buChar char=""/>
              <a:defRPr sz="1323" spc="-38" baseline="0">
                <a:latin typeface="+mn-lt"/>
              </a:defRPr>
            </a:lvl4pPr>
            <a:lvl5pPr marL="815094" indent="-129701">
              <a:buFont typeface="Wingdings" pitchFamily="2" charset="2"/>
              <a:buChar char=""/>
              <a:tabLst/>
              <a:defRPr sz="1323" spc="-38"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620391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5"/>
            <a:ext cx="11375537" cy="1647919"/>
          </a:xfrm>
          <a:prstGeom prst="rect">
            <a:avLst/>
          </a:prstGeom>
        </p:spPr>
        <p:txBody>
          <a:bodyPr>
            <a:spAutoFit/>
          </a:bodyPr>
          <a:lstStyle>
            <a:lvl1pPr marL="0" indent="0">
              <a:spcBef>
                <a:spcPts val="1799"/>
              </a:spcBef>
              <a:buNone/>
              <a:defRPr sz="2939">
                <a:gradFill>
                  <a:gsLst>
                    <a:gs pos="100000">
                      <a:schemeClr val="tx2"/>
                    </a:gs>
                    <a:gs pos="0">
                      <a:schemeClr val="tx2"/>
                    </a:gs>
                  </a:gsLst>
                  <a:lin ang="5400000" scaled="0"/>
                </a:gradFill>
                <a:latin typeface="+mj-lt"/>
              </a:defRPr>
            </a:lvl1pPr>
            <a:lvl2pPr marL="0" indent="0">
              <a:buNone/>
              <a:defRPr sz="1470" spc="-38" baseline="0">
                <a:gradFill>
                  <a:gsLst>
                    <a:gs pos="100000">
                      <a:schemeClr val="tx1"/>
                    </a:gs>
                    <a:gs pos="6000">
                      <a:schemeClr val="tx1"/>
                    </a:gs>
                  </a:gsLst>
                  <a:lin ang="5400000" scaled="0"/>
                </a:gradFill>
              </a:defRPr>
            </a:lvl2pPr>
            <a:lvl3pPr marL="173728" indent="0">
              <a:buNone/>
              <a:defRPr sz="1470" spc="-38" baseline="0">
                <a:gradFill>
                  <a:gsLst>
                    <a:gs pos="100000">
                      <a:schemeClr val="tx1"/>
                    </a:gs>
                    <a:gs pos="6000">
                      <a:schemeClr val="tx1"/>
                    </a:gs>
                  </a:gsLst>
                  <a:lin ang="5400000" scaled="0"/>
                </a:gradFill>
              </a:defRPr>
            </a:lvl3pPr>
            <a:lvl4pPr marL="342697" indent="0">
              <a:buNone/>
              <a:defRPr sz="1323" spc="-38" baseline="0">
                <a:gradFill>
                  <a:gsLst>
                    <a:gs pos="100000">
                      <a:schemeClr val="tx1"/>
                    </a:gs>
                    <a:gs pos="6000">
                      <a:schemeClr val="tx1"/>
                    </a:gs>
                  </a:gsLst>
                  <a:lin ang="5400000" scaled="0"/>
                </a:gradFill>
              </a:defRPr>
            </a:lvl4pPr>
            <a:lvl5pPr marL="519995" indent="0">
              <a:buNone/>
              <a:defRPr sz="1323" spc="-38"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4"/>
            <a:ext cx="11375537" cy="734125"/>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378779553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5"/>
            <a:ext cx="11375537" cy="1647919"/>
          </a:xfrm>
          <a:prstGeom prst="rect">
            <a:avLst/>
          </a:prstGeom>
        </p:spPr>
        <p:txBody>
          <a:bodyPr>
            <a:spAutoFit/>
          </a:bodyPr>
          <a:lstStyle>
            <a:lvl1pPr marL="0" indent="0">
              <a:spcBef>
                <a:spcPts val="1799"/>
              </a:spcBef>
              <a:buNone/>
              <a:defRPr sz="2939">
                <a:gradFill>
                  <a:gsLst>
                    <a:gs pos="100000">
                      <a:schemeClr val="tx1"/>
                    </a:gs>
                    <a:gs pos="0">
                      <a:schemeClr val="tx1"/>
                    </a:gs>
                  </a:gsLst>
                  <a:lin ang="5400000" scaled="0"/>
                </a:gradFill>
                <a:latin typeface="+mj-lt"/>
              </a:defRPr>
            </a:lvl1pPr>
            <a:lvl2pPr marL="0" indent="0">
              <a:buNone/>
              <a:defRPr sz="1470" spc="-38" baseline="0">
                <a:gradFill>
                  <a:gsLst>
                    <a:gs pos="100000">
                      <a:schemeClr val="tx1"/>
                    </a:gs>
                    <a:gs pos="0">
                      <a:schemeClr val="tx1"/>
                    </a:gs>
                  </a:gsLst>
                  <a:lin ang="5400000" scaled="0"/>
                </a:gradFill>
              </a:defRPr>
            </a:lvl2pPr>
            <a:lvl3pPr marL="173728" indent="0">
              <a:buNone/>
              <a:defRPr sz="1470" spc="-38" baseline="0">
                <a:gradFill>
                  <a:gsLst>
                    <a:gs pos="100000">
                      <a:schemeClr val="tx1"/>
                    </a:gs>
                    <a:gs pos="0">
                      <a:schemeClr val="tx1"/>
                    </a:gs>
                  </a:gsLst>
                  <a:lin ang="5400000" scaled="0"/>
                </a:gradFill>
              </a:defRPr>
            </a:lvl3pPr>
            <a:lvl4pPr marL="342697" indent="0">
              <a:buNone/>
              <a:defRPr sz="1323" spc="-38" baseline="0">
                <a:gradFill>
                  <a:gsLst>
                    <a:gs pos="100000">
                      <a:schemeClr val="tx1"/>
                    </a:gs>
                    <a:gs pos="0">
                      <a:schemeClr val="tx1"/>
                    </a:gs>
                  </a:gsLst>
                  <a:lin ang="5400000" scaled="0"/>
                </a:gradFill>
              </a:defRPr>
            </a:lvl4pPr>
            <a:lvl5pPr marL="519995" indent="0">
              <a:buNone/>
              <a:defRPr sz="1323" spc="-38"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50373265"/>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4"/>
            <a:ext cx="11375537" cy="734125"/>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4"/>
            <a:ext cx="5477312" cy="1697642"/>
          </a:xfrm>
        </p:spPr>
        <p:txBody>
          <a:bodyPr wrap="square">
            <a:spAutoFit/>
          </a:bodyPr>
          <a:lstStyle>
            <a:lvl1pPr marL="218945" indent="-218945">
              <a:spcBef>
                <a:spcPts val="899"/>
              </a:spcBef>
              <a:buClr>
                <a:schemeClr val="tx1"/>
              </a:buClr>
              <a:buFont typeface="Wingdings" pitchFamily="2" charset="2"/>
              <a:buChar char=""/>
              <a:defRPr/>
            </a:lvl1pPr>
            <a:lvl2pPr marL="390293" indent="-171348">
              <a:defRPr sz="1764" spc="-38" baseline="0"/>
            </a:lvl2pPr>
            <a:lvl3pPr marL="514045" indent="-123751">
              <a:tabLst/>
              <a:defRPr sz="1470" spc="-38" baseline="0"/>
            </a:lvl3pPr>
            <a:lvl4pPr marL="647315" indent="-133271">
              <a:defRPr sz="1323" spc="-38" baseline="0"/>
            </a:lvl4pPr>
            <a:lvl5pPr marL="771067" indent="-123751">
              <a:tabLst/>
              <a:defRPr sz="1323" spc="-38"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3" y="1211263"/>
            <a:ext cx="5495487" cy="1697642"/>
          </a:xfrm>
        </p:spPr>
        <p:txBody>
          <a:bodyPr wrap="square">
            <a:spAutoFit/>
          </a:bodyPr>
          <a:lstStyle>
            <a:lvl1pPr marL="254642" indent="-254642">
              <a:spcBef>
                <a:spcPts val="899"/>
              </a:spcBef>
              <a:buFont typeface="Wingdings" pitchFamily="2" charset="2"/>
              <a:buChar char=""/>
              <a:defRPr lang="en-US" sz="2939" kern="1200" spc="-52" baseline="0" dirty="0" smtClean="0">
                <a:gradFill>
                  <a:gsLst>
                    <a:gs pos="1250">
                      <a:schemeClr val="tx1"/>
                    </a:gs>
                    <a:gs pos="100000">
                      <a:schemeClr val="tx1"/>
                    </a:gs>
                  </a:gsLst>
                  <a:lin ang="5400000" scaled="0"/>
                </a:gradFill>
                <a:latin typeface="+mj-lt"/>
                <a:ea typeface="+mn-ea"/>
                <a:cs typeface="+mn-cs"/>
              </a:defRPr>
            </a:lvl1pPr>
            <a:lvl2pPr marL="475968" indent="-257022">
              <a:defRPr lang="en-US" sz="1764" kern="1200" spc="-38" baseline="0" dirty="0" smtClean="0">
                <a:gradFill>
                  <a:gsLst>
                    <a:gs pos="1250">
                      <a:schemeClr val="tx1"/>
                    </a:gs>
                    <a:gs pos="100000">
                      <a:schemeClr val="tx1"/>
                    </a:gs>
                  </a:gsLst>
                  <a:lin ang="5400000" scaled="0"/>
                </a:gradFill>
                <a:latin typeface="+mn-lt"/>
                <a:ea typeface="+mn-ea"/>
                <a:cs typeface="+mn-cs"/>
              </a:defRPr>
            </a:lvl2pPr>
            <a:lvl3pPr marL="647315" indent="-257022">
              <a:defRPr lang="en-US" sz="1470" kern="1200" spc="-38" baseline="0" dirty="0" smtClean="0">
                <a:gradFill>
                  <a:gsLst>
                    <a:gs pos="1250">
                      <a:schemeClr val="tx1"/>
                    </a:gs>
                    <a:gs pos="100000">
                      <a:schemeClr val="tx1"/>
                    </a:gs>
                  </a:gsLst>
                  <a:lin ang="5400000" scaled="0"/>
                </a:gradFill>
                <a:latin typeface="+mn-lt"/>
                <a:ea typeface="+mn-ea"/>
                <a:cs typeface="+mn-cs"/>
              </a:defRPr>
            </a:lvl3pPr>
            <a:lvl4pPr marL="771067" indent="-257022">
              <a:defRPr lang="en-US" sz="1323" kern="1200" spc="-38" baseline="0" dirty="0" smtClean="0">
                <a:gradFill>
                  <a:gsLst>
                    <a:gs pos="1250">
                      <a:schemeClr val="tx1"/>
                    </a:gs>
                    <a:gs pos="100000">
                      <a:schemeClr val="tx1"/>
                    </a:gs>
                  </a:gsLst>
                  <a:lin ang="5400000" scaled="0"/>
                </a:gradFill>
                <a:latin typeface="+mn-lt"/>
                <a:ea typeface="+mn-ea"/>
                <a:cs typeface="+mn-cs"/>
              </a:defRPr>
            </a:lvl4pPr>
            <a:lvl5pPr marL="904338" indent="-257022">
              <a:defRPr lang="en-US" sz="1323" kern="1200" spc="-38" baseline="0" dirty="0">
                <a:gradFill>
                  <a:gsLst>
                    <a:gs pos="1250">
                      <a:schemeClr val="tx1"/>
                    </a:gs>
                    <a:gs pos="100000">
                      <a:schemeClr val="tx1"/>
                    </a:gs>
                  </a:gsLst>
                  <a:lin ang="5400000" scaled="0"/>
                </a:gradFill>
                <a:latin typeface="+mn-lt"/>
                <a:ea typeface="+mn-ea"/>
                <a:cs typeface="+mn-cs"/>
              </a:defRPr>
            </a:lvl5pPr>
          </a:lstStyle>
          <a:p>
            <a:pPr marL="218945" marR="0" lvl="0" indent="-218945" algn="l" defTabSz="685365"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390293" marR="0" lvl="1" indent="-171348" algn="l" defTabSz="68536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514045" marR="0" lvl="2" indent="-123751" algn="l" defTabSz="68536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647315" marR="0" lvl="3" indent="-133271" algn="l" defTabSz="68536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771067" marR="0" lvl="4" indent="-123751" algn="l" defTabSz="685365"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190777752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4"/>
            <a:ext cx="11375537" cy="734125"/>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1647919"/>
          </a:xfrm>
        </p:spPr>
        <p:txBody>
          <a:bodyPr>
            <a:spAutoFit/>
          </a:bodyPr>
          <a:lstStyle>
            <a:lvl1pPr marL="0" indent="0">
              <a:spcBef>
                <a:spcPts val="899"/>
              </a:spcBef>
              <a:buNone/>
              <a:defRPr sz="2939">
                <a:gradFill>
                  <a:gsLst>
                    <a:gs pos="100000">
                      <a:schemeClr val="tx2"/>
                    </a:gs>
                    <a:gs pos="0">
                      <a:schemeClr val="tx2"/>
                    </a:gs>
                  </a:gsLst>
                  <a:lin ang="5400000" scaled="0"/>
                </a:gradFill>
                <a:latin typeface="+mj-lt"/>
              </a:defRPr>
            </a:lvl1pPr>
            <a:lvl2pPr marL="0" indent="0">
              <a:buNone/>
              <a:defRPr sz="1470" spc="-38" baseline="0"/>
            </a:lvl2pPr>
            <a:lvl3pPr marL="174918" indent="0">
              <a:buNone/>
              <a:defRPr sz="1470" spc="-38" baseline="0"/>
            </a:lvl3pPr>
            <a:lvl4pPr marL="342697" indent="0">
              <a:buNone/>
              <a:defRPr sz="1323" spc="-38" baseline="0"/>
            </a:lvl4pPr>
            <a:lvl5pPr marL="519995" indent="0">
              <a:buNone/>
              <a:defRPr sz="1323" spc="-38"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5"/>
            <a:ext cx="5504574" cy="1647919"/>
          </a:xfrm>
        </p:spPr>
        <p:txBody>
          <a:bodyPr>
            <a:spAutoFit/>
          </a:bodyPr>
          <a:lstStyle>
            <a:lvl1pPr marL="0" indent="0">
              <a:spcBef>
                <a:spcPts val="899"/>
              </a:spcBef>
              <a:buNone/>
              <a:defRPr lang="en-US" sz="2939" kern="1200" spc="-52" baseline="0" dirty="0" smtClean="0">
                <a:gradFill>
                  <a:gsLst>
                    <a:gs pos="100000">
                      <a:schemeClr val="tx2"/>
                    </a:gs>
                    <a:gs pos="0">
                      <a:schemeClr val="tx2"/>
                    </a:gs>
                  </a:gsLst>
                  <a:lin ang="5400000" scaled="0"/>
                </a:gradFill>
                <a:latin typeface="+mj-lt"/>
                <a:ea typeface="+mn-ea"/>
                <a:cs typeface="+mn-cs"/>
              </a:defRPr>
            </a:lvl1pPr>
            <a:lvl2pPr marL="2380"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470" kern="1200" spc="-38" baseline="0" dirty="0" smtClean="0">
                <a:gradFill>
                  <a:gsLst>
                    <a:gs pos="1250">
                      <a:schemeClr val="tx1"/>
                    </a:gs>
                    <a:gs pos="100000">
                      <a:schemeClr val="tx1"/>
                    </a:gs>
                  </a:gsLst>
                  <a:lin ang="5400000" scaled="0"/>
                </a:gradFill>
                <a:latin typeface="+mn-lt"/>
                <a:ea typeface="+mn-ea"/>
                <a:cs typeface="+mn-cs"/>
              </a:defRPr>
            </a:lvl2pPr>
            <a:lvl3pPr marL="174918"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470" kern="1200" spc="-38" baseline="0" dirty="0" smtClean="0">
                <a:gradFill>
                  <a:gsLst>
                    <a:gs pos="1250">
                      <a:schemeClr val="tx1"/>
                    </a:gs>
                    <a:gs pos="100000">
                      <a:schemeClr val="tx1"/>
                    </a:gs>
                  </a:gsLst>
                  <a:lin ang="5400000" scaled="0"/>
                </a:gradFill>
                <a:latin typeface="+mn-lt"/>
                <a:ea typeface="+mn-ea"/>
                <a:cs typeface="+mn-cs"/>
              </a:defRPr>
            </a:lvl3pPr>
            <a:lvl4pPr marL="345076"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323" kern="1200" spc="-38" baseline="0" dirty="0" smtClean="0">
                <a:gradFill>
                  <a:gsLst>
                    <a:gs pos="1250">
                      <a:schemeClr val="tx1"/>
                    </a:gs>
                    <a:gs pos="100000">
                      <a:schemeClr val="tx1"/>
                    </a:gs>
                  </a:gsLst>
                  <a:lin ang="5400000" scaled="0"/>
                </a:gradFill>
                <a:latin typeface="+mn-lt"/>
                <a:ea typeface="+mn-ea"/>
                <a:cs typeface="+mn-cs"/>
              </a:defRPr>
            </a:lvl4pPr>
            <a:lvl5pPr marL="515234"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323" kern="1200" spc="-38" baseline="0" dirty="0">
                <a:gradFill>
                  <a:gsLst>
                    <a:gs pos="1250">
                      <a:schemeClr val="tx1"/>
                    </a:gs>
                    <a:gs pos="100000">
                      <a:schemeClr val="tx1"/>
                    </a:gs>
                  </a:gsLst>
                  <a:lin ang="5400000" scaled="0"/>
                </a:gradFill>
                <a:latin typeface="+mn-lt"/>
                <a:ea typeface="+mn-ea"/>
                <a:cs typeface="+mn-cs"/>
              </a:defRPr>
            </a:lvl5pPr>
          </a:lstStyle>
          <a:p>
            <a:pPr marL="0" marR="0" lvl="0" indent="0" algn="l" defTabSz="685365"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162866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4"/>
            <a:ext cx="11375537" cy="734125"/>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5"/>
            <a:ext cx="5486400" cy="1647919"/>
          </a:xfrm>
        </p:spPr>
        <p:txBody>
          <a:bodyPr>
            <a:spAutoFit/>
          </a:bodyPr>
          <a:lstStyle>
            <a:lvl1pPr marL="0" indent="0">
              <a:spcBef>
                <a:spcPts val="899"/>
              </a:spcBef>
              <a:buNone/>
              <a:defRPr sz="2939">
                <a:gradFill>
                  <a:gsLst>
                    <a:gs pos="1000">
                      <a:schemeClr val="tx1"/>
                    </a:gs>
                    <a:gs pos="98000">
                      <a:schemeClr val="tx1"/>
                    </a:gs>
                  </a:gsLst>
                  <a:lin ang="5400000" scaled="0"/>
                </a:gradFill>
                <a:latin typeface="+mj-lt"/>
              </a:defRPr>
            </a:lvl1pPr>
            <a:lvl2pPr marL="0" indent="0">
              <a:buNone/>
              <a:defRPr sz="1470" spc="-38" baseline="0">
                <a:gradFill>
                  <a:gsLst>
                    <a:gs pos="1000">
                      <a:schemeClr val="tx1"/>
                    </a:gs>
                    <a:gs pos="98000">
                      <a:schemeClr val="tx1"/>
                    </a:gs>
                  </a:gsLst>
                  <a:lin ang="5400000" scaled="0"/>
                </a:gradFill>
              </a:defRPr>
            </a:lvl2pPr>
            <a:lvl3pPr marL="174918" indent="0">
              <a:buNone/>
              <a:defRPr sz="1470" spc="-38" baseline="0">
                <a:gradFill>
                  <a:gsLst>
                    <a:gs pos="1000">
                      <a:schemeClr val="tx1"/>
                    </a:gs>
                    <a:gs pos="98000">
                      <a:schemeClr val="tx1"/>
                    </a:gs>
                  </a:gsLst>
                  <a:lin ang="5400000" scaled="0"/>
                </a:gradFill>
              </a:defRPr>
            </a:lvl3pPr>
            <a:lvl4pPr marL="342697" indent="0">
              <a:buNone/>
              <a:defRPr sz="1323" spc="-38" baseline="0">
                <a:gradFill>
                  <a:gsLst>
                    <a:gs pos="1000">
                      <a:schemeClr val="tx1"/>
                    </a:gs>
                    <a:gs pos="98000">
                      <a:schemeClr val="tx1"/>
                    </a:gs>
                  </a:gsLst>
                  <a:lin ang="5400000" scaled="0"/>
                </a:gradFill>
              </a:defRPr>
            </a:lvl4pPr>
            <a:lvl5pPr marL="519995" indent="0">
              <a:buNone/>
              <a:defRPr sz="1323" spc="-38"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5"/>
            <a:ext cx="5504574" cy="1647919"/>
          </a:xfrm>
        </p:spPr>
        <p:txBody>
          <a:bodyPr>
            <a:spAutoFit/>
          </a:bodyPr>
          <a:lstStyle>
            <a:lvl1pPr marL="0" indent="0">
              <a:spcBef>
                <a:spcPts val="899"/>
              </a:spcBef>
              <a:buNone/>
              <a:defRPr lang="en-US" sz="2939" kern="1200" spc="-52" baseline="0" dirty="0" smtClean="0">
                <a:gradFill>
                  <a:gsLst>
                    <a:gs pos="1000">
                      <a:schemeClr val="tx1"/>
                    </a:gs>
                    <a:gs pos="98000">
                      <a:schemeClr val="tx1"/>
                    </a:gs>
                  </a:gsLst>
                  <a:lin ang="5400000" scaled="0"/>
                </a:gradFill>
                <a:latin typeface="+mj-lt"/>
                <a:ea typeface="+mn-ea"/>
                <a:cs typeface="+mn-cs"/>
              </a:defRPr>
            </a:lvl1pPr>
            <a:lvl2pPr marL="2380"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470" kern="1200" spc="-38" baseline="0" dirty="0" smtClean="0">
                <a:gradFill>
                  <a:gsLst>
                    <a:gs pos="1000">
                      <a:schemeClr val="tx1"/>
                    </a:gs>
                    <a:gs pos="98000">
                      <a:schemeClr val="tx1"/>
                    </a:gs>
                  </a:gsLst>
                  <a:lin ang="5400000" scaled="0"/>
                </a:gradFill>
                <a:latin typeface="+mn-lt"/>
                <a:ea typeface="+mn-ea"/>
                <a:cs typeface="+mn-cs"/>
              </a:defRPr>
            </a:lvl2pPr>
            <a:lvl3pPr marL="174918"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470" kern="1200" spc="-38" baseline="0" dirty="0" smtClean="0">
                <a:gradFill>
                  <a:gsLst>
                    <a:gs pos="1000">
                      <a:schemeClr val="tx1"/>
                    </a:gs>
                    <a:gs pos="98000">
                      <a:schemeClr val="tx1"/>
                    </a:gs>
                  </a:gsLst>
                  <a:lin ang="5400000" scaled="0"/>
                </a:gradFill>
                <a:latin typeface="+mn-lt"/>
                <a:ea typeface="+mn-ea"/>
                <a:cs typeface="+mn-cs"/>
              </a:defRPr>
            </a:lvl3pPr>
            <a:lvl4pPr marL="345076"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323" kern="1200" spc="-38" baseline="0" dirty="0" smtClean="0">
                <a:gradFill>
                  <a:gsLst>
                    <a:gs pos="1000">
                      <a:schemeClr val="tx1"/>
                    </a:gs>
                    <a:gs pos="98000">
                      <a:schemeClr val="tx1"/>
                    </a:gs>
                  </a:gsLst>
                  <a:lin ang="5400000" scaled="0"/>
                </a:gradFill>
                <a:latin typeface="+mn-lt"/>
                <a:ea typeface="+mn-ea"/>
                <a:cs typeface="+mn-cs"/>
              </a:defRPr>
            </a:lvl4pPr>
            <a:lvl5pPr marL="515234" marR="0" indent="0" algn="l" defTabSz="685365" rtl="0" eaLnBrk="1" fontAlgn="auto" latinLnBrk="0" hangingPunct="1">
              <a:lnSpc>
                <a:spcPct val="90000"/>
              </a:lnSpc>
              <a:spcBef>
                <a:spcPct val="20000"/>
              </a:spcBef>
              <a:spcAft>
                <a:spcPts val="0"/>
              </a:spcAft>
              <a:buClrTx/>
              <a:buSzPct val="90000"/>
              <a:buFont typeface="Arial" pitchFamily="34" charset="0"/>
              <a:buNone/>
              <a:tabLst/>
              <a:defRPr lang="en-US" sz="1323" kern="1200" spc="-38" baseline="0" dirty="0">
                <a:gradFill>
                  <a:gsLst>
                    <a:gs pos="1000">
                      <a:schemeClr val="tx1"/>
                    </a:gs>
                    <a:gs pos="98000">
                      <a:schemeClr val="tx1"/>
                    </a:gs>
                  </a:gsLst>
                  <a:lin ang="5400000" scaled="0"/>
                </a:gradFill>
                <a:latin typeface="+mn-lt"/>
                <a:ea typeface="+mn-ea"/>
                <a:cs typeface="+mn-cs"/>
              </a:defRPr>
            </a:lvl5pPr>
          </a:lstStyle>
          <a:p>
            <a:pPr marL="0" marR="0" lvl="0" indent="0" algn="l" defTabSz="685365"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402997"/>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685365" rtl="0" eaLnBrk="1" latinLnBrk="0" hangingPunct="1">
              <a:lnSpc>
                <a:spcPct val="90000"/>
              </a:lnSpc>
              <a:spcBef>
                <a:spcPct val="0"/>
              </a:spcBef>
              <a:buNone/>
              <a:defRPr lang="en-US" sz="3968" b="0" kern="1200" cap="none" spc="-75"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4972280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28611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7"/>
            <a:ext cx="11375537" cy="946413"/>
          </a:xfrm>
          <a:prstGeom prst="rect">
            <a:avLst/>
          </a:prstGeom>
        </p:spPr>
        <p:txBody>
          <a:bodyPr lIns="107498" tIns="67186" rIns="107498" bIns="67186"/>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sz="3968">
                <a:gradFill>
                  <a:gsLst>
                    <a:gs pos="1250">
                      <a:srgbClr val="505050"/>
                    </a:gs>
                    <a:gs pos="100000">
                      <a:srgbClr val="505050"/>
                    </a:gs>
                  </a:gsLst>
                  <a:lin ang="5400000" scaled="0"/>
                </a:gradFill>
              </a:rPr>
              <a:t>Cloud, an ‘evolution’ for IT</a:t>
            </a:r>
          </a:p>
        </p:txBody>
      </p:sp>
    </p:spTree>
    <p:extLst>
      <p:ext uri="{BB962C8B-B14F-4D97-AF65-F5344CB8AC3E}">
        <p14:creationId xmlns:p14="http://schemas.microsoft.com/office/powerpoint/2010/main" val="1049052630"/>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2"/>
            <a:ext cx="11378776" cy="1924729"/>
          </a:xfrm>
        </p:spPr>
        <p:txBody>
          <a:bodyPr>
            <a:spAutoFit/>
          </a:bodyPr>
          <a:lstStyle>
            <a:lvl1pPr marL="0" indent="0">
              <a:buNone/>
              <a:defRPr sz="2424">
                <a:gradFill>
                  <a:gsLst>
                    <a:gs pos="1250">
                      <a:schemeClr val="tx1"/>
                    </a:gs>
                    <a:gs pos="100000">
                      <a:schemeClr val="tx1"/>
                    </a:gs>
                  </a:gsLst>
                  <a:lin ang="5400000" scaled="0"/>
                </a:gradFill>
                <a:latin typeface="Consolas" pitchFamily="49" charset="0"/>
                <a:cs typeface="Consolas" pitchFamily="49" charset="0"/>
              </a:defRPr>
            </a:lvl1pPr>
            <a:lvl2pPr marL="254642" indent="0">
              <a:buNone/>
              <a:defRPr>
                <a:gradFill>
                  <a:gsLst>
                    <a:gs pos="1250">
                      <a:schemeClr val="tx1"/>
                    </a:gs>
                    <a:gs pos="100000">
                      <a:schemeClr val="tx1"/>
                    </a:gs>
                  </a:gsLst>
                  <a:lin ang="5400000" scaled="0"/>
                </a:gradFill>
                <a:latin typeface="Consolas" pitchFamily="49" charset="0"/>
                <a:cs typeface="Consolas" pitchFamily="49" charset="0"/>
              </a:defRPr>
            </a:lvl2pPr>
            <a:lvl3pPr marL="429561" indent="0">
              <a:buNone/>
              <a:defRPr>
                <a:gradFill>
                  <a:gsLst>
                    <a:gs pos="1250">
                      <a:schemeClr val="tx1"/>
                    </a:gs>
                    <a:gs pos="100000">
                      <a:schemeClr val="tx1"/>
                    </a:gs>
                  </a:gsLst>
                  <a:lin ang="5400000" scaled="0"/>
                </a:gradFill>
                <a:latin typeface="Consolas" pitchFamily="49" charset="0"/>
                <a:cs typeface="Consolas" pitchFamily="49" charset="0"/>
              </a:defRPr>
            </a:lvl3pPr>
            <a:lvl4pPr marL="598529" indent="0">
              <a:buNone/>
              <a:defRPr>
                <a:gradFill>
                  <a:gsLst>
                    <a:gs pos="1250">
                      <a:schemeClr val="tx1"/>
                    </a:gs>
                    <a:gs pos="100000">
                      <a:schemeClr val="tx1"/>
                    </a:gs>
                  </a:gsLst>
                  <a:lin ang="5400000" scaled="0"/>
                </a:gradFill>
                <a:latin typeface="Consolas" pitchFamily="49" charset="0"/>
                <a:cs typeface="Consolas" pitchFamily="49" charset="0"/>
              </a:defRPr>
            </a:lvl4pPr>
            <a:lvl5pPr marL="77225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131506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4"/>
            <a:ext cx="11378776" cy="734125"/>
          </a:xfrm>
        </p:spPr>
        <p:txBody>
          <a:bodyPr>
            <a:spAutoFit/>
          </a:bodyPr>
          <a:lstStyle>
            <a:lvl1pPr>
              <a:defRPr sz="3968"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7" cy="1955295"/>
          </a:xfrm>
          <a:prstGeom prst="rect">
            <a:avLst/>
          </a:prstGeom>
        </p:spPr>
        <p:txBody>
          <a:bodyPr>
            <a:spAutoFit/>
          </a:bodyPr>
          <a:lstStyle>
            <a:lvl1pPr marL="257022" indent="-257022">
              <a:buClr>
                <a:srgbClr val="FFFFFF"/>
              </a:buClr>
              <a:buSzPct val="90000"/>
              <a:buFont typeface="Arial" pitchFamily="34" charset="0"/>
              <a:buChar char="•"/>
              <a:defRPr sz="2645">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208" indent="-214186">
              <a:buClr>
                <a:srgbClr val="FFFFFF"/>
              </a:buClr>
              <a:buSzPct val="90000"/>
              <a:buFont typeface="Arial" pitchFamily="34" charset="0"/>
              <a:buChar char="•"/>
              <a:defRPr sz="2351">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392" indent="-214186">
              <a:buClr>
                <a:srgbClr val="FFFFFF"/>
              </a:buClr>
              <a:buSzPct val="90000"/>
              <a:buFont typeface="Arial" pitchFamily="34" charset="0"/>
              <a:buChar char="•"/>
              <a:defRPr sz="2058">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6741" indent="-171348">
              <a:buClr>
                <a:srgbClr val="FFFFFF"/>
              </a:buClr>
              <a:buSzPct val="90000"/>
              <a:buFont typeface="Arial" pitchFamily="34" charset="0"/>
              <a:buChar char="•"/>
              <a:defRPr sz="1764">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089" indent="-171348">
              <a:buClr>
                <a:srgbClr val="FFFFFF"/>
              </a:buClr>
              <a:buSzPct val="90000"/>
              <a:buFont typeface="Arial" pitchFamily="34" charset="0"/>
              <a:buChar char="•"/>
              <a:defRPr sz="147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1"/>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19"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53248708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2539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9492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7301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5_Custom Layout">
    <p:bg>
      <p:bgPr>
        <a:solidFill>
          <a:srgbClr val="0054A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274" y="295274"/>
            <a:ext cx="11889564" cy="734240"/>
          </a:xfrm>
        </p:spPr>
        <p:txBody>
          <a:bodyPr/>
          <a:lstStyle>
            <a:lvl1pPr>
              <a:defRPr>
                <a:solidFill>
                  <a:schemeClr val="bg1">
                    <a:alpha val="99000"/>
                  </a:schemeClr>
                </a:solidFill>
              </a:defRPr>
            </a:lvl1pPr>
          </a:lstStyle>
          <a:p>
            <a:r>
              <a:rPr lang="en-US" dirty="0" smtClean="0"/>
              <a:t>Slide title</a:t>
            </a:r>
            <a:endParaRPr lang="en-US" dirty="0"/>
          </a:p>
        </p:txBody>
      </p:sp>
      <p:sp>
        <p:nvSpPr>
          <p:cNvPr id="6" name="Picture Placeholder 3"/>
          <p:cNvSpPr>
            <a:spLocks noGrp="1"/>
          </p:cNvSpPr>
          <p:nvPr>
            <p:ph type="pic" sz="quarter" idx="12" hasCustomPrompt="1"/>
          </p:nvPr>
        </p:nvSpPr>
        <p:spPr>
          <a:xfrm>
            <a:off x="272277" y="2125662"/>
            <a:ext cx="3711575" cy="1109663"/>
          </a:xfrm>
        </p:spPr>
        <p:txBody>
          <a:bodyPr/>
          <a:lstStyle>
            <a:lvl1pPr algn="ctr">
              <a:defRPr>
                <a:solidFill>
                  <a:srgbClr val="FFFFFF"/>
                </a:solidFill>
              </a:defRPr>
            </a:lvl1pPr>
          </a:lstStyle>
          <a:p>
            <a:r>
              <a:rPr lang="en-US" dirty="0" smtClean="0"/>
              <a:t>Click to insert picture</a:t>
            </a:r>
            <a:endParaRPr lang="en-US" dirty="0"/>
          </a:p>
        </p:txBody>
      </p:sp>
      <p:pic>
        <p:nvPicPr>
          <p:cNvPr id="12" name="Picture 11" descr="WinAzure_rgb_Wht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06" y="6423313"/>
            <a:ext cx="1737341" cy="416792"/>
          </a:xfrm>
          <a:prstGeom prst="rect">
            <a:avLst/>
          </a:prstGeom>
        </p:spPr>
      </p:pic>
      <p:sp>
        <p:nvSpPr>
          <p:cNvPr id="16" name="TextBox 15"/>
          <p:cNvSpPr txBox="1"/>
          <p:nvPr/>
        </p:nvSpPr>
        <p:spPr>
          <a:xfrm>
            <a:off x="9235732" y="7123999"/>
            <a:ext cx="2926049" cy="413125"/>
          </a:xfrm>
          <a:prstGeom prst="rect">
            <a:avLst/>
          </a:prstGeom>
          <a:noFill/>
        </p:spPr>
        <p:txBody>
          <a:bodyPr wrap="square" lIns="182800" tIns="146242" rIns="182800" bIns="146242" rtlCol="0">
            <a:spAutoFit/>
          </a:bodyPr>
          <a:lstStyle/>
          <a:p>
            <a:pPr defTabSz="1243777">
              <a:lnSpc>
                <a:spcPct val="90000"/>
              </a:lnSpc>
            </a:pPr>
            <a:r>
              <a:rPr lang="en-US" sz="816" dirty="0" smtClean="0">
                <a:solidFill>
                  <a:srgbClr val="FFFFFF"/>
                </a:solidFill>
              </a:rPr>
              <a:t>Presentation title     ©Copyright 2012     09 / 14 /12</a:t>
            </a:r>
          </a:p>
        </p:txBody>
      </p:sp>
      <p:sp>
        <p:nvSpPr>
          <p:cNvPr id="15" name="Slide Number Placeholder 5"/>
          <p:cNvSpPr txBox="1">
            <a:spLocks/>
          </p:cNvSpPr>
          <p:nvPr/>
        </p:nvSpPr>
        <p:spPr>
          <a:xfrm>
            <a:off x="11905895" y="7213442"/>
            <a:ext cx="438755" cy="232711"/>
          </a:xfrm>
          <a:prstGeom prst="rect">
            <a:avLst/>
          </a:prstGeom>
        </p:spPr>
        <p:txBody>
          <a:bodyPr lIns="91401" tIns="45700" rIns="91401" bIns="45700"/>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816" dirty="0" smtClean="0">
                <a:solidFill>
                  <a:srgbClr val="FFFFFF"/>
                </a:solidFill>
              </a:rPr>
              <a:t>2</a:t>
            </a:r>
            <a:endParaRPr lang="en-US" sz="816" dirty="0">
              <a:solidFill>
                <a:srgbClr val="FFFFFF"/>
              </a:solidFill>
            </a:endParaRPr>
          </a:p>
        </p:txBody>
      </p:sp>
      <p:sp>
        <p:nvSpPr>
          <p:cNvPr id="20" name="Text Placeholder 4"/>
          <p:cNvSpPr>
            <a:spLocks noGrp="1"/>
          </p:cNvSpPr>
          <p:nvPr>
            <p:ph type="body" sz="quarter" idx="13" hasCustomPrompt="1"/>
          </p:nvPr>
        </p:nvSpPr>
        <p:spPr>
          <a:xfrm>
            <a:off x="272276" y="1028704"/>
            <a:ext cx="6217916" cy="732769"/>
          </a:xfrm>
          <a:noFill/>
        </p:spPr>
        <p:txBody>
          <a:bodyPr lIns="143388" tIns="107537" rIns="143388" bIns="107537">
            <a:noAutofit/>
          </a:bodyPr>
          <a:lstStyle>
            <a:lvl1pPr marL="0" indent="0">
              <a:spcBef>
                <a:spcPts val="0"/>
              </a:spcBef>
              <a:buNone/>
              <a:defRPr sz="3570" spc="0" baseline="0">
                <a:solidFill>
                  <a:schemeClr val="bg1">
                    <a:alpha val="99000"/>
                  </a:schemeClr>
                </a:solidFill>
                <a:latin typeface="+mj-lt"/>
              </a:defRPr>
            </a:lvl1pPr>
          </a:lstStyle>
          <a:p>
            <a:pPr lvl="0"/>
            <a:r>
              <a:rPr lang="en-US" dirty="0" smtClean="0"/>
              <a:t>Secondary title</a:t>
            </a:r>
          </a:p>
        </p:txBody>
      </p:sp>
    </p:spTree>
    <p:extLst>
      <p:ext uri="{BB962C8B-B14F-4D97-AF65-F5344CB8AC3E}">
        <p14:creationId xmlns:p14="http://schemas.microsoft.com/office/powerpoint/2010/main" val="666878575"/>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6_Custom Layout">
    <p:bg>
      <p:bgPr>
        <a:solidFill>
          <a:srgbClr val="0054A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2274" y="295274"/>
            <a:ext cx="11889564" cy="734240"/>
          </a:xfrm>
        </p:spPr>
        <p:txBody>
          <a:bodyPr/>
          <a:lstStyle>
            <a:lvl1pPr>
              <a:defRPr>
                <a:solidFill>
                  <a:schemeClr val="bg1">
                    <a:alpha val="99000"/>
                  </a:schemeClr>
                </a:solidFill>
              </a:defRPr>
            </a:lvl1pPr>
          </a:lstStyle>
          <a:p>
            <a:r>
              <a:rPr lang="en-US" dirty="0" smtClean="0"/>
              <a:t>Slide title</a:t>
            </a:r>
            <a:endParaRPr lang="en-US" dirty="0"/>
          </a:p>
        </p:txBody>
      </p:sp>
      <p:sp>
        <p:nvSpPr>
          <p:cNvPr id="6" name="Picture Placeholder 3"/>
          <p:cNvSpPr>
            <a:spLocks noGrp="1"/>
          </p:cNvSpPr>
          <p:nvPr>
            <p:ph type="pic" sz="quarter" idx="12" hasCustomPrompt="1"/>
          </p:nvPr>
        </p:nvSpPr>
        <p:spPr>
          <a:xfrm>
            <a:off x="272277" y="2125662"/>
            <a:ext cx="3711575" cy="1109663"/>
          </a:xfrm>
        </p:spPr>
        <p:txBody>
          <a:bodyPr/>
          <a:lstStyle>
            <a:lvl1pPr algn="ctr">
              <a:defRPr>
                <a:solidFill>
                  <a:srgbClr val="FFFFFF"/>
                </a:solidFill>
              </a:defRPr>
            </a:lvl1pPr>
          </a:lstStyle>
          <a:p>
            <a:r>
              <a:rPr lang="en-US" dirty="0" smtClean="0"/>
              <a:t>Click to insert picture</a:t>
            </a:r>
            <a:endParaRPr lang="en-US" dirty="0"/>
          </a:p>
        </p:txBody>
      </p:sp>
      <p:pic>
        <p:nvPicPr>
          <p:cNvPr id="12" name="Picture 11" descr="WinAzure_rgb_Wht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06" y="6423313"/>
            <a:ext cx="1737341" cy="416792"/>
          </a:xfrm>
          <a:prstGeom prst="rect">
            <a:avLst/>
          </a:prstGeom>
        </p:spPr>
      </p:pic>
      <p:sp>
        <p:nvSpPr>
          <p:cNvPr id="16" name="TextBox 15"/>
          <p:cNvSpPr txBox="1"/>
          <p:nvPr/>
        </p:nvSpPr>
        <p:spPr>
          <a:xfrm>
            <a:off x="9235732" y="7123999"/>
            <a:ext cx="2926049" cy="413125"/>
          </a:xfrm>
          <a:prstGeom prst="rect">
            <a:avLst/>
          </a:prstGeom>
          <a:noFill/>
        </p:spPr>
        <p:txBody>
          <a:bodyPr wrap="square" lIns="182800" tIns="146242" rIns="182800" bIns="146242" rtlCol="0">
            <a:spAutoFit/>
          </a:bodyPr>
          <a:lstStyle/>
          <a:p>
            <a:pPr defTabSz="1243777">
              <a:lnSpc>
                <a:spcPct val="90000"/>
              </a:lnSpc>
            </a:pPr>
            <a:r>
              <a:rPr lang="en-US" sz="816" dirty="0" smtClean="0">
                <a:solidFill>
                  <a:srgbClr val="FFFFFF"/>
                </a:solidFill>
              </a:rPr>
              <a:t>Presentation title     ©Copyright 2012     09 / 14 /12</a:t>
            </a:r>
          </a:p>
        </p:txBody>
      </p:sp>
      <p:sp>
        <p:nvSpPr>
          <p:cNvPr id="15" name="Slide Number Placeholder 5"/>
          <p:cNvSpPr txBox="1">
            <a:spLocks/>
          </p:cNvSpPr>
          <p:nvPr/>
        </p:nvSpPr>
        <p:spPr>
          <a:xfrm>
            <a:off x="11905895" y="7213442"/>
            <a:ext cx="438755" cy="232711"/>
          </a:xfrm>
          <a:prstGeom prst="rect">
            <a:avLst/>
          </a:prstGeom>
        </p:spPr>
        <p:txBody>
          <a:bodyPr lIns="91401" tIns="45700" rIns="91401" bIns="45700"/>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816" dirty="0" smtClean="0">
                <a:solidFill>
                  <a:srgbClr val="FFFFFF"/>
                </a:solidFill>
              </a:rPr>
              <a:t>2</a:t>
            </a:r>
            <a:endParaRPr lang="en-US" sz="816" dirty="0">
              <a:solidFill>
                <a:srgbClr val="FFFFFF"/>
              </a:solidFill>
            </a:endParaRPr>
          </a:p>
        </p:txBody>
      </p:sp>
      <p:sp>
        <p:nvSpPr>
          <p:cNvPr id="20" name="Text Placeholder 4"/>
          <p:cNvSpPr>
            <a:spLocks noGrp="1"/>
          </p:cNvSpPr>
          <p:nvPr>
            <p:ph type="body" sz="quarter" idx="13" hasCustomPrompt="1"/>
          </p:nvPr>
        </p:nvSpPr>
        <p:spPr>
          <a:xfrm>
            <a:off x="272276" y="1028704"/>
            <a:ext cx="6217916" cy="732769"/>
          </a:xfrm>
          <a:noFill/>
        </p:spPr>
        <p:txBody>
          <a:bodyPr lIns="143388" tIns="107537" rIns="143388" bIns="107537">
            <a:noAutofit/>
          </a:bodyPr>
          <a:lstStyle>
            <a:lvl1pPr marL="0" indent="0">
              <a:spcBef>
                <a:spcPts val="0"/>
              </a:spcBef>
              <a:buNone/>
              <a:defRPr sz="3570" spc="0" baseline="0">
                <a:solidFill>
                  <a:schemeClr val="bg1">
                    <a:alpha val="99000"/>
                  </a:schemeClr>
                </a:solidFill>
                <a:latin typeface="+mj-lt"/>
              </a:defRPr>
            </a:lvl1pPr>
          </a:lstStyle>
          <a:p>
            <a:pPr lvl="0"/>
            <a:r>
              <a:rPr lang="en-US" dirty="0" smtClean="0"/>
              <a:t>Secondary title</a:t>
            </a:r>
          </a:p>
        </p:txBody>
      </p:sp>
    </p:spTree>
    <p:extLst>
      <p:ext uri="{BB962C8B-B14F-4D97-AF65-F5344CB8AC3E}">
        <p14:creationId xmlns:p14="http://schemas.microsoft.com/office/powerpoint/2010/main" val="279651730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p:cNvSpPr/>
          <p:nvPr/>
        </p:nvSpPr>
        <p:spPr bwMode="auto">
          <a:xfrm>
            <a:off x="-1" y="6705308"/>
            <a:ext cx="12436475" cy="28921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0837756" y="115471"/>
            <a:ext cx="1507780" cy="755092"/>
          </a:xfrm>
          <a:prstGeom prst="rect">
            <a:avLst/>
          </a:prstGeom>
        </p:spPr>
      </p:pic>
      <p:sp>
        <p:nvSpPr>
          <p:cNvPr id="13" name="Rectangle 12"/>
          <p:cNvSpPr/>
          <p:nvPr userDrawn="1"/>
        </p:nvSpPr>
        <p:spPr bwMode="auto">
          <a:xfrm>
            <a:off x="1" y="1"/>
            <a:ext cx="12436475"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63108083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947375"/>
          </a:xfrm>
        </p:spPr>
        <p:txBody>
          <a:bodyPr/>
          <a:lstStyle>
            <a:lvl1pPr>
              <a:defRPr sz="5507"/>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1258486"/>
          </a:xfrm>
        </p:spPr>
        <p:txBody>
          <a:bodyPr/>
          <a:lstStyle>
            <a:lvl1pPr marL="3238" indent="0">
              <a:spcBef>
                <a:spcPts val="0"/>
              </a:spcBef>
              <a:spcAft>
                <a:spcPts val="918"/>
              </a:spcAft>
              <a:buSzPct val="80000"/>
              <a:buFont typeface="Arial" pitchFamily="34" charset="0"/>
              <a:buNone/>
              <a:defRPr sz="4080" spc="-102" baseline="0">
                <a:gradFill>
                  <a:gsLst>
                    <a:gs pos="0">
                      <a:srgbClr val="595959"/>
                    </a:gs>
                    <a:gs pos="86000">
                      <a:srgbClr val="595959"/>
                    </a:gs>
                  </a:gsLst>
                  <a:lin ang="5400000" scaled="0"/>
                </a:gradFill>
                <a:latin typeface="Segoe UI Light" pitchFamily="34" charset="0"/>
              </a:defRPr>
            </a:lvl1pPr>
            <a:lvl2pPr marL="3238" indent="0">
              <a:spcBef>
                <a:spcPts val="0"/>
              </a:spcBef>
              <a:buSzPct val="80000"/>
              <a:buFont typeface="Arial" pitchFamily="34" charset="0"/>
              <a:buNone/>
              <a:defRPr sz="2040" spc="-51" baseline="0">
                <a:gradFill>
                  <a:gsLst>
                    <a:gs pos="0">
                      <a:srgbClr val="595959"/>
                    </a:gs>
                    <a:gs pos="86000">
                      <a:srgbClr val="595959"/>
                    </a:gs>
                  </a:gsLst>
                  <a:lin ang="5400000" scaled="0"/>
                </a:gradFill>
              </a:defRPr>
            </a:lvl2pPr>
            <a:lvl3pPr marL="1283940" indent="-41124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36902" indent="-35296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80149" indent="-34324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6234575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5_Custom Layout">
    <p:bg>
      <p:bgPr>
        <a:solidFill>
          <a:srgbClr val="0054A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029049"/>
            <a:ext cx="11889564" cy="1283813"/>
          </a:xfrm>
        </p:spPr>
        <p:txBody>
          <a:bodyPr/>
          <a:lstStyle>
            <a:lvl1pPr>
              <a:defRPr>
                <a:solidFill>
                  <a:schemeClr val="bg1">
                    <a:alpha val="99000"/>
                  </a:schemeClr>
                </a:solidFill>
              </a:defRPr>
            </a:lvl1pPr>
          </a:lstStyle>
          <a:p>
            <a:r>
              <a:rPr lang="en-US" dirty="0" smtClean="0"/>
              <a:t>Big statement </a:t>
            </a:r>
            <a:r>
              <a:rPr lang="en-US" dirty="0" err="1" smtClean="0"/>
              <a:t>magnimu</a:t>
            </a:r>
            <a:r>
              <a:rPr lang="en-US" dirty="0" smtClean="0"/>
              <a:t> san </a:t>
            </a:r>
            <a:r>
              <a:rPr lang="en-US" dirty="0" err="1" smtClean="0"/>
              <a:t>ducil</a:t>
            </a:r>
            <a:r>
              <a:rPr lang="en-US" dirty="0" smtClean="0"/>
              <a:t> et et </a:t>
            </a:r>
            <a:r>
              <a:rPr lang="en-US" dirty="0" err="1" smtClean="0"/>
              <a:t>quia</a:t>
            </a:r>
            <a:r>
              <a:rPr lang="en-US" dirty="0" smtClean="0"/>
              <a:t> </a:t>
            </a:r>
            <a:r>
              <a:rPr lang="en-US" dirty="0" err="1" smtClean="0"/>
              <a:t>volo</a:t>
            </a:r>
            <a:r>
              <a:rPr lang="en-US" dirty="0" smtClean="0"/>
              <a:t> </a:t>
            </a:r>
            <a:r>
              <a:rPr lang="en-US" dirty="0" err="1" smtClean="0"/>
              <a:t>exera</a:t>
            </a:r>
            <a:r>
              <a:rPr lang="en-US" dirty="0" smtClean="0"/>
              <a:t> </a:t>
            </a:r>
            <a:r>
              <a:rPr lang="en-US" dirty="0" err="1" smtClean="0"/>
              <a:t>venimos</a:t>
            </a:r>
            <a:r>
              <a:rPr lang="en-US" dirty="0" smtClean="0"/>
              <a:t> am </a:t>
            </a:r>
            <a:r>
              <a:rPr lang="en-US" dirty="0" err="1" smtClean="0"/>
              <a:t>duciderit</a:t>
            </a:r>
            <a:r>
              <a:rPr lang="en-US" dirty="0" smtClean="0"/>
              <a:t> </a:t>
            </a:r>
            <a:r>
              <a:rPr lang="en-US" dirty="0" err="1" smtClean="0"/>
              <a:t>aute</a:t>
            </a:r>
            <a:r>
              <a:rPr lang="en-US" dirty="0" smtClean="0"/>
              <a:t> </a:t>
            </a:r>
            <a:r>
              <a:rPr lang="en-US" dirty="0" err="1" smtClean="0"/>
              <a:t>odior</a:t>
            </a:r>
            <a:r>
              <a:rPr lang="en-US" dirty="0" smtClean="0"/>
              <a:t> </a:t>
            </a:r>
            <a:r>
              <a:rPr lang="en-US" dirty="0" err="1" smtClean="0"/>
              <a:t>sitati</a:t>
            </a:r>
            <a:r>
              <a:rPr lang="en-US" dirty="0" smtClean="0"/>
              <a:t> </a:t>
            </a:r>
            <a:r>
              <a:rPr lang="en-US" dirty="0" err="1" smtClean="0"/>
              <a:t>nulpa</a:t>
            </a:r>
            <a:r>
              <a:rPr lang="en-US" dirty="0" smtClean="0"/>
              <a:t>.</a:t>
            </a:r>
            <a:endParaRPr lang="en-US" dirty="0"/>
          </a:p>
        </p:txBody>
      </p:sp>
    </p:spTree>
    <p:extLst>
      <p:ext uri="{BB962C8B-B14F-4D97-AF65-F5344CB8AC3E}">
        <p14:creationId xmlns:p14="http://schemas.microsoft.com/office/powerpoint/2010/main" val="293357947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947375"/>
          </a:xfrm>
        </p:spPr>
        <p:txBody>
          <a:bodyPr/>
          <a:lstStyle>
            <a:lvl1pPr>
              <a:defRPr sz="5507"/>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1258486"/>
          </a:xfrm>
        </p:spPr>
        <p:txBody>
          <a:bodyPr/>
          <a:lstStyle>
            <a:lvl1pPr marL="3238" indent="0">
              <a:spcBef>
                <a:spcPts val="0"/>
              </a:spcBef>
              <a:spcAft>
                <a:spcPts val="918"/>
              </a:spcAft>
              <a:buSzPct val="80000"/>
              <a:buFont typeface="Arial" pitchFamily="34" charset="0"/>
              <a:buNone/>
              <a:defRPr sz="4080" spc="-102" baseline="0">
                <a:gradFill>
                  <a:gsLst>
                    <a:gs pos="0">
                      <a:srgbClr val="595959"/>
                    </a:gs>
                    <a:gs pos="86000">
                      <a:srgbClr val="595959"/>
                    </a:gs>
                  </a:gsLst>
                  <a:lin ang="5400000" scaled="0"/>
                </a:gradFill>
                <a:latin typeface="Segoe UI Light" pitchFamily="34" charset="0"/>
              </a:defRPr>
            </a:lvl1pPr>
            <a:lvl2pPr marL="3238" indent="0">
              <a:spcBef>
                <a:spcPts val="0"/>
              </a:spcBef>
              <a:buSzPct val="80000"/>
              <a:buFont typeface="Arial" pitchFamily="34" charset="0"/>
              <a:buNone/>
              <a:defRPr sz="2040" spc="-51" baseline="0">
                <a:gradFill>
                  <a:gsLst>
                    <a:gs pos="0">
                      <a:srgbClr val="595959"/>
                    </a:gs>
                    <a:gs pos="86000">
                      <a:srgbClr val="595959"/>
                    </a:gs>
                  </a:gsLst>
                  <a:lin ang="5400000" scaled="0"/>
                </a:gradFill>
              </a:defRPr>
            </a:lvl2pPr>
            <a:lvl3pPr marL="1283940" indent="-41124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36902" indent="-35296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80149" indent="-34324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2061392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91852736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2485135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3654838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06391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98853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424348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699947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01477351"/>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7559908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285652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110990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8315248"/>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473417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11411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594163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624803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3577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542934"/>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849359"/>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8874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5044894"/>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846318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58687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094"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descr="WinAzure_rgb_Wht_S.png"/>
          <p:cNvPicPr>
            <a:picLocks noChangeAspect="1"/>
          </p:cNvPicPr>
          <p:nvPr userDrawn="1"/>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66101" y="6423310"/>
            <a:ext cx="1737341" cy="416792"/>
          </a:xfrm>
          <a:prstGeom prst="rect">
            <a:avLst/>
          </a:prstGeom>
        </p:spPr>
      </p:pic>
      <p:sp>
        <p:nvSpPr>
          <p:cNvPr id="7" name="Slide Number Placeholder 6"/>
          <p:cNvSpPr>
            <a:spLocks noGrp="1"/>
          </p:cNvSpPr>
          <p:nvPr>
            <p:ph type="sldNum" sz="quarter" idx="4"/>
          </p:nvPr>
        </p:nvSpPr>
        <p:spPr>
          <a:xfrm>
            <a:off x="8912225" y="6483350"/>
            <a:ext cx="2901950" cy="371475"/>
          </a:xfrm>
          <a:prstGeom prst="rect">
            <a:avLst/>
          </a:prstGeom>
        </p:spPr>
        <p:txBody>
          <a:bodyPr vert="horz" lIns="91432" tIns="45715" rIns="91432" bIns="45715" rtlCol="0" anchor="ctr"/>
          <a:lstStyle>
            <a:lvl1pPr algn="r">
              <a:defRPr sz="1000">
                <a:solidFill>
                  <a:schemeClr val="tx1">
                    <a:tint val="75000"/>
                  </a:schemeClr>
                </a:solidFill>
              </a:defRPr>
            </a:lvl1pPr>
          </a:lstStyle>
          <a:p>
            <a:pPr defTabSz="932563"/>
            <a:fld id="{FFB82908-4842-4340-9D73-01C813DDC308}" type="slidenum">
              <a:rPr lang="en-US" smtClean="0">
                <a:solidFill>
                  <a:srgbClr val="505050">
                    <a:tint val="75000"/>
                  </a:srgbClr>
                </a:solidFill>
              </a:rPr>
              <a:pPr defTabSz="932563"/>
              <a:t>‹#›</a:t>
            </a:fld>
            <a:endParaRPr lang="en-US" dirty="0">
              <a:solidFill>
                <a:srgbClr val="505050">
                  <a:tint val="75000"/>
                </a:srgbClr>
              </a:solidFill>
            </a:endParaRPr>
          </a:p>
        </p:txBody>
      </p:sp>
    </p:spTree>
    <p:extLst>
      <p:ext uri="{BB962C8B-B14F-4D97-AF65-F5344CB8AC3E}">
        <p14:creationId xmlns:p14="http://schemas.microsoft.com/office/powerpoint/2010/main" val="38529804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259100" y="233167"/>
            <a:ext cx="11916129" cy="678031"/>
          </a:xfrm>
        </p:spPr>
        <p:txBody>
          <a:bodyPr/>
          <a:lstStyle>
            <a:lvl1pPr>
              <a:defRPr sz="4896"/>
            </a:lvl1pPr>
          </a:lstStyle>
          <a:p>
            <a:r>
              <a:rPr lang="en-US" dirty="0" smtClean="0"/>
              <a:t>Click to edit Master title style</a:t>
            </a:r>
            <a:endParaRPr lang="en-US" dirty="0"/>
          </a:p>
        </p:txBody>
      </p:sp>
      <p:sp>
        <p:nvSpPr>
          <p:cNvPr id="4" name="Footer Placeholder 3"/>
          <p:cNvSpPr>
            <a:spLocks noGrp="1"/>
          </p:cNvSpPr>
          <p:nvPr>
            <p:ph type="ftr" sz="quarter" idx="10"/>
          </p:nvPr>
        </p:nvSpPr>
        <p:spPr>
          <a:xfrm>
            <a:off x="718058" y="6631000"/>
            <a:ext cx="9080602" cy="235427"/>
          </a:xfrm>
          <a:prstGeom prst="rect">
            <a:avLst/>
          </a:prstGeom>
        </p:spPr>
        <p:txBody>
          <a:bodyPr lIns="121899" tIns="60949" rIns="121899" bIns="60949"/>
          <a:lstStyle/>
          <a:p>
            <a:pPr defTabSz="932563"/>
            <a:r>
              <a:rPr lang="en-US" smtClean="0">
                <a:solidFill>
                  <a:srgbClr val="000000"/>
                </a:solidFill>
              </a:rPr>
              <a:t>Project Copper  |  28 September 2011</a:t>
            </a:r>
            <a:endParaRPr lang="en-US" dirty="0">
              <a:solidFill>
                <a:srgbClr val="000000"/>
              </a:solidFill>
            </a:endParaRPr>
          </a:p>
        </p:txBody>
      </p:sp>
      <p:sp>
        <p:nvSpPr>
          <p:cNvPr id="5" name="Slide Number Placeholder 4"/>
          <p:cNvSpPr>
            <a:spLocks noGrp="1"/>
          </p:cNvSpPr>
          <p:nvPr>
            <p:ph type="sldNum" sz="quarter" idx="11"/>
          </p:nvPr>
        </p:nvSpPr>
        <p:spPr>
          <a:xfrm>
            <a:off x="259095" y="6591762"/>
            <a:ext cx="380003" cy="313903"/>
          </a:xfrm>
          <a:prstGeom prst="rect">
            <a:avLst/>
          </a:prstGeom>
        </p:spPr>
        <p:txBody>
          <a:bodyPr lIns="121899" tIns="60949" rIns="121899" bIns="60949"/>
          <a:lstStyle/>
          <a:p>
            <a:pPr defTabSz="932563"/>
            <a:fld id="{40E66EAE-ED76-480A-B12B-B80DD0270597}" type="slidenum">
              <a:rPr lang="en-US" smtClean="0">
                <a:solidFill>
                  <a:srgbClr val="000000"/>
                </a:solidFill>
              </a:rPr>
              <a:pPr defTabSz="932563"/>
              <a:t>‹#›</a:t>
            </a:fld>
            <a:endParaRPr lang="en-US">
              <a:solidFill>
                <a:srgbClr val="000000"/>
              </a:solidFill>
            </a:endParaRPr>
          </a:p>
        </p:txBody>
      </p:sp>
    </p:spTree>
    <p:extLst>
      <p:ext uri="{BB962C8B-B14F-4D97-AF65-F5344CB8AC3E}">
        <p14:creationId xmlns:p14="http://schemas.microsoft.com/office/powerpoint/2010/main" val="2638188603"/>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410795"/>
            <a:ext cx="11375536" cy="762786"/>
          </a:xfrm>
        </p:spPr>
        <p:txBody>
          <a:bodyPr/>
          <a:lstStyle>
            <a:lvl1pPr>
              <a:defRPr sz="5507">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0" y="1397809"/>
            <a:ext cx="11375536" cy="1147686"/>
          </a:xfrm>
        </p:spPr>
        <p:txBody>
          <a:bodyPr/>
          <a:lstStyle>
            <a:lvl1pPr marL="3238" indent="0">
              <a:spcBef>
                <a:spcPts val="0"/>
              </a:spcBef>
              <a:spcAft>
                <a:spcPts val="918"/>
              </a:spcAft>
              <a:buSzPct val="80000"/>
              <a:buFont typeface="Arial" pitchFamily="34" charset="0"/>
              <a:buNone/>
              <a:defRPr sz="4080" spc="-102" baseline="0">
                <a:solidFill>
                  <a:schemeClr val="bg1"/>
                </a:solidFill>
                <a:latin typeface="Segoe UI Light" pitchFamily="34" charset="0"/>
              </a:defRPr>
            </a:lvl1pPr>
            <a:lvl2pPr marL="3238" indent="0">
              <a:spcBef>
                <a:spcPts val="0"/>
              </a:spcBef>
              <a:buSzPct val="80000"/>
              <a:buFont typeface="Arial" pitchFamily="34" charset="0"/>
              <a:buNone/>
              <a:defRPr sz="2040" spc="-51" baseline="0">
                <a:solidFill>
                  <a:schemeClr val="bg1"/>
                </a:solidFill>
              </a:defRPr>
            </a:lvl2pPr>
            <a:lvl3pPr marL="1283940" indent="-41124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36902" indent="-35296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80149" indent="-34324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9155" y="6561933"/>
            <a:ext cx="1220681" cy="140861"/>
          </a:xfrm>
          <a:prstGeom prst="rect">
            <a:avLst/>
          </a:prstGeom>
        </p:spPr>
      </p:pic>
      <p:sp>
        <p:nvSpPr>
          <p:cNvPr id="8" name="Rectangle 7"/>
          <p:cNvSpPr/>
          <p:nvPr userDrawn="1"/>
        </p:nvSpPr>
        <p:spPr bwMode="auto">
          <a:xfrm>
            <a:off x="1" y="1"/>
            <a:ext cx="12436475"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22"/>
          <a:stretch/>
        </p:blipFill>
        <p:spPr>
          <a:xfrm rot="10800000">
            <a:off x="11586511" y="-8442"/>
            <a:ext cx="863190" cy="85131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0338893" y="-8441"/>
            <a:ext cx="1699926" cy="851316"/>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9091274" y="-8441"/>
            <a:ext cx="1699926" cy="851316"/>
          </a:xfrm>
          <a:prstGeom prst="rect">
            <a:avLst/>
          </a:prstGeom>
        </p:spPr>
      </p:pic>
    </p:spTree>
    <p:extLst>
      <p:ext uri="{BB962C8B-B14F-4D97-AF65-F5344CB8AC3E}">
        <p14:creationId xmlns:p14="http://schemas.microsoft.com/office/powerpoint/2010/main" val="831507819"/>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15" name="Hexagon 14"/>
          <p:cNvSpPr/>
          <p:nvPr userDrawn="1"/>
        </p:nvSpPr>
        <p:spPr bwMode="auto">
          <a:xfrm rot="19780699">
            <a:off x="2909194" y="1079950"/>
            <a:ext cx="2472592" cy="2130688"/>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sp>
        <p:nvSpPr>
          <p:cNvPr id="16" name="Hexagon 15"/>
          <p:cNvSpPr/>
          <p:nvPr userDrawn="1"/>
        </p:nvSpPr>
        <p:spPr bwMode="auto">
          <a:xfrm rot="19780699">
            <a:off x="1753743" y="3325015"/>
            <a:ext cx="3078192" cy="2797301"/>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sp>
        <p:nvSpPr>
          <p:cNvPr id="17" name="Hexagon 16"/>
          <p:cNvSpPr/>
          <p:nvPr userDrawn="1"/>
        </p:nvSpPr>
        <p:spPr bwMode="auto">
          <a:xfrm rot="19780699">
            <a:off x="696642" y="1441905"/>
            <a:ext cx="1122486" cy="967271"/>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sp>
        <p:nvSpPr>
          <p:cNvPr id="18" name="Hexagon 17"/>
          <p:cNvSpPr/>
          <p:nvPr userDrawn="1"/>
        </p:nvSpPr>
        <p:spPr bwMode="auto">
          <a:xfrm rot="19780699">
            <a:off x="4883595" y="1510672"/>
            <a:ext cx="3472280" cy="2992141"/>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sp>
        <p:nvSpPr>
          <p:cNvPr id="6" name="Rectangle 5"/>
          <p:cNvSpPr/>
          <p:nvPr userDrawn="1"/>
        </p:nvSpPr>
        <p:spPr bwMode="auto">
          <a:xfrm>
            <a:off x="1" y="1"/>
            <a:ext cx="12436475"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9222"/>
          <a:stretch/>
        </p:blipFill>
        <p:spPr>
          <a:xfrm rot="10800000">
            <a:off x="11586511" y="-8442"/>
            <a:ext cx="863190" cy="851316"/>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0338893" y="-8441"/>
            <a:ext cx="1699926" cy="851316"/>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9091274" y="-8441"/>
            <a:ext cx="1699926" cy="851316"/>
          </a:xfrm>
          <a:prstGeom prst="rect">
            <a:avLst/>
          </a:prstGeom>
        </p:spPr>
      </p:pic>
    </p:spTree>
    <p:extLst>
      <p:ext uri="{BB962C8B-B14F-4D97-AF65-F5344CB8AC3E}">
        <p14:creationId xmlns:p14="http://schemas.microsoft.com/office/powerpoint/2010/main" val="361758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accel="50000" decel="50000" fill="hold" grpId="2" nodeType="withEffect">
                                  <p:stCondLst>
                                    <p:cond delay="0"/>
                                  </p:stCondLst>
                                  <p:childTnLst>
                                    <p:animMotion origin="layout" path="M -3.4193E-6 -3.05273E-7 L -3.4193E-6 -0.14662 " pathEditMode="relative" rAng="0" ptsTypes="AA">
                                      <p:cBhvr>
                                        <p:cTn id="9" dur="2000" fill="hold"/>
                                        <p:tgtEl>
                                          <p:spTgt spid="18"/>
                                        </p:tgtEl>
                                        <p:attrNameLst>
                                          <p:attrName>ppt_x</p:attrName>
                                          <p:attrName>ppt_y</p:attrName>
                                        </p:attrNameLst>
                                      </p:cBhvr>
                                      <p:rCtr x="0" y="-7331"/>
                                    </p:animMotion>
                                  </p:childTnLst>
                                </p:cTn>
                              </p:par>
                              <p:par>
                                <p:cTn id="10" presetID="10" presetClass="exit" presetSubtype="0" fill="hold" grpId="1" nodeType="withEffect">
                                  <p:stCondLst>
                                    <p:cond delay="15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64" presetClass="path" presetSubtype="0" accel="50000" decel="50000" fill="hold" grpId="2" nodeType="withEffect">
                                  <p:stCondLst>
                                    <p:cond delay="250"/>
                                  </p:stCondLst>
                                  <p:childTnLst>
                                    <p:animMotion origin="layout" path="M 1.43025E-6 -3.18224E-6 L 1.43025E-6 -0.10083 " pathEditMode="relative" rAng="0" ptsTypes="AA">
                                      <p:cBhvr>
                                        <p:cTn id="17" dur="2500" fill="hold"/>
                                        <p:tgtEl>
                                          <p:spTgt spid="15"/>
                                        </p:tgtEl>
                                        <p:attrNameLst>
                                          <p:attrName>ppt_x</p:attrName>
                                          <p:attrName>ppt_y</p:attrName>
                                        </p:attrNameLst>
                                      </p:cBhvr>
                                      <p:rCtr x="0" y="-5042"/>
                                    </p:animMotion>
                                  </p:childTnLst>
                                </p:cTn>
                              </p:par>
                              <p:par>
                                <p:cTn id="18" presetID="10" presetClass="exit" presetSubtype="0" fill="hold" grpId="1" nodeType="withEffect">
                                  <p:stCondLst>
                                    <p:cond delay="2000"/>
                                  </p:stCondLst>
                                  <p:childTnLst>
                                    <p:animEffect transition="out" filter="fad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4" presetClass="path" presetSubtype="0" accel="50000" decel="50000" fill="hold" grpId="2" nodeType="withEffect">
                                  <p:stCondLst>
                                    <p:cond delay="500"/>
                                  </p:stCondLst>
                                  <p:childTnLst>
                                    <p:animMotion origin="layout" path="M 3.61209E-6 -8.23312E-7 L 3.61209E-6 -0.12488 " pathEditMode="relative" rAng="0" ptsTypes="AA">
                                      <p:cBhvr>
                                        <p:cTn id="25" dur="1500" fill="hold"/>
                                        <p:tgtEl>
                                          <p:spTgt spid="17"/>
                                        </p:tgtEl>
                                        <p:attrNameLst>
                                          <p:attrName>ppt_x</p:attrName>
                                          <p:attrName>ppt_y</p:attrName>
                                        </p:attrNameLst>
                                      </p:cBhvr>
                                      <p:rCtr x="0" y="-6244"/>
                                    </p:animMotion>
                                  </p:childTnLst>
                                </p:cTn>
                              </p:par>
                              <p:par>
                                <p:cTn id="26" presetID="10" presetClass="exit" presetSubtype="0" fill="hold" grpId="1" nodeType="withEffect">
                                  <p:stCondLst>
                                    <p:cond delay="15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par>
                                <p:cTn id="32" presetID="64" presetClass="path" presetSubtype="0" accel="50000" decel="50000" fill="hold" grpId="2" nodeType="withEffect">
                                  <p:stCondLst>
                                    <p:cond delay="500"/>
                                  </p:stCondLst>
                                  <p:childTnLst>
                                    <p:animMotion origin="layout" path="M -2.22222E-6 -2.0629E-6 L -2.22222E-6 -0.29972 " pathEditMode="relative" rAng="0" ptsTypes="AA">
                                      <p:cBhvr>
                                        <p:cTn id="33" dur="2000" fill="hold"/>
                                        <p:tgtEl>
                                          <p:spTgt spid="16"/>
                                        </p:tgtEl>
                                        <p:attrNameLst>
                                          <p:attrName>ppt_x</p:attrName>
                                          <p:attrName>ppt_y</p:attrName>
                                        </p:attrNameLst>
                                      </p:cBhvr>
                                      <p:rCtr x="0" y="-14986"/>
                                    </p:animMotion>
                                  </p:childTnLst>
                                </p:cTn>
                              </p:par>
                              <p:par>
                                <p:cTn id="34" presetID="10" presetClass="exit" presetSubtype="0" fill="hold" grpId="1" nodeType="withEffect">
                                  <p:stCondLst>
                                    <p:cond delay="20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sz="5507"/>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1147686"/>
          </a:xfrm>
        </p:spPr>
        <p:txBody>
          <a:bodyPr/>
          <a:lstStyle>
            <a:lvl1pPr marL="3238" indent="0">
              <a:spcBef>
                <a:spcPts val="0"/>
              </a:spcBef>
              <a:spcAft>
                <a:spcPts val="918"/>
              </a:spcAft>
              <a:buSzPct val="80000"/>
              <a:buFont typeface="Arial" pitchFamily="34" charset="0"/>
              <a:buNone/>
              <a:defRPr sz="4080" spc="-102" baseline="0">
                <a:gradFill>
                  <a:gsLst>
                    <a:gs pos="0">
                      <a:srgbClr val="595959"/>
                    </a:gs>
                    <a:gs pos="86000">
                      <a:srgbClr val="595959"/>
                    </a:gs>
                  </a:gsLst>
                  <a:lin ang="5400000" scaled="0"/>
                </a:gradFill>
                <a:latin typeface="Segoe UI Light" pitchFamily="34" charset="0"/>
              </a:defRPr>
            </a:lvl1pPr>
            <a:lvl2pPr marL="3238" indent="0">
              <a:spcBef>
                <a:spcPts val="0"/>
              </a:spcBef>
              <a:buSzPct val="80000"/>
              <a:buFont typeface="Arial" pitchFamily="34" charset="0"/>
              <a:buNone/>
              <a:defRPr sz="2040" spc="-51" baseline="0">
                <a:gradFill>
                  <a:gsLst>
                    <a:gs pos="0">
                      <a:srgbClr val="595959"/>
                    </a:gs>
                    <a:gs pos="86000">
                      <a:srgbClr val="595959"/>
                    </a:gs>
                  </a:gsLst>
                  <a:lin ang="5400000" scaled="0"/>
                </a:gradFill>
              </a:defRPr>
            </a:lvl2pPr>
            <a:lvl3pPr marL="1283940" indent="-41124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36902" indent="-35296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80149" indent="-34324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65027254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theme" Target="../theme/theme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4"/>
            <a:ext cx="11375537" cy="734125"/>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4"/>
            <a:ext cx="11378776" cy="1995983"/>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8747619"/>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9" r:id="rId22"/>
    <p:sldLayoutId id="2147484220" r:id="rId23"/>
    <p:sldLayoutId id="2147484221" r:id="rId24"/>
    <p:sldLayoutId id="2147484222" r:id="rId25"/>
    <p:sldLayoutId id="2147484223" r:id="rId26"/>
    <p:sldLayoutId id="2147484250" r:id="rId27"/>
  </p:sldLayoutIdLst>
  <p:transition>
    <p:fade/>
  </p:transition>
  <p:timing>
    <p:tnLst>
      <p:par>
        <p:cTn id="1" dur="indefinite" restart="never" nodeType="tmRoot"/>
      </p:par>
    </p:tnLst>
  </p:timing>
  <p:hf hdr="0" dt="0"/>
  <p:txStyles>
    <p:titleStyle>
      <a:lvl1pPr algn="l" defTabSz="685365" rtl="0" eaLnBrk="1" latinLnBrk="0" hangingPunct="1">
        <a:lnSpc>
          <a:spcPct val="90000"/>
        </a:lnSpc>
        <a:spcBef>
          <a:spcPct val="0"/>
        </a:spcBef>
        <a:buNone/>
        <a:defRPr lang="en-US" sz="3968"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642" marR="0" indent="-254642" algn="l" defTabSz="685365" rtl="0" eaLnBrk="1" fontAlgn="auto" latinLnBrk="0" hangingPunct="1">
        <a:lnSpc>
          <a:spcPct val="90000"/>
        </a:lnSpc>
        <a:spcBef>
          <a:spcPct val="20000"/>
        </a:spcBef>
        <a:spcAft>
          <a:spcPts val="0"/>
        </a:spcAft>
        <a:buClrTx/>
        <a:buSzPct val="90000"/>
        <a:buFont typeface="Arial" pitchFamily="34" charset="0"/>
        <a:buChar char="•"/>
        <a:tabLst/>
        <a:defRPr sz="2939" kern="1200" spc="-52" baseline="0">
          <a:gradFill>
            <a:gsLst>
              <a:gs pos="1250">
                <a:schemeClr val="tx1"/>
              </a:gs>
              <a:gs pos="100000">
                <a:schemeClr val="tx1"/>
              </a:gs>
            </a:gsLst>
            <a:lin ang="5400000" scaled="0"/>
          </a:gradFill>
          <a:latin typeface="+mj-lt"/>
          <a:ea typeface="+mn-ea"/>
          <a:cs typeface="+mn-cs"/>
        </a:defRPr>
      </a:lvl1pPr>
      <a:lvl2pPr marL="429561" marR="0" indent="-174918" algn="l" defTabSz="685365" rtl="0" eaLnBrk="1" fontAlgn="auto" latinLnBrk="0" hangingPunct="1">
        <a:lnSpc>
          <a:spcPct val="90000"/>
        </a:lnSpc>
        <a:spcBef>
          <a:spcPct val="20000"/>
        </a:spcBef>
        <a:spcAft>
          <a:spcPts val="0"/>
        </a:spcAft>
        <a:buClrTx/>
        <a:buSzPct val="90000"/>
        <a:buFont typeface="Wingdings" pitchFamily="2" charset="2"/>
        <a:buChar char=""/>
        <a:tabLst/>
        <a:defRPr sz="2058" kern="1200" spc="0" baseline="0">
          <a:gradFill>
            <a:gsLst>
              <a:gs pos="1250">
                <a:schemeClr val="tx1"/>
              </a:gs>
              <a:gs pos="100000">
                <a:schemeClr val="tx1"/>
              </a:gs>
            </a:gsLst>
            <a:lin ang="5400000" scaled="0"/>
          </a:gradFill>
          <a:latin typeface="+mn-lt"/>
          <a:ea typeface="+mn-ea"/>
          <a:cs typeface="+mn-cs"/>
        </a:defRPr>
      </a:lvl2pPr>
      <a:lvl3pPr marL="598529" marR="0" indent="-168969" algn="l" defTabSz="685365" rtl="0" eaLnBrk="1" fontAlgn="auto" latinLnBrk="0" hangingPunct="1">
        <a:lnSpc>
          <a:spcPct val="90000"/>
        </a:lnSpc>
        <a:spcBef>
          <a:spcPct val="20000"/>
        </a:spcBef>
        <a:spcAft>
          <a:spcPts val="0"/>
        </a:spcAft>
        <a:buClrTx/>
        <a:buSzPct val="90000"/>
        <a:buFont typeface="Wingdings" pitchFamily="2" charset="2"/>
        <a:buChar char=""/>
        <a:tabLst>
          <a:tab pos="598529" algn="l"/>
        </a:tabLst>
        <a:defRPr sz="2058" kern="1200" spc="0" baseline="0">
          <a:gradFill>
            <a:gsLst>
              <a:gs pos="1250">
                <a:schemeClr val="tx1"/>
              </a:gs>
              <a:gs pos="100000">
                <a:schemeClr val="tx1"/>
              </a:gs>
            </a:gsLst>
            <a:lin ang="5400000" scaled="0"/>
          </a:gradFill>
          <a:latin typeface="+mn-lt"/>
          <a:ea typeface="+mn-ea"/>
          <a:cs typeface="+mn-cs"/>
        </a:defRPr>
      </a:lvl3pPr>
      <a:lvl4pPr marL="772257" marR="0" indent="-173728" algn="l" defTabSz="685365" rtl="0" eaLnBrk="1" fontAlgn="auto" latinLnBrk="0" hangingPunct="1">
        <a:lnSpc>
          <a:spcPct val="90000"/>
        </a:lnSpc>
        <a:spcBef>
          <a:spcPct val="20000"/>
        </a:spcBef>
        <a:spcAft>
          <a:spcPts val="0"/>
        </a:spcAft>
        <a:buClrTx/>
        <a:buSzPct val="90000"/>
        <a:buFont typeface="Wingdings" pitchFamily="2" charset="2"/>
        <a:buChar char=""/>
        <a:tabLst/>
        <a:defRPr sz="1764" kern="1200" spc="0" baseline="0">
          <a:gradFill>
            <a:gsLst>
              <a:gs pos="1250">
                <a:schemeClr val="tx1"/>
              </a:gs>
              <a:gs pos="100000">
                <a:schemeClr val="tx1"/>
              </a:gs>
            </a:gsLst>
            <a:lin ang="5400000" scaled="0"/>
          </a:gradFill>
          <a:latin typeface="+mn-lt"/>
          <a:ea typeface="+mn-ea"/>
          <a:cs typeface="+mn-cs"/>
        </a:defRPr>
      </a:lvl4pPr>
      <a:lvl5pPr marL="941226" marR="0" indent="-168969" algn="l" defTabSz="685365" rtl="0" eaLnBrk="1" fontAlgn="auto" latinLnBrk="0" hangingPunct="1">
        <a:lnSpc>
          <a:spcPct val="90000"/>
        </a:lnSpc>
        <a:spcBef>
          <a:spcPct val="20000"/>
        </a:spcBef>
        <a:spcAft>
          <a:spcPts val="0"/>
        </a:spcAft>
        <a:buClrTx/>
        <a:buSzPct val="90000"/>
        <a:buFont typeface="Wingdings" pitchFamily="2" charset="2"/>
        <a:buChar char=""/>
        <a:tabLst>
          <a:tab pos="941226" algn="l"/>
        </a:tabLst>
        <a:defRPr sz="1764" kern="1200" spc="0" baseline="0">
          <a:gradFill>
            <a:gsLst>
              <a:gs pos="1250">
                <a:schemeClr val="tx1"/>
              </a:gs>
              <a:gs pos="100000">
                <a:schemeClr val="tx1"/>
              </a:gs>
            </a:gsLst>
            <a:lin ang="5400000" scaled="0"/>
          </a:gradFill>
          <a:latin typeface="+mn-lt"/>
          <a:ea typeface="+mn-ea"/>
          <a:cs typeface="+mn-cs"/>
        </a:defRPr>
      </a:lvl5pPr>
      <a:lvl6pPr marL="1884754" indent="-171342" algn="l" defTabSz="685365" rtl="0" eaLnBrk="1" latinLnBrk="0" hangingPunct="1">
        <a:spcBef>
          <a:spcPct val="20000"/>
        </a:spcBef>
        <a:buFont typeface="Arial" pitchFamily="34" charset="0"/>
        <a:buChar char="•"/>
        <a:defRPr sz="1470" kern="1200">
          <a:solidFill>
            <a:schemeClr val="tx1"/>
          </a:solidFill>
          <a:latin typeface="+mn-lt"/>
          <a:ea typeface="+mn-ea"/>
          <a:cs typeface="+mn-cs"/>
        </a:defRPr>
      </a:lvl6pPr>
      <a:lvl7pPr marL="2227437" indent="-171342" algn="l" defTabSz="685365" rtl="0" eaLnBrk="1" latinLnBrk="0" hangingPunct="1">
        <a:spcBef>
          <a:spcPct val="20000"/>
        </a:spcBef>
        <a:buFont typeface="Arial" pitchFamily="34" charset="0"/>
        <a:buChar char="•"/>
        <a:defRPr sz="1470" kern="1200">
          <a:solidFill>
            <a:schemeClr val="tx1"/>
          </a:solidFill>
          <a:latin typeface="+mn-lt"/>
          <a:ea typeface="+mn-ea"/>
          <a:cs typeface="+mn-cs"/>
        </a:defRPr>
      </a:lvl7pPr>
      <a:lvl8pPr marL="2570120" indent="-171342" algn="l" defTabSz="685365" rtl="0" eaLnBrk="1" latinLnBrk="0" hangingPunct="1">
        <a:spcBef>
          <a:spcPct val="20000"/>
        </a:spcBef>
        <a:buFont typeface="Arial" pitchFamily="34" charset="0"/>
        <a:buChar char="•"/>
        <a:defRPr sz="1470" kern="1200">
          <a:solidFill>
            <a:schemeClr val="tx1"/>
          </a:solidFill>
          <a:latin typeface="+mn-lt"/>
          <a:ea typeface="+mn-ea"/>
          <a:cs typeface="+mn-cs"/>
        </a:defRPr>
      </a:lvl8pPr>
      <a:lvl9pPr marL="2912803" indent="-171342" algn="l" defTabSz="685365" rtl="0" eaLnBrk="1" latinLnBrk="0" hangingPunct="1">
        <a:spcBef>
          <a:spcPct val="20000"/>
        </a:spcBef>
        <a:buFont typeface="Arial" pitchFamily="34" charset="0"/>
        <a:buChar char="•"/>
        <a:defRPr sz="1470" kern="1200">
          <a:solidFill>
            <a:schemeClr val="tx1"/>
          </a:solidFill>
          <a:latin typeface="+mn-lt"/>
          <a:ea typeface="+mn-ea"/>
          <a:cs typeface="+mn-cs"/>
        </a:defRPr>
      </a:lvl9pPr>
    </p:bodyStyle>
    <p:otherStyle>
      <a:defPPr>
        <a:defRPr lang="en-US"/>
      </a:defPPr>
      <a:lvl1pPr marL="0" algn="l" defTabSz="685365" rtl="0" eaLnBrk="1" latinLnBrk="0" hangingPunct="1">
        <a:defRPr sz="1323" kern="1200">
          <a:solidFill>
            <a:schemeClr val="tx1"/>
          </a:solidFill>
          <a:latin typeface="+mn-lt"/>
          <a:ea typeface="+mn-ea"/>
          <a:cs typeface="+mn-cs"/>
        </a:defRPr>
      </a:lvl1pPr>
      <a:lvl2pPr marL="342683" algn="l" defTabSz="685365" rtl="0" eaLnBrk="1" latinLnBrk="0" hangingPunct="1">
        <a:defRPr sz="1323" kern="1200">
          <a:solidFill>
            <a:schemeClr val="tx1"/>
          </a:solidFill>
          <a:latin typeface="+mn-lt"/>
          <a:ea typeface="+mn-ea"/>
          <a:cs typeface="+mn-cs"/>
        </a:defRPr>
      </a:lvl2pPr>
      <a:lvl3pPr marL="685365" algn="l" defTabSz="685365" rtl="0" eaLnBrk="1" latinLnBrk="0" hangingPunct="1">
        <a:defRPr sz="1323" kern="1200">
          <a:solidFill>
            <a:schemeClr val="tx1"/>
          </a:solidFill>
          <a:latin typeface="+mn-lt"/>
          <a:ea typeface="+mn-ea"/>
          <a:cs typeface="+mn-cs"/>
        </a:defRPr>
      </a:lvl3pPr>
      <a:lvl4pPr marL="1028048" algn="l" defTabSz="685365" rtl="0" eaLnBrk="1" latinLnBrk="0" hangingPunct="1">
        <a:defRPr sz="1323" kern="1200">
          <a:solidFill>
            <a:schemeClr val="tx1"/>
          </a:solidFill>
          <a:latin typeface="+mn-lt"/>
          <a:ea typeface="+mn-ea"/>
          <a:cs typeface="+mn-cs"/>
        </a:defRPr>
      </a:lvl4pPr>
      <a:lvl5pPr marL="1370730" algn="l" defTabSz="685365" rtl="0" eaLnBrk="1" latinLnBrk="0" hangingPunct="1">
        <a:defRPr sz="1323" kern="1200">
          <a:solidFill>
            <a:schemeClr val="tx1"/>
          </a:solidFill>
          <a:latin typeface="+mn-lt"/>
          <a:ea typeface="+mn-ea"/>
          <a:cs typeface="+mn-cs"/>
        </a:defRPr>
      </a:lvl5pPr>
      <a:lvl6pPr marL="1713414" algn="l" defTabSz="685365" rtl="0" eaLnBrk="1" latinLnBrk="0" hangingPunct="1">
        <a:defRPr sz="1323" kern="1200">
          <a:solidFill>
            <a:schemeClr val="tx1"/>
          </a:solidFill>
          <a:latin typeface="+mn-lt"/>
          <a:ea typeface="+mn-ea"/>
          <a:cs typeface="+mn-cs"/>
        </a:defRPr>
      </a:lvl6pPr>
      <a:lvl7pPr marL="2056096" algn="l" defTabSz="685365" rtl="0" eaLnBrk="1" latinLnBrk="0" hangingPunct="1">
        <a:defRPr sz="1323" kern="1200">
          <a:solidFill>
            <a:schemeClr val="tx1"/>
          </a:solidFill>
          <a:latin typeface="+mn-lt"/>
          <a:ea typeface="+mn-ea"/>
          <a:cs typeface="+mn-cs"/>
        </a:defRPr>
      </a:lvl7pPr>
      <a:lvl8pPr marL="2398778" algn="l" defTabSz="685365" rtl="0" eaLnBrk="1" latinLnBrk="0" hangingPunct="1">
        <a:defRPr sz="1323" kern="1200">
          <a:solidFill>
            <a:schemeClr val="tx1"/>
          </a:solidFill>
          <a:latin typeface="+mn-lt"/>
          <a:ea typeface="+mn-ea"/>
          <a:cs typeface="+mn-cs"/>
        </a:defRPr>
      </a:lvl8pPr>
      <a:lvl9pPr marL="2741462" algn="l" defTabSz="685365" rtl="0" eaLnBrk="1" latinLnBrk="0" hangingPunct="1">
        <a:defRPr sz="132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4270723"/>
      </p:ext>
    </p:extLst>
  </p:cSld>
  <p:clrMap bg1="dk1" tx1="lt1" bg2="dk2"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 id="2147484239" r:id="rId15"/>
    <p:sldLayoutId id="2147484240" r:id="rId16"/>
    <p:sldLayoutId id="2147484241" r:id="rId17"/>
    <p:sldLayoutId id="2147484242" r:id="rId18"/>
    <p:sldLayoutId id="2147484243" r:id="rId19"/>
    <p:sldLayoutId id="2147484244" r:id="rId20"/>
    <p:sldLayoutId id="2147484245" r:id="rId21"/>
    <p:sldLayoutId id="2147484246" r:id="rId22"/>
    <p:sldLayoutId id="2147484247" r:id="rId23"/>
    <p:sldLayoutId id="2147484248" r:id="rId24"/>
    <p:sldLayoutId id="2147484249" r:id="rId25"/>
    <p:sldLayoutId id="2147484251" r:id="rId26"/>
    <p:sldLayoutId id="2147484252" r:id="rId27"/>
    <p:sldLayoutId id="2147484253" r:id="rId28"/>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36.png"/><Relationship Id="rId10" Type="http://schemas.openxmlformats.org/officeDocument/2006/relationships/image" Target="../media/image39.png"/><Relationship Id="rId4" Type="http://schemas.microsoft.com/office/2007/relationships/hdphoto" Target="../media/hdphoto3.wdp"/><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38.png"/><Relationship Id="rId5" Type="http://schemas.openxmlformats.org/officeDocument/2006/relationships/image" Target="../media/image40.png"/><Relationship Id="rId10" Type="http://schemas.openxmlformats.org/officeDocument/2006/relationships/image" Target="../media/image43.png"/><Relationship Id="rId4" Type="http://schemas.microsoft.com/office/2007/relationships/hdphoto" Target="../media/hdphoto3.wdp"/><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41.png"/><Relationship Id="rId5" Type="http://schemas.openxmlformats.org/officeDocument/2006/relationships/image" Target="../media/image44.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65.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5.wdp"/><Relationship Id="rId3" Type="http://schemas.openxmlformats.org/officeDocument/2006/relationships/image" Target="../media/image46.png"/><Relationship Id="rId7" Type="http://schemas.microsoft.com/office/2007/relationships/hdphoto" Target="../media/hdphoto7.wdp"/><Relationship Id="rId12" Type="http://schemas.openxmlformats.org/officeDocument/2006/relationships/image" Target="../media/image38.png"/><Relationship Id="rId2" Type="http://schemas.openxmlformats.org/officeDocument/2006/relationships/image" Target="../media/image44.png"/><Relationship Id="rId16" Type="http://schemas.openxmlformats.org/officeDocument/2006/relationships/image" Target="../media/image49.png"/><Relationship Id="rId1" Type="http://schemas.openxmlformats.org/officeDocument/2006/relationships/slideLayout" Target="../slideLayouts/slideLayout65.xml"/><Relationship Id="rId6" Type="http://schemas.openxmlformats.org/officeDocument/2006/relationships/image" Target="../media/image51.png"/><Relationship Id="rId11" Type="http://schemas.openxmlformats.org/officeDocument/2006/relationships/image" Target="../media/image41.png"/><Relationship Id="rId5" Type="http://schemas.openxmlformats.org/officeDocument/2006/relationships/image" Target="../media/image50.png"/><Relationship Id="rId15" Type="http://schemas.openxmlformats.org/officeDocument/2006/relationships/image" Target="../media/image48.png"/><Relationship Id="rId10" Type="http://schemas.microsoft.com/office/2007/relationships/hdphoto" Target="../media/hdphoto8.wdp"/><Relationship Id="rId4" Type="http://schemas.openxmlformats.org/officeDocument/2006/relationships/image" Target="../media/image45.png"/><Relationship Id="rId9" Type="http://schemas.openxmlformats.org/officeDocument/2006/relationships/image" Target="../media/image53.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6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5.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5.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1.png"/><Relationship Id="rId17" Type="http://schemas.openxmlformats.org/officeDocument/2006/relationships/image" Target="../media/image75.emf"/><Relationship Id="rId2" Type="http://schemas.openxmlformats.org/officeDocument/2006/relationships/notesSlide" Target="../notesSlides/notesSlide20.xml"/><Relationship Id="rId16" Type="http://schemas.openxmlformats.org/officeDocument/2006/relationships/image" Target="../media/image30.png"/><Relationship Id="rId1" Type="http://schemas.openxmlformats.org/officeDocument/2006/relationships/slideLayout" Target="../slideLayouts/slideLayout44.xml"/><Relationship Id="rId6" Type="http://schemas.openxmlformats.org/officeDocument/2006/relationships/image" Target="../media/image66.emf"/><Relationship Id="rId11" Type="http://schemas.openxmlformats.org/officeDocument/2006/relationships/image" Target="../media/image70.png"/><Relationship Id="rId5" Type="http://schemas.openxmlformats.org/officeDocument/2006/relationships/image" Target="../media/image65.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79.png"/><Relationship Id="rId4" Type="http://schemas.openxmlformats.org/officeDocument/2006/relationships/image" Target="../media/image78.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85.png"/><Relationship Id="rId18" Type="http://schemas.microsoft.com/office/2007/relationships/hdphoto" Target="../media/hdphoto17.wdp"/><Relationship Id="rId3" Type="http://schemas.openxmlformats.org/officeDocument/2006/relationships/image" Target="../media/image80.png"/><Relationship Id="rId7" Type="http://schemas.openxmlformats.org/officeDocument/2006/relationships/image" Target="../media/image82.png"/><Relationship Id="rId12" Type="http://schemas.microsoft.com/office/2007/relationships/hdphoto" Target="../media/hdphoto15.wdp"/><Relationship Id="rId17" Type="http://schemas.openxmlformats.org/officeDocument/2006/relationships/image" Target="../media/image88.png"/><Relationship Id="rId2" Type="http://schemas.openxmlformats.org/officeDocument/2006/relationships/notesSlide" Target="../notesSlides/notesSlide27.xml"/><Relationship Id="rId16" Type="http://schemas.microsoft.com/office/2007/relationships/hdphoto" Target="../media/hdphoto16.wdp"/><Relationship Id="rId1" Type="http://schemas.openxmlformats.org/officeDocument/2006/relationships/slideLayout" Target="../slideLayouts/slideLayout37.xml"/><Relationship Id="rId6" Type="http://schemas.microsoft.com/office/2007/relationships/hdphoto" Target="../media/hdphoto12.wdp"/><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87.png"/><Relationship Id="rId10" Type="http://schemas.microsoft.com/office/2007/relationships/hdphoto" Target="../media/hdphoto14.wdp"/><Relationship Id="rId19" Type="http://schemas.openxmlformats.org/officeDocument/2006/relationships/image" Target="../media/image89.gif"/><Relationship Id="rId4" Type="http://schemas.microsoft.com/office/2007/relationships/hdphoto" Target="../media/hdphoto11.wdp"/><Relationship Id="rId9" Type="http://schemas.openxmlformats.org/officeDocument/2006/relationships/image" Target="../media/image83.png"/><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0.xml"/><Relationship Id="rId4"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65.xml"/><Relationship Id="rId6" Type="http://schemas.openxmlformats.org/officeDocument/2006/relationships/hyperlink" Target="http://www.windowsazure.com/" TargetMode="External"/><Relationship Id="rId5" Type="http://schemas.openxmlformats.org/officeDocument/2006/relationships/image" Target="../media/image95.png"/><Relationship Id="rId4" Type="http://schemas.microsoft.com/office/2007/relationships/hdphoto" Target="../media/hdphoto18.wdp"/></Relationships>
</file>

<file path=ppt/slides/_rels/slide47.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65.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65.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 Id="rId9" Type="http://schemas.openxmlformats.org/officeDocument/2006/relationships/image" Target="../media/image104.jpe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9531"/>
            <a:ext cx="12436475" cy="2995463"/>
          </a:xfrm>
          <a:prstGeom prst="rect">
            <a:avLst/>
          </a:prstGeom>
        </p:spPr>
      </p:pic>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195192849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6991" y="550953"/>
            <a:ext cx="1649389" cy="5838622"/>
          </a:xfrm>
          <a:prstGeom prst="rect">
            <a:avLst/>
          </a:prstGeom>
        </p:spPr>
      </p:pic>
      <p:sp>
        <p:nvSpPr>
          <p:cNvPr id="4" name="Title 3"/>
          <p:cNvSpPr>
            <a:spLocks noGrp="1"/>
          </p:cNvSpPr>
          <p:nvPr>
            <p:ph type="title"/>
          </p:nvPr>
        </p:nvSpPr>
        <p:spPr/>
        <p:txBody>
          <a:bodyPr/>
          <a:lstStyle/>
          <a:p>
            <a:r>
              <a:rPr lang="en-US" sz="4896" dirty="0"/>
              <a:t>global footprint</a:t>
            </a:r>
          </a:p>
        </p:txBody>
      </p:sp>
      <p:sp>
        <p:nvSpPr>
          <p:cNvPr id="2" name="Content Placeholder 1"/>
          <p:cNvSpPr>
            <a:spLocks noGrp="1"/>
          </p:cNvSpPr>
          <p:nvPr>
            <p:ph sz="quarter" idx="10"/>
          </p:nvPr>
        </p:nvSpPr>
        <p:spPr/>
        <p:txBody>
          <a:bodyPr/>
          <a:lstStyle/>
          <a:p>
            <a:endParaRPr lang="en-US" dirty="0"/>
          </a:p>
        </p:txBody>
      </p:sp>
      <p:grpSp>
        <p:nvGrpSpPr>
          <p:cNvPr id="3" name="Group 2"/>
          <p:cNvGrpSpPr/>
          <p:nvPr/>
        </p:nvGrpSpPr>
        <p:grpSpPr>
          <a:xfrm>
            <a:off x="218848" y="1402493"/>
            <a:ext cx="8218638" cy="4549973"/>
            <a:chOff x="395371" y="1139688"/>
            <a:chExt cx="8399866" cy="4651514"/>
          </a:xfrm>
          <a:solidFill>
            <a:schemeClr val="tx1"/>
          </a:solidFill>
        </p:grpSpPr>
        <p:sp>
          <p:nvSpPr>
            <p:cNvPr id="26" name="Oval 9"/>
            <p:cNvSpPr>
              <a:spLocks noChangeAspect="1" noChangeArrowheads="1"/>
            </p:cNvSpPr>
            <p:nvPr userDrawn="1"/>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 name="Oval 10"/>
            <p:cNvSpPr>
              <a:spLocks noChangeAspect="1" noChangeArrowheads="1"/>
            </p:cNvSpPr>
            <p:nvPr userDrawn="1"/>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 name="Oval 11"/>
            <p:cNvSpPr>
              <a:spLocks noChangeAspect="1" noChangeArrowheads="1"/>
            </p:cNvSpPr>
            <p:nvPr userDrawn="1"/>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 name="Oval 12"/>
            <p:cNvSpPr>
              <a:spLocks noChangeAspect="1" noChangeArrowheads="1"/>
            </p:cNvSpPr>
            <p:nvPr userDrawn="1"/>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 name="Oval 13"/>
            <p:cNvSpPr>
              <a:spLocks noChangeAspect="1" noChangeArrowheads="1"/>
            </p:cNvSpPr>
            <p:nvPr userDrawn="1"/>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 name="Oval 14"/>
            <p:cNvSpPr>
              <a:spLocks noChangeAspect="1" noChangeArrowheads="1"/>
            </p:cNvSpPr>
            <p:nvPr userDrawn="1"/>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 name="Oval 15"/>
            <p:cNvSpPr>
              <a:spLocks noChangeAspect="1" noChangeArrowheads="1"/>
            </p:cNvSpPr>
            <p:nvPr userDrawn="1"/>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 name="Oval 16"/>
            <p:cNvSpPr>
              <a:spLocks noChangeAspect="1" noChangeArrowheads="1"/>
            </p:cNvSpPr>
            <p:nvPr userDrawn="1"/>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 name="Oval 17"/>
            <p:cNvSpPr>
              <a:spLocks noChangeAspect="1" noChangeArrowheads="1"/>
            </p:cNvSpPr>
            <p:nvPr userDrawn="1"/>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 name="Oval 18"/>
            <p:cNvSpPr>
              <a:spLocks noChangeAspect="1" noChangeArrowheads="1"/>
            </p:cNvSpPr>
            <p:nvPr userDrawn="1"/>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 name="Oval 19"/>
            <p:cNvSpPr>
              <a:spLocks noChangeAspect="1" noChangeArrowheads="1"/>
            </p:cNvSpPr>
            <p:nvPr userDrawn="1"/>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 name="Oval 20"/>
            <p:cNvSpPr>
              <a:spLocks noChangeAspect="1" noChangeArrowheads="1"/>
            </p:cNvSpPr>
            <p:nvPr userDrawn="1"/>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 name="Oval 21"/>
            <p:cNvSpPr>
              <a:spLocks noChangeAspect="1" noChangeArrowheads="1"/>
            </p:cNvSpPr>
            <p:nvPr userDrawn="1"/>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 name="Oval 22"/>
            <p:cNvSpPr>
              <a:spLocks noChangeAspect="1" noChangeArrowheads="1"/>
            </p:cNvSpPr>
            <p:nvPr userDrawn="1"/>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 name="Oval 23"/>
            <p:cNvSpPr>
              <a:spLocks noChangeAspect="1" noChangeArrowheads="1"/>
            </p:cNvSpPr>
            <p:nvPr userDrawn="1"/>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 name="Oval 24"/>
            <p:cNvSpPr>
              <a:spLocks noChangeAspect="1" noChangeArrowheads="1"/>
            </p:cNvSpPr>
            <p:nvPr userDrawn="1"/>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 name="Oval 25"/>
            <p:cNvSpPr>
              <a:spLocks noChangeAspect="1" noChangeArrowheads="1"/>
            </p:cNvSpPr>
            <p:nvPr userDrawn="1"/>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 name="Oval 26"/>
            <p:cNvSpPr>
              <a:spLocks noChangeAspect="1" noChangeArrowheads="1"/>
            </p:cNvSpPr>
            <p:nvPr userDrawn="1"/>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 name="Oval 27"/>
            <p:cNvSpPr>
              <a:spLocks noChangeAspect="1" noChangeArrowheads="1"/>
            </p:cNvSpPr>
            <p:nvPr userDrawn="1"/>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 name="Oval 28"/>
            <p:cNvSpPr>
              <a:spLocks noChangeAspect="1" noChangeArrowheads="1"/>
            </p:cNvSpPr>
            <p:nvPr userDrawn="1"/>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 name="Oval 29"/>
            <p:cNvSpPr>
              <a:spLocks noChangeAspect="1" noChangeArrowheads="1"/>
            </p:cNvSpPr>
            <p:nvPr userDrawn="1"/>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 name="Oval 30"/>
            <p:cNvSpPr>
              <a:spLocks noChangeAspect="1" noChangeArrowheads="1"/>
            </p:cNvSpPr>
            <p:nvPr userDrawn="1"/>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 name="Oval 31"/>
            <p:cNvSpPr>
              <a:spLocks noChangeAspect="1" noChangeArrowheads="1"/>
            </p:cNvSpPr>
            <p:nvPr userDrawn="1"/>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 name="Oval 32"/>
            <p:cNvSpPr>
              <a:spLocks noChangeAspect="1" noChangeArrowheads="1"/>
            </p:cNvSpPr>
            <p:nvPr userDrawn="1"/>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 name="Oval 33"/>
            <p:cNvSpPr>
              <a:spLocks noChangeAspect="1" noChangeArrowheads="1"/>
            </p:cNvSpPr>
            <p:nvPr userDrawn="1"/>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 name="Oval 34"/>
            <p:cNvSpPr>
              <a:spLocks noChangeAspect="1" noChangeArrowheads="1"/>
            </p:cNvSpPr>
            <p:nvPr userDrawn="1"/>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 name="Oval 35"/>
            <p:cNvSpPr>
              <a:spLocks noChangeAspect="1" noChangeArrowheads="1"/>
            </p:cNvSpPr>
            <p:nvPr userDrawn="1"/>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 name="Oval 36"/>
            <p:cNvSpPr>
              <a:spLocks noChangeAspect="1" noChangeArrowheads="1"/>
            </p:cNvSpPr>
            <p:nvPr userDrawn="1"/>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 name="Oval 37"/>
            <p:cNvSpPr>
              <a:spLocks noChangeAspect="1" noChangeArrowheads="1"/>
            </p:cNvSpPr>
            <p:nvPr userDrawn="1"/>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 name="Oval 38"/>
            <p:cNvSpPr>
              <a:spLocks noChangeAspect="1" noChangeArrowheads="1"/>
            </p:cNvSpPr>
            <p:nvPr userDrawn="1"/>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 name="Oval 39"/>
            <p:cNvSpPr>
              <a:spLocks noChangeAspect="1" noChangeArrowheads="1"/>
            </p:cNvSpPr>
            <p:nvPr userDrawn="1"/>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 name="Oval 40"/>
            <p:cNvSpPr>
              <a:spLocks noChangeAspect="1" noChangeArrowheads="1"/>
            </p:cNvSpPr>
            <p:nvPr userDrawn="1"/>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 name="Oval 41"/>
            <p:cNvSpPr>
              <a:spLocks noChangeAspect="1" noChangeArrowheads="1"/>
            </p:cNvSpPr>
            <p:nvPr userDrawn="1"/>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 name="Oval 42"/>
            <p:cNvSpPr>
              <a:spLocks noChangeAspect="1" noChangeArrowheads="1"/>
            </p:cNvSpPr>
            <p:nvPr userDrawn="1"/>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 name="Oval 43"/>
            <p:cNvSpPr>
              <a:spLocks noChangeAspect="1" noChangeArrowheads="1"/>
            </p:cNvSpPr>
            <p:nvPr userDrawn="1"/>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 name="Oval 44"/>
            <p:cNvSpPr>
              <a:spLocks noChangeAspect="1" noChangeArrowheads="1"/>
            </p:cNvSpPr>
            <p:nvPr userDrawn="1"/>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 name="Oval 45"/>
            <p:cNvSpPr>
              <a:spLocks noChangeAspect="1" noChangeArrowheads="1"/>
            </p:cNvSpPr>
            <p:nvPr userDrawn="1"/>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 name="Oval 46"/>
            <p:cNvSpPr>
              <a:spLocks noChangeAspect="1" noChangeArrowheads="1"/>
            </p:cNvSpPr>
            <p:nvPr userDrawn="1"/>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 name="Oval 47"/>
            <p:cNvSpPr>
              <a:spLocks noChangeAspect="1" noChangeArrowheads="1"/>
            </p:cNvSpPr>
            <p:nvPr userDrawn="1"/>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 name="Oval 48"/>
            <p:cNvSpPr>
              <a:spLocks noChangeAspect="1" noChangeArrowheads="1"/>
            </p:cNvSpPr>
            <p:nvPr userDrawn="1"/>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 name="Oval 49"/>
            <p:cNvSpPr>
              <a:spLocks noChangeAspect="1" noChangeArrowheads="1"/>
            </p:cNvSpPr>
            <p:nvPr userDrawn="1"/>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 name="Oval 50"/>
            <p:cNvSpPr>
              <a:spLocks noChangeAspect="1" noChangeArrowheads="1"/>
            </p:cNvSpPr>
            <p:nvPr userDrawn="1"/>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 name="Oval 51"/>
            <p:cNvSpPr>
              <a:spLocks noChangeAspect="1" noChangeArrowheads="1"/>
            </p:cNvSpPr>
            <p:nvPr userDrawn="1"/>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 name="Oval 52"/>
            <p:cNvSpPr>
              <a:spLocks noChangeAspect="1" noChangeArrowheads="1"/>
            </p:cNvSpPr>
            <p:nvPr userDrawn="1"/>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 name="Oval 53"/>
            <p:cNvSpPr>
              <a:spLocks noChangeAspect="1" noChangeArrowheads="1"/>
            </p:cNvSpPr>
            <p:nvPr userDrawn="1"/>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 name="Oval 54"/>
            <p:cNvSpPr>
              <a:spLocks noChangeAspect="1" noChangeArrowheads="1"/>
            </p:cNvSpPr>
            <p:nvPr userDrawn="1"/>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 name="Oval 55"/>
            <p:cNvSpPr>
              <a:spLocks noChangeAspect="1" noChangeArrowheads="1"/>
            </p:cNvSpPr>
            <p:nvPr userDrawn="1"/>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 name="Oval 56"/>
            <p:cNvSpPr>
              <a:spLocks noChangeAspect="1" noChangeArrowheads="1"/>
            </p:cNvSpPr>
            <p:nvPr userDrawn="1"/>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 name="Oval 57"/>
            <p:cNvSpPr>
              <a:spLocks noChangeAspect="1" noChangeArrowheads="1"/>
            </p:cNvSpPr>
            <p:nvPr userDrawn="1"/>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 name="Oval 58"/>
            <p:cNvSpPr>
              <a:spLocks noChangeAspect="1" noChangeArrowheads="1"/>
            </p:cNvSpPr>
            <p:nvPr userDrawn="1"/>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 name="Oval 59"/>
            <p:cNvSpPr>
              <a:spLocks noChangeAspect="1" noChangeArrowheads="1"/>
            </p:cNvSpPr>
            <p:nvPr userDrawn="1"/>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 name="Oval 60"/>
            <p:cNvSpPr>
              <a:spLocks noChangeAspect="1" noChangeArrowheads="1"/>
            </p:cNvSpPr>
            <p:nvPr userDrawn="1"/>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 name="Oval 61"/>
            <p:cNvSpPr>
              <a:spLocks noChangeAspect="1" noChangeArrowheads="1"/>
            </p:cNvSpPr>
            <p:nvPr userDrawn="1"/>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 name="Oval 62"/>
            <p:cNvSpPr>
              <a:spLocks noChangeAspect="1" noChangeArrowheads="1"/>
            </p:cNvSpPr>
            <p:nvPr userDrawn="1"/>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 name="Oval 63"/>
            <p:cNvSpPr>
              <a:spLocks noChangeAspect="1" noChangeArrowheads="1"/>
            </p:cNvSpPr>
            <p:nvPr userDrawn="1"/>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 name="Oval 64"/>
            <p:cNvSpPr>
              <a:spLocks noChangeAspect="1" noChangeArrowheads="1"/>
            </p:cNvSpPr>
            <p:nvPr userDrawn="1"/>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 name="Oval 65"/>
            <p:cNvSpPr>
              <a:spLocks noChangeAspect="1" noChangeArrowheads="1"/>
            </p:cNvSpPr>
            <p:nvPr userDrawn="1"/>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 name="Oval 66"/>
            <p:cNvSpPr>
              <a:spLocks noChangeAspect="1" noChangeArrowheads="1"/>
            </p:cNvSpPr>
            <p:nvPr userDrawn="1"/>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 name="Oval 67"/>
            <p:cNvSpPr>
              <a:spLocks noChangeAspect="1" noChangeArrowheads="1"/>
            </p:cNvSpPr>
            <p:nvPr userDrawn="1"/>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 name="Oval 68"/>
            <p:cNvSpPr>
              <a:spLocks noChangeAspect="1" noChangeArrowheads="1"/>
            </p:cNvSpPr>
            <p:nvPr userDrawn="1"/>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 name="Oval 69"/>
            <p:cNvSpPr>
              <a:spLocks noChangeAspect="1" noChangeArrowheads="1"/>
            </p:cNvSpPr>
            <p:nvPr userDrawn="1"/>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 name="Oval 70"/>
            <p:cNvSpPr>
              <a:spLocks noChangeAspect="1" noChangeArrowheads="1"/>
            </p:cNvSpPr>
            <p:nvPr userDrawn="1"/>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 name="Oval 71"/>
            <p:cNvSpPr>
              <a:spLocks noChangeAspect="1" noChangeArrowheads="1"/>
            </p:cNvSpPr>
            <p:nvPr userDrawn="1"/>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 name="Oval 72"/>
            <p:cNvSpPr>
              <a:spLocks noChangeAspect="1" noChangeArrowheads="1"/>
            </p:cNvSpPr>
            <p:nvPr userDrawn="1"/>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 name="Oval 73"/>
            <p:cNvSpPr>
              <a:spLocks noChangeAspect="1" noChangeArrowheads="1"/>
            </p:cNvSpPr>
            <p:nvPr userDrawn="1"/>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 name="Oval 74"/>
            <p:cNvSpPr>
              <a:spLocks noChangeAspect="1" noChangeArrowheads="1"/>
            </p:cNvSpPr>
            <p:nvPr userDrawn="1"/>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 name="Oval 75"/>
            <p:cNvSpPr>
              <a:spLocks noChangeAspect="1" noChangeArrowheads="1"/>
            </p:cNvSpPr>
            <p:nvPr userDrawn="1"/>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 name="Oval 76"/>
            <p:cNvSpPr>
              <a:spLocks noChangeAspect="1" noChangeArrowheads="1"/>
            </p:cNvSpPr>
            <p:nvPr userDrawn="1"/>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 name="Oval 77"/>
            <p:cNvSpPr>
              <a:spLocks noChangeAspect="1" noChangeArrowheads="1"/>
            </p:cNvSpPr>
            <p:nvPr userDrawn="1"/>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 name="Oval 78"/>
            <p:cNvSpPr>
              <a:spLocks noChangeAspect="1" noChangeArrowheads="1"/>
            </p:cNvSpPr>
            <p:nvPr userDrawn="1"/>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 name="Oval 79"/>
            <p:cNvSpPr>
              <a:spLocks noChangeAspect="1" noChangeArrowheads="1"/>
            </p:cNvSpPr>
            <p:nvPr userDrawn="1"/>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 name="Oval 80"/>
            <p:cNvSpPr>
              <a:spLocks noChangeAspect="1" noChangeArrowheads="1"/>
            </p:cNvSpPr>
            <p:nvPr userDrawn="1"/>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 name="Oval 81"/>
            <p:cNvSpPr>
              <a:spLocks noChangeAspect="1" noChangeArrowheads="1"/>
            </p:cNvSpPr>
            <p:nvPr userDrawn="1"/>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 name="Oval 82"/>
            <p:cNvSpPr>
              <a:spLocks noChangeAspect="1" noChangeArrowheads="1"/>
            </p:cNvSpPr>
            <p:nvPr userDrawn="1"/>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 name="Oval 83"/>
            <p:cNvSpPr>
              <a:spLocks noChangeAspect="1" noChangeArrowheads="1"/>
            </p:cNvSpPr>
            <p:nvPr userDrawn="1"/>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 name="Oval 84"/>
            <p:cNvSpPr>
              <a:spLocks noChangeAspect="1" noChangeArrowheads="1"/>
            </p:cNvSpPr>
            <p:nvPr userDrawn="1"/>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 name="Oval 85"/>
            <p:cNvSpPr>
              <a:spLocks noChangeAspect="1" noChangeArrowheads="1"/>
            </p:cNvSpPr>
            <p:nvPr userDrawn="1"/>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 name="Oval 86"/>
            <p:cNvSpPr>
              <a:spLocks noChangeAspect="1" noChangeArrowheads="1"/>
            </p:cNvSpPr>
            <p:nvPr userDrawn="1"/>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 name="Oval 87"/>
            <p:cNvSpPr>
              <a:spLocks noChangeAspect="1" noChangeArrowheads="1"/>
            </p:cNvSpPr>
            <p:nvPr userDrawn="1"/>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6" name="Oval 88"/>
            <p:cNvSpPr>
              <a:spLocks noChangeAspect="1" noChangeArrowheads="1"/>
            </p:cNvSpPr>
            <p:nvPr userDrawn="1"/>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7" name="Oval 89"/>
            <p:cNvSpPr>
              <a:spLocks noChangeAspect="1" noChangeArrowheads="1"/>
            </p:cNvSpPr>
            <p:nvPr userDrawn="1"/>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8" name="Oval 90"/>
            <p:cNvSpPr>
              <a:spLocks noChangeAspect="1" noChangeArrowheads="1"/>
            </p:cNvSpPr>
            <p:nvPr userDrawn="1"/>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9" name="Oval 91"/>
            <p:cNvSpPr>
              <a:spLocks noChangeAspect="1" noChangeArrowheads="1"/>
            </p:cNvSpPr>
            <p:nvPr userDrawn="1"/>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0" name="Oval 92"/>
            <p:cNvSpPr>
              <a:spLocks noChangeAspect="1" noChangeArrowheads="1"/>
            </p:cNvSpPr>
            <p:nvPr userDrawn="1"/>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1" name="Oval 93"/>
            <p:cNvSpPr>
              <a:spLocks noChangeAspect="1" noChangeArrowheads="1"/>
            </p:cNvSpPr>
            <p:nvPr userDrawn="1"/>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2" name="Oval 94"/>
            <p:cNvSpPr>
              <a:spLocks noChangeAspect="1" noChangeArrowheads="1"/>
            </p:cNvSpPr>
            <p:nvPr userDrawn="1"/>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3" name="Oval 95"/>
            <p:cNvSpPr>
              <a:spLocks noChangeAspect="1" noChangeArrowheads="1"/>
            </p:cNvSpPr>
            <p:nvPr userDrawn="1"/>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4" name="Oval 96"/>
            <p:cNvSpPr>
              <a:spLocks noChangeAspect="1" noChangeArrowheads="1"/>
            </p:cNvSpPr>
            <p:nvPr userDrawn="1"/>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5" name="Oval 97"/>
            <p:cNvSpPr>
              <a:spLocks noChangeAspect="1" noChangeArrowheads="1"/>
            </p:cNvSpPr>
            <p:nvPr userDrawn="1"/>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6" name="Oval 98"/>
            <p:cNvSpPr>
              <a:spLocks noChangeAspect="1" noChangeArrowheads="1"/>
            </p:cNvSpPr>
            <p:nvPr userDrawn="1"/>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7" name="Oval 99"/>
            <p:cNvSpPr>
              <a:spLocks noChangeAspect="1" noChangeArrowheads="1"/>
            </p:cNvSpPr>
            <p:nvPr userDrawn="1"/>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8" name="Oval 100"/>
            <p:cNvSpPr>
              <a:spLocks noChangeAspect="1" noChangeArrowheads="1"/>
            </p:cNvSpPr>
            <p:nvPr userDrawn="1"/>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39" name="Oval 101"/>
            <p:cNvSpPr>
              <a:spLocks noChangeAspect="1" noChangeArrowheads="1"/>
            </p:cNvSpPr>
            <p:nvPr userDrawn="1"/>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0" name="Oval 102"/>
            <p:cNvSpPr>
              <a:spLocks noChangeAspect="1" noChangeArrowheads="1"/>
            </p:cNvSpPr>
            <p:nvPr userDrawn="1"/>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1" name="Oval 103"/>
            <p:cNvSpPr>
              <a:spLocks noChangeAspect="1" noChangeArrowheads="1"/>
            </p:cNvSpPr>
            <p:nvPr userDrawn="1"/>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2" name="Oval 104"/>
            <p:cNvSpPr>
              <a:spLocks noChangeAspect="1" noChangeArrowheads="1"/>
            </p:cNvSpPr>
            <p:nvPr userDrawn="1"/>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3" name="Oval 105"/>
            <p:cNvSpPr>
              <a:spLocks noChangeAspect="1" noChangeArrowheads="1"/>
            </p:cNvSpPr>
            <p:nvPr userDrawn="1"/>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4" name="Oval 106"/>
            <p:cNvSpPr>
              <a:spLocks noChangeAspect="1" noChangeArrowheads="1"/>
            </p:cNvSpPr>
            <p:nvPr userDrawn="1"/>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5" name="Oval 107"/>
            <p:cNvSpPr>
              <a:spLocks noChangeAspect="1" noChangeArrowheads="1"/>
            </p:cNvSpPr>
            <p:nvPr userDrawn="1"/>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6" name="Oval 108"/>
            <p:cNvSpPr>
              <a:spLocks noChangeAspect="1" noChangeArrowheads="1"/>
            </p:cNvSpPr>
            <p:nvPr userDrawn="1"/>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7" name="Oval 109"/>
            <p:cNvSpPr>
              <a:spLocks noChangeAspect="1" noChangeArrowheads="1"/>
            </p:cNvSpPr>
            <p:nvPr userDrawn="1"/>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8" name="Oval 110"/>
            <p:cNvSpPr>
              <a:spLocks noChangeAspect="1" noChangeArrowheads="1"/>
            </p:cNvSpPr>
            <p:nvPr userDrawn="1"/>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49" name="Oval 111"/>
            <p:cNvSpPr>
              <a:spLocks noChangeAspect="1" noChangeArrowheads="1"/>
            </p:cNvSpPr>
            <p:nvPr userDrawn="1"/>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0" name="Oval 112"/>
            <p:cNvSpPr>
              <a:spLocks noChangeAspect="1" noChangeArrowheads="1"/>
            </p:cNvSpPr>
            <p:nvPr userDrawn="1"/>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1" name="Oval 113"/>
            <p:cNvSpPr>
              <a:spLocks noChangeAspect="1" noChangeArrowheads="1"/>
            </p:cNvSpPr>
            <p:nvPr userDrawn="1"/>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2" name="Oval 114"/>
            <p:cNvSpPr>
              <a:spLocks noChangeAspect="1" noChangeArrowheads="1"/>
            </p:cNvSpPr>
            <p:nvPr userDrawn="1"/>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3" name="Oval 115"/>
            <p:cNvSpPr>
              <a:spLocks noChangeAspect="1" noChangeArrowheads="1"/>
            </p:cNvSpPr>
            <p:nvPr userDrawn="1"/>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4" name="Oval 116"/>
            <p:cNvSpPr>
              <a:spLocks noChangeAspect="1" noChangeArrowheads="1"/>
            </p:cNvSpPr>
            <p:nvPr userDrawn="1"/>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5" name="Oval 117"/>
            <p:cNvSpPr>
              <a:spLocks noChangeAspect="1" noChangeArrowheads="1"/>
            </p:cNvSpPr>
            <p:nvPr userDrawn="1"/>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6" name="Oval 118"/>
            <p:cNvSpPr>
              <a:spLocks noChangeAspect="1" noChangeArrowheads="1"/>
            </p:cNvSpPr>
            <p:nvPr userDrawn="1"/>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7" name="Oval 119"/>
            <p:cNvSpPr>
              <a:spLocks noChangeAspect="1" noChangeArrowheads="1"/>
            </p:cNvSpPr>
            <p:nvPr userDrawn="1"/>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8" name="Oval 120"/>
            <p:cNvSpPr>
              <a:spLocks noChangeAspect="1" noChangeArrowheads="1"/>
            </p:cNvSpPr>
            <p:nvPr userDrawn="1"/>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59" name="Oval 121"/>
            <p:cNvSpPr>
              <a:spLocks noChangeAspect="1" noChangeArrowheads="1"/>
            </p:cNvSpPr>
            <p:nvPr userDrawn="1"/>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0" name="Oval 122"/>
            <p:cNvSpPr>
              <a:spLocks noChangeAspect="1" noChangeArrowheads="1"/>
            </p:cNvSpPr>
            <p:nvPr userDrawn="1"/>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1" name="Oval 123"/>
            <p:cNvSpPr>
              <a:spLocks noChangeAspect="1" noChangeArrowheads="1"/>
            </p:cNvSpPr>
            <p:nvPr userDrawn="1"/>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2" name="Oval 124"/>
            <p:cNvSpPr>
              <a:spLocks noChangeAspect="1" noChangeArrowheads="1"/>
            </p:cNvSpPr>
            <p:nvPr userDrawn="1"/>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3" name="Oval 125"/>
            <p:cNvSpPr>
              <a:spLocks noChangeAspect="1" noChangeArrowheads="1"/>
            </p:cNvSpPr>
            <p:nvPr userDrawn="1"/>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4" name="Oval 126"/>
            <p:cNvSpPr>
              <a:spLocks noChangeAspect="1" noChangeArrowheads="1"/>
            </p:cNvSpPr>
            <p:nvPr userDrawn="1"/>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5" name="Oval 127"/>
            <p:cNvSpPr>
              <a:spLocks noChangeAspect="1" noChangeArrowheads="1"/>
            </p:cNvSpPr>
            <p:nvPr userDrawn="1"/>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6" name="Oval 128"/>
            <p:cNvSpPr>
              <a:spLocks noChangeAspect="1" noChangeArrowheads="1"/>
            </p:cNvSpPr>
            <p:nvPr userDrawn="1"/>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7" name="Oval 129"/>
            <p:cNvSpPr>
              <a:spLocks noChangeAspect="1" noChangeArrowheads="1"/>
            </p:cNvSpPr>
            <p:nvPr userDrawn="1"/>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8" name="Oval 130"/>
            <p:cNvSpPr>
              <a:spLocks noChangeAspect="1" noChangeArrowheads="1"/>
            </p:cNvSpPr>
            <p:nvPr userDrawn="1"/>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69" name="Oval 131"/>
            <p:cNvSpPr>
              <a:spLocks noChangeAspect="1" noChangeArrowheads="1"/>
            </p:cNvSpPr>
            <p:nvPr userDrawn="1"/>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0" name="Oval 132"/>
            <p:cNvSpPr>
              <a:spLocks noChangeAspect="1" noChangeArrowheads="1"/>
            </p:cNvSpPr>
            <p:nvPr userDrawn="1"/>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1" name="Oval 133"/>
            <p:cNvSpPr>
              <a:spLocks noChangeAspect="1" noChangeArrowheads="1"/>
            </p:cNvSpPr>
            <p:nvPr userDrawn="1"/>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2" name="Oval 134"/>
            <p:cNvSpPr>
              <a:spLocks noChangeAspect="1" noChangeArrowheads="1"/>
            </p:cNvSpPr>
            <p:nvPr userDrawn="1"/>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3" name="Oval 135"/>
            <p:cNvSpPr>
              <a:spLocks noChangeAspect="1" noChangeArrowheads="1"/>
            </p:cNvSpPr>
            <p:nvPr userDrawn="1"/>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4" name="Oval 136"/>
            <p:cNvSpPr>
              <a:spLocks noChangeAspect="1" noChangeArrowheads="1"/>
            </p:cNvSpPr>
            <p:nvPr userDrawn="1"/>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5" name="Oval 137"/>
            <p:cNvSpPr>
              <a:spLocks noChangeAspect="1" noChangeArrowheads="1"/>
            </p:cNvSpPr>
            <p:nvPr userDrawn="1"/>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6" name="Oval 138"/>
            <p:cNvSpPr>
              <a:spLocks noChangeAspect="1" noChangeArrowheads="1"/>
            </p:cNvSpPr>
            <p:nvPr userDrawn="1"/>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7" name="Oval 139"/>
            <p:cNvSpPr>
              <a:spLocks noChangeAspect="1" noChangeArrowheads="1"/>
            </p:cNvSpPr>
            <p:nvPr userDrawn="1"/>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8" name="Oval 140"/>
            <p:cNvSpPr>
              <a:spLocks noChangeAspect="1" noChangeArrowheads="1"/>
            </p:cNvSpPr>
            <p:nvPr userDrawn="1"/>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79" name="Oval 141"/>
            <p:cNvSpPr>
              <a:spLocks noChangeAspect="1" noChangeArrowheads="1"/>
            </p:cNvSpPr>
            <p:nvPr userDrawn="1"/>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0" name="Oval 142"/>
            <p:cNvSpPr>
              <a:spLocks noChangeAspect="1" noChangeArrowheads="1"/>
            </p:cNvSpPr>
            <p:nvPr userDrawn="1"/>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1" name="Oval 143"/>
            <p:cNvSpPr>
              <a:spLocks noChangeAspect="1" noChangeArrowheads="1"/>
            </p:cNvSpPr>
            <p:nvPr userDrawn="1"/>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2" name="Oval 144"/>
            <p:cNvSpPr>
              <a:spLocks noChangeAspect="1" noChangeArrowheads="1"/>
            </p:cNvSpPr>
            <p:nvPr userDrawn="1"/>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3" name="Oval 145"/>
            <p:cNvSpPr>
              <a:spLocks noChangeAspect="1" noChangeArrowheads="1"/>
            </p:cNvSpPr>
            <p:nvPr userDrawn="1"/>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4" name="Oval 146"/>
            <p:cNvSpPr>
              <a:spLocks noChangeAspect="1" noChangeArrowheads="1"/>
            </p:cNvSpPr>
            <p:nvPr userDrawn="1"/>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5" name="Oval 147"/>
            <p:cNvSpPr>
              <a:spLocks noChangeAspect="1" noChangeArrowheads="1"/>
            </p:cNvSpPr>
            <p:nvPr userDrawn="1"/>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6" name="Oval 148"/>
            <p:cNvSpPr>
              <a:spLocks noChangeAspect="1" noChangeArrowheads="1"/>
            </p:cNvSpPr>
            <p:nvPr userDrawn="1"/>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7" name="Oval 149"/>
            <p:cNvSpPr>
              <a:spLocks noChangeAspect="1" noChangeArrowheads="1"/>
            </p:cNvSpPr>
            <p:nvPr userDrawn="1"/>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8" name="Oval 150"/>
            <p:cNvSpPr>
              <a:spLocks noChangeAspect="1" noChangeArrowheads="1"/>
            </p:cNvSpPr>
            <p:nvPr userDrawn="1"/>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89" name="Oval 151"/>
            <p:cNvSpPr>
              <a:spLocks noChangeAspect="1" noChangeArrowheads="1"/>
            </p:cNvSpPr>
            <p:nvPr userDrawn="1"/>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0" name="Oval 152"/>
            <p:cNvSpPr>
              <a:spLocks noChangeAspect="1" noChangeArrowheads="1"/>
            </p:cNvSpPr>
            <p:nvPr userDrawn="1"/>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1" name="Oval 153"/>
            <p:cNvSpPr>
              <a:spLocks noChangeAspect="1" noChangeArrowheads="1"/>
            </p:cNvSpPr>
            <p:nvPr userDrawn="1"/>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2" name="Oval 154"/>
            <p:cNvSpPr>
              <a:spLocks noChangeAspect="1" noChangeArrowheads="1"/>
            </p:cNvSpPr>
            <p:nvPr userDrawn="1"/>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3" name="Oval 155"/>
            <p:cNvSpPr>
              <a:spLocks noChangeAspect="1" noChangeArrowheads="1"/>
            </p:cNvSpPr>
            <p:nvPr userDrawn="1"/>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4" name="Oval 156"/>
            <p:cNvSpPr>
              <a:spLocks noChangeAspect="1" noChangeArrowheads="1"/>
            </p:cNvSpPr>
            <p:nvPr userDrawn="1"/>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5" name="Oval 157"/>
            <p:cNvSpPr>
              <a:spLocks noChangeAspect="1" noChangeArrowheads="1"/>
            </p:cNvSpPr>
            <p:nvPr userDrawn="1"/>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6" name="Oval 158"/>
            <p:cNvSpPr>
              <a:spLocks noChangeAspect="1" noChangeArrowheads="1"/>
            </p:cNvSpPr>
            <p:nvPr userDrawn="1"/>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7" name="Oval 159"/>
            <p:cNvSpPr>
              <a:spLocks noChangeAspect="1" noChangeArrowheads="1"/>
            </p:cNvSpPr>
            <p:nvPr userDrawn="1"/>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8" name="Oval 160"/>
            <p:cNvSpPr>
              <a:spLocks noChangeAspect="1" noChangeArrowheads="1"/>
            </p:cNvSpPr>
            <p:nvPr userDrawn="1"/>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99" name="Oval 161"/>
            <p:cNvSpPr>
              <a:spLocks noChangeAspect="1" noChangeArrowheads="1"/>
            </p:cNvSpPr>
            <p:nvPr userDrawn="1"/>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0" name="Oval 162"/>
            <p:cNvSpPr>
              <a:spLocks noChangeAspect="1" noChangeArrowheads="1"/>
            </p:cNvSpPr>
            <p:nvPr userDrawn="1"/>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1" name="Oval 163"/>
            <p:cNvSpPr>
              <a:spLocks noChangeAspect="1" noChangeArrowheads="1"/>
            </p:cNvSpPr>
            <p:nvPr userDrawn="1"/>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2" name="Oval 164"/>
            <p:cNvSpPr>
              <a:spLocks noChangeAspect="1" noChangeArrowheads="1"/>
            </p:cNvSpPr>
            <p:nvPr userDrawn="1"/>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3" name="Oval 165"/>
            <p:cNvSpPr>
              <a:spLocks noChangeAspect="1" noChangeArrowheads="1"/>
            </p:cNvSpPr>
            <p:nvPr userDrawn="1"/>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4" name="Oval 166"/>
            <p:cNvSpPr>
              <a:spLocks noChangeAspect="1" noChangeArrowheads="1"/>
            </p:cNvSpPr>
            <p:nvPr userDrawn="1"/>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5" name="Oval 167"/>
            <p:cNvSpPr>
              <a:spLocks noChangeAspect="1" noChangeArrowheads="1"/>
            </p:cNvSpPr>
            <p:nvPr userDrawn="1"/>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6" name="Oval 168"/>
            <p:cNvSpPr>
              <a:spLocks noChangeAspect="1" noChangeArrowheads="1"/>
            </p:cNvSpPr>
            <p:nvPr userDrawn="1"/>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7" name="Oval 169"/>
            <p:cNvSpPr>
              <a:spLocks noChangeAspect="1" noChangeArrowheads="1"/>
            </p:cNvSpPr>
            <p:nvPr userDrawn="1"/>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8" name="Oval 170"/>
            <p:cNvSpPr>
              <a:spLocks noChangeAspect="1" noChangeArrowheads="1"/>
            </p:cNvSpPr>
            <p:nvPr userDrawn="1"/>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09" name="Oval 171"/>
            <p:cNvSpPr>
              <a:spLocks noChangeAspect="1" noChangeArrowheads="1"/>
            </p:cNvSpPr>
            <p:nvPr userDrawn="1"/>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0" name="Oval 172"/>
            <p:cNvSpPr>
              <a:spLocks noChangeAspect="1" noChangeArrowheads="1"/>
            </p:cNvSpPr>
            <p:nvPr userDrawn="1"/>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1" name="Oval 173"/>
            <p:cNvSpPr>
              <a:spLocks noChangeAspect="1" noChangeArrowheads="1"/>
            </p:cNvSpPr>
            <p:nvPr userDrawn="1"/>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2" name="Oval 174"/>
            <p:cNvSpPr>
              <a:spLocks noChangeAspect="1" noChangeArrowheads="1"/>
            </p:cNvSpPr>
            <p:nvPr userDrawn="1"/>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3" name="Oval 175"/>
            <p:cNvSpPr>
              <a:spLocks noChangeAspect="1" noChangeArrowheads="1"/>
            </p:cNvSpPr>
            <p:nvPr userDrawn="1"/>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4" name="Oval 176"/>
            <p:cNvSpPr>
              <a:spLocks noChangeAspect="1" noChangeArrowheads="1"/>
            </p:cNvSpPr>
            <p:nvPr userDrawn="1"/>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5" name="Oval 177"/>
            <p:cNvSpPr>
              <a:spLocks noChangeAspect="1" noChangeArrowheads="1"/>
            </p:cNvSpPr>
            <p:nvPr userDrawn="1"/>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6" name="Oval 178"/>
            <p:cNvSpPr>
              <a:spLocks noChangeAspect="1" noChangeArrowheads="1"/>
            </p:cNvSpPr>
            <p:nvPr userDrawn="1"/>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7" name="Oval 179"/>
            <p:cNvSpPr>
              <a:spLocks noChangeAspect="1" noChangeArrowheads="1"/>
            </p:cNvSpPr>
            <p:nvPr userDrawn="1"/>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8" name="Oval 180"/>
            <p:cNvSpPr>
              <a:spLocks noChangeAspect="1" noChangeArrowheads="1"/>
            </p:cNvSpPr>
            <p:nvPr userDrawn="1"/>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19" name="Oval 181"/>
            <p:cNvSpPr>
              <a:spLocks noChangeAspect="1" noChangeArrowheads="1"/>
            </p:cNvSpPr>
            <p:nvPr userDrawn="1"/>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0" name="Oval 182"/>
            <p:cNvSpPr>
              <a:spLocks noChangeAspect="1" noChangeArrowheads="1"/>
            </p:cNvSpPr>
            <p:nvPr userDrawn="1"/>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1" name="Oval 183"/>
            <p:cNvSpPr>
              <a:spLocks noChangeAspect="1" noChangeArrowheads="1"/>
            </p:cNvSpPr>
            <p:nvPr userDrawn="1"/>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2" name="Oval 184"/>
            <p:cNvSpPr>
              <a:spLocks noChangeAspect="1" noChangeArrowheads="1"/>
            </p:cNvSpPr>
            <p:nvPr userDrawn="1"/>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3" name="Oval 185"/>
            <p:cNvSpPr>
              <a:spLocks noChangeAspect="1" noChangeArrowheads="1"/>
            </p:cNvSpPr>
            <p:nvPr userDrawn="1"/>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4" name="Oval 186"/>
            <p:cNvSpPr>
              <a:spLocks noChangeAspect="1" noChangeArrowheads="1"/>
            </p:cNvSpPr>
            <p:nvPr userDrawn="1"/>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5" name="Oval 187"/>
            <p:cNvSpPr>
              <a:spLocks noChangeAspect="1" noChangeArrowheads="1"/>
            </p:cNvSpPr>
            <p:nvPr userDrawn="1"/>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6" name="Oval 188"/>
            <p:cNvSpPr>
              <a:spLocks noChangeAspect="1" noChangeArrowheads="1"/>
            </p:cNvSpPr>
            <p:nvPr userDrawn="1"/>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7" name="Oval 189"/>
            <p:cNvSpPr>
              <a:spLocks noChangeAspect="1" noChangeArrowheads="1"/>
            </p:cNvSpPr>
            <p:nvPr userDrawn="1"/>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8" name="Oval 190"/>
            <p:cNvSpPr>
              <a:spLocks noChangeAspect="1" noChangeArrowheads="1"/>
            </p:cNvSpPr>
            <p:nvPr userDrawn="1"/>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29" name="Oval 191"/>
            <p:cNvSpPr>
              <a:spLocks noChangeAspect="1" noChangeArrowheads="1"/>
            </p:cNvSpPr>
            <p:nvPr userDrawn="1"/>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0" name="Oval 192"/>
            <p:cNvSpPr>
              <a:spLocks noChangeAspect="1" noChangeArrowheads="1"/>
            </p:cNvSpPr>
            <p:nvPr userDrawn="1"/>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1" name="Oval 193"/>
            <p:cNvSpPr>
              <a:spLocks noChangeAspect="1" noChangeArrowheads="1"/>
            </p:cNvSpPr>
            <p:nvPr userDrawn="1"/>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2" name="Oval 194"/>
            <p:cNvSpPr>
              <a:spLocks noChangeAspect="1" noChangeArrowheads="1"/>
            </p:cNvSpPr>
            <p:nvPr userDrawn="1"/>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3" name="Oval 195"/>
            <p:cNvSpPr>
              <a:spLocks noChangeAspect="1" noChangeArrowheads="1"/>
            </p:cNvSpPr>
            <p:nvPr userDrawn="1"/>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4" name="Oval 196"/>
            <p:cNvSpPr>
              <a:spLocks noChangeAspect="1" noChangeArrowheads="1"/>
            </p:cNvSpPr>
            <p:nvPr userDrawn="1"/>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5" name="Oval 197"/>
            <p:cNvSpPr>
              <a:spLocks noChangeAspect="1" noChangeArrowheads="1"/>
            </p:cNvSpPr>
            <p:nvPr userDrawn="1"/>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6" name="Oval 198"/>
            <p:cNvSpPr>
              <a:spLocks noChangeAspect="1" noChangeArrowheads="1"/>
            </p:cNvSpPr>
            <p:nvPr userDrawn="1"/>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7" name="Oval 199"/>
            <p:cNvSpPr>
              <a:spLocks noChangeAspect="1" noChangeArrowheads="1"/>
            </p:cNvSpPr>
            <p:nvPr userDrawn="1"/>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8" name="Oval 200"/>
            <p:cNvSpPr>
              <a:spLocks noChangeAspect="1" noChangeArrowheads="1"/>
            </p:cNvSpPr>
            <p:nvPr userDrawn="1"/>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39" name="Oval 201"/>
            <p:cNvSpPr>
              <a:spLocks noChangeAspect="1" noChangeArrowheads="1"/>
            </p:cNvSpPr>
            <p:nvPr userDrawn="1"/>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0" name="Oval 202"/>
            <p:cNvSpPr>
              <a:spLocks noChangeAspect="1" noChangeArrowheads="1"/>
            </p:cNvSpPr>
            <p:nvPr userDrawn="1"/>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1" name="Oval 203"/>
            <p:cNvSpPr>
              <a:spLocks noChangeAspect="1" noChangeArrowheads="1"/>
            </p:cNvSpPr>
            <p:nvPr userDrawn="1"/>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2" name="Oval 204"/>
            <p:cNvSpPr>
              <a:spLocks noChangeAspect="1" noChangeArrowheads="1"/>
            </p:cNvSpPr>
            <p:nvPr userDrawn="1"/>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3" name="Oval 205"/>
            <p:cNvSpPr>
              <a:spLocks noChangeAspect="1" noChangeArrowheads="1"/>
            </p:cNvSpPr>
            <p:nvPr userDrawn="1"/>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4" name="Oval 206"/>
            <p:cNvSpPr>
              <a:spLocks noChangeAspect="1" noChangeArrowheads="1"/>
            </p:cNvSpPr>
            <p:nvPr userDrawn="1"/>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5" name="Oval 207"/>
            <p:cNvSpPr>
              <a:spLocks noChangeAspect="1" noChangeArrowheads="1"/>
            </p:cNvSpPr>
            <p:nvPr userDrawn="1"/>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6" name="Oval 208"/>
            <p:cNvSpPr>
              <a:spLocks noChangeAspect="1" noChangeArrowheads="1"/>
            </p:cNvSpPr>
            <p:nvPr userDrawn="1"/>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7" name="Oval 209"/>
            <p:cNvSpPr>
              <a:spLocks noChangeAspect="1" noChangeArrowheads="1"/>
            </p:cNvSpPr>
            <p:nvPr userDrawn="1"/>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8" name="Oval 210"/>
            <p:cNvSpPr>
              <a:spLocks noChangeAspect="1" noChangeArrowheads="1"/>
            </p:cNvSpPr>
            <p:nvPr userDrawn="1"/>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49" name="Oval 211"/>
            <p:cNvSpPr>
              <a:spLocks noChangeAspect="1" noChangeArrowheads="1"/>
            </p:cNvSpPr>
            <p:nvPr userDrawn="1"/>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0" name="Oval 212"/>
            <p:cNvSpPr>
              <a:spLocks noChangeAspect="1" noChangeArrowheads="1"/>
            </p:cNvSpPr>
            <p:nvPr userDrawn="1"/>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1" name="Oval 213"/>
            <p:cNvSpPr>
              <a:spLocks noChangeAspect="1" noChangeArrowheads="1"/>
            </p:cNvSpPr>
            <p:nvPr userDrawn="1"/>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2" name="Oval 214"/>
            <p:cNvSpPr>
              <a:spLocks noChangeAspect="1" noChangeArrowheads="1"/>
            </p:cNvSpPr>
            <p:nvPr userDrawn="1"/>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3" name="Oval 215"/>
            <p:cNvSpPr>
              <a:spLocks noChangeAspect="1" noChangeArrowheads="1"/>
            </p:cNvSpPr>
            <p:nvPr userDrawn="1"/>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4" name="Oval 216"/>
            <p:cNvSpPr>
              <a:spLocks noChangeAspect="1" noChangeArrowheads="1"/>
            </p:cNvSpPr>
            <p:nvPr userDrawn="1"/>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5" name="Oval 217"/>
            <p:cNvSpPr>
              <a:spLocks noChangeAspect="1" noChangeArrowheads="1"/>
            </p:cNvSpPr>
            <p:nvPr userDrawn="1"/>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6" name="Oval 218"/>
            <p:cNvSpPr>
              <a:spLocks noChangeAspect="1" noChangeArrowheads="1"/>
            </p:cNvSpPr>
            <p:nvPr userDrawn="1"/>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7" name="Oval 219"/>
            <p:cNvSpPr>
              <a:spLocks noChangeAspect="1" noChangeArrowheads="1"/>
            </p:cNvSpPr>
            <p:nvPr userDrawn="1"/>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8" name="Oval 220"/>
            <p:cNvSpPr>
              <a:spLocks noChangeAspect="1" noChangeArrowheads="1"/>
            </p:cNvSpPr>
            <p:nvPr userDrawn="1"/>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59" name="Oval 221"/>
            <p:cNvSpPr>
              <a:spLocks noChangeAspect="1" noChangeArrowheads="1"/>
            </p:cNvSpPr>
            <p:nvPr userDrawn="1"/>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0" name="Oval 222"/>
            <p:cNvSpPr>
              <a:spLocks noChangeAspect="1" noChangeArrowheads="1"/>
            </p:cNvSpPr>
            <p:nvPr userDrawn="1"/>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1" name="Oval 223"/>
            <p:cNvSpPr>
              <a:spLocks noChangeAspect="1" noChangeArrowheads="1"/>
            </p:cNvSpPr>
            <p:nvPr userDrawn="1"/>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2" name="Oval 224"/>
            <p:cNvSpPr>
              <a:spLocks noChangeAspect="1" noChangeArrowheads="1"/>
            </p:cNvSpPr>
            <p:nvPr userDrawn="1"/>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3" name="Oval 225"/>
            <p:cNvSpPr>
              <a:spLocks noChangeAspect="1" noChangeArrowheads="1"/>
            </p:cNvSpPr>
            <p:nvPr userDrawn="1"/>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4" name="Oval 226"/>
            <p:cNvSpPr>
              <a:spLocks noChangeAspect="1" noChangeArrowheads="1"/>
            </p:cNvSpPr>
            <p:nvPr userDrawn="1"/>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5" name="Oval 227"/>
            <p:cNvSpPr>
              <a:spLocks noChangeAspect="1" noChangeArrowheads="1"/>
            </p:cNvSpPr>
            <p:nvPr userDrawn="1"/>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6" name="Oval 228"/>
            <p:cNvSpPr>
              <a:spLocks noChangeAspect="1" noChangeArrowheads="1"/>
            </p:cNvSpPr>
            <p:nvPr userDrawn="1"/>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7" name="Oval 229"/>
            <p:cNvSpPr>
              <a:spLocks noChangeAspect="1" noChangeArrowheads="1"/>
            </p:cNvSpPr>
            <p:nvPr userDrawn="1"/>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8" name="Oval 230"/>
            <p:cNvSpPr>
              <a:spLocks noChangeAspect="1" noChangeArrowheads="1"/>
            </p:cNvSpPr>
            <p:nvPr userDrawn="1"/>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69" name="Oval 231"/>
            <p:cNvSpPr>
              <a:spLocks noChangeAspect="1" noChangeArrowheads="1"/>
            </p:cNvSpPr>
            <p:nvPr userDrawn="1"/>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0" name="Oval 232"/>
            <p:cNvSpPr>
              <a:spLocks noChangeAspect="1" noChangeArrowheads="1"/>
            </p:cNvSpPr>
            <p:nvPr userDrawn="1"/>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1" name="Oval 233"/>
            <p:cNvSpPr>
              <a:spLocks noChangeAspect="1" noChangeArrowheads="1"/>
            </p:cNvSpPr>
            <p:nvPr userDrawn="1"/>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2" name="Oval 234"/>
            <p:cNvSpPr>
              <a:spLocks noChangeAspect="1" noChangeArrowheads="1"/>
            </p:cNvSpPr>
            <p:nvPr userDrawn="1"/>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3" name="Oval 235"/>
            <p:cNvSpPr>
              <a:spLocks noChangeAspect="1" noChangeArrowheads="1"/>
            </p:cNvSpPr>
            <p:nvPr userDrawn="1"/>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4" name="Oval 236"/>
            <p:cNvSpPr>
              <a:spLocks noChangeAspect="1" noChangeArrowheads="1"/>
            </p:cNvSpPr>
            <p:nvPr userDrawn="1"/>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5" name="Oval 237"/>
            <p:cNvSpPr>
              <a:spLocks noChangeAspect="1" noChangeArrowheads="1"/>
            </p:cNvSpPr>
            <p:nvPr userDrawn="1"/>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6" name="Oval 238"/>
            <p:cNvSpPr>
              <a:spLocks noChangeAspect="1" noChangeArrowheads="1"/>
            </p:cNvSpPr>
            <p:nvPr userDrawn="1"/>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7" name="Oval 239"/>
            <p:cNvSpPr>
              <a:spLocks noChangeAspect="1" noChangeArrowheads="1"/>
            </p:cNvSpPr>
            <p:nvPr userDrawn="1"/>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8" name="Oval 240"/>
            <p:cNvSpPr>
              <a:spLocks noChangeAspect="1" noChangeArrowheads="1"/>
            </p:cNvSpPr>
            <p:nvPr userDrawn="1"/>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79" name="Oval 241"/>
            <p:cNvSpPr>
              <a:spLocks noChangeAspect="1" noChangeArrowheads="1"/>
            </p:cNvSpPr>
            <p:nvPr userDrawn="1"/>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0" name="Oval 242"/>
            <p:cNvSpPr>
              <a:spLocks noChangeAspect="1" noChangeArrowheads="1"/>
            </p:cNvSpPr>
            <p:nvPr userDrawn="1"/>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1" name="Oval 243"/>
            <p:cNvSpPr>
              <a:spLocks noChangeAspect="1" noChangeArrowheads="1"/>
            </p:cNvSpPr>
            <p:nvPr userDrawn="1"/>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2" name="Oval 244"/>
            <p:cNvSpPr>
              <a:spLocks noChangeAspect="1" noChangeArrowheads="1"/>
            </p:cNvSpPr>
            <p:nvPr userDrawn="1"/>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3" name="Oval 245"/>
            <p:cNvSpPr>
              <a:spLocks noChangeAspect="1" noChangeArrowheads="1"/>
            </p:cNvSpPr>
            <p:nvPr userDrawn="1"/>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4" name="Oval 246"/>
            <p:cNvSpPr>
              <a:spLocks noChangeAspect="1" noChangeArrowheads="1"/>
            </p:cNvSpPr>
            <p:nvPr userDrawn="1"/>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5" name="Oval 247"/>
            <p:cNvSpPr>
              <a:spLocks noChangeAspect="1" noChangeArrowheads="1"/>
            </p:cNvSpPr>
            <p:nvPr userDrawn="1"/>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6" name="Oval 248"/>
            <p:cNvSpPr>
              <a:spLocks noChangeAspect="1" noChangeArrowheads="1"/>
            </p:cNvSpPr>
            <p:nvPr userDrawn="1"/>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7" name="Oval 249"/>
            <p:cNvSpPr>
              <a:spLocks noChangeAspect="1" noChangeArrowheads="1"/>
            </p:cNvSpPr>
            <p:nvPr userDrawn="1"/>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8" name="Oval 250"/>
            <p:cNvSpPr>
              <a:spLocks noChangeAspect="1" noChangeArrowheads="1"/>
            </p:cNvSpPr>
            <p:nvPr userDrawn="1"/>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89" name="Oval 251"/>
            <p:cNvSpPr>
              <a:spLocks noChangeAspect="1" noChangeArrowheads="1"/>
            </p:cNvSpPr>
            <p:nvPr userDrawn="1"/>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0" name="Oval 252"/>
            <p:cNvSpPr>
              <a:spLocks noChangeAspect="1" noChangeArrowheads="1"/>
            </p:cNvSpPr>
            <p:nvPr userDrawn="1"/>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1" name="Oval 253"/>
            <p:cNvSpPr>
              <a:spLocks noChangeAspect="1" noChangeArrowheads="1"/>
            </p:cNvSpPr>
            <p:nvPr userDrawn="1"/>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2" name="Oval 254"/>
            <p:cNvSpPr>
              <a:spLocks noChangeAspect="1" noChangeArrowheads="1"/>
            </p:cNvSpPr>
            <p:nvPr userDrawn="1"/>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3" name="Oval 255"/>
            <p:cNvSpPr>
              <a:spLocks noChangeAspect="1" noChangeArrowheads="1"/>
            </p:cNvSpPr>
            <p:nvPr userDrawn="1"/>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4" name="Oval 256"/>
            <p:cNvSpPr>
              <a:spLocks noChangeAspect="1" noChangeArrowheads="1"/>
            </p:cNvSpPr>
            <p:nvPr userDrawn="1"/>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5" name="Oval 257"/>
            <p:cNvSpPr>
              <a:spLocks noChangeAspect="1" noChangeArrowheads="1"/>
            </p:cNvSpPr>
            <p:nvPr userDrawn="1"/>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6" name="Oval 258"/>
            <p:cNvSpPr>
              <a:spLocks noChangeAspect="1" noChangeArrowheads="1"/>
            </p:cNvSpPr>
            <p:nvPr userDrawn="1"/>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7" name="Oval 259"/>
            <p:cNvSpPr>
              <a:spLocks noChangeAspect="1" noChangeArrowheads="1"/>
            </p:cNvSpPr>
            <p:nvPr userDrawn="1"/>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8" name="Oval 260"/>
            <p:cNvSpPr>
              <a:spLocks noChangeAspect="1" noChangeArrowheads="1"/>
            </p:cNvSpPr>
            <p:nvPr userDrawn="1"/>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299" name="Oval 261"/>
            <p:cNvSpPr>
              <a:spLocks noChangeAspect="1" noChangeArrowheads="1"/>
            </p:cNvSpPr>
            <p:nvPr userDrawn="1"/>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0" name="Oval 262"/>
            <p:cNvSpPr>
              <a:spLocks noChangeAspect="1" noChangeArrowheads="1"/>
            </p:cNvSpPr>
            <p:nvPr userDrawn="1"/>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1" name="Oval 263"/>
            <p:cNvSpPr>
              <a:spLocks noChangeAspect="1" noChangeArrowheads="1"/>
            </p:cNvSpPr>
            <p:nvPr userDrawn="1"/>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2" name="Oval 264"/>
            <p:cNvSpPr>
              <a:spLocks noChangeAspect="1" noChangeArrowheads="1"/>
            </p:cNvSpPr>
            <p:nvPr userDrawn="1"/>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3" name="Oval 265"/>
            <p:cNvSpPr>
              <a:spLocks noChangeAspect="1" noChangeArrowheads="1"/>
            </p:cNvSpPr>
            <p:nvPr userDrawn="1"/>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4" name="Oval 266"/>
            <p:cNvSpPr>
              <a:spLocks noChangeAspect="1" noChangeArrowheads="1"/>
            </p:cNvSpPr>
            <p:nvPr userDrawn="1"/>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5" name="Oval 267"/>
            <p:cNvSpPr>
              <a:spLocks noChangeAspect="1" noChangeArrowheads="1"/>
            </p:cNvSpPr>
            <p:nvPr userDrawn="1"/>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6" name="Oval 268"/>
            <p:cNvSpPr>
              <a:spLocks noChangeAspect="1" noChangeArrowheads="1"/>
            </p:cNvSpPr>
            <p:nvPr userDrawn="1"/>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7" name="Oval 269"/>
            <p:cNvSpPr>
              <a:spLocks noChangeAspect="1" noChangeArrowheads="1"/>
            </p:cNvSpPr>
            <p:nvPr userDrawn="1"/>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8" name="Oval 270"/>
            <p:cNvSpPr>
              <a:spLocks noChangeAspect="1" noChangeArrowheads="1"/>
            </p:cNvSpPr>
            <p:nvPr userDrawn="1"/>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09" name="Oval 271"/>
            <p:cNvSpPr>
              <a:spLocks noChangeAspect="1" noChangeArrowheads="1"/>
            </p:cNvSpPr>
            <p:nvPr userDrawn="1"/>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0" name="Oval 272"/>
            <p:cNvSpPr>
              <a:spLocks noChangeAspect="1" noChangeArrowheads="1"/>
            </p:cNvSpPr>
            <p:nvPr userDrawn="1"/>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1" name="Oval 273"/>
            <p:cNvSpPr>
              <a:spLocks noChangeAspect="1" noChangeArrowheads="1"/>
            </p:cNvSpPr>
            <p:nvPr userDrawn="1"/>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2" name="Oval 274"/>
            <p:cNvSpPr>
              <a:spLocks noChangeAspect="1" noChangeArrowheads="1"/>
            </p:cNvSpPr>
            <p:nvPr userDrawn="1"/>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3" name="Oval 275"/>
            <p:cNvSpPr>
              <a:spLocks noChangeAspect="1" noChangeArrowheads="1"/>
            </p:cNvSpPr>
            <p:nvPr userDrawn="1"/>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4" name="Oval 276"/>
            <p:cNvSpPr>
              <a:spLocks noChangeAspect="1" noChangeArrowheads="1"/>
            </p:cNvSpPr>
            <p:nvPr userDrawn="1"/>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5" name="Oval 277"/>
            <p:cNvSpPr>
              <a:spLocks noChangeAspect="1" noChangeArrowheads="1"/>
            </p:cNvSpPr>
            <p:nvPr userDrawn="1"/>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6" name="Oval 278"/>
            <p:cNvSpPr>
              <a:spLocks noChangeAspect="1" noChangeArrowheads="1"/>
            </p:cNvSpPr>
            <p:nvPr userDrawn="1"/>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7" name="Oval 279"/>
            <p:cNvSpPr>
              <a:spLocks noChangeAspect="1" noChangeArrowheads="1"/>
            </p:cNvSpPr>
            <p:nvPr userDrawn="1"/>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8" name="Oval 280"/>
            <p:cNvSpPr>
              <a:spLocks noChangeAspect="1" noChangeArrowheads="1"/>
            </p:cNvSpPr>
            <p:nvPr userDrawn="1"/>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19" name="Oval 281"/>
            <p:cNvSpPr>
              <a:spLocks noChangeAspect="1" noChangeArrowheads="1"/>
            </p:cNvSpPr>
            <p:nvPr userDrawn="1"/>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0" name="Oval 282"/>
            <p:cNvSpPr>
              <a:spLocks noChangeAspect="1" noChangeArrowheads="1"/>
            </p:cNvSpPr>
            <p:nvPr userDrawn="1"/>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1" name="Oval 283"/>
            <p:cNvSpPr>
              <a:spLocks noChangeAspect="1" noChangeArrowheads="1"/>
            </p:cNvSpPr>
            <p:nvPr userDrawn="1"/>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2" name="Oval 284"/>
            <p:cNvSpPr>
              <a:spLocks noChangeAspect="1" noChangeArrowheads="1"/>
            </p:cNvSpPr>
            <p:nvPr userDrawn="1"/>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3" name="Oval 285"/>
            <p:cNvSpPr>
              <a:spLocks noChangeAspect="1" noChangeArrowheads="1"/>
            </p:cNvSpPr>
            <p:nvPr userDrawn="1"/>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4" name="Oval 286"/>
            <p:cNvSpPr>
              <a:spLocks noChangeAspect="1" noChangeArrowheads="1"/>
            </p:cNvSpPr>
            <p:nvPr userDrawn="1"/>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5" name="Oval 287"/>
            <p:cNvSpPr>
              <a:spLocks noChangeAspect="1" noChangeArrowheads="1"/>
            </p:cNvSpPr>
            <p:nvPr userDrawn="1"/>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6" name="Oval 288"/>
            <p:cNvSpPr>
              <a:spLocks noChangeAspect="1" noChangeArrowheads="1"/>
            </p:cNvSpPr>
            <p:nvPr userDrawn="1"/>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7" name="Oval 289"/>
            <p:cNvSpPr>
              <a:spLocks noChangeAspect="1" noChangeArrowheads="1"/>
            </p:cNvSpPr>
            <p:nvPr userDrawn="1"/>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8" name="Oval 290"/>
            <p:cNvSpPr>
              <a:spLocks noChangeAspect="1" noChangeArrowheads="1"/>
            </p:cNvSpPr>
            <p:nvPr userDrawn="1"/>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29" name="Oval 291"/>
            <p:cNvSpPr>
              <a:spLocks noChangeAspect="1" noChangeArrowheads="1"/>
            </p:cNvSpPr>
            <p:nvPr userDrawn="1"/>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0" name="Oval 292"/>
            <p:cNvSpPr>
              <a:spLocks noChangeAspect="1" noChangeArrowheads="1"/>
            </p:cNvSpPr>
            <p:nvPr userDrawn="1"/>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1" name="Oval 293"/>
            <p:cNvSpPr>
              <a:spLocks noChangeAspect="1" noChangeArrowheads="1"/>
            </p:cNvSpPr>
            <p:nvPr userDrawn="1"/>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2" name="Oval 294"/>
            <p:cNvSpPr>
              <a:spLocks noChangeAspect="1" noChangeArrowheads="1"/>
            </p:cNvSpPr>
            <p:nvPr userDrawn="1"/>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3" name="Oval 295"/>
            <p:cNvSpPr>
              <a:spLocks noChangeAspect="1" noChangeArrowheads="1"/>
            </p:cNvSpPr>
            <p:nvPr userDrawn="1"/>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4" name="Oval 296"/>
            <p:cNvSpPr>
              <a:spLocks noChangeAspect="1" noChangeArrowheads="1"/>
            </p:cNvSpPr>
            <p:nvPr userDrawn="1"/>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5" name="Oval 297"/>
            <p:cNvSpPr>
              <a:spLocks noChangeAspect="1" noChangeArrowheads="1"/>
            </p:cNvSpPr>
            <p:nvPr userDrawn="1"/>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6" name="Oval 298"/>
            <p:cNvSpPr>
              <a:spLocks noChangeAspect="1" noChangeArrowheads="1"/>
            </p:cNvSpPr>
            <p:nvPr userDrawn="1"/>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7" name="Oval 299"/>
            <p:cNvSpPr>
              <a:spLocks noChangeAspect="1" noChangeArrowheads="1"/>
            </p:cNvSpPr>
            <p:nvPr userDrawn="1"/>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8" name="Oval 300"/>
            <p:cNvSpPr>
              <a:spLocks noChangeAspect="1" noChangeArrowheads="1"/>
            </p:cNvSpPr>
            <p:nvPr userDrawn="1"/>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39" name="Oval 301"/>
            <p:cNvSpPr>
              <a:spLocks noChangeAspect="1" noChangeArrowheads="1"/>
            </p:cNvSpPr>
            <p:nvPr userDrawn="1"/>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0" name="Oval 302"/>
            <p:cNvSpPr>
              <a:spLocks noChangeAspect="1" noChangeArrowheads="1"/>
            </p:cNvSpPr>
            <p:nvPr userDrawn="1"/>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1" name="Oval 303"/>
            <p:cNvSpPr>
              <a:spLocks noChangeAspect="1" noChangeArrowheads="1"/>
            </p:cNvSpPr>
            <p:nvPr userDrawn="1"/>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2" name="Oval 304"/>
            <p:cNvSpPr>
              <a:spLocks noChangeAspect="1" noChangeArrowheads="1"/>
            </p:cNvSpPr>
            <p:nvPr userDrawn="1"/>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3" name="Oval 305"/>
            <p:cNvSpPr>
              <a:spLocks noChangeAspect="1" noChangeArrowheads="1"/>
            </p:cNvSpPr>
            <p:nvPr userDrawn="1"/>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4" name="Oval 306"/>
            <p:cNvSpPr>
              <a:spLocks noChangeAspect="1" noChangeArrowheads="1"/>
            </p:cNvSpPr>
            <p:nvPr userDrawn="1"/>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5" name="Oval 307"/>
            <p:cNvSpPr>
              <a:spLocks noChangeAspect="1" noChangeArrowheads="1"/>
            </p:cNvSpPr>
            <p:nvPr userDrawn="1"/>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6" name="Oval 308"/>
            <p:cNvSpPr>
              <a:spLocks noChangeAspect="1" noChangeArrowheads="1"/>
            </p:cNvSpPr>
            <p:nvPr userDrawn="1"/>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7" name="Oval 309"/>
            <p:cNvSpPr>
              <a:spLocks noChangeAspect="1" noChangeArrowheads="1"/>
            </p:cNvSpPr>
            <p:nvPr userDrawn="1"/>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8" name="Oval 310"/>
            <p:cNvSpPr>
              <a:spLocks noChangeAspect="1" noChangeArrowheads="1"/>
            </p:cNvSpPr>
            <p:nvPr userDrawn="1"/>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49" name="Oval 311"/>
            <p:cNvSpPr>
              <a:spLocks noChangeAspect="1" noChangeArrowheads="1"/>
            </p:cNvSpPr>
            <p:nvPr userDrawn="1"/>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0" name="Oval 312"/>
            <p:cNvSpPr>
              <a:spLocks noChangeAspect="1" noChangeArrowheads="1"/>
            </p:cNvSpPr>
            <p:nvPr userDrawn="1"/>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1" name="Oval 313"/>
            <p:cNvSpPr>
              <a:spLocks noChangeAspect="1" noChangeArrowheads="1"/>
            </p:cNvSpPr>
            <p:nvPr userDrawn="1"/>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2" name="Oval 314"/>
            <p:cNvSpPr>
              <a:spLocks noChangeAspect="1" noChangeArrowheads="1"/>
            </p:cNvSpPr>
            <p:nvPr userDrawn="1"/>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3" name="Oval 315"/>
            <p:cNvSpPr>
              <a:spLocks noChangeAspect="1" noChangeArrowheads="1"/>
            </p:cNvSpPr>
            <p:nvPr userDrawn="1"/>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4" name="Oval 316"/>
            <p:cNvSpPr>
              <a:spLocks noChangeAspect="1" noChangeArrowheads="1"/>
            </p:cNvSpPr>
            <p:nvPr userDrawn="1"/>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5" name="Oval 317"/>
            <p:cNvSpPr>
              <a:spLocks noChangeAspect="1" noChangeArrowheads="1"/>
            </p:cNvSpPr>
            <p:nvPr userDrawn="1"/>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6" name="Oval 318"/>
            <p:cNvSpPr>
              <a:spLocks noChangeAspect="1" noChangeArrowheads="1"/>
            </p:cNvSpPr>
            <p:nvPr userDrawn="1"/>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7" name="Oval 319"/>
            <p:cNvSpPr>
              <a:spLocks noChangeAspect="1" noChangeArrowheads="1"/>
            </p:cNvSpPr>
            <p:nvPr userDrawn="1"/>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8" name="Oval 320"/>
            <p:cNvSpPr>
              <a:spLocks noChangeAspect="1" noChangeArrowheads="1"/>
            </p:cNvSpPr>
            <p:nvPr userDrawn="1"/>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59" name="Oval 321"/>
            <p:cNvSpPr>
              <a:spLocks noChangeAspect="1" noChangeArrowheads="1"/>
            </p:cNvSpPr>
            <p:nvPr userDrawn="1"/>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0" name="Oval 322"/>
            <p:cNvSpPr>
              <a:spLocks noChangeAspect="1" noChangeArrowheads="1"/>
            </p:cNvSpPr>
            <p:nvPr userDrawn="1"/>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1" name="Oval 323"/>
            <p:cNvSpPr>
              <a:spLocks noChangeAspect="1" noChangeArrowheads="1"/>
            </p:cNvSpPr>
            <p:nvPr userDrawn="1"/>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2" name="Oval 324"/>
            <p:cNvSpPr>
              <a:spLocks noChangeAspect="1" noChangeArrowheads="1"/>
            </p:cNvSpPr>
            <p:nvPr userDrawn="1"/>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3" name="Oval 325"/>
            <p:cNvSpPr>
              <a:spLocks noChangeAspect="1" noChangeArrowheads="1"/>
            </p:cNvSpPr>
            <p:nvPr userDrawn="1"/>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4" name="Oval 326"/>
            <p:cNvSpPr>
              <a:spLocks noChangeAspect="1" noChangeArrowheads="1"/>
            </p:cNvSpPr>
            <p:nvPr userDrawn="1"/>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5" name="Oval 327"/>
            <p:cNvSpPr>
              <a:spLocks noChangeAspect="1" noChangeArrowheads="1"/>
            </p:cNvSpPr>
            <p:nvPr userDrawn="1"/>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6" name="Oval 328"/>
            <p:cNvSpPr>
              <a:spLocks noChangeAspect="1" noChangeArrowheads="1"/>
            </p:cNvSpPr>
            <p:nvPr userDrawn="1"/>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7" name="Oval 329"/>
            <p:cNvSpPr>
              <a:spLocks noChangeAspect="1" noChangeArrowheads="1"/>
            </p:cNvSpPr>
            <p:nvPr userDrawn="1"/>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8" name="Oval 330"/>
            <p:cNvSpPr>
              <a:spLocks noChangeAspect="1" noChangeArrowheads="1"/>
            </p:cNvSpPr>
            <p:nvPr userDrawn="1"/>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69" name="Oval 331"/>
            <p:cNvSpPr>
              <a:spLocks noChangeAspect="1" noChangeArrowheads="1"/>
            </p:cNvSpPr>
            <p:nvPr userDrawn="1"/>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0" name="Oval 332"/>
            <p:cNvSpPr>
              <a:spLocks noChangeAspect="1" noChangeArrowheads="1"/>
            </p:cNvSpPr>
            <p:nvPr userDrawn="1"/>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1" name="Oval 333"/>
            <p:cNvSpPr>
              <a:spLocks noChangeAspect="1" noChangeArrowheads="1"/>
            </p:cNvSpPr>
            <p:nvPr userDrawn="1"/>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2" name="Oval 334"/>
            <p:cNvSpPr>
              <a:spLocks noChangeAspect="1" noChangeArrowheads="1"/>
            </p:cNvSpPr>
            <p:nvPr userDrawn="1"/>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3" name="Oval 335"/>
            <p:cNvSpPr>
              <a:spLocks noChangeAspect="1" noChangeArrowheads="1"/>
            </p:cNvSpPr>
            <p:nvPr userDrawn="1"/>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4" name="Oval 336"/>
            <p:cNvSpPr>
              <a:spLocks noChangeAspect="1" noChangeArrowheads="1"/>
            </p:cNvSpPr>
            <p:nvPr userDrawn="1"/>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5" name="Oval 337"/>
            <p:cNvSpPr>
              <a:spLocks noChangeAspect="1" noChangeArrowheads="1"/>
            </p:cNvSpPr>
            <p:nvPr userDrawn="1"/>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6" name="Oval 338"/>
            <p:cNvSpPr>
              <a:spLocks noChangeAspect="1" noChangeArrowheads="1"/>
            </p:cNvSpPr>
            <p:nvPr userDrawn="1"/>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7" name="Oval 339"/>
            <p:cNvSpPr>
              <a:spLocks noChangeAspect="1" noChangeArrowheads="1"/>
            </p:cNvSpPr>
            <p:nvPr userDrawn="1"/>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8" name="Oval 340"/>
            <p:cNvSpPr>
              <a:spLocks noChangeAspect="1" noChangeArrowheads="1"/>
            </p:cNvSpPr>
            <p:nvPr userDrawn="1"/>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79" name="Oval 341"/>
            <p:cNvSpPr>
              <a:spLocks noChangeAspect="1" noChangeArrowheads="1"/>
            </p:cNvSpPr>
            <p:nvPr userDrawn="1"/>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0" name="Oval 342"/>
            <p:cNvSpPr>
              <a:spLocks noChangeAspect="1" noChangeArrowheads="1"/>
            </p:cNvSpPr>
            <p:nvPr userDrawn="1"/>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1" name="Oval 343"/>
            <p:cNvSpPr>
              <a:spLocks noChangeAspect="1" noChangeArrowheads="1"/>
            </p:cNvSpPr>
            <p:nvPr userDrawn="1"/>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2" name="Oval 344"/>
            <p:cNvSpPr>
              <a:spLocks noChangeAspect="1" noChangeArrowheads="1"/>
            </p:cNvSpPr>
            <p:nvPr userDrawn="1"/>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3" name="Oval 345"/>
            <p:cNvSpPr>
              <a:spLocks noChangeAspect="1" noChangeArrowheads="1"/>
            </p:cNvSpPr>
            <p:nvPr userDrawn="1"/>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4" name="Oval 346"/>
            <p:cNvSpPr>
              <a:spLocks noChangeAspect="1" noChangeArrowheads="1"/>
            </p:cNvSpPr>
            <p:nvPr userDrawn="1"/>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5" name="Oval 347"/>
            <p:cNvSpPr>
              <a:spLocks noChangeAspect="1" noChangeArrowheads="1"/>
            </p:cNvSpPr>
            <p:nvPr userDrawn="1"/>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6" name="Oval 348"/>
            <p:cNvSpPr>
              <a:spLocks noChangeAspect="1" noChangeArrowheads="1"/>
            </p:cNvSpPr>
            <p:nvPr userDrawn="1"/>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7" name="Oval 349"/>
            <p:cNvSpPr>
              <a:spLocks noChangeAspect="1" noChangeArrowheads="1"/>
            </p:cNvSpPr>
            <p:nvPr userDrawn="1"/>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8" name="Oval 350"/>
            <p:cNvSpPr>
              <a:spLocks noChangeAspect="1" noChangeArrowheads="1"/>
            </p:cNvSpPr>
            <p:nvPr userDrawn="1"/>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89" name="Oval 351"/>
            <p:cNvSpPr>
              <a:spLocks noChangeAspect="1" noChangeArrowheads="1"/>
            </p:cNvSpPr>
            <p:nvPr userDrawn="1"/>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0" name="Oval 352"/>
            <p:cNvSpPr>
              <a:spLocks noChangeAspect="1" noChangeArrowheads="1"/>
            </p:cNvSpPr>
            <p:nvPr userDrawn="1"/>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1" name="Oval 353"/>
            <p:cNvSpPr>
              <a:spLocks noChangeAspect="1" noChangeArrowheads="1"/>
            </p:cNvSpPr>
            <p:nvPr userDrawn="1"/>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2" name="Oval 354"/>
            <p:cNvSpPr>
              <a:spLocks noChangeAspect="1" noChangeArrowheads="1"/>
            </p:cNvSpPr>
            <p:nvPr userDrawn="1"/>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3" name="Oval 355"/>
            <p:cNvSpPr>
              <a:spLocks noChangeAspect="1" noChangeArrowheads="1"/>
            </p:cNvSpPr>
            <p:nvPr userDrawn="1"/>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4" name="Oval 356"/>
            <p:cNvSpPr>
              <a:spLocks noChangeAspect="1" noChangeArrowheads="1"/>
            </p:cNvSpPr>
            <p:nvPr userDrawn="1"/>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5" name="Oval 357"/>
            <p:cNvSpPr>
              <a:spLocks noChangeAspect="1" noChangeArrowheads="1"/>
            </p:cNvSpPr>
            <p:nvPr userDrawn="1"/>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6" name="Oval 358"/>
            <p:cNvSpPr>
              <a:spLocks noChangeAspect="1" noChangeArrowheads="1"/>
            </p:cNvSpPr>
            <p:nvPr userDrawn="1"/>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7" name="Oval 359"/>
            <p:cNvSpPr>
              <a:spLocks noChangeAspect="1" noChangeArrowheads="1"/>
            </p:cNvSpPr>
            <p:nvPr userDrawn="1"/>
          </p:nvSpPr>
          <p:spPr bwMode="auto">
            <a:xfrm>
              <a:off x="4663908" y="2074514"/>
              <a:ext cx="85943" cy="85943"/>
            </a:xfrm>
            <a:prstGeom prst="ellipse">
              <a:avLst/>
            </a:prstGeom>
            <a:grpFill/>
            <a:ln>
              <a:noFill/>
            </a:ln>
            <a:effectLst/>
          </p:spPr>
          <p:txBody>
            <a:bodyPr wrap="none" anchor="ctr"/>
            <a:lstStyle/>
            <a:p>
              <a:pPr defTabSz="1243777"/>
              <a:endParaRPr lang="en-US" sz="2498" dirty="0">
                <a:solidFill>
                  <a:srgbClr val="505050"/>
                </a:solidFill>
              </a:endParaRPr>
            </a:p>
          </p:txBody>
        </p:sp>
        <p:sp>
          <p:nvSpPr>
            <p:cNvPr id="398" name="Oval 360"/>
            <p:cNvSpPr>
              <a:spLocks noChangeAspect="1" noChangeArrowheads="1"/>
            </p:cNvSpPr>
            <p:nvPr userDrawn="1"/>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399" name="Oval 361"/>
            <p:cNvSpPr>
              <a:spLocks noChangeAspect="1" noChangeArrowheads="1"/>
            </p:cNvSpPr>
            <p:nvPr userDrawn="1"/>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0" name="Oval 362"/>
            <p:cNvSpPr>
              <a:spLocks noChangeAspect="1" noChangeArrowheads="1"/>
            </p:cNvSpPr>
            <p:nvPr userDrawn="1"/>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1" name="Oval 363"/>
            <p:cNvSpPr>
              <a:spLocks noChangeAspect="1" noChangeArrowheads="1"/>
            </p:cNvSpPr>
            <p:nvPr userDrawn="1"/>
          </p:nvSpPr>
          <p:spPr bwMode="auto">
            <a:xfrm>
              <a:off x="5226311" y="2074514"/>
              <a:ext cx="85944"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402" name="Oval 364"/>
            <p:cNvSpPr>
              <a:spLocks noChangeAspect="1" noChangeArrowheads="1"/>
            </p:cNvSpPr>
            <p:nvPr userDrawn="1"/>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3" name="Oval 365"/>
            <p:cNvSpPr>
              <a:spLocks noChangeAspect="1" noChangeArrowheads="1"/>
            </p:cNvSpPr>
            <p:nvPr userDrawn="1"/>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4" name="Oval 366"/>
            <p:cNvSpPr>
              <a:spLocks noChangeAspect="1" noChangeArrowheads="1"/>
            </p:cNvSpPr>
            <p:nvPr userDrawn="1"/>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5" name="Oval 367"/>
            <p:cNvSpPr>
              <a:spLocks noChangeAspect="1" noChangeArrowheads="1"/>
            </p:cNvSpPr>
            <p:nvPr userDrawn="1"/>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6" name="Oval 368"/>
            <p:cNvSpPr>
              <a:spLocks noChangeAspect="1" noChangeArrowheads="1"/>
            </p:cNvSpPr>
            <p:nvPr userDrawn="1"/>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7" name="Oval 369"/>
            <p:cNvSpPr>
              <a:spLocks noChangeAspect="1" noChangeArrowheads="1"/>
            </p:cNvSpPr>
            <p:nvPr userDrawn="1"/>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8" name="Oval 370"/>
            <p:cNvSpPr>
              <a:spLocks noChangeAspect="1" noChangeArrowheads="1"/>
            </p:cNvSpPr>
            <p:nvPr userDrawn="1"/>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09" name="Oval 371"/>
            <p:cNvSpPr>
              <a:spLocks noChangeAspect="1" noChangeArrowheads="1"/>
            </p:cNvSpPr>
            <p:nvPr userDrawn="1"/>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0" name="Oval 372"/>
            <p:cNvSpPr>
              <a:spLocks noChangeAspect="1" noChangeArrowheads="1"/>
            </p:cNvSpPr>
            <p:nvPr userDrawn="1"/>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1" name="Oval 373"/>
            <p:cNvSpPr>
              <a:spLocks noChangeAspect="1" noChangeArrowheads="1"/>
            </p:cNvSpPr>
            <p:nvPr userDrawn="1"/>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2" name="Oval 374"/>
            <p:cNvSpPr>
              <a:spLocks noChangeAspect="1" noChangeArrowheads="1"/>
            </p:cNvSpPr>
            <p:nvPr userDrawn="1"/>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3" name="Oval 375"/>
            <p:cNvSpPr>
              <a:spLocks noChangeAspect="1" noChangeArrowheads="1"/>
            </p:cNvSpPr>
            <p:nvPr userDrawn="1"/>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4" name="Oval 376"/>
            <p:cNvSpPr>
              <a:spLocks noChangeAspect="1" noChangeArrowheads="1"/>
            </p:cNvSpPr>
            <p:nvPr userDrawn="1"/>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5" name="Oval 377"/>
            <p:cNvSpPr>
              <a:spLocks noChangeAspect="1" noChangeArrowheads="1"/>
            </p:cNvSpPr>
            <p:nvPr userDrawn="1"/>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6" name="Oval 378"/>
            <p:cNvSpPr>
              <a:spLocks noChangeAspect="1" noChangeArrowheads="1"/>
            </p:cNvSpPr>
            <p:nvPr userDrawn="1"/>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7" name="Oval 379"/>
            <p:cNvSpPr>
              <a:spLocks noChangeAspect="1" noChangeArrowheads="1"/>
            </p:cNvSpPr>
            <p:nvPr userDrawn="1"/>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8" name="Oval 380"/>
            <p:cNvSpPr>
              <a:spLocks noChangeAspect="1" noChangeArrowheads="1"/>
            </p:cNvSpPr>
            <p:nvPr userDrawn="1"/>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19" name="Oval 381"/>
            <p:cNvSpPr>
              <a:spLocks noChangeAspect="1" noChangeArrowheads="1"/>
            </p:cNvSpPr>
            <p:nvPr userDrawn="1"/>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0" name="Oval 382"/>
            <p:cNvSpPr>
              <a:spLocks noChangeAspect="1" noChangeArrowheads="1"/>
            </p:cNvSpPr>
            <p:nvPr userDrawn="1"/>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1" name="Oval 383"/>
            <p:cNvSpPr>
              <a:spLocks noChangeAspect="1" noChangeArrowheads="1"/>
            </p:cNvSpPr>
            <p:nvPr userDrawn="1"/>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2" name="Oval 384"/>
            <p:cNvSpPr>
              <a:spLocks noChangeAspect="1" noChangeArrowheads="1"/>
            </p:cNvSpPr>
            <p:nvPr userDrawn="1"/>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3" name="Oval 385"/>
            <p:cNvSpPr>
              <a:spLocks noChangeAspect="1" noChangeArrowheads="1"/>
            </p:cNvSpPr>
            <p:nvPr userDrawn="1"/>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4" name="Oval 386"/>
            <p:cNvSpPr>
              <a:spLocks noChangeAspect="1" noChangeArrowheads="1"/>
            </p:cNvSpPr>
            <p:nvPr userDrawn="1"/>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5" name="Oval 387"/>
            <p:cNvSpPr>
              <a:spLocks noChangeAspect="1" noChangeArrowheads="1"/>
            </p:cNvSpPr>
            <p:nvPr userDrawn="1"/>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6" name="Oval 388"/>
            <p:cNvSpPr>
              <a:spLocks noChangeAspect="1" noChangeArrowheads="1"/>
            </p:cNvSpPr>
            <p:nvPr userDrawn="1"/>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7" name="Oval 389"/>
            <p:cNvSpPr>
              <a:spLocks noChangeAspect="1" noChangeArrowheads="1"/>
            </p:cNvSpPr>
            <p:nvPr userDrawn="1"/>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8" name="Oval 390"/>
            <p:cNvSpPr>
              <a:spLocks noChangeAspect="1" noChangeArrowheads="1"/>
            </p:cNvSpPr>
            <p:nvPr userDrawn="1"/>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29" name="Oval 391"/>
            <p:cNvSpPr>
              <a:spLocks noChangeAspect="1" noChangeArrowheads="1"/>
            </p:cNvSpPr>
            <p:nvPr userDrawn="1"/>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0" name="Oval 392"/>
            <p:cNvSpPr>
              <a:spLocks noChangeAspect="1" noChangeArrowheads="1"/>
            </p:cNvSpPr>
            <p:nvPr userDrawn="1"/>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1" name="Oval 393"/>
            <p:cNvSpPr>
              <a:spLocks noChangeAspect="1" noChangeArrowheads="1"/>
            </p:cNvSpPr>
            <p:nvPr userDrawn="1"/>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2" name="Oval 394"/>
            <p:cNvSpPr>
              <a:spLocks noChangeAspect="1" noChangeArrowheads="1"/>
            </p:cNvSpPr>
            <p:nvPr userDrawn="1"/>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3" name="Oval 395"/>
            <p:cNvSpPr>
              <a:spLocks noChangeAspect="1" noChangeArrowheads="1"/>
            </p:cNvSpPr>
            <p:nvPr userDrawn="1"/>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4" name="Oval 396"/>
            <p:cNvSpPr>
              <a:spLocks noChangeAspect="1" noChangeArrowheads="1"/>
            </p:cNvSpPr>
            <p:nvPr userDrawn="1"/>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5" name="Oval 397"/>
            <p:cNvSpPr>
              <a:spLocks noChangeAspect="1" noChangeArrowheads="1"/>
            </p:cNvSpPr>
            <p:nvPr userDrawn="1"/>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6" name="Oval 398"/>
            <p:cNvSpPr>
              <a:spLocks noChangeAspect="1" noChangeArrowheads="1"/>
            </p:cNvSpPr>
            <p:nvPr userDrawn="1"/>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7" name="Oval 399"/>
            <p:cNvSpPr>
              <a:spLocks noChangeAspect="1" noChangeArrowheads="1"/>
            </p:cNvSpPr>
            <p:nvPr userDrawn="1"/>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8" name="Oval 400"/>
            <p:cNvSpPr>
              <a:spLocks noChangeAspect="1" noChangeArrowheads="1"/>
            </p:cNvSpPr>
            <p:nvPr userDrawn="1"/>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39" name="Oval 401"/>
            <p:cNvSpPr>
              <a:spLocks noChangeAspect="1" noChangeArrowheads="1"/>
            </p:cNvSpPr>
            <p:nvPr userDrawn="1"/>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0" name="Oval 402"/>
            <p:cNvSpPr>
              <a:spLocks noChangeAspect="1" noChangeArrowheads="1"/>
            </p:cNvSpPr>
            <p:nvPr userDrawn="1"/>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1" name="Oval 403"/>
            <p:cNvSpPr>
              <a:spLocks noChangeAspect="1" noChangeArrowheads="1"/>
            </p:cNvSpPr>
            <p:nvPr userDrawn="1"/>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2" name="Oval 404"/>
            <p:cNvSpPr>
              <a:spLocks noChangeAspect="1" noChangeArrowheads="1"/>
            </p:cNvSpPr>
            <p:nvPr userDrawn="1"/>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3" name="Oval 405"/>
            <p:cNvSpPr>
              <a:spLocks noChangeAspect="1" noChangeArrowheads="1"/>
            </p:cNvSpPr>
            <p:nvPr userDrawn="1"/>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4" name="Oval 406"/>
            <p:cNvSpPr>
              <a:spLocks noChangeAspect="1" noChangeArrowheads="1"/>
            </p:cNvSpPr>
            <p:nvPr userDrawn="1"/>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5" name="Oval 407"/>
            <p:cNvSpPr>
              <a:spLocks noChangeAspect="1" noChangeArrowheads="1"/>
            </p:cNvSpPr>
            <p:nvPr userDrawn="1"/>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6" name="Oval 408"/>
            <p:cNvSpPr>
              <a:spLocks noChangeAspect="1" noChangeArrowheads="1"/>
            </p:cNvSpPr>
            <p:nvPr userDrawn="1"/>
          </p:nvSpPr>
          <p:spPr bwMode="auto">
            <a:xfrm>
              <a:off x="4214589" y="2178551"/>
              <a:ext cx="85943" cy="85944"/>
            </a:xfrm>
            <a:prstGeom prst="ellipse">
              <a:avLst/>
            </a:prstGeom>
            <a:grpFill/>
            <a:ln>
              <a:noFill/>
            </a:ln>
            <a:effectLst/>
          </p:spPr>
          <p:txBody>
            <a:bodyPr wrap="none" anchor="ctr"/>
            <a:lstStyle/>
            <a:p>
              <a:pPr defTabSz="1243777"/>
              <a:endParaRPr lang="en-US" sz="2498" dirty="0">
                <a:solidFill>
                  <a:srgbClr val="505050"/>
                </a:solidFill>
              </a:endParaRPr>
            </a:p>
          </p:txBody>
        </p:sp>
        <p:sp>
          <p:nvSpPr>
            <p:cNvPr id="447" name="Oval 409"/>
            <p:cNvSpPr>
              <a:spLocks noChangeAspect="1" noChangeArrowheads="1"/>
            </p:cNvSpPr>
            <p:nvPr userDrawn="1"/>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8" name="Oval 410"/>
            <p:cNvSpPr>
              <a:spLocks noChangeAspect="1" noChangeArrowheads="1"/>
            </p:cNvSpPr>
            <p:nvPr userDrawn="1"/>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49" name="Oval 411"/>
            <p:cNvSpPr>
              <a:spLocks noChangeAspect="1" noChangeArrowheads="1"/>
            </p:cNvSpPr>
            <p:nvPr userDrawn="1"/>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0" name="Oval 412"/>
            <p:cNvSpPr>
              <a:spLocks noChangeAspect="1" noChangeArrowheads="1"/>
            </p:cNvSpPr>
            <p:nvPr userDrawn="1"/>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1" name="Oval 413"/>
            <p:cNvSpPr>
              <a:spLocks noChangeAspect="1" noChangeArrowheads="1"/>
            </p:cNvSpPr>
            <p:nvPr userDrawn="1"/>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2" name="Oval 414"/>
            <p:cNvSpPr>
              <a:spLocks noChangeAspect="1" noChangeArrowheads="1"/>
            </p:cNvSpPr>
            <p:nvPr userDrawn="1"/>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3" name="Oval 415"/>
            <p:cNvSpPr>
              <a:spLocks noChangeAspect="1" noChangeArrowheads="1"/>
            </p:cNvSpPr>
            <p:nvPr userDrawn="1"/>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4" name="Oval 416"/>
            <p:cNvSpPr>
              <a:spLocks noChangeAspect="1" noChangeArrowheads="1"/>
            </p:cNvSpPr>
            <p:nvPr userDrawn="1"/>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5" name="Oval 417"/>
            <p:cNvSpPr>
              <a:spLocks noChangeAspect="1" noChangeArrowheads="1"/>
            </p:cNvSpPr>
            <p:nvPr userDrawn="1"/>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6" name="Oval 418"/>
            <p:cNvSpPr>
              <a:spLocks noChangeAspect="1" noChangeArrowheads="1"/>
            </p:cNvSpPr>
            <p:nvPr userDrawn="1"/>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7" name="Oval 419"/>
            <p:cNvSpPr>
              <a:spLocks noChangeAspect="1" noChangeArrowheads="1"/>
            </p:cNvSpPr>
            <p:nvPr userDrawn="1"/>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8" name="Oval 420"/>
            <p:cNvSpPr>
              <a:spLocks noChangeAspect="1" noChangeArrowheads="1"/>
            </p:cNvSpPr>
            <p:nvPr userDrawn="1"/>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59" name="Oval 421"/>
            <p:cNvSpPr>
              <a:spLocks noChangeAspect="1" noChangeArrowheads="1"/>
            </p:cNvSpPr>
            <p:nvPr userDrawn="1"/>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0" name="Oval 422"/>
            <p:cNvSpPr>
              <a:spLocks noChangeAspect="1" noChangeArrowheads="1"/>
            </p:cNvSpPr>
            <p:nvPr userDrawn="1"/>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1" name="Oval 423"/>
            <p:cNvSpPr>
              <a:spLocks noChangeAspect="1" noChangeArrowheads="1"/>
            </p:cNvSpPr>
            <p:nvPr userDrawn="1"/>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2" name="Oval 424"/>
            <p:cNvSpPr>
              <a:spLocks noChangeAspect="1" noChangeArrowheads="1"/>
            </p:cNvSpPr>
            <p:nvPr userDrawn="1"/>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3" name="Oval 425"/>
            <p:cNvSpPr>
              <a:spLocks noChangeAspect="1" noChangeArrowheads="1"/>
            </p:cNvSpPr>
            <p:nvPr userDrawn="1"/>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4" name="Oval 426"/>
            <p:cNvSpPr>
              <a:spLocks noChangeAspect="1" noChangeArrowheads="1"/>
            </p:cNvSpPr>
            <p:nvPr userDrawn="1"/>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5" name="Oval 427"/>
            <p:cNvSpPr>
              <a:spLocks noChangeAspect="1" noChangeArrowheads="1"/>
            </p:cNvSpPr>
            <p:nvPr userDrawn="1"/>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6" name="Oval 428"/>
            <p:cNvSpPr>
              <a:spLocks noChangeAspect="1" noChangeArrowheads="1"/>
            </p:cNvSpPr>
            <p:nvPr userDrawn="1"/>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7" name="Oval 429"/>
            <p:cNvSpPr>
              <a:spLocks noChangeAspect="1" noChangeArrowheads="1"/>
            </p:cNvSpPr>
            <p:nvPr userDrawn="1"/>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8" name="Oval 430"/>
            <p:cNvSpPr>
              <a:spLocks noChangeAspect="1" noChangeArrowheads="1"/>
            </p:cNvSpPr>
            <p:nvPr userDrawn="1"/>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69" name="Oval 431"/>
            <p:cNvSpPr>
              <a:spLocks noChangeAspect="1" noChangeArrowheads="1"/>
            </p:cNvSpPr>
            <p:nvPr userDrawn="1"/>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0" name="Oval 432"/>
            <p:cNvSpPr>
              <a:spLocks noChangeAspect="1" noChangeArrowheads="1"/>
            </p:cNvSpPr>
            <p:nvPr userDrawn="1"/>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1" name="Oval 433"/>
            <p:cNvSpPr>
              <a:spLocks noChangeAspect="1" noChangeArrowheads="1"/>
            </p:cNvSpPr>
            <p:nvPr userDrawn="1"/>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2" name="Oval 434"/>
            <p:cNvSpPr>
              <a:spLocks noChangeAspect="1" noChangeArrowheads="1"/>
            </p:cNvSpPr>
            <p:nvPr userDrawn="1"/>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3" name="Oval 435"/>
            <p:cNvSpPr>
              <a:spLocks noChangeAspect="1" noChangeArrowheads="1"/>
            </p:cNvSpPr>
            <p:nvPr userDrawn="1"/>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4" name="Oval 436"/>
            <p:cNvSpPr>
              <a:spLocks noChangeAspect="1" noChangeArrowheads="1"/>
            </p:cNvSpPr>
            <p:nvPr userDrawn="1"/>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5" name="Oval 437"/>
            <p:cNvSpPr>
              <a:spLocks noChangeAspect="1" noChangeArrowheads="1"/>
            </p:cNvSpPr>
            <p:nvPr userDrawn="1"/>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6" name="Oval 438"/>
            <p:cNvSpPr>
              <a:spLocks noChangeAspect="1" noChangeArrowheads="1"/>
            </p:cNvSpPr>
            <p:nvPr userDrawn="1"/>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7" name="Oval 439"/>
            <p:cNvSpPr>
              <a:spLocks noChangeAspect="1" noChangeArrowheads="1"/>
            </p:cNvSpPr>
            <p:nvPr userDrawn="1"/>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8" name="Oval 440"/>
            <p:cNvSpPr>
              <a:spLocks noChangeAspect="1" noChangeArrowheads="1"/>
            </p:cNvSpPr>
            <p:nvPr userDrawn="1"/>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79" name="Oval 441"/>
            <p:cNvSpPr>
              <a:spLocks noChangeAspect="1" noChangeArrowheads="1"/>
            </p:cNvSpPr>
            <p:nvPr userDrawn="1"/>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0" name="Oval 442"/>
            <p:cNvSpPr>
              <a:spLocks noChangeAspect="1" noChangeArrowheads="1"/>
            </p:cNvSpPr>
            <p:nvPr userDrawn="1"/>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1" name="Oval 443"/>
            <p:cNvSpPr>
              <a:spLocks noChangeAspect="1" noChangeArrowheads="1"/>
            </p:cNvSpPr>
            <p:nvPr userDrawn="1"/>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2" name="Oval 444"/>
            <p:cNvSpPr>
              <a:spLocks noChangeAspect="1" noChangeArrowheads="1"/>
            </p:cNvSpPr>
            <p:nvPr userDrawn="1"/>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3" name="Oval 445"/>
            <p:cNvSpPr>
              <a:spLocks noChangeAspect="1" noChangeArrowheads="1"/>
            </p:cNvSpPr>
            <p:nvPr userDrawn="1"/>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4" name="Oval 446"/>
            <p:cNvSpPr>
              <a:spLocks noChangeAspect="1" noChangeArrowheads="1"/>
            </p:cNvSpPr>
            <p:nvPr userDrawn="1"/>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5" name="Oval 447"/>
            <p:cNvSpPr>
              <a:spLocks noChangeAspect="1" noChangeArrowheads="1"/>
            </p:cNvSpPr>
            <p:nvPr userDrawn="1"/>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6" name="Oval 448"/>
            <p:cNvSpPr>
              <a:spLocks noChangeAspect="1" noChangeArrowheads="1"/>
            </p:cNvSpPr>
            <p:nvPr userDrawn="1"/>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7" name="Oval 449"/>
            <p:cNvSpPr>
              <a:spLocks noChangeAspect="1" noChangeArrowheads="1"/>
            </p:cNvSpPr>
            <p:nvPr userDrawn="1"/>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8" name="Oval 450"/>
            <p:cNvSpPr>
              <a:spLocks noChangeAspect="1" noChangeArrowheads="1"/>
            </p:cNvSpPr>
            <p:nvPr userDrawn="1"/>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89" name="Oval 451"/>
            <p:cNvSpPr>
              <a:spLocks noChangeAspect="1" noChangeArrowheads="1"/>
            </p:cNvSpPr>
            <p:nvPr userDrawn="1"/>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0" name="Oval 452"/>
            <p:cNvSpPr>
              <a:spLocks noChangeAspect="1" noChangeArrowheads="1"/>
            </p:cNvSpPr>
            <p:nvPr userDrawn="1"/>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1" name="Oval 453"/>
            <p:cNvSpPr>
              <a:spLocks noChangeAspect="1" noChangeArrowheads="1"/>
            </p:cNvSpPr>
            <p:nvPr userDrawn="1"/>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2" name="Oval 454"/>
            <p:cNvSpPr>
              <a:spLocks noChangeAspect="1" noChangeArrowheads="1"/>
            </p:cNvSpPr>
            <p:nvPr userDrawn="1"/>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3" name="Oval 455"/>
            <p:cNvSpPr>
              <a:spLocks noChangeAspect="1" noChangeArrowheads="1"/>
            </p:cNvSpPr>
            <p:nvPr userDrawn="1"/>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4" name="Oval 456"/>
            <p:cNvSpPr>
              <a:spLocks noChangeAspect="1" noChangeArrowheads="1"/>
            </p:cNvSpPr>
            <p:nvPr userDrawn="1"/>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5" name="Oval 457"/>
            <p:cNvSpPr>
              <a:spLocks noChangeAspect="1" noChangeArrowheads="1"/>
            </p:cNvSpPr>
            <p:nvPr userDrawn="1"/>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6" name="Oval 458"/>
            <p:cNvSpPr>
              <a:spLocks noChangeAspect="1" noChangeArrowheads="1"/>
            </p:cNvSpPr>
            <p:nvPr userDrawn="1"/>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7" name="Oval 459"/>
            <p:cNvSpPr>
              <a:spLocks noChangeAspect="1" noChangeArrowheads="1"/>
            </p:cNvSpPr>
            <p:nvPr userDrawn="1"/>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8" name="Oval 460"/>
            <p:cNvSpPr>
              <a:spLocks noChangeAspect="1" noChangeArrowheads="1"/>
            </p:cNvSpPr>
            <p:nvPr userDrawn="1"/>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499" name="Oval 461"/>
            <p:cNvSpPr>
              <a:spLocks noChangeAspect="1" noChangeArrowheads="1"/>
            </p:cNvSpPr>
            <p:nvPr userDrawn="1"/>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0" name="Oval 462"/>
            <p:cNvSpPr>
              <a:spLocks noChangeAspect="1" noChangeArrowheads="1"/>
            </p:cNvSpPr>
            <p:nvPr userDrawn="1"/>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1" name="Oval 463"/>
            <p:cNvSpPr>
              <a:spLocks noChangeAspect="1" noChangeArrowheads="1"/>
            </p:cNvSpPr>
            <p:nvPr userDrawn="1"/>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2" name="Oval 464"/>
            <p:cNvSpPr>
              <a:spLocks noChangeAspect="1" noChangeArrowheads="1"/>
            </p:cNvSpPr>
            <p:nvPr userDrawn="1"/>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3" name="Oval 465"/>
            <p:cNvSpPr>
              <a:spLocks noChangeAspect="1" noChangeArrowheads="1"/>
            </p:cNvSpPr>
            <p:nvPr userDrawn="1"/>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4" name="Oval 466"/>
            <p:cNvSpPr>
              <a:spLocks noChangeAspect="1" noChangeArrowheads="1"/>
            </p:cNvSpPr>
            <p:nvPr userDrawn="1"/>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5" name="Oval 467"/>
            <p:cNvSpPr>
              <a:spLocks noChangeAspect="1" noChangeArrowheads="1"/>
            </p:cNvSpPr>
            <p:nvPr userDrawn="1"/>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6" name="Oval 468"/>
            <p:cNvSpPr>
              <a:spLocks noChangeAspect="1" noChangeArrowheads="1"/>
            </p:cNvSpPr>
            <p:nvPr userDrawn="1"/>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7" name="Oval 469"/>
            <p:cNvSpPr>
              <a:spLocks noChangeAspect="1" noChangeArrowheads="1"/>
            </p:cNvSpPr>
            <p:nvPr userDrawn="1"/>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8" name="Oval 470"/>
            <p:cNvSpPr>
              <a:spLocks noChangeAspect="1" noChangeArrowheads="1"/>
            </p:cNvSpPr>
            <p:nvPr userDrawn="1"/>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09" name="Oval 471"/>
            <p:cNvSpPr>
              <a:spLocks noChangeAspect="1" noChangeArrowheads="1"/>
            </p:cNvSpPr>
            <p:nvPr userDrawn="1"/>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0" name="Oval 472"/>
            <p:cNvSpPr>
              <a:spLocks noChangeAspect="1" noChangeArrowheads="1"/>
            </p:cNvSpPr>
            <p:nvPr userDrawn="1"/>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1" name="Oval 473"/>
            <p:cNvSpPr>
              <a:spLocks noChangeAspect="1" noChangeArrowheads="1"/>
            </p:cNvSpPr>
            <p:nvPr userDrawn="1"/>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2" name="Oval 474"/>
            <p:cNvSpPr>
              <a:spLocks noChangeAspect="1" noChangeArrowheads="1"/>
            </p:cNvSpPr>
            <p:nvPr userDrawn="1"/>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3" name="Oval 475"/>
            <p:cNvSpPr>
              <a:spLocks noChangeAspect="1" noChangeArrowheads="1"/>
            </p:cNvSpPr>
            <p:nvPr userDrawn="1"/>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4" name="Oval 476"/>
            <p:cNvSpPr>
              <a:spLocks noChangeAspect="1" noChangeArrowheads="1"/>
            </p:cNvSpPr>
            <p:nvPr userDrawn="1"/>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5" name="Oval 477"/>
            <p:cNvSpPr>
              <a:spLocks noChangeAspect="1" noChangeArrowheads="1"/>
            </p:cNvSpPr>
            <p:nvPr userDrawn="1"/>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6" name="Oval 478"/>
            <p:cNvSpPr>
              <a:spLocks noChangeAspect="1" noChangeArrowheads="1"/>
            </p:cNvSpPr>
            <p:nvPr userDrawn="1"/>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7" name="Oval 479"/>
            <p:cNvSpPr>
              <a:spLocks noChangeAspect="1" noChangeArrowheads="1"/>
            </p:cNvSpPr>
            <p:nvPr userDrawn="1"/>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8" name="Oval 480"/>
            <p:cNvSpPr>
              <a:spLocks noChangeAspect="1" noChangeArrowheads="1"/>
            </p:cNvSpPr>
            <p:nvPr userDrawn="1"/>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19" name="Oval 481"/>
            <p:cNvSpPr>
              <a:spLocks noChangeAspect="1" noChangeArrowheads="1"/>
            </p:cNvSpPr>
            <p:nvPr userDrawn="1"/>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0" name="Oval 482"/>
            <p:cNvSpPr>
              <a:spLocks noChangeAspect="1" noChangeArrowheads="1"/>
            </p:cNvSpPr>
            <p:nvPr userDrawn="1"/>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1" name="Oval 483"/>
            <p:cNvSpPr>
              <a:spLocks noChangeAspect="1" noChangeArrowheads="1"/>
            </p:cNvSpPr>
            <p:nvPr userDrawn="1"/>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2" name="Oval 484"/>
            <p:cNvSpPr>
              <a:spLocks noChangeAspect="1" noChangeArrowheads="1"/>
            </p:cNvSpPr>
            <p:nvPr userDrawn="1"/>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3" name="Oval 485"/>
            <p:cNvSpPr>
              <a:spLocks noChangeAspect="1" noChangeArrowheads="1"/>
            </p:cNvSpPr>
            <p:nvPr userDrawn="1"/>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4" name="Oval 486"/>
            <p:cNvSpPr>
              <a:spLocks noChangeAspect="1" noChangeArrowheads="1"/>
            </p:cNvSpPr>
            <p:nvPr userDrawn="1"/>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5" name="Oval 487"/>
            <p:cNvSpPr>
              <a:spLocks noChangeAspect="1" noChangeArrowheads="1"/>
            </p:cNvSpPr>
            <p:nvPr userDrawn="1"/>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6" name="Oval 488"/>
            <p:cNvSpPr>
              <a:spLocks noChangeAspect="1" noChangeArrowheads="1"/>
            </p:cNvSpPr>
            <p:nvPr userDrawn="1"/>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7" name="Oval 489"/>
            <p:cNvSpPr>
              <a:spLocks noChangeAspect="1" noChangeArrowheads="1"/>
            </p:cNvSpPr>
            <p:nvPr userDrawn="1"/>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8" name="Oval 490"/>
            <p:cNvSpPr>
              <a:spLocks noChangeAspect="1" noChangeArrowheads="1"/>
            </p:cNvSpPr>
            <p:nvPr userDrawn="1"/>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29" name="Oval 491"/>
            <p:cNvSpPr>
              <a:spLocks noChangeAspect="1" noChangeArrowheads="1"/>
            </p:cNvSpPr>
            <p:nvPr userDrawn="1"/>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0" name="Oval 492"/>
            <p:cNvSpPr>
              <a:spLocks noChangeAspect="1" noChangeArrowheads="1"/>
            </p:cNvSpPr>
            <p:nvPr userDrawn="1"/>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1" name="Oval 493"/>
            <p:cNvSpPr>
              <a:spLocks noChangeAspect="1" noChangeArrowheads="1"/>
            </p:cNvSpPr>
            <p:nvPr userDrawn="1"/>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2" name="Oval 494"/>
            <p:cNvSpPr>
              <a:spLocks noChangeAspect="1" noChangeArrowheads="1"/>
            </p:cNvSpPr>
            <p:nvPr userDrawn="1"/>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3" name="Oval 495"/>
            <p:cNvSpPr>
              <a:spLocks noChangeAspect="1" noChangeArrowheads="1"/>
            </p:cNvSpPr>
            <p:nvPr userDrawn="1"/>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4" name="Oval 496"/>
            <p:cNvSpPr>
              <a:spLocks noChangeAspect="1" noChangeArrowheads="1"/>
            </p:cNvSpPr>
            <p:nvPr userDrawn="1"/>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5" name="Oval 497"/>
            <p:cNvSpPr>
              <a:spLocks noChangeAspect="1" noChangeArrowheads="1"/>
            </p:cNvSpPr>
            <p:nvPr userDrawn="1"/>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6" name="Oval 498"/>
            <p:cNvSpPr>
              <a:spLocks noChangeAspect="1" noChangeArrowheads="1"/>
            </p:cNvSpPr>
            <p:nvPr userDrawn="1"/>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7" name="Oval 499"/>
            <p:cNvSpPr>
              <a:spLocks noChangeAspect="1" noChangeArrowheads="1"/>
            </p:cNvSpPr>
            <p:nvPr userDrawn="1"/>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8" name="Oval 500"/>
            <p:cNvSpPr>
              <a:spLocks noChangeAspect="1" noChangeArrowheads="1"/>
            </p:cNvSpPr>
            <p:nvPr userDrawn="1"/>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39" name="Oval 501"/>
            <p:cNvSpPr>
              <a:spLocks noChangeAspect="1" noChangeArrowheads="1"/>
            </p:cNvSpPr>
            <p:nvPr userDrawn="1"/>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0" name="Oval 502"/>
            <p:cNvSpPr>
              <a:spLocks noChangeAspect="1" noChangeArrowheads="1"/>
            </p:cNvSpPr>
            <p:nvPr userDrawn="1"/>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1" name="Oval 503"/>
            <p:cNvSpPr>
              <a:spLocks noChangeAspect="1" noChangeArrowheads="1"/>
            </p:cNvSpPr>
            <p:nvPr userDrawn="1"/>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2" name="Oval 504"/>
            <p:cNvSpPr>
              <a:spLocks noChangeAspect="1" noChangeArrowheads="1"/>
            </p:cNvSpPr>
            <p:nvPr userDrawn="1"/>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3" name="Oval 505"/>
            <p:cNvSpPr>
              <a:spLocks noChangeAspect="1" noChangeArrowheads="1"/>
            </p:cNvSpPr>
            <p:nvPr userDrawn="1"/>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4" name="Oval 506"/>
            <p:cNvSpPr>
              <a:spLocks noChangeAspect="1" noChangeArrowheads="1"/>
            </p:cNvSpPr>
            <p:nvPr userDrawn="1"/>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5" name="Oval 507"/>
            <p:cNvSpPr>
              <a:spLocks noChangeAspect="1" noChangeArrowheads="1"/>
            </p:cNvSpPr>
            <p:nvPr userDrawn="1"/>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6" name="Oval 508"/>
            <p:cNvSpPr>
              <a:spLocks noChangeAspect="1" noChangeArrowheads="1"/>
            </p:cNvSpPr>
            <p:nvPr userDrawn="1"/>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7" name="Oval 509"/>
            <p:cNvSpPr>
              <a:spLocks noChangeAspect="1" noChangeArrowheads="1"/>
            </p:cNvSpPr>
            <p:nvPr userDrawn="1"/>
          </p:nvSpPr>
          <p:spPr bwMode="auto">
            <a:xfrm>
              <a:off x="4888568" y="2385118"/>
              <a:ext cx="85944"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548" name="Oval 510"/>
            <p:cNvSpPr>
              <a:spLocks noChangeAspect="1" noChangeArrowheads="1"/>
            </p:cNvSpPr>
            <p:nvPr userDrawn="1"/>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49" name="Oval 511"/>
            <p:cNvSpPr>
              <a:spLocks noChangeAspect="1" noChangeArrowheads="1"/>
            </p:cNvSpPr>
            <p:nvPr userDrawn="1"/>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0" name="Oval 512"/>
            <p:cNvSpPr>
              <a:spLocks noChangeAspect="1" noChangeArrowheads="1"/>
            </p:cNvSpPr>
            <p:nvPr userDrawn="1"/>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1" name="Oval 513"/>
            <p:cNvSpPr>
              <a:spLocks noChangeAspect="1" noChangeArrowheads="1"/>
            </p:cNvSpPr>
            <p:nvPr userDrawn="1"/>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2" name="Oval 514"/>
            <p:cNvSpPr>
              <a:spLocks noChangeAspect="1" noChangeArrowheads="1"/>
            </p:cNvSpPr>
            <p:nvPr userDrawn="1"/>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3" name="Oval 515"/>
            <p:cNvSpPr>
              <a:spLocks noChangeAspect="1" noChangeArrowheads="1"/>
            </p:cNvSpPr>
            <p:nvPr userDrawn="1"/>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4" name="Oval 516"/>
            <p:cNvSpPr>
              <a:spLocks noChangeAspect="1" noChangeArrowheads="1"/>
            </p:cNvSpPr>
            <p:nvPr userDrawn="1"/>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5" name="Oval 517"/>
            <p:cNvSpPr>
              <a:spLocks noChangeAspect="1" noChangeArrowheads="1"/>
            </p:cNvSpPr>
            <p:nvPr userDrawn="1"/>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6" name="Oval 518"/>
            <p:cNvSpPr>
              <a:spLocks noChangeAspect="1" noChangeArrowheads="1"/>
            </p:cNvSpPr>
            <p:nvPr userDrawn="1"/>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7" name="Oval 519"/>
            <p:cNvSpPr>
              <a:spLocks noChangeAspect="1" noChangeArrowheads="1"/>
            </p:cNvSpPr>
            <p:nvPr userDrawn="1"/>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8" name="Oval 520"/>
            <p:cNvSpPr>
              <a:spLocks noChangeAspect="1" noChangeArrowheads="1"/>
            </p:cNvSpPr>
            <p:nvPr userDrawn="1"/>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59" name="Oval 521"/>
            <p:cNvSpPr>
              <a:spLocks noChangeAspect="1" noChangeArrowheads="1"/>
            </p:cNvSpPr>
            <p:nvPr userDrawn="1"/>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0" name="Oval 522"/>
            <p:cNvSpPr>
              <a:spLocks noChangeAspect="1" noChangeArrowheads="1"/>
            </p:cNvSpPr>
            <p:nvPr userDrawn="1"/>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1" name="Oval 523"/>
            <p:cNvSpPr>
              <a:spLocks noChangeAspect="1" noChangeArrowheads="1"/>
            </p:cNvSpPr>
            <p:nvPr userDrawn="1"/>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2" name="Oval 524"/>
            <p:cNvSpPr>
              <a:spLocks noChangeAspect="1" noChangeArrowheads="1"/>
            </p:cNvSpPr>
            <p:nvPr userDrawn="1"/>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3" name="Oval 525"/>
            <p:cNvSpPr>
              <a:spLocks noChangeAspect="1" noChangeArrowheads="1"/>
            </p:cNvSpPr>
            <p:nvPr userDrawn="1"/>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4" name="Oval 526"/>
            <p:cNvSpPr>
              <a:spLocks noChangeAspect="1" noChangeArrowheads="1"/>
            </p:cNvSpPr>
            <p:nvPr userDrawn="1"/>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5" name="Oval 527"/>
            <p:cNvSpPr>
              <a:spLocks noChangeAspect="1" noChangeArrowheads="1"/>
            </p:cNvSpPr>
            <p:nvPr userDrawn="1"/>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6" name="Oval 528"/>
            <p:cNvSpPr>
              <a:spLocks noChangeAspect="1" noChangeArrowheads="1"/>
            </p:cNvSpPr>
            <p:nvPr userDrawn="1"/>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7" name="Oval 529"/>
            <p:cNvSpPr>
              <a:spLocks noChangeAspect="1" noChangeArrowheads="1"/>
            </p:cNvSpPr>
            <p:nvPr userDrawn="1"/>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8" name="Oval 530"/>
            <p:cNvSpPr>
              <a:spLocks noChangeAspect="1" noChangeArrowheads="1"/>
            </p:cNvSpPr>
            <p:nvPr userDrawn="1"/>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69" name="Oval 531"/>
            <p:cNvSpPr>
              <a:spLocks noChangeAspect="1" noChangeArrowheads="1"/>
            </p:cNvSpPr>
            <p:nvPr userDrawn="1"/>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0" name="Oval 532"/>
            <p:cNvSpPr>
              <a:spLocks noChangeAspect="1" noChangeArrowheads="1"/>
            </p:cNvSpPr>
            <p:nvPr userDrawn="1"/>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1" name="Oval 533"/>
            <p:cNvSpPr>
              <a:spLocks noChangeAspect="1" noChangeArrowheads="1"/>
            </p:cNvSpPr>
            <p:nvPr userDrawn="1"/>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2" name="Oval 534"/>
            <p:cNvSpPr>
              <a:spLocks noChangeAspect="1" noChangeArrowheads="1"/>
            </p:cNvSpPr>
            <p:nvPr userDrawn="1"/>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3" name="Oval 535"/>
            <p:cNvSpPr>
              <a:spLocks noChangeAspect="1" noChangeArrowheads="1"/>
            </p:cNvSpPr>
            <p:nvPr userDrawn="1"/>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4" name="Oval 536"/>
            <p:cNvSpPr>
              <a:spLocks noChangeAspect="1" noChangeArrowheads="1"/>
            </p:cNvSpPr>
            <p:nvPr userDrawn="1"/>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5" name="Oval 537"/>
            <p:cNvSpPr>
              <a:spLocks noChangeAspect="1" noChangeArrowheads="1"/>
            </p:cNvSpPr>
            <p:nvPr userDrawn="1"/>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6" name="Oval 538"/>
            <p:cNvSpPr>
              <a:spLocks noChangeAspect="1" noChangeArrowheads="1"/>
            </p:cNvSpPr>
            <p:nvPr userDrawn="1"/>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7" name="Oval 539"/>
            <p:cNvSpPr>
              <a:spLocks noChangeAspect="1" noChangeArrowheads="1"/>
            </p:cNvSpPr>
            <p:nvPr userDrawn="1"/>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8" name="Oval 540"/>
            <p:cNvSpPr>
              <a:spLocks noChangeAspect="1" noChangeArrowheads="1"/>
            </p:cNvSpPr>
            <p:nvPr userDrawn="1"/>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79" name="Oval 541"/>
            <p:cNvSpPr>
              <a:spLocks noChangeAspect="1" noChangeArrowheads="1"/>
            </p:cNvSpPr>
            <p:nvPr userDrawn="1"/>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0" name="Oval 542"/>
            <p:cNvSpPr>
              <a:spLocks noChangeAspect="1" noChangeArrowheads="1"/>
            </p:cNvSpPr>
            <p:nvPr userDrawn="1"/>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1" name="Oval 543"/>
            <p:cNvSpPr>
              <a:spLocks noChangeAspect="1" noChangeArrowheads="1"/>
            </p:cNvSpPr>
            <p:nvPr userDrawn="1"/>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2" name="Oval 544"/>
            <p:cNvSpPr>
              <a:spLocks noChangeAspect="1" noChangeArrowheads="1"/>
            </p:cNvSpPr>
            <p:nvPr userDrawn="1"/>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3" name="Oval 545"/>
            <p:cNvSpPr>
              <a:spLocks noChangeAspect="1" noChangeArrowheads="1"/>
            </p:cNvSpPr>
            <p:nvPr userDrawn="1"/>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4" name="Oval 546"/>
            <p:cNvSpPr>
              <a:spLocks noChangeAspect="1" noChangeArrowheads="1"/>
            </p:cNvSpPr>
            <p:nvPr userDrawn="1"/>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5" name="Oval 547"/>
            <p:cNvSpPr>
              <a:spLocks noChangeAspect="1" noChangeArrowheads="1"/>
            </p:cNvSpPr>
            <p:nvPr userDrawn="1"/>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6" name="Oval 548"/>
            <p:cNvSpPr>
              <a:spLocks noChangeAspect="1" noChangeArrowheads="1"/>
            </p:cNvSpPr>
            <p:nvPr userDrawn="1"/>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7" name="Oval 549"/>
            <p:cNvSpPr>
              <a:spLocks noChangeAspect="1" noChangeArrowheads="1"/>
            </p:cNvSpPr>
            <p:nvPr userDrawn="1"/>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8" name="Oval 550"/>
            <p:cNvSpPr>
              <a:spLocks noChangeAspect="1" noChangeArrowheads="1"/>
            </p:cNvSpPr>
            <p:nvPr userDrawn="1"/>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89" name="Oval 551"/>
            <p:cNvSpPr>
              <a:spLocks noChangeAspect="1" noChangeArrowheads="1"/>
            </p:cNvSpPr>
            <p:nvPr userDrawn="1"/>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0" name="Oval 552"/>
            <p:cNvSpPr>
              <a:spLocks noChangeAspect="1" noChangeArrowheads="1"/>
            </p:cNvSpPr>
            <p:nvPr userDrawn="1"/>
          </p:nvSpPr>
          <p:spPr bwMode="auto">
            <a:xfrm>
              <a:off x="4327672" y="2489154"/>
              <a:ext cx="85944" cy="85944"/>
            </a:xfrm>
            <a:prstGeom prst="ellipse">
              <a:avLst/>
            </a:prstGeom>
            <a:grpFill/>
            <a:ln>
              <a:noFill/>
            </a:ln>
            <a:effectLst/>
          </p:spPr>
          <p:txBody>
            <a:bodyPr wrap="none" anchor="ctr"/>
            <a:lstStyle/>
            <a:p>
              <a:pPr defTabSz="1243777"/>
              <a:endParaRPr lang="en-US" sz="2498">
                <a:solidFill>
                  <a:srgbClr val="505050"/>
                </a:solidFill>
              </a:endParaRPr>
            </a:p>
          </p:txBody>
        </p:sp>
        <p:sp>
          <p:nvSpPr>
            <p:cNvPr id="591" name="Oval 553"/>
            <p:cNvSpPr>
              <a:spLocks noChangeAspect="1" noChangeArrowheads="1"/>
            </p:cNvSpPr>
            <p:nvPr userDrawn="1"/>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2" name="Oval 554"/>
            <p:cNvSpPr>
              <a:spLocks noChangeAspect="1" noChangeArrowheads="1"/>
            </p:cNvSpPr>
            <p:nvPr userDrawn="1"/>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3" name="Oval 555"/>
            <p:cNvSpPr>
              <a:spLocks noChangeAspect="1" noChangeArrowheads="1"/>
            </p:cNvSpPr>
            <p:nvPr userDrawn="1"/>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4" name="Oval 556"/>
            <p:cNvSpPr>
              <a:spLocks noChangeAspect="1" noChangeArrowheads="1"/>
            </p:cNvSpPr>
            <p:nvPr userDrawn="1"/>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5" name="Oval 557"/>
            <p:cNvSpPr>
              <a:spLocks noChangeAspect="1" noChangeArrowheads="1"/>
            </p:cNvSpPr>
            <p:nvPr userDrawn="1"/>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6" name="Oval 558"/>
            <p:cNvSpPr>
              <a:spLocks noChangeAspect="1" noChangeArrowheads="1"/>
            </p:cNvSpPr>
            <p:nvPr userDrawn="1"/>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7" name="Oval 559"/>
            <p:cNvSpPr>
              <a:spLocks noChangeAspect="1" noChangeArrowheads="1"/>
            </p:cNvSpPr>
            <p:nvPr userDrawn="1"/>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8" name="Oval 560"/>
            <p:cNvSpPr>
              <a:spLocks noChangeAspect="1" noChangeArrowheads="1"/>
            </p:cNvSpPr>
            <p:nvPr userDrawn="1"/>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599" name="Oval 561"/>
            <p:cNvSpPr>
              <a:spLocks noChangeAspect="1" noChangeArrowheads="1"/>
            </p:cNvSpPr>
            <p:nvPr userDrawn="1"/>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0" name="Oval 562"/>
            <p:cNvSpPr>
              <a:spLocks noChangeAspect="1" noChangeArrowheads="1"/>
            </p:cNvSpPr>
            <p:nvPr userDrawn="1"/>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1" name="Oval 563"/>
            <p:cNvSpPr>
              <a:spLocks noChangeAspect="1" noChangeArrowheads="1"/>
            </p:cNvSpPr>
            <p:nvPr userDrawn="1"/>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2" name="Oval 564"/>
            <p:cNvSpPr>
              <a:spLocks noChangeAspect="1" noChangeArrowheads="1"/>
            </p:cNvSpPr>
            <p:nvPr userDrawn="1"/>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3" name="Oval 565"/>
            <p:cNvSpPr>
              <a:spLocks noChangeAspect="1" noChangeArrowheads="1"/>
            </p:cNvSpPr>
            <p:nvPr userDrawn="1"/>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4" name="Oval 566"/>
            <p:cNvSpPr>
              <a:spLocks noChangeAspect="1" noChangeArrowheads="1"/>
            </p:cNvSpPr>
            <p:nvPr userDrawn="1"/>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5" name="Oval 567"/>
            <p:cNvSpPr>
              <a:spLocks noChangeAspect="1" noChangeArrowheads="1"/>
            </p:cNvSpPr>
            <p:nvPr userDrawn="1"/>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6" name="Oval 568"/>
            <p:cNvSpPr>
              <a:spLocks noChangeAspect="1" noChangeArrowheads="1"/>
            </p:cNvSpPr>
            <p:nvPr userDrawn="1"/>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7" name="Oval 569"/>
            <p:cNvSpPr>
              <a:spLocks noChangeAspect="1" noChangeArrowheads="1"/>
            </p:cNvSpPr>
            <p:nvPr userDrawn="1"/>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8" name="Oval 570"/>
            <p:cNvSpPr>
              <a:spLocks noChangeAspect="1" noChangeArrowheads="1"/>
            </p:cNvSpPr>
            <p:nvPr userDrawn="1"/>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09" name="Oval 571"/>
            <p:cNvSpPr>
              <a:spLocks noChangeAspect="1" noChangeArrowheads="1"/>
            </p:cNvSpPr>
            <p:nvPr userDrawn="1"/>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0" name="Oval 572"/>
            <p:cNvSpPr>
              <a:spLocks noChangeAspect="1" noChangeArrowheads="1"/>
            </p:cNvSpPr>
            <p:nvPr userDrawn="1"/>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1" name="Oval 573"/>
            <p:cNvSpPr>
              <a:spLocks noChangeAspect="1" noChangeArrowheads="1"/>
            </p:cNvSpPr>
            <p:nvPr userDrawn="1"/>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2" name="Oval 574"/>
            <p:cNvSpPr>
              <a:spLocks noChangeAspect="1" noChangeArrowheads="1"/>
            </p:cNvSpPr>
            <p:nvPr userDrawn="1"/>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3" name="Oval 575"/>
            <p:cNvSpPr>
              <a:spLocks noChangeAspect="1" noChangeArrowheads="1"/>
            </p:cNvSpPr>
            <p:nvPr userDrawn="1"/>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4" name="Oval 576"/>
            <p:cNvSpPr>
              <a:spLocks noChangeAspect="1" noChangeArrowheads="1"/>
            </p:cNvSpPr>
            <p:nvPr userDrawn="1"/>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5" name="Oval 577"/>
            <p:cNvSpPr>
              <a:spLocks noChangeAspect="1" noChangeArrowheads="1"/>
            </p:cNvSpPr>
            <p:nvPr userDrawn="1"/>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6" name="Oval 578"/>
            <p:cNvSpPr>
              <a:spLocks noChangeAspect="1" noChangeArrowheads="1"/>
            </p:cNvSpPr>
            <p:nvPr userDrawn="1"/>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7" name="Oval 579"/>
            <p:cNvSpPr>
              <a:spLocks noChangeAspect="1" noChangeArrowheads="1"/>
            </p:cNvSpPr>
            <p:nvPr userDrawn="1"/>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8" name="Oval 580"/>
            <p:cNvSpPr>
              <a:spLocks noChangeAspect="1" noChangeArrowheads="1"/>
            </p:cNvSpPr>
            <p:nvPr userDrawn="1"/>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19" name="Oval 581"/>
            <p:cNvSpPr>
              <a:spLocks noChangeAspect="1" noChangeArrowheads="1"/>
            </p:cNvSpPr>
            <p:nvPr userDrawn="1"/>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0" name="Oval 582"/>
            <p:cNvSpPr>
              <a:spLocks noChangeAspect="1" noChangeArrowheads="1"/>
            </p:cNvSpPr>
            <p:nvPr userDrawn="1"/>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1" name="Oval 583"/>
            <p:cNvSpPr>
              <a:spLocks noChangeAspect="1" noChangeArrowheads="1"/>
            </p:cNvSpPr>
            <p:nvPr userDrawn="1"/>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2" name="Oval 584"/>
            <p:cNvSpPr>
              <a:spLocks noChangeAspect="1" noChangeArrowheads="1"/>
            </p:cNvSpPr>
            <p:nvPr userDrawn="1"/>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3" name="Oval 585"/>
            <p:cNvSpPr>
              <a:spLocks noChangeAspect="1" noChangeArrowheads="1"/>
            </p:cNvSpPr>
            <p:nvPr userDrawn="1"/>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4" name="Oval 586"/>
            <p:cNvSpPr>
              <a:spLocks noChangeAspect="1" noChangeArrowheads="1"/>
            </p:cNvSpPr>
            <p:nvPr userDrawn="1"/>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5" name="Oval 587"/>
            <p:cNvSpPr>
              <a:spLocks noChangeAspect="1" noChangeArrowheads="1"/>
            </p:cNvSpPr>
            <p:nvPr userDrawn="1"/>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6" name="Oval 588"/>
            <p:cNvSpPr>
              <a:spLocks noChangeAspect="1" noChangeArrowheads="1"/>
            </p:cNvSpPr>
            <p:nvPr userDrawn="1"/>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7" name="Oval 589"/>
            <p:cNvSpPr>
              <a:spLocks noChangeAspect="1" noChangeArrowheads="1"/>
            </p:cNvSpPr>
            <p:nvPr userDrawn="1"/>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8" name="Oval 590"/>
            <p:cNvSpPr>
              <a:spLocks noChangeAspect="1" noChangeArrowheads="1"/>
            </p:cNvSpPr>
            <p:nvPr userDrawn="1"/>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29" name="Oval 591"/>
            <p:cNvSpPr>
              <a:spLocks noChangeAspect="1" noChangeArrowheads="1"/>
            </p:cNvSpPr>
            <p:nvPr userDrawn="1"/>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0" name="Oval 592"/>
            <p:cNvSpPr>
              <a:spLocks noChangeAspect="1" noChangeArrowheads="1"/>
            </p:cNvSpPr>
            <p:nvPr userDrawn="1"/>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1" name="Oval 593"/>
            <p:cNvSpPr>
              <a:spLocks noChangeAspect="1" noChangeArrowheads="1"/>
            </p:cNvSpPr>
            <p:nvPr userDrawn="1"/>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2" name="Oval 594"/>
            <p:cNvSpPr>
              <a:spLocks noChangeAspect="1" noChangeArrowheads="1"/>
            </p:cNvSpPr>
            <p:nvPr userDrawn="1"/>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3" name="Oval 595"/>
            <p:cNvSpPr>
              <a:spLocks noChangeAspect="1" noChangeArrowheads="1"/>
            </p:cNvSpPr>
            <p:nvPr userDrawn="1"/>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4" name="Oval 596"/>
            <p:cNvSpPr>
              <a:spLocks noChangeAspect="1" noChangeArrowheads="1"/>
            </p:cNvSpPr>
            <p:nvPr userDrawn="1"/>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5" name="Oval 597"/>
            <p:cNvSpPr>
              <a:spLocks noChangeAspect="1" noChangeArrowheads="1"/>
            </p:cNvSpPr>
            <p:nvPr userDrawn="1"/>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6" name="Oval 598"/>
            <p:cNvSpPr>
              <a:spLocks noChangeAspect="1" noChangeArrowheads="1"/>
            </p:cNvSpPr>
            <p:nvPr userDrawn="1"/>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7" name="Oval 599"/>
            <p:cNvSpPr>
              <a:spLocks noChangeAspect="1" noChangeArrowheads="1"/>
            </p:cNvSpPr>
            <p:nvPr userDrawn="1"/>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8" name="Oval 600"/>
            <p:cNvSpPr>
              <a:spLocks noChangeAspect="1" noChangeArrowheads="1"/>
            </p:cNvSpPr>
            <p:nvPr userDrawn="1"/>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39" name="Oval 601"/>
            <p:cNvSpPr>
              <a:spLocks noChangeAspect="1" noChangeArrowheads="1"/>
            </p:cNvSpPr>
            <p:nvPr userDrawn="1"/>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0" name="Oval 602"/>
            <p:cNvSpPr>
              <a:spLocks noChangeAspect="1" noChangeArrowheads="1"/>
            </p:cNvSpPr>
            <p:nvPr userDrawn="1"/>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1" name="Oval 603"/>
            <p:cNvSpPr>
              <a:spLocks noChangeAspect="1" noChangeArrowheads="1"/>
            </p:cNvSpPr>
            <p:nvPr userDrawn="1"/>
          </p:nvSpPr>
          <p:spPr bwMode="auto">
            <a:xfrm>
              <a:off x="4776992" y="2593192"/>
              <a:ext cx="85944"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642" name="Oval 604"/>
            <p:cNvSpPr>
              <a:spLocks noChangeAspect="1" noChangeArrowheads="1"/>
            </p:cNvSpPr>
            <p:nvPr userDrawn="1"/>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3" name="Oval 605"/>
            <p:cNvSpPr>
              <a:spLocks noChangeAspect="1" noChangeArrowheads="1"/>
            </p:cNvSpPr>
            <p:nvPr userDrawn="1"/>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4" name="Oval 606"/>
            <p:cNvSpPr>
              <a:spLocks noChangeAspect="1" noChangeArrowheads="1"/>
            </p:cNvSpPr>
            <p:nvPr userDrawn="1"/>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5" name="Oval 607"/>
            <p:cNvSpPr>
              <a:spLocks noChangeAspect="1" noChangeArrowheads="1"/>
            </p:cNvSpPr>
            <p:nvPr userDrawn="1"/>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6" name="Oval 608"/>
            <p:cNvSpPr>
              <a:spLocks noChangeAspect="1" noChangeArrowheads="1"/>
            </p:cNvSpPr>
            <p:nvPr userDrawn="1"/>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7" name="Oval 609"/>
            <p:cNvSpPr>
              <a:spLocks noChangeAspect="1" noChangeArrowheads="1"/>
            </p:cNvSpPr>
            <p:nvPr userDrawn="1"/>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8" name="Oval 610"/>
            <p:cNvSpPr>
              <a:spLocks noChangeAspect="1" noChangeArrowheads="1"/>
            </p:cNvSpPr>
            <p:nvPr userDrawn="1"/>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49" name="Oval 611"/>
            <p:cNvSpPr>
              <a:spLocks noChangeAspect="1" noChangeArrowheads="1"/>
            </p:cNvSpPr>
            <p:nvPr userDrawn="1"/>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0" name="Oval 612"/>
            <p:cNvSpPr>
              <a:spLocks noChangeAspect="1" noChangeArrowheads="1"/>
            </p:cNvSpPr>
            <p:nvPr userDrawn="1"/>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1" name="Oval 613"/>
            <p:cNvSpPr>
              <a:spLocks noChangeAspect="1" noChangeArrowheads="1"/>
            </p:cNvSpPr>
            <p:nvPr userDrawn="1"/>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2" name="Oval 614"/>
            <p:cNvSpPr>
              <a:spLocks noChangeAspect="1" noChangeArrowheads="1"/>
            </p:cNvSpPr>
            <p:nvPr userDrawn="1"/>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3" name="Oval 615"/>
            <p:cNvSpPr>
              <a:spLocks noChangeAspect="1" noChangeArrowheads="1"/>
            </p:cNvSpPr>
            <p:nvPr userDrawn="1"/>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4" name="Oval 616"/>
            <p:cNvSpPr>
              <a:spLocks noChangeAspect="1" noChangeArrowheads="1"/>
            </p:cNvSpPr>
            <p:nvPr userDrawn="1"/>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5" name="Oval 617"/>
            <p:cNvSpPr>
              <a:spLocks noChangeAspect="1" noChangeArrowheads="1"/>
            </p:cNvSpPr>
            <p:nvPr userDrawn="1"/>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6" name="Oval 618"/>
            <p:cNvSpPr>
              <a:spLocks noChangeAspect="1" noChangeArrowheads="1"/>
            </p:cNvSpPr>
            <p:nvPr userDrawn="1"/>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7" name="Oval 619"/>
            <p:cNvSpPr>
              <a:spLocks noChangeAspect="1" noChangeArrowheads="1"/>
            </p:cNvSpPr>
            <p:nvPr userDrawn="1"/>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8" name="Oval 620"/>
            <p:cNvSpPr>
              <a:spLocks noChangeAspect="1" noChangeArrowheads="1"/>
            </p:cNvSpPr>
            <p:nvPr userDrawn="1"/>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59" name="Oval 621"/>
            <p:cNvSpPr>
              <a:spLocks noChangeAspect="1" noChangeArrowheads="1"/>
            </p:cNvSpPr>
            <p:nvPr userDrawn="1"/>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0" name="Oval 622"/>
            <p:cNvSpPr>
              <a:spLocks noChangeAspect="1" noChangeArrowheads="1"/>
            </p:cNvSpPr>
            <p:nvPr userDrawn="1"/>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1" name="Oval 623"/>
            <p:cNvSpPr>
              <a:spLocks noChangeAspect="1" noChangeArrowheads="1"/>
            </p:cNvSpPr>
            <p:nvPr userDrawn="1"/>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2" name="Oval 624"/>
            <p:cNvSpPr>
              <a:spLocks noChangeAspect="1" noChangeArrowheads="1"/>
            </p:cNvSpPr>
            <p:nvPr userDrawn="1"/>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3" name="Oval 625"/>
            <p:cNvSpPr>
              <a:spLocks noChangeAspect="1" noChangeArrowheads="1"/>
            </p:cNvSpPr>
            <p:nvPr userDrawn="1"/>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4" name="Oval 626"/>
            <p:cNvSpPr>
              <a:spLocks noChangeAspect="1" noChangeArrowheads="1"/>
            </p:cNvSpPr>
            <p:nvPr userDrawn="1"/>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5" name="Oval 627"/>
            <p:cNvSpPr>
              <a:spLocks noChangeAspect="1" noChangeArrowheads="1"/>
            </p:cNvSpPr>
            <p:nvPr userDrawn="1"/>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6" name="Oval 628"/>
            <p:cNvSpPr>
              <a:spLocks noChangeAspect="1" noChangeArrowheads="1"/>
            </p:cNvSpPr>
            <p:nvPr userDrawn="1"/>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7" name="Oval 629"/>
            <p:cNvSpPr>
              <a:spLocks noChangeAspect="1" noChangeArrowheads="1"/>
            </p:cNvSpPr>
            <p:nvPr userDrawn="1"/>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68" name="Oval 630"/>
            <p:cNvSpPr>
              <a:spLocks noChangeAspect="1" noChangeArrowheads="1"/>
            </p:cNvSpPr>
            <p:nvPr userDrawn="1"/>
          </p:nvSpPr>
          <p:spPr bwMode="auto">
            <a:xfrm>
              <a:off x="7810653" y="2593192"/>
              <a:ext cx="85944"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669" name="Oval 631"/>
            <p:cNvSpPr>
              <a:spLocks noChangeAspect="1" noChangeArrowheads="1"/>
            </p:cNvSpPr>
            <p:nvPr userDrawn="1"/>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0" name="Oval 632"/>
            <p:cNvSpPr>
              <a:spLocks noChangeAspect="1" noChangeArrowheads="1"/>
            </p:cNvSpPr>
            <p:nvPr userDrawn="1"/>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1" name="Oval 633"/>
            <p:cNvSpPr>
              <a:spLocks noChangeAspect="1" noChangeArrowheads="1"/>
            </p:cNvSpPr>
            <p:nvPr userDrawn="1"/>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2" name="Oval 634"/>
            <p:cNvSpPr>
              <a:spLocks noChangeAspect="1" noChangeArrowheads="1"/>
            </p:cNvSpPr>
            <p:nvPr userDrawn="1"/>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3" name="Oval 635"/>
            <p:cNvSpPr>
              <a:spLocks noChangeAspect="1" noChangeArrowheads="1"/>
            </p:cNvSpPr>
            <p:nvPr userDrawn="1"/>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4" name="Oval 636"/>
            <p:cNvSpPr>
              <a:spLocks noChangeAspect="1" noChangeArrowheads="1"/>
            </p:cNvSpPr>
            <p:nvPr userDrawn="1"/>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5" name="Oval 637"/>
            <p:cNvSpPr>
              <a:spLocks noChangeAspect="1" noChangeArrowheads="1"/>
            </p:cNvSpPr>
            <p:nvPr userDrawn="1"/>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6" name="Oval 638"/>
            <p:cNvSpPr>
              <a:spLocks noChangeAspect="1" noChangeArrowheads="1"/>
            </p:cNvSpPr>
            <p:nvPr userDrawn="1"/>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7" name="Oval 639"/>
            <p:cNvSpPr>
              <a:spLocks noChangeAspect="1" noChangeArrowheads="1"/>
            </p:cNvSpPr>
            <p:nvPr userDrawn="1"/>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8" name="Oval 640"/>
            <p:cNvSpPr>
              <a:spLocks noChangeAspect="1" noChangeArrowheads="1"/>
            </p:cNvSpPr>
            <p:nvPr userDrawn="1"/>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79" name="Oval 641"/>
            <p:cNvSpPr>
              <a:spLocks noChangeAspect="1" noChangeArrowheads="1"/>
            </p:cNvSpPr>
            <p:nvPr userDrawn="1"/>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0" name="Oval 642"/>
            <p:cNvSpPr>
              <a:spLocks noChangeAspect="1" noChangeArrowheads="1"/>
            </p:cNvSpPr>
            <p:nvPr userDrawn="1"/>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1" name="Oval 643"/>
            <p:cNvSpPr>
              <a:spLocks noChangeAspect="1" noChangeArrowheads="1"/>
            </p:cNvSpPr>
            <p:nvPr userDrawn="1"/>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2" name="Oval 644"/>
            <p:cNvSpPr>
              <a:spLocks noChangeAspect="1" noChangeArrowheads="1"/>
            </p:cNvSpPr>
            <p:nvPr userDrawn="1"/>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3" name="Oval 645"/>
            <p:cNvSpPr>
              <a:spLocks noChangeAspect="1" noChangeArrowheads="1"/>
            </p:cNvSpPr>
            <p:nvPr userDrawn="1"/>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4" name="Oval 646"/>
            <p:cNvSpPr>
              <a:spLocks noChangeAspect="1" noChangeArrowheads="1"/>
            </p:cNvSpPr>
            <p:nvPr userDrawn="1"/>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5" name="Oval 647"/>
            <p:cNvSpPr>
              <a:spLocks noChangeAspect="1" noChangeArrowheads="1"/>
            </p:cNvSpPr>
            <p:nvPr userDrawn="1"/>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6" name="Oval 648"/>
            <p:cNvSpPr>
              <a:spLocks noChangeAspect="1" noChangeArrowheads="1"/>
            </p:cNvSpPr>
            <p:nvPr userDrawn="1"/>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7" name="Oval 649"/>
            <p:cNvSpPr>
              <a:spLocks noChangeAspect="1" noChangeArrowheads="1"/>
            </p:cNvSpPr>
            <p:nvPr userDrawn="1"/>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8" name="Oval 650"/>
            <p:cNvSpPr>
              <a:spLocks noChangeAspect="1" noChangeArrowheads="1"/>
            </p:cNvSpPr>
            <p:nvPr userDrawn="1"/>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89" name="Oval 651"/>
            <p:cNvSpPr>
              <a:spLocks noChangeAspect="1" noChangeArrowheads="1"/>
            </p:cNvSpPr>
            <p:nvPr userDrawn="1"/>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0" name="Oval 652"/>
            <p:cNvSpPr>
              <a:spLocks noChangeAspect="1" noChangeArrowheads="1"/>
            </p:cNvSpPr>
            <p:nvPr userDrawn="1"/>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1" name="Oval 653"/>
            <p:cNvSpPr>
              <a:spLocks noChangeAspect="1" noChangeArrowheads="1"/>
            </p:cNvSpPr>
            <p:nvPr userDrawn="1"/>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2" name="Oval 654"/>
            <p:cNvSpPr>
              <a:spLocks noChangeAspect="1" noChangeArrowheads="1"/>
            </p:cNvSpPr>
            <p:nvPr userDrawn="1"/>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3" name="Oval 655"/>
            <p:cNvSpPr>
              <a:spLocks noChangeAspect="1" noChangeArrowheads="1"/>
            </p:cNvSpPr>
            <p:nvPr userDrawn="1"/>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4" name="Oval 656"/>
            <p:cNvSpPr>
              <a:spLocks noChangeAspect="1" noChangeArrowheads="1"/>
            </p:cNvSpPr>
            <p:nvPr userDrawn="1"/>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5" name="Oval 657"/>
            <p:cNvSpPr>
              <a:spLocks noChangeAspect="1" noChangeArrowheads="1"/>
            </p:cNvSpPr>
            <p:nvPr userDrawn="1"/>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6" name="Oval 658"/>
            <p:cNvSpPr>
              <a:spLocks noChangeAspect="1" noChangeArrowheads="1"/>
            </p:cNvSpPr>
            <p:nvPr userDrawn="1"/>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7" name="Oval 659"/>
            <p:cNvSpPr>
              <a:spLocks noChangeAspect="1" noChangeArrowheads="1"/>
            </p:cNvSpPr>
            <p:nvPr userDrawn="1"/>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8" name="Oval 660"/>
            <p:cNvSpPr>
              <a:spLocks noChangeAspect="1" noChangeArrowheads="1"/>
            </p:cNvSpPr>
            <p:nvPr userDrawn="1"/>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699" name="Oval 661"/>
            <p:cNvSpPr>
              <a:spLocks noChangeAspect="1" noChangeArrowheads="1"/>
            </p:cNvSpPr>
            <p:nvPr userDrawn="1"/>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0" name="Oval 662"/>
            <p:cNvSpPr>
              <a:spLocks noChangeAspect="1" noChangeArrowheads="1"/>
            </p:cNvSpPr>
            <p:nvPr userDrawn="1"/>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1" name="Oval 663"/>
            <p:cNvSpPr>
              <a:spLocks noChangeAspect="1" noChangeArrowheads="1"/>
            </p:cNvSpPr>
            <p:nvPr userDrawn="1"/>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2" name="Oval 664"/>
            <p:cNvSpPr>
              <a:spLocks noChangeAspect="1" noChangeArrowheads="1"/>
            </p:cNvSpPr>
            <p:nvPr userDrawn="1"/>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3" name="Oval 665"/>
            <p:cNvSpPr>
              <a:spLocks noChangeAspect="1" noChangeArrowheads="1"/>
            </p:cNvSpPr>
            <p:nvPr userDrawn="1"/>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4" name="Oval 666"/>
            <p:cNvSpPr>
              <a:spLocks noChangeAspect="1" noChangeArrowheads="1"/>
            </p:cNvSpPr>
            <p:nvPr userDrawn="1"/>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5" name="Oval 667"/>
            <p:cNvSpPr>
              <a:spLocks noChangeAspect="1" noChangeArrowheads="1"/>
            </p:cNvSpPr>
            <p:nvPr userDrawn="1"/>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6" name="Oval 668"/>
            <p:cNvSpPr>
              <a:spLocks noChangeAspect="1" noChangeArrowheads="1"/>
            </p:cNvSpPr>
            <p:nvPr userDrawn="1"/>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7" name="Oval 669"/>
            <p:cNvSpPr>
              <a:spLocks noChangeAspect="1" noChangeArrowheads="1"/>
            </p:cNvSpPr>
            <p:nvPr userDrawn="1"/>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8" name="Oval 670"/>
            <p:cNvSpPr>
              <a:spLocks noChangeAspect="1" noChangeArrowheads="1"/>
            </p:cNvSpPr>
            <p:nvPr userDrawn="1"/>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09" name="Oval 671"/>
            <p:cNvSpPr>
              <a:spLocks noChangeAspect="1" noChangeArrowheads="1"/>
            </p:cNvSpPr>
            <p:nvPr userDrawn="1"/>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0" name="Oval 672"/>
            <p:cNvSpPr>
              <a:spLocks noChangeAspect="1" noChangeArrowheads="1"/>
            </p:cNvSpPr>
            <p:nvPr userDrawn="1"/>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1" name="Oval 673"/>
            <p:cNvSpPr>
              <a:spLocks noChangeAspect="1" noChangeArrowheads="1"/>
            </p:cNvSpPr>
            <p:nvPr userDrawn="1"/>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2" name="Oval 674"/>
            <p:cNvSpPr>
              <a:spLocks noChangeAspect="1" noChangeArrowheads="1"/>
            </p:cNvSpPr>
            <p:nvPr userDrawn="1"/>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3" name="Oval 675"/>
            <p:cNvSpPr>
              <a:spLocks noChangeAspect="1" noChangeArrowheads="1"/>
            </p:cNvSpPr>
            <p:nvPr userDrawn="1"/>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4" name="Oval 676"/>
            <p:cNvSpPr>
              <a:spLocks noChangeAspect="1" noChangeArrowheads="1"/>
            </p:cNvSpPr>
            <p:nvPr userDrawn="1"/>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5" name="Oval 677"/>
            <p:cNvSpPr>
              <a:spLocks noChangeAspect="1" noChangeArrowheads="1"/>
            </p:cNvSpPr>
            <p:nvPr userDrawn="1"/>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6" name="Oval 678"/>
            <p:cNvSpPr>
              <a:spLocks noChangeAspect="1" noChangeArrowheads="1"/>
            </p:cNvSpPr>
            <p:nvPr userDrawn="1"/>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7" name="Oval 679"/>
            <p:cNvSpPr>
              <a:spLocks noChangeAspect="1" noChangeArrowheads="1"/>
            </p:cNvSpPr>
            <p:nvPr userDrawn="1"/>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8" name="Oval 680"/>
            <p:cNvSpPr>
              <a:spLocks noChangeAspect="1" noChangeArrowheads="1"/>
            </p:cNvSpPr>
            <p:nvPr userDrawn="1"/>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19" name="Oval 681"/>
            <p:cNvSpPr>
              <a:spLocks noChangeAspect="1" noChangeArrowheads="1"/>
            </p:cNvSpPr>
            <p:nvPr userDrawn="1"/>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0" name="Oval 682"/>
            <p:cNvSpPr>
              <a:spLocks noChangeAspect="1" noChangeArrowheads="1"/>
            </p:cNvSpPr>
            <p:nvPr userDrawn="1"/>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1" name="Oval 683"/>
            <p:cNvSpPr>
              <a:spLocks noChangeAspect="1" noChangeArrowheads="1"/>
            </p:cNvSpPr>
            <p:nvPr userDrawn="1"/>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2" name="Oval 684"/>
            <p:cNvSpPr>
              <a:spLocks noChangeAspect="1" noChangeArrowheads="1"/>
            </p:cNvSpPr>
            <p:nvPr userDrawn="1"/>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3" name="Oval 685"/>
            <p:cNvSpPr>
              <a:spLocks noChangeAspect="1" noChangeArrowheads="1"/>
            </p:cNvSpPr>
            <p:nvPr userDrawn="1"/>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4" name="Oval 686"/>
            <p:cNvSpPr>
              <a:spLocks noChangeAspect="1" noChangeArrowheads="1"/>
            </p:cNvSpPr>
            <p:nvPr userDrawn="1"/>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5" name="Oval 687"/>
            <p:cNvSpPr>
              <a:spLocks noChangeAspect="1" noChangeArrowheads="1"/>
            </p:cNvSpPr>
            <p:nvPr userDrawn="1"/>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6" name="Oval 688"/>
            <p:cNvSpPr>
              <a:spLocks noChangeAspect="1" noChangeArrowheads="1"/>
            </p:cNvSpPr>
            <p:nvPr userDrawn="1"/>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7" name="Oval 689"/>
            <p:cNvSpPr>
              <a:spLocks noChangeAspect="1" noChangeArrowheads="1"/>
            </p:cNvSpPr>
            <p:nvPr userDrawn="1"/>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8" name="Oval 690"/>
            <p:cNvSpPr>
              <a:spLocks noChangeAspect="1" noChangeArrowheads="1"/>
            </p:cNvSpPr>
            <p:nvPr userDrawn="1"/>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29" name="Oval 691"/>
            <p:cNvSpPr>
              <a:spLocks noChangeAspect="1" noChangeArrowheads="1"/>
            </p:cNvSpPr>
            <p:nvPr userDrawn="1"/>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0" name="Oval 692"/>
            <p:cNvSpPr>
              <a:spLocks noChangeAspect="1" noChangeArrowheads="1"/>
            </p:cNvSpPr>
            <p:nvPr userDrawn="1"/>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1" name="Oval 693"/>
            <p:cNvSpPr>
              <a:spLocks noChangeAspect="1" noChangeArrowheads="1"/>
            </p:cNvSpPr>
            <p:nvPr userDrawn="1"/>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2" name="Oval 694"/>
            <p:cNvSpPr>
              <a:spLocks noChangeAspect="1" noChangeArrowheads="1"/>
            </p:cNvSpPr>
            <p:nvPr userDrawn="1"/>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3" name="Oval 695"/>
            <p:cNvSpPr>
              <a:spLocks noChangeAspect="1" noChangeArrowheads="1"/>
            </p:cNvSpPr>
            <p:nvPr userDrawn="1"/>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4" name="Oval 696"/>
            <p:cNvSpPr>
              <a:spLocks noChangeAspect="1" noChangeArrowheads="1"/>
            </p:cNvSpPr>
            <p:nvPr userDrawn="1"/>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5" name="Oval 697"/>
            <p:cNvSpPr>
              <a:spLocks noChangeAspect="1" noChangeArrowheads="1"/>
            </p:cNvSpPr>
            <p:nvPr userDrawn="1"/>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6" name="Oval 698"/>
            <p:cNvSpPr>
              <a:spLocks noChangeAspect="1" noChangeArrowheads="1"/>
            </p:cNvSpPr>
            <p:nvPr userDrawn="1"/>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7" name="Oval 699"/>
            <p:cNvSpPr>
              <a:spLocks noChangeAspect="1" noChangeArrowheads="1"/>
            </p:cNvSpPr>
            <p:nvPr userDrawn="1"/>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8" name="Oval 700"/>
            <p:cNvSpPr>
              <a:spLocks noChangeAspect="1" noChangeArrowheads="1"/>
            </p:cNvSpPr>
            <p:nvPr userDrawn="1"/>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39" name="Oval 701"/>
            <p:cNvSpPr>
              <a:spLocks noChangeAspect="1" noChangeArrowheads="1"/>
            </p:cNvSpPr>
            <p:nvPr userDrawn="1"/>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0" name="Oval 702"/>
            <p:cNvSpPr>
              <a:spLocks noChangeAspect="1" noChangeArrowheads="1"/>
            </p:cNvSpPr>
            <p:nvPr userDrawn="1"/>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1" name="Oval 703"/>
            <p:cNvSpPr>
              <a:spLocks noChangeAspect="1" noChangeArrowheads="1"/>
            </p:cNvSpPr>
            <p:nvPr userDrawn="1"/>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2" name="Oval 704"/>
            <p:cNvSpPr>
              <a:spLocks noChangeAspect="1" noChangeArrowheads="1"/>
            </p:cNvSpPr>
            <p:nvPr userDrawn="1"/>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3" name="Oval 705"/>
            <p:cNvSpPr>
              <a:spLocks noChangeAspect="1" noChangeArrowheads="1"/>
            </p:cNvSpPr>
            <p:nvPr userDrawn="1"/>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4" name="Oval 706"/>
            <p:cNvSpPr>
              <a:spLocks noChangeAspect="1" noChangeArrowheads="1"/>
            </p:cNvSpPr>
            <p:nvPr userDrawn="1"/>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5" name="Oval 707"/>
            <p:cNvSpPr>
              <a:spLocks noChangeAspect="1" noChangeArrowheads="1"/>
            </p:cNvSpPr>
            <p:nvPr userDrawn="1"/>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6" name="Oval 708"/>
            <p:cNvSpPr>
              <a:spLocks noChangeAspect="1" noChangeArrowheads="1"/>
            </p:cNvSpPr>
            <p:nvPr userDrawn="1"/>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7" name="Oval 709"/>
            <p:cNvSpPr>
              <a:spLocks noChangeAspect="1" noChangeArrowheads="1"/>
            </p:cNvSpPr>
            <p:nvPr userDrawn="1"/>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8" name="Oval 710"/>
            <p:cNvSpPr>
              <a:spLocks noChangeAspect="1" noChangeArrowheads="1"/>
            </p:cNvSpPr>
            <p:nvPr userDrawn="1"/>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49" name="Oval 711"/>
            <p:cNvSpPr>
              <a:spLocks noChangeAspect="1" noChangeArrowheads="1"/>
            </p:cNvSpPr>
            <p:nvPr userDrawn="1"/>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0" name="Oval 712"/>
            <p:cNvSpPr>
              <a:spLocks noChangeAspect="1" noChangeArrowheads="1"/>
            </p:cNvSpPr>
            <p:nvPr userDrawn="1"/>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1" name="Oval 713"/>
            <p:cNvSpPr>
              <a:spLocks noChangeAspect="1" noChangeArrowheads="1"/>
            </p:cNvSpPr>
            <p:nvPr userDrawn="1"/>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2" name="Oval 714"/>
            <p:cNvSpPr>
              <a:spLocks noChangeAspect="1" noChangeArrowheads="1"/>
            </p:cNvSpPr>
            <p:nvPr userDrawn="1"/>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3" name="Oval 715"/>
            <p:cNvSpPr>
              <a:spLocks noChangeAspect="1" noChangeArrowheads="1"/>
            </p:cNvSpPr>
            <p:nvPr userDrawn="1"/>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4" name="Oval 716"/>
            <p:cNvSpPr>
              <a:spLocks noChangeAspect="1" noChangeArrowheads="1"/>
            </p:cNvSpPr>
            <p:nvPr userDrawn="1"/>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5" name="Oval 717"/>
            <p:cNvSpPr>
              <a:spLocks noChangeAspect="1" noChangeArrowheads="1"/>
            </p:cNvSpPr>
            <p:nvPr userDrawn="1"/>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6" name="Oval 718"/>
            <p:cNvSpPr>
              <a:spLocks noChangeAspect="1" noChangeArrowheads="1"/>
            </p:cNvSpPr>
            <p:nvPr userDrawn="1"/>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7" name="Oval 719"/>
            <p:cNvSpPr>
              <a:spLocks noChangeAspect="1" noChangeArrowheads="1"/>
            </p:cNvSpPr>
            <p:nvPr userDrawn="1"/>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8" name="Oval 720"/>
            <p:cNvSpPr>
              <a:spLocks noChangeAspect="1" noChangeArrowheads="1"/>
            </p:cNvSpPr>
            <p:nvPr userDrawn="1"/>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59" name="Oval 721"/>
            <p:cNvSpPr>
              <a:spLocks noChangeAspect="1" noChangeArrowheads="1"/>
            </p:cNvSpPr>
            <p:nvPr userDrawn="1"/>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0" name="Oval 722"/>
            <p:cNvSpPr>
              <a:spLocks noChangeAspect="1" noChangeArrowheads="1"/>
            </p:cNvSpPr>
            <p:nvPr userDrawn="1"/>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1" name="Oval 723"/>
            <p:cNvSpPr>
              <a:spLocks noChangeAspect="1" noChangeArrowheads="1"/>
            </p:cNvSpPr>
            <p:nvPr userDrawn="1"/>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2" name="Oval 724"/>
            <p:cNvSpPr>
              <a:spLocks noChangeAspect="1" noChangeArrowheads="1"/>
            </p:cNvSpPr>
            <p:nvPr userDrawn="1"/>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3" name="Oval 725"/>
            <p:cNvSpPr>
              <a:spLocks noChangeAspect="1" noChangeArrowheads="1"/>
            </p:cNvSpPr>
            <p:nvPr userDrawn="1"/>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4" name="Oval 726"/>
            <p:cNvSpPr>
              <a:spLocks noChangeAspect="1" noChangeArrowheads="1"/>
            </p:cNvSpPr>
            <p:nvPr userDrawn="1"/>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5" name="Oval 727"/>
            <p:cNvSpPr>
              <a:spLocks noChangeAspect="1" noChangeArrowheads="1"/>
            </p:cNvSpPr>
            <p:nvPr userDrawn="1"/>
          </p:nvSpPr>
          <p:spPr bwMode="auto">
            <a:xfrm>
              <a:off x="5113228" y="2903796"/>
              <a:ext cx="85943"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766" name="Oval 728"/>
            <p:cNvSpPr>
              <a:spLocks noChangeAspect="1" noChangeArrowheads="1"/>
            </p:cNvSpPr>
            <p:nvPr userDrawn="1"/>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7" name="Oval 729"/>
            <p:cNvSpPr>
              <a:spLocks noChangeAspect="1" noChangeArrowheads="1"/>
            </p:cNvSpPr>
            <p:nvPr userDrawn="1"/>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8" name="Oval 730"/>
            <p:cNvSpPr>
              <a:spLocks noChangeAspect="1" noChangeArrowheads="1"/>
            </p:cNvSpPr>
            <p:nvPr userDrawn="1"/>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69" name="Oval 731"/>
            <p:cNvSpPr>
              <a:spLocks noChangeAspect="1" noChangeArrowheads="1"/>
            </p:cNvSpPr>
            <p:nvPr userDrawn="1"/>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0" name="Oval 732"/>
            <p:cNvSpPr>
              <a:spLocks noChangeAspect="1" noChangeArrowheads="1"/>
            </p:cNvSpPr>
            <p:nvPr userDrawn="1"/>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1" name="Oval 733"/>
            <p:cNvSpPr>
              <a:spLocks noChangeAspect="1" noChangeArrowheads="1"/>
            </p:cNvSpPr>
            <p:nvPr userDrawn="1"/>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2" name="Oval 734"/>
            <p:cNvSpPr>
              <a:spLocks noChangeAspect="1" noChangeArrowheads="1"/>
            </p:cNvSpPr>
            <p:nvPr userDrawn="1"/>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3" name="Oval 735"/>
            <p:cNvSpPr>
              <a:spLocks noChangeAspect="1" noChangeArrowheads="1"/>
            </p:cNvSpPr>
            <p:nvPr userDrawn="1"/>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4" name="Oval 736"/>
            <p:cNvSpPr>
              <a:spLocks noChangeAspect="1" noChangeArrowheads="1"/>
            </p:cNvSpPr>
            <p:nvPr userDrawn="1"/>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5" name="Oval 737"/>
            <p:cNvSpPr>
              <a:spLocks noChangeAspect="1" noChangeArrowheads="1"/>
            </p:cNvSpPr>
            <p:nvPr userDrawn="1"/>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6" name="Oval 738"/>
            <p:cNvSpPr>
              <a:spLocks noChangeAspect="1" noChangeArrowheads="1"/>
            </p:cNvSpPr>
            <p:nvPr userDrawn="1"/>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7" name="Oval 739"/>
            <p:cNvSpPr>
              <a:spLocks noChangeAspect="1" noChangeArrowheads="1"/>
            </p:cNvSpPr>
            <p:nvPr userDrawn="1"/>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8" name="Oval 740"/>
            <p:cNvSpPr>
              <a:spLocks noChangeAspect="1" noChangeArrowheads="1"/>
            </p:cNvSpPr>
            <p:nvPr userDrawn="1"/>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79" name="Oval 741"/>
            <p:cNvSpPr>
              <a:spLocks noChangeAspect="1" noChangeArrowheads="1"/>
            </p:cNvSpPr>
            <p:nvPr userDrawn="1"/>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0" name="Oval 742"/>
            <p:cNvSpPr>
              <a:spLocks noChangeAspect="1" noChangeArrowheads="1"/>
            </p:cNvSpPr>
            <p:nvPr userDrawn="1"/>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1" name="Oval 743"/>
            <p:cNvSpPr>
              <a:spLocks noChangeAspect="1" noChangeArrowheads="1"/>
            </p:cNvSpPr>
            <p:nvPr userDrawn="1"/>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2" name="Oval 744"/>
            <p:cNvSpPr>
              <a:spLocks noChangeAspect="1" noChangeArrowheads="1"/>
            </p:cNvSpPr>
            <p:nvPr userDrawn="1"/>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3" name="Oval 745"/>
            <p:cNvSpPr>
              <a:spLocks noChangeAspect="1" noChangeArrowheads="1"/>
            </p:cNvSpPr>
            <p:nvPr userDrawn="1"/>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4" name="Oval 746"/>
            <p:cNvSpPr>
              <a:spLocks noChangeAspect="1" noChangeArrowheads="1"/>
            </p:cNvSpPr>
            <p:nvPr userDrawn="1"/>
          </p:nvSpPr>
          <p:spPr bwMode="auto">
            <a:xfrm>
              <a:off x="7585994" y="2903796"/>
              <a:ext cx="85943"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785" name="Oval 747"/>
            <p:cNvSpPr>
              <a:spLocks noChangeAspect="1" noChangeArrowheads="1"/>
            </p:cNvSpPr>
            <p:nvPr userDrawn="1"/>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6" name="Oval 748"/>
            <p:cNvSpPr>
              <a:spLocks noChangeAspect="1" noChangeArrowheads="1"/>
            </p:cNvSpPr>
            <p:nvPr userDrawn="1"/>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7" name="Oval 749"/>
            <p:cNvSpPr>
              <a:spLocks noChangeAspect="1" noChangeArrowheads="1"/>
            </p:cNvSpPr>
            <p:nvPr userDrawn="1"/>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8" name="Oval 750"/>
            <p:cNvSpPr>
              <a:spLocks noChangeAspect="1" noChangeArrowheads="1"/>
            </p:cNvSpPr>
            <p:nvPr userDrawn="1"/>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89" name="Oval 751"/>
            <p:cNvSpPr>
              <a:spLocks noChangeAspect="1" noChangeArrowheads="1"/>
            </p:cNvSpPr>
            <p:nvPr userDrawn="1"/>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0" name="Oval 752"/>
            <p:cNvSpPr>
              <a:spLocks noChangeAspect="1" noChangeArrowheads="1"/>
            </p:cNvSpPr>
            <p:nvPr userDrawn="1"/>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1" name="Oval 753"/>
            <p:cNvSpPr>
              <a:spLocks noChangeAspect="1" noChangeArrowheads="1"/>
            </p:cNvSpPr>
            <p:nvPr userDrawn="1"/>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2" name="Oval 754"/>
            <p:cNvSpPr>
              <a:spLocks noChangeAspect="1" noChangeArrowheads="1"/>
            </p:cNvSpPr>
            <p:nvPr userDrawn="1"/>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3" name="Oval 755"/>
            <p:cNvSpPr>
              <a:spLocks noChangeAspect="1" noChangeArrowheads="1"/>
            </p:cNvSpPr>
            <p:nvPr userDrawn="1"/>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4" name="Oval 756"/>
            <p:cNvSpPr>
              <a:spLocks noChangeAspect="1" noChangeArrowheads="1"/>
            </p:cNvSpPr>
            <p:nvPr userDrawn="1"/>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5" name="Oval 757"/>
            <p:cNvSpPr>
              <a:spLocks noChangeAspect="1" noChangeArrowheads="1"/>
            </p:cNvSpPr>
            <p:nvPr userDrawn="1"/>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6" name="Oval 758"/>
            <p:cNvSpPr>
              <a:spLocks noChangeAspect="1" noChangeArrowheads="1"/>
            </p:cNvSpPr>
            <p:nvPr userDrawn="1"/>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7" name="Oval 759"/>
            <p:cNvSpPr>
              <a:spLocks noChangeAspect="1" noChangeArrowheads="1"/>
            </p:cNvSpPr>
            <p:nvPr userDrawn="1"/>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8" name="Oval 760"/>
            <p:cNvSpPr>
              <a:spLocks noChangeAspect="1" noChangeArrowheads="1"/>
            </p:cNvSpPr>
            <p:nvPr userDrawn="1"/>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799" name="Oval 761"/>
            <p:cNvSpPr>
              <a:spLocks noChangeAspect="1" noChangeArrowheads="1"/>
            </p:cNvSpPr>
            <p:nvPr userDrawn="1"/>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0" name="Oval 762"/>
            <p:cNvSpPr>
              <a:spLocks noChangeAspect="1" noChangeArrowheads="1"/>
            </p:cNvSpPr>
            <p:nvPr userDrawn="1"/>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1" name="Oval 763"/>
            <p:cNvSpPr>
              <a:spLocks noChangeAspect="1" noChangeArrowheads="1"/>
            </p:cNvSpPr>
            <p:nvPr userDrawn="1"/>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2" name="Oval 764"/>
            <p:cNvSpPr>
              <a:spLocks noChangeAspect="1" noChangeArrowheads="1"/>
            </p:cNvSpPr>
            <p:nvPr userDrawn="1"/>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3" name="Oval 765"/>
            <p:cNvSpPr>
              <a:spLocks noChangeAspect="1" noChangeArrowheads="1"/>
            </p:cNvSpPr>
            <p:nvPr userDrawn="1"/>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4" name="Oval 766"/>
            <p:cNvSpPr>
              <a:spLocks noChangeAspect="1" noChangeArrowheads="1"/>
            </p:cNvSpPr>
            <p:nvPr userDrawn="1"/>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5" name="Oval 767"/>
            <p:cNvSpPr>
              <a:spLocks noChangeAspect="1" noChangeArrowheads="1"/>
            </p:cNvSpPr>
            <p:nvPr userDrawn="1"/>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6" name="Oval 768"/>
            <p:cNvSpPr>
              <a:spLocks noChangeAspect="1" noChangeArrowheads="1"/>
            </p:cNvSpPr>
            <p:nvPr userDrawn="1"/>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7" name="Oval 769"/>
            <p:cNvSpPr>
              <a:spLocks noChangeAspect="1" noChangeArrowheads="1"/>
            </p:cNvSpPr>
            <p:nvPr userDrawn="1"/>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8" name="Oval 770"/>
            <p:cNvSpPr>
              <a:spLocks noChangeAspect="1" noChangeArrowheads="1"/>
            </p:cNvSpPr>
            <p:nvPr userDrawn="1"/>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09" name="Oval 771"/>
            <p:cNvSpPr>
              <a:spLocks noChangeAspect="1" noChangeArrowheads="1"/>
            </p:cNvSpPr>
            <p:nvPr userDrawn="1"/>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0" name="Oval 772"/>
            <p:cNvSpPr>
              <a:spLocks noChangeAspect="1" noChangeArrowheads="1"/>
            </p:cNvSpPr>
            <p:nvPr userDrawn="1"/>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1" name="Oval 773"/>
            <p:cNvSpPr>
              <a:spLocks noChangeAspect="1" noChangeArrowheads="1"/>
            </p:cNvSpPr>
            <p:nvPr userDrawn="1"/>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2" name="Oval 774"/>
            <p:cNvSpPr>
              <a:spLocks noChangeAspect="1" noChangeArrowheads="1"/>
            </p:cNvSpPr>
            <p:nvPr userDrawn="1"/>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3" name="Oval 775"/>
            <p:cNvSpPr>
              <a:spLocks noChangeAspect="1" noChangeArrowheads="1"/>
            </p:cNvSpPr>
            <p:nvPr userDrawn="1"/>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4" name="Oval 776"/>
            <p:cNvSpPr>
              <a:spLocks noChangeAspect="1" noChangeArrowheads="1"/>
            </p:cNvSpPr>
            <p:nvPr userDrawn="1"/>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5" name="Oval 777"/>
            <p:cNvSpPr>
              <a:spLocks noChangeAspect="1" noChangeArrowheads="1"/>
            </p:cNvSpPr>
            <p:nvPr userDrawn="1"/>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6" name="Oval 778"/>
            <p:cNvSpPr>
              <a:spLocks noChangeAspect="1" noChangeArrowheads="1"/>
            </p:cNvSpPr>
            <p:nvPr userDrawn="1"/>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7" name="Oval 779"/>
            <p:cNvSpPr>
              <a:spLocks noChangeAspect="1" noChangeArrowheads="1"/>
            </p:cNvSpPr>
            <p:nvPr userDrawn="1"/>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8" name="Oval 780"/>
            <p:cNvSpPr>
              <a:spLocks noChangeAspect="1" noChangeArrowheads="1"/>
            </p:cNvSpPr>
            <p:nvPr userDrawn="1"/>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19" name="Oval 781"/>
            <p:cNvSpPr>
              <a:spLocks noChangeAspect="1" noChangeArrowheads="1"/>
            </p:cNvSpPr>
            <p:nvPr userDrawn="1"/>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0" name="Oval 782"/>
            <p:cNvSpPr>
              <a:spLocks noChangeAspect="1" noChangeArrowheads="1"/>
            </p:cNvSpPr>
            <p:nvPr userDrawn="1"/>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1" name="Oval 783"/>
            <p:cNvSpPr>
              <a:spLocks noChangeAspect="1" noChangeArrowheads="1"/>
            </p:cNvSpPr>
            <p:nvPr userDrawn="1"/>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2" name="Oval 784"/>
            <p:cNvSpPr>
              <a:spLocks noChangeAspect="1" noChangeArrowheads="1"/>
            </p:cNvSpPr>
            <p:nvPr userDrawn="1"/>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3" name="Oval 785"/>
            <p:cNvSpPr>
              <a:spLocks noChangeAspect="1" noChangeArrowheads="1"/>
            </p:cNvSpPr>
            <p:nvPr userDrawn="1"/>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4" name="Oval 786"/>
            <p:cNvSpPr>
              <a:spLocks noChangeAspect="1" noChangeArrowheads="1"/>
            </p:cNvSpPr>
            <p:nvPr userDrawn="1"/>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5" name="Oval 787"/>
            <p:cNvSpPr>
              <a:spLocks noChangeAspect="1" noChangeArrowheads="1"/>
            </p:cNvSpPr>
            <p:nvPr userDrawn="1"/>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6" name="Oval 788"/>
            <p:cNvSpPr>
              <a:spLocks noChangeAspect="1" noChangeArrowheads="1"/>
            </p:cNvSpPr>
            <p:nvPr userDrawn="1"/>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7" name="Oval 789"/>
            <p:cNvSpPr>
              <a:spLocks noChangeAspect="1" noChangeArrowheads="1"/>
            </p:cNvSpPr>
            <p:nvPr userDrawn="1"/>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8" name="Oval 790"/>
            <p:cNvSpPr>
              <a:spLocks noChangeAspect="1" noChangeArrowheads="1"/>
            </p:cNvSpPr>
            <p:nvPr userDrawn="1"/>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29" name="Oval 791"/>
            <p:cNvSpPr>
              <a:spLocks noChangeAspect="1" noChangeArrowheads="1"/>
            </p:cNvSpPr>
            <p:nvPr userDrawn="1"/>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0" name="Oval 792"/>
            <p:cNvSpPr>
              <a:spLocks noChangeAspect="1" noChangeArrowheads="1"/>
            </p:cNvSpPr>
            <p:nvPr userDrawn="1"/>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1" name="Oval 793"/>
            <p:cNvSpPr>
              <a:spLocks noChangeAspect="1" noChangeArrowheads="1"/>
            </p:cNvSpPr>
            <p:nvPr userDrawn="1"/>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2" name="Oval 794"/>
            <p:cNvSpPr>
              <a:spLocks noChangeAspect="1" noChangeArrowheads="1"/>
            </p:cNvSpPr>
            <p:nvPr userDrawn="1"/>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3" name="Oval 795"/>
            <p:cNvSpPr>
              <a:spLocks noChangeAspect="1" noChangeArrowheads="1"/>
            </p:cNvSpPr>
            <p:nvPr userDrawn="1"/>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4" name="Oval 796"/>
            <p:cNvSpPr>
              <a:spLocks noChangeAspect="1" noChangeArrowheads="1"/>
            </p:cNvSpPr>
            <p:nvPr userDrawn="1"/>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5" name="Oval 797"/>
            <p:cNvSpPr>
              <a:spLocks noChangeAspect="1" noChangeArrowheads="1"/>
            </p:cNvSpPr>
            <p:nvPr userDrawn="1"/>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6" name="Oval 798"/>
            <p:cNvSpPr>
              <a:spLocks noChangeAspect="1" noChangeArrowheads="1"/>
            </p:cNvSpPr>
            <p:nvPr userDrawn="1"/>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7" name="Oval 799"/>
            <p:cNvSpPr>
              <a:spLocks noChangeAspect="1" noChangeArrowheads="1"/>
            </p:cNvSpPr>
            <p:nvPr userDrawn="1"/>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8" name="Oval 800"/>
            <p:cNvSpPr>
              <a:spLocks noChangeAspect="1" noChangeArrowheads="1"/>
            </p:cNvSpPr>
            <p:nvPr userDrawn="1"/>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39" name="Oval 801"/>
            <p:cNvSpPr>
              <a:spLocks noChangeAspect="1" noChangeArrowheads="1"/>
            </p:cNvSpPr>
            <p:nvPr userDrawn="1"/>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0" name="Oval 802"/>
            <p:cNvSpPr>
              <a:spLocks noChangeAspect="1" noChangeArrowheads="1"/>
            </p:cNvSpPr>
            <p:nvPr userDrawn="1"/>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1" name="Oval 803"/>
            <p:cNvSpPr>
              <a:spLocks noChangeAspect="1" noChangeArrowheads="1"/>
            </p:cNvSpPr>
            <p:nvPr userDrawn="1"/>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2" name="Oval 804"/>
            <p:cNvSpPr>
              <a:spLocks noChangeAspect="1" noChangeArrowheads="1"/>
            </p:cNvSpPr>
            <p:nvPr userDrawn="1"/>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3" name="Oval 805"/>
            <p:cNvSpPr>
              <a:spLocks noChangeAspect="1" noChangeArrowheads="1"/>
            </p:cNvSpPr>
            <p:nvPr userDrawn="1"/>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4" name="Oval 806"/>
            <p:cNvSpPr>
              <a:spLocks noChangeAspect="1" noChangeArrowheads="1"/>
            </p:cNvSpPr>
            <p:nvPr userDrawn="1"/>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5" name="Oval 807"/>
            <p:cNvSpPr>
              <a:spLocks noChangeAspect="1" noChangeArrowheads="1"/>
            </p:cNvSpPr>
            <p:nvPr userDrawn="1"/>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6" name="Oval 808"/>
            <p:cNvSpPr>
              <a:spLocks noChangeAspect="1" noChangeArrowheads="1"/>
            </p:cNvSpPr>
            <p:nvPr userDrawn="1"/>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7" name="Oval 809"/>
            <p:cNvSpPr>
              <a:spLocks noChangeAspect="1" noChangeArrowheads="1"/>
            </p:cNvSpPr>
            <p:nvPr userDrawn="1"/>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8" name="Oval 810"/>
            <p:cNvSpPr>
              <a:spLocks noChangeAspect="1" noChangeArrowheads="1"/>
            </p:cNvSpPr>
            <p:nvPr userDrawn="1"/>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49" name="Oval 811"/>
            <p:cNvSpPr>
              <a:spLocks noChangeAspect="1" noChangeArrowheads="1"/>
            </p:cNvSpPr>
            <p:nvPr userDrawn="1"/>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0" name="Oval 812"/>
            <p:cNvSpPr>
              <a:spLocks noChangeAspect="1" noChangeArrowheads="1"/>
            </p:cNvSpPr>
            <p:nvPr userDrawn="1"/>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1" name="Oval 813"/>
            <p:cNvSpPr>
              <a:spLocks noChangeAspect="1" noChangeArrowheads="1"/>
            </p:cNvSpPr>
            <p:nvPr userDrawn="1"/>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2" name="Oval 814"/>
            <p:cNvSpPr>
              <a:spLocks noChangeAspect="1" noChangeArrowheads="1"/>
            </p:cNvSpPr>
            <p:nvPr userDrawn="1"/>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3" name="Oval 815"/>
            <p:cNvSpPr>
              <a:spLocks noChangeAspect="1" noChangeArrowheads="1"/>
            </p:cNvSpPr>
            <p:nvPr userDrawn="1"/>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4" name="Oval 816"/>
            <p:cNvSpPr>
              <a:spLocks noChangeAspect="1" noChangeArrowheads="1"/>
            </p:cNvSpPr>
            <p:nvPr userDrawn="1"/>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5" name="Oval 817"/>
            <p:cNvSpPr>
              <a:spLocks noChangeAspect="1" noChangeArrowheads="1"/>
            </p:cNvSpPr>
            <p:nvPr userDrawn="1"/>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6" name="Oval 818"/>
            <p:cNvSpPr>
              <a:spLocks noChangeAspect="1" noChangeArrowheads="1"/>
            </p:cNvSpPr>
            <p:nvPr userDrawn="1"/>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7" name="Oval 819"/>
            <p:cNvSpPr>
              <a:spLocks noChangeAspect="1" noChangeArrowheads="1"/>
            </p:cNvSpPr>
            <p:nvPr userDrawn="1"/>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8" name="Oval 820"/>
            <p:cNvSpPr>
              <a:spLocks noChangeAspect="1" noChangeArrowheads="1"/>
            </p:cNvSpPr>
            <p:nvPr userDrawn="1"/>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59" name="Oval 821"/>
            <p:cNvSpPr>
              <a:spLocks noChangeAspect="1" noChangeArrowheads="1"/>
            </p:cNvSpPr>
            <p:nvPr userDrawn="1"/>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0" name="Oval 822"/>
            <p:cNvSpPr>
              <a:spLocks noChangeAspect="1" noChangeArrowheads="1"/>
            </p:cNvSpPr>
            <p:nvPr userDrawn="1"/>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1" name="Oval 823"/>
            <p:cNvSpPr>
              <a:spLocks noChangeAspect="1" noChangeArrowheads="1"/>
            </p:cNvSpPr>
            <p:nvPr userDrawn="1"/>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2" name="Oval 824"/>
            <p:cNvSpPr>
              <a:spLocks noChangeAspect="1" noChangeArrowheads="1"/>
            </p:cNvSpPr>
            <p:nvPr userDrawn="1"/>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3" name="Oval 825"/>
            <p:cNvSpPr>
              <a:spLocks noChangeAspect="1" noChangeArrowheads="1"/>
            </p:cNvSpPr>
            <p:nvPr userDrawn="1"/>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4" name="Oval 826"/>
            <p:cNvSpPr>
              <a:spLocks noChangeAspect="1" noChangeArrowheads="1"/>
            </p:cNvSpPr>
            <p:nvPr userDrawn="1"/>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5" name="Oval 827"/>
            <p:cNvSpPr>
              <a:spLocks noChangeAspect="1" noChangeArrowheads="1"/>
            </p:cNvSpPr>
            <p:nvPr userDrawn="1"/>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6" name="Oval 828"/>
            <p:cNvSpPr>
              <a:spLocks noChangeAspect="1" noChangeArrowheads="1"/>
            </p:cNvSpPr>
            <p:nvPr userDrawn="1"/>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7" name="Oval 829"/>
            <p:cNvSpPr>
              <a:spLocks noChangeAspect="1" noChangeArrowheads="1"/>
            </p:cNvSpPr>
            <p:nvPr userDrawn="1"/>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8" name="Oval 830"/>
            <p:cNvSpPr>
              <a:spLocks noChangeAspect="1" noChangeArrowheads="1"/>
            </p:cNvSpPr>
            <p:nvPr userDrawn="1"/>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69" name="Oval 831"/>
            <p:cNvSpPr>
              <a:spLocks noChangeAspect="1" noChangeArrowheads="1"/>
            </p:cNvSpPr>
            <p:nvPr userDrawn="1"/>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0" name="Oval 832"/>
            <p:cNvSpPr>
              <a:spLocks noChangeAspect="1" noChangeArrowheads="1"/>
            </p:cNvSpPr>
            <p:nvPr userDrawn="1"/>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1" name="Oval 833"/>
            <p:cNvSpPr>
              <a:spLocks noChangeAspect="1" noChangeArrowheads="1"/>
            </p:cNvSpPr>
            <p:nvPr userDrawn="1"/>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2" name="Oval 834"/>
            <p:cNvSpPr>
              <a:spLocks noChangeAspect="1" noChangeArrowheads="1"/>
            </p:cNvSpPr>
            <p:nvPr userDrawn="1"/>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3" name="Oval 835"/>
            <p:cNvSpPr>
              <a:spLocks noChangeAspect="1" noChangeArrowheads="1"/>
            </p:cNvSpPr>
            <p:nvPr userDrawn="1"/>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4" name="Oval 836"/>
            <p:cNvSpPr>
              <a:spLocks noChangeAspect="1" noChangeArrowheads="1"/>
            </p:cNvSpPr>
            <p:nvPr userDrawn="1"/>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5" name="Oval 837"/>
            <p:cNvSpPr>
              <a:spLocks noChangeAspect="1" noChangeArrowheads="1"/>
            </p:cNvSpPr>
            <p:nvPr userDrawn="1"/>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6" name="Oval 838"/>
            <p:cNvSpPr>
              <a:spLocks noChangeAspect="1" noChangeArrowheads="1"/>
            </p:cNvSpPr>
            <p:nvPr userDrawn="1"/>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7" name="Oval 839"/>
            <p:cNvSpPr>
              <a:spLocks noChangeAspect="1" noChangeArrowheads="1"/>
            </p:cNvSpPr>
            <p:nvPr userDrawn="1"/>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8" name="Oval 840"/>
            <p:cNvSpPr>
              <a:spLocks noChangeAspect="1" noChangeArrowheads="1"/>
            </p:cNvSpPr>
            <p:nvPr userDrawn="1"/>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79" name="Oval 841"/>
            <p:cNvSpPr>
              <a:spLocks noChangeAspect="1" noChangeArrowheads="1"/>
            </p:cNvSpPr>
            <p:nvPr userDrawn="1"/>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0" name="Oval 842"/>
            <p:cNvSpPr>
              <a:spLocks noChangeAspect="1" noChangeArrowheads="1"/>
            </p:cNvSpPr>
            <p:nvPr userDrawn="1"/>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1" name="Oval 843"/>
            <p:cNvSpPr>
              <a:spLocks noChangeAspect="1" noChangeArrowheads="1"/>
            </p:cNvSpPr>
            <p:nvPr userDrawn="1"/>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2" name="Oval 844"/>
            <p:cNvSpPr>
              <a:spLocks noChangeAspect="1" noChangeArrowheads="1"/>
            </p:cNvSpPr>
            <p:nvPr userDrawn="1"/>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3" name="Oval 845"/>
            <p:cNvSpPr>
              <a:spLocks noChangeAspect="1" noChangeArrowheads="1"/>
            </p:cNvSpPr>
            <p:nvPr userDrawn="1"/>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4" name="Oval 846"/>
            <p:cNvSpPr>
              <a:spLocks noChangeAspect="1" noChangeArrowheads="1"/>
            </p:cNvSpPr>
            <p:nvPr userDrawn="1"/>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5" name="Oval 847"/>
            <p:cNvSpPr>
              <a:spLocks noChangeAspect="1" noChangeArrowheads="1"/>
            </p:cNvSpPr>
            <p:nvPr userDrawn="1"/>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6" name="Oval 848"/>
            <p:cNvSpPr>
              <a:spLocks noChangeAspect="1" noChangeArrowheads="1"/>
            </p:cNvSpPr>
            <p:nvPr userDrawn="1"/>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7" name="Oval 849"/>
            <p:cNvSpPr>
              <a:spLocks noChangeAspect="1" noChangeArrowheads="1"/>
            </p:cNvSpPr>
            <p:nvPr userDrawn="1"/>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8" name="Oval 850"/>
            <p:cNvSpPr>
              <a:spLocks noChangeAspect="1" noChangeArrowheads="1"/>
            </p:cNvSpPr>
            <p:nvPr userDrawn="1"/>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89" name="Oval 851"/>
            <p:cNvSpPr>
              <a:spLocks noChangeAspect="1" noChangeArrowheads="1"/>
            </p:cNvSpPr>
            <p:nvPr userDrawn="1"/>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0" name="Oval 852"/>
            <p:cNvSpPr>
              <a:spLocks noChangeAspect="1" noChangeArrowheads="1"/>
            </p:cNvSpPr>
            <p:nvPr userDrawn="1"/>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1" name="Oval 853"/>
            <p:cNvSpPr>
              <a:spLocks noChangeAspect="1" noChangeArrowheads="1"/>
            </p:cNvSpPr>
            <p:nvPr userDrawn="1"/>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2" name="Oval 854"/>
            <p:cNvSpPr>
              <a:spLocks noChangeAspect="1" noChangeArrowheads="1"/>
            </p:cNvSpPr>
            <p:nvPr userDrawn="1"/>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3" name="Oval 855"/>
            <p:cNvSpPr>
              <a:spLocks noChangeAspect="1" noChangeArrowheads="1"/>
            </p:cNvSpPr>
            <p:nvPr userDrawn="1"/>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4" name="Oval 856"/>
            <p:cNvSpPr>
              <a:spLocks noChangeAspect="1" noChangeArrowheads="1"/>
            </p:cNvSpPr>
            <p:nvPr userDrawn="1"/>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5" name="Oval 857"/>
            <p:cNvSpPr>
              <a:spLocks noChangeAspect="1" noChangeArrowheads="1"/>
            </p:cNvSpPr>
            <p:nvPr userDrawn="1"/>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6" name="Oval 858"/>
            <p:cNvSpPr>
              <a:spLocks noChangeAspect="1" noChangeArrowheads="1"/>
            </p:cNvSpPr>
            <p:nvPr userDrawn="1"/>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7" name="Oval 859"/>
            <p:cNvSpPr>
              <a:spLocks noChangeAspect="1" noChangeArrowheads="1"/>
            </p:cNvSpPr>
            <p:nvPr userDrawn="1"/>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8" name="Oval 860"/>
            <p:cNvSpPr>
              <a:spLocks noChangeAspect="1" noChangeArrowheads="1"/>
            </p:cNvSpPr>
            <p:nvPr userDrawn="1"/>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899" name="Oval 861"/>
            <p:cNvSpPr>
              <a:spLocks noChangeAspect="1" noChangeArrowheads="1"/>
            </p:cNvSpPr>
            <p:nvPr userDrawn="1"/>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0" name="Oval 862"/>
            <p:cNvSpPr>
              <a:spLocks noChangeAspect="1" noChangeArrowheads="1"/>
            </p:cNvSpPr>
            <p:nvPr userDrawn="1"/>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1" name="Oval 863"/>
            <p:cNvSpPr>
              <a:spLocks noChangeAspect="1" noChangeArrowheads="1"/>
            </p:cNvSpPr>
            <p:nvPr userDrawn="1"/>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2" name="Oval 864"/>
            <p:cNvSpPr>
              <a:spLocks noChangeAspect="1" noChangeArrowheads="1"/>
            </p:cNvSpPr>
            <p:nvPr userDrawn="1"/>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3" name="Oval 865"/>
            <p:cNvSpPr>
              <a:spLocks noChangeAspect="1" noChangeArrowheads="1"/>
            </p:cNvSpPr>
            <p:nvPr userDrawn="1"/>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4" name="Oval 866"/>
            <p:cNvSpPr>
              <a:spLocks noChangeAspect="1" noChangeArrowheads="1"/>
            </p:cNvSpPr>
            <p:nvPr userDrawn="1"/>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5" name="Oval 867"/>
            <p:cNvSpPr>
              <a:spLocks noChangeAspect="1" noChangeArrowheads="1"/>
            </p:cNvSpPr>
            <p:nvPr userDrawn="1"/>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6" name="Oval 868"/>
            <p:cNvSpPr>
              <a:spLocks noChangeAspect="1" noChangeArrowheads="1"/>
            </p:cNvSpPr>
            <p:nvPr userDrawn="1"/>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7" name="Oval 869"/>
            <p:cNvSpPr>
              <a:spLocks noChangeAspect="1" noChangeArrowheads="1"/>
            </p:cNvSpPr>
            <p:nvPr userDrawn="1"/>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8" name="Oval 870"/>
            <p:cNvSpPr>
              <a:spLocks noChangeAspect="1" noChangeArrowheads="1"/>
            </p:cNvSpPr>
            <p:nvPr userDrawn="1"/>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09" name="Oval 871"/>
            <p:cNvSpPr>
              <a:spLocks noChangeAspect="1" noChangeArrowheads="1"/>
            </p:cNvSpPr>
            <p:nvPr userDrawn="1"/>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0" name="Oval 872"/>
            <p:cNvSpPr>
              <a:spLocks noChangeAspect="1" noChangeArrowheads="1"/>
            </p:cNvSpPr>
            <p:nvPr userDrawn="1"/>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1" name="Oval 873"/>
            <p:cNvSpPr>
              <a:spLocks noChangeAspect="1" noChangeArrowheads="1"/>
            </p:cNvSpPr>
            <p:nvPr userDrawn="1"/>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2" name="Oval 874"/>
            <p:cNvSpPr>
              <a:spLocks noChangeAspect="1" noChangeArrowheads="1"/>
            </p:cNvSpPr>
            <p:nvPr userDrawn="1"/>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3" name="Oval 875"/>
            <p:cNvSpPr>
              <a:spLocks noChangeAspect="1" noChangeArrowheads="1"/>
            </p:cNvSpPr>
            <p:nvPr userDrawn="1"/>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4" name="Oval 876"/>
            <p:cNvSpPr>
              <a:spLocks noChangeAspect="1" noChangeArrowheads="1"/>
            </p:cNvSpPr>
            <p:nvPr userDrawn="1"/>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5" name="Oval 877"/>
            <p:cNvSpPr>
              <a:spLocks noChangeAspect="1" noChangeArrowheads="1"/>
            </p:cNvSpPr>
            <p:nvPr userDrawn="1"/>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6" name="Oval 878"/>
            <p:cNvSpPr>
              <a:spLocks noChangeAspect="1" noChangeArrowheads="1"/>
            </p:cNvSpPr>
            <p:nvPr userDrawn="1"/>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7" name="Oval 879"/>
            <p:cNvSpPr>
              <a:spLocks noChangeAspect="1" noChangeArrowheads="1"/>
            </p:cNvSpPr>
            <p:nvPr userDrawn="1"/>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8" name="Oval 880"/>
            <p:cNvSpPr>
              <a:spLocks noChangeAspect="1" noChangeArrowheads="1"/>
            </p:cNvSpPr>
            <p:nvPr userDrawn="1"/>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19" name="Oval 881"/>
            <p:cNvSpPr>
              <a:spLocks noChangeAspect="1" noChangeArrowheads="1"/>
            </p:cNvSpPr>
            <p:nvPr userDrawn="1"/>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0" name="Oval 882"/>
            <p:cNvSpPr>
              <a:spLocks noChangeAspect="1" noChangeArrowheads="1"/>
            </p:cNvSpPr>
            <p:nvPr userDrawn="1"/>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1" name="Oval 883"/>
            <p:cNvSpPr>
              <a:spLocks noChangeAspect="1" noChangeArrowheads="1"/>
            </p:cNvSpPr>
            <p:nvPr userDrawn="1"/>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2" name="Oval 884"/>
            <p:cNvSpPr>
              <a:spLocks noChangeAspect="1" noChangeArrowheads="1"/>
            </p:cNvSpPr>
            <p:nvPr userDrawn="1"/>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3" name="Oval 885"/>
            <p:cNvSpPr>
              <a:spLocks noChangeAspect="1" noChangeArrowheads="1"/>
            </p:cNvSpPr>
            <p:nvPr userDrawn="1"/>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4" name="Oval 886"/>
            <p:cNvSpPr>
              <a:spLocks noChangeAspect="1" noChangeArrowheads="1"/>
            </p:cNvSpPr>
            <p:nvPr userDrawn="1"/>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5" name="Oval 887"/>
            <p:cNvSpPr>
              <a:spLocks noChangeAspect="1" noChangeArrowheads="1"/>
            </p:cNvSpPr>
            <p:nvPr userDrawn="1"/>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6" name="Oval 888"/>
            <p:cNvSpPr>
              <a:spLocks noChangeAspect="1" noChangeArrowheads="1"/>
            </p:cNvSpPr>
            <p:nvPr userDrawn="1"/>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7" name="Oval 889"/>
            <p:cNvSpPr>
              <a:spLocks noChangeAspect="1" noChangeArrowheads="1"/>
            </p:cNvSpPr>
            <p:nvPr userDrawn="1"/>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8" name="Oval 890"/>
            <p:cNvSpPr>
              <a:spLocks noChangeAspect="1" noChangeArrowheads="1"/>
            </p:cNvSpPr>
            <p:nvPr userDrawn="1"/>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29" name="Oval 891"/>
            <p:cNvSpPr>
              <a:spLocks noChangeAspect="1" noChangeArrowheads="1"/>
            </p:cNvSpPr>
            <p:nvPr userDrawn="1"/>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0" name="Oval 892"/>
            <p:cNvSpPr>
              <a:spLocks noChangeAspect="1" noChangeArrowheads="1"/>
            </p:cNvSpPr>
            <p:nvPr userDrawn="1"/>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1" name="Oval 893"/>
            <p:cNvSpPr>
              <a:spLocks noChangeAspect="1" noChangeArrowheads="1"/>
            </p:cNvSpPr>
            <p:nvPr userDrawn="1"/>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2" name="Oval 894"/>
            <p:cNvSpPr>
              <a:spLocks noChangeAspect="1" noChangeArrowheads="1"/>
            </p:cNvSpPr>
            <p:nvPr userDrawn="1"/>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3" name="Oval 895"/>
            <p:cNvSpPr>
              <a:spLocks noChangeAspect="1" noChangeArrowheads="1"/>
            </p:cNvSpPr>
            <p:nvPr userDrawn="1"/>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4" name="Oval 896"/>
            <p:cNvSpPr>
              <a:spLocks noChangeAspect="1" noChangeArrowheads="1"/>
            </p:cNvSpPr>
            <p:nvPr userDrawn="1"/>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5" name="Oval 897"/>
            <p:cNvSpPr>
              <a:spLocks noChangeAspect="1" noChangeArrowheads="1"/>
            </p:cNvSpPr>
            <p:nvPr userDrawn="1"/>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6" name="Oval 898"/>
            <p:cNvSpPr>
              <a:spLocks noChangeAspect="1" noChangeArrowheads="1"/>
            </p:cNvSpPr>
            <p:nvPr userDrawn="1"/>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7" name="Oval 899"/>
            <p:cNvSpPr>
              <a:spLocks noChangeAspect="1" noChangeArrowheads="1"/>
            </p:cNvSpPr>
            <p:nvPr userDrawn="1"/>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8" name="Oval 900"/>
            <p:cNvSpPr>
              <a:spLocks noChangeAspect="1" noChangeArrowheads="1"/>
            </p:cNvSpPr>
            <p:nvPr userDrawn="1"/>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39" name="Oval 901"/>
            <p:cNvSpPr>
              <a:spLocks noChangeAspect="1" noChangeArrowheads="1"/>
            </p:cNvSpPr>
            <p:nvPr userDrawn="1"/>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0" name="Oval 902"/>
            <p:cNvSpPr>
              <a:spLocks noChangeAspect="1" noChangeArrowheads="1"/>
            </p:cNvSpPr>
            <p:nvPr userDrawn="1"/>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1" name="Oval 903"/>
            <p:cNvSpPr>
              <a:spLocks noChangeAspect="1" noChangeArrowheads="1"/>
            </p:cNvSpPr>
            <p:nvPr userDrawn="1"/>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2" name="Oval 904"/>
            <p:cNvSpPr>
              <a:spLocks noChangeAspect="1" noChangeArrowheads="1"/>
            </p:cNvSpPr>
            <p:nvPr userDrawn="1"/>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3" name="Oval 905"/>
            <p:cNvSpPr>
              <a:spLocks noChangeAspect="1" noChangeArrowheads="1"/>
            </p:cNvSpPr>
            <p:nvPr userDrawn="1"/>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4" name="Oval 906"/>
            <p:cNvSpPr>
              <a:spLocks noChangeAspect="1" noChangeArrowheads="1"/>
            </p:cNvSpPr>
            <p:nvPr userDrawn="1"/>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5" name="Oval 907"/>
            <p:cNvSpPr>
              <a:spLocks noChangeAspect="1" noChangeArrowheads="1"/>
            </p:cNvSpPr>
            <p:nvPr userDrawn="1"/>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6" name="Oval 908"/>
            <p:cNvSpPr>
              <a:spLocks noChangeAspect="1" noChangeArrowheads="1"/>
            </p:cNvSpPr>
            <p:nvPr userDrawn="1"/>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7" name="Oval 909"/>
            <p:cNvSpPr>
              <a:spLocks noChangeAspect="1" noChangeArrowheads="1"/>
            </p:cNvSpPr>
            <p:nvPr userDrawn="1"/>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8" name="Oval 910"/>
            <p:cNvSpPr>
              <a:spLocks noChangeAspect="1" noChangeArrowheads="1"/>
            </p:cNvSpPr>
            <p:nvPr userDrawn="1"/>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49" name="Oval 911"/>
            <p:cNvSpPr>
              <a:spLocks noChangeAspect="1" noChangeArrowheads="1"/>
            </p:cNvSpPr>
            <p:nvPr userDrawn="1"/>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0" name="Oval 912"/>
            <p:cNvSpPr>
              <a:spLocks noChangeAspect="1" noChangeArrowheads="1"/>
            </p:cNvSpPr>
            <p:nvPr userDrawn="1"/>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1" name="Oval 913"/>
            <p:cNvSpPr>
              <a:spLocks noChangeAspect="1" noChangeArrowheads="1"/>
            </p:cNvSpPr>
            <p:nvPr userDrawn="1"/>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2" name="Oval 914"/>
            <p:cNvSpPr>
              <a:spLocks noChangeAspect="1" noChangeArrowheads="1"/>
            </p:cNvSpPr>
            <p:nvPr userDrawn="1"/>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3" name="Oval 915"/>
            <p:cNvSpPr>
              <a:spLocks noChangeAspect="1" noChangeArrowheads="1"/>
            </p:cNvSpPr>
            <p:nvPr userDrawn="1"/>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4" name="Oval 916"/>
            <p:cNvSpPr>
              <a:spLocks noChangeAspect="1" noChangeArrowheads="1"/>
            </p:cNvSpPr>
            <p:nvPr userDrawn="1"/>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5" name="Oval 917"/>
            <p:cNvSpPr>
              <a:spLocks noChangeAspect="1" noChangeArrowheads="1"/>
            </p:cNvSpPr>
            <p:nvPr userDrawn="1"/>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6" name="Oval 918"/>
            <p:cNvSpPr>
              <a:spLocks noChangeAspect="1" noChangeArrowheads="1"/>
            </p:cNvSpPr>
            <p:nvPr userDrawn="1"/>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7" name="Oval 919"/>
            <p:cNvSpPr>
              <a:spLocks noChangeAspect="1" noChangeArrowheads="1"/>
            </p:cNvSpPr>
            <p:nvPr userDrawn="1"/>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8" name="Oval 920"/>
            <p:cNvSpPr>
              <a:spLocks noChangeAspect="1" noChangeArrowheads="1"/>
            </p:cNvSpPr>
            <p:nvPr userDrawn="1"/>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59" name="Oval 921"/>
            <p:cNvSpPr>
              <a:spLocks noChangeAspect="1" noChangeArrowheads="1"/>
            </p:cNvSpPr>
            <p:nvPr userDrawn="1"/>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0" name="Oval 922"/>
            <p:cNvSpPr>
              <a:spLocks noChangeAspect="1" noChangeArrowheads="1"/>
            </p:cNvSpPr>
            <p:nvPr userDrawn="1"/>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1" name="Oval 923"/>
            <p:cNvSpPr>
              <a:spLocks noChangeAspect="1" noChangeArrowheads="1"/>
            </p:cNvSpPr>
            <p:nvPr userDrawn="1"/>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2" name="Oval 924"/>
            <p:cNvSpPr>
              <a:spLocks noChangeAspect="1" noChangeArrowheads="1"/>
            </p:cNvSpPr>
            <p:nvPr userDrawn="1"/>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3" name="Oval 925"/>
            <p:cNvSpPr>
              <a:spLocks noChangeAspect="1" noChangeArrowheads="1"/>
            </p:cNvSpPr>
            <p:nvPr userDrawn="1"/>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4" name="Oval 926"/>
            <p:cNvSpPr>
              <a:spLocks noChangeAspect="1" noChangeArrowheads="1"/>
            </p:cNvSpPr>
            <p:nvPr userDrawn="1"/>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5" name="Oval 927"/>
            <p:cNvSpPr>
              <a:spLocks noChangeAspect="1" noChangeArrowheads="1"/>
            </p:cNvSpPr>
            <p:nvPr userDrawn="1"/>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6" name="Oval 928"/>
            <p:cNvSpPr>
              <a:spLocks noChangeAspect="1" noChangeArrowheads="1"/>
            </p:cNvSpPr>
            <p:nvPr userDrawn="1"/>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7" name="Oval 929"/>
            <p:cNvSpPr>
              <a:spLocks noChangeAspect="1" noChangeArrowheads="1"/>
            </p:cNvSpPr>
            <p:nvPr userDrawn="1"/>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8" name="Oval 930"/>
            <p:cNvSpPr>
              <a:spLocks noChangeAspect="1" noChangeArrowheads="1"/>
            </p:cNvSpPr>
            <p:nvPr userDrawn="1"/>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69" name="Oval 931"/>
            <p:cNvSpPr>
              <a:spLocks noChangeAspect="1" noChangeArrowheads="1"/>
            </p:cNvSpPr>
            <p:nvPr userDrawn="1"/>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0" name="Oval 932"/>
            <p:cNvSpPr>
              <a:spLocks noChangeAspect="1" noChangeArrowheads="1"/>
            </p:cNvSpPr>
            <p:nvPr userDrawn="1"/>
          </p:nvSpPr>
          <p:spPr bwMode="auto">
            <a:xfrm>
              <a:off x="7248250" y="3526510"/>
              <a:ext cx="85943" cy="85944"/>
            </a:xfrm>
            <a:prstGeom prst="ellipse">
              <a:avLst/>
            </a:prstGeom>
            <a:grpFill/>
            <a:ln>
              <a:noFill/>
            </a:ln>
            <a:effectLst/>
          </p:spPr>
          <p:txBody>
            <a:bodyPr wrap="none" anchor="ctr"/>
            <a:lstStyle/>
            <a:p>
              <a:pPr defTabSz="1243777"/>
              <a:endParaRPr lang="en-US" sz="2498">
                <a:solidFill>
                  <a:srgbClr val="505050"/>
                </a:solidFill>
              </a:endParaRPr>
            </a:p>
          </p:txBody>
        </p:sp>
        <p:sp>
          <p:nvSpPr>
            <p:cNvPr id="971" name="Oval 933"/>
            <p:cNvSpPr>
              <a:spLocks noChangeAspect="1" noChangeArrowheads="1"/>
            </p:cNvSpPr>
            <p:nvPr userDrawn="1"/>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2" name="Oval 934"/>
            <p:cNvSpPr>
              <a:spLocks noChangeAspect="1" noChangeArrowheads="1"/>
            </p:cNvSpPr>
            <p:nvPr userDrawn="1"/>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3" name="Oval 935"/>
            <p:cNvSpPr>
              <a:spLocks noChangeAspect="1" noChangeArrowheads="1"/>
            </p:cNvSpPr>
            <p:nvPr userDrawn="1"/>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4" name="Oval 936"/>
            <p:cNvSpPr>
              <a:spLocks noChangeAspect="1" noChangeArrowheads="1"/>
            </p:cNvSpPr>
            <p:nvPr userDrawn="1"/>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5" name="Oval 937"/>
            <p:cNvSpPr>
              <a:spLocks noChangeAspect="1" noChangeArrowheads="1"/>
            </p:cNvSpPr>
            <p:nvPr userDrawn="1"/>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6" name="Oval 938"/>
            <p:cNvSpPr>
              <a:spLocks noChangeAspect="1" noChangeArrowheads="1"/>
            </p:cNvSpPr>
            <p:nvPr userDrawn="1"/>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7" name="Oval 939"/>
            <p:cNvSpPr>
              <a:spLocks noChangeAspect="1" noChangeArrowheads="1"/>
            </p:cNvSpPr>
            <p:nvPr userDrawn="1"/>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8" name="Oval 940"/>
            <p:cNvSpPr>
              <a:spLocks noChangeAspect="1" noChangeArrowheads="1"/>
            </p:cNvSpPr>
            <p:nvPr userDrawn="1"/>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79" name="Oval 941"/>
            <p:cNvSpPr>
              <a:spLocks noChangeAspect="1" noChangeArrowheads="1"/>
            </p:cNvSpPr>
            <p:nvPr userDrawn="1"/>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0" name="Oval 942"/>
            <p:cNvSpPr>
              <a:spLocks noChangeAspect="1" noChangeArrowheads="1"/>
            </p:cNvSpPr>
            <p:nvPr userDrawn="1"/>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1" name="Oval 943"/>
            <p:cNvSpPr>
              <a:spLocks noChangeAspect="1" noChangeArrowheads="1"/>
            </p:cNvSpPr>
            <p:nvPr userDrawn="1"/>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2" name="Oval 944"/>
            <p:cNvSpPr>
              <a:spLocks noChangeAspect="1" noChangeArrowheads="1"/>
            </p:cNvSpPr>
            <p:nvPr userDrawn="1"/>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3" name="Oval 945"/>
            <p:cNvSpPr>
              <a:spLocks noChangeAspect="1" noChangeArrowheads="1"/>
            </p:cNvSpPr>
            <p:nvPr userDrawn="1"/>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4" name="Oval 946"/>
            <p:cNvSpPr>
              <a:spLocks noChangeAspect="1" noChangeArrowheads="1"/>
            </p:cNvSpPr>
            <p:nvPr userDrawn="1"/>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5" name="Oval 947"/>
            <p:cNvSpPr>
              <a:spLocks noChangeAspect="1" noChangeArrowheads="1"/>
            </p:cNvSpPr>
            <p:nvPr userDrawn="1"/>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6" name="Oval 948"/>
            <p:cNvSpPr>
              <a:spLocks noChangeAspect="1" noChangeArrowheads="1"/>
            </p:cNvSpPr>
            <p:nvPr userDrawn="1"/>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7" name="Oval 949"/>
            <p:cNvSpPr>
              <a:spLocks noChangeAspect="1" noChangeArrowheads="1"/>
            </p:cNvSpPr>
            <p:nvPr userDrawn="1"/>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8" name="Oval 950"/>
            <p:cNvSpPr>
              <a:spLocks noChangeAspect="1" noChangeArrowheads="1"/>
            </p:cNvSpPr>
            <p:nvPr userDrawn="1"/>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89" name="Oval 951"/>
            <p:cNvSpPr>
              <a:spLocks noChangeAspect="1" noChangeArrowheads="1"/>
            </p:cNvSpPr>
            <p:nvPr userDrawn="1"/>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0" name="Oval 952"/>
            <p:cNvSpPr>
              <a:spLocks noChangeAspect="1" noChangeArrowheads="1"/>
            </p:cNvSpPr>
            <p:nvPr userDrawn="1"/>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1" name="Oval 953"/>
            <p:cNvSpPr>
              <a:spLocks noChangeAspect="1" noChangeArrowheads="1"/>
            </p:cNvSpPr>
            <p:nvPr userDrawn="1"/>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2" name="Oval 954"/>
            <p:cNvSpPr>
              <a:spLocks noChangeAspect="1" noChangeArrowheads="1"/>
            </p:cNvSpPr>
            <p:nvPr userDrawn="1"/>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3" name="Oval 955"/>
            <p:cNvSpPr>
              <a:spLocks noChangeAspect="1" noChangeArrowheads="1"/>
            </p:cNvSpPr>
            <p:nvPr userDrawn="1"/>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4" name="Oval 956"/>
            <p:cNvSpPr>
              <a:spLocks noChangeAspect="1" noChangeArrowheads="1"/>
            </p:cNvSpPr>
            <p:nvPr userDrawn="1"/>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5" name="Oval 957"/>
            <p:cNvSpPr>
              <a:spLocks noChangeAspect="1" noChangeArrowheads="1"/>
            </p:cNvSpPr>
            <p:nvPr userDrawn="1"/>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6" name="Oval 958"/>
            <p:cNvSpPr>
              <a:spLocks noChangeAspect="1" noChangeArrowheads="1"/>
            </p:cNvSpPr>
            <p:nvPr userDrawn="1"/>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7" name="Oval 959"/>
            <p:cNvSpPr>
              <a:spLocks noChangeAspect="1" noChangeArrowheads="1"/>
            </p:cNvSpPr>
            <p:nvPr userDrawn="1"/>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8" name="Oval 960"/>
            <p:cNvSpPr>
              <a:spLocks noChangeAspect="1" noChangeArrowheads="1"/>
            </p:cNvSpPr>
            <p:nvPr userDrawn="1"/>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999" name="Oval 961"/>
            <p:cNvSpPr>
              <a:spLocks noChangeAspect="1" noChangeArrowheads="1"/>
            </p:cNvSpPr>
            <p:nvPr userDrawn="1"/>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0" name="Oval 962"/>
            <p:cNvSpPr>
              <a:spLocks noChangeAspect="1" noChangeArrowheads="1"/>
            </p:cNvSpPr>
            <p:nvPr userDrawn="1"/>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1" name="Oval 963"/>
            <p:cNvSpPr>
              <a:spLocks noChangeAspect="1" noChangeArrowheads="1"/>
            </p:cNvSpPr>
            <p:nvPr userDrawn="1"/>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2" name="Oval 964"/>
            <p:cNvSpPr>
              <a:spLocks noChangeAspect="1" noChangeArrowheads="1"/>
            </p:cNvSpPr>
            <p:nvPr userDrawn="1"/>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3" name="Oval 965"/>
            <p:cNvSpPr>
              <a:spLocks noChangeAspect="1" noChangeArrowheads="1"/>
            </p:cNvSpPr>
            <p:nvPr userDrawn="1"/>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4" name="Oval 966"/>
            <p:cNvSpPr>
              <a:spLocks noChangeAspect="1" noChangeArrowheads="1"/>
            </p:cNvSpPr>
            <p:nvPr userDrawn="1"/>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5" name="Oval 967"/>
            <p:cNvSpPr>
              <a:spLocks noChangeAspect="1" noChangeArrowheads="1"/>
            </p:cNvSpPr>
            <p:nvPr userDrawn="1"/>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6" name="Oval 968"/>
            <p:cNvSpPr>
              <a:spLocks noChangeAspect="1" noChangeArrowheads="1"/>
            </p:cNvSpPr>
            <p:nvPr userDrawn="1"/>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7" name="Oval 969"/>
            <p:cNvSpPr>
              <a:spLocks noChangeAspect="1" noChangeArrowheads="1"/>
            </p:cNvSpPr>
            <p:nvPr userDrawn="1"/>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8" name="Oval 970"/>
            <p:cNvSpPr>
              <a:spLocks noChangeAspect="1" noChangeArrowheads="1"/>
            </p:cNvSpPr>
            <p:nvPr userDrawn="1"/>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09" name="Oval 971"/>
            <p:cNvSpPr>
              <a:spLocks noChangeAspect="1" noChangeArrowheads="1"/>
            </p:cNvSpPr>
            <p:nvPr userDrawn="1"/>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0" name="Oval 972"/>
            <p:cNvSpPr>
              <a:spLocks noChangeAspect="1" noChangeArrowheads="1"/>
            </p:cNvSpPr>
            <p:nvPr userDrawn="1"/>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1" name="Oval 973"/>
            <p:cNvSpPr>
              <a:spLocks noChangeAspect="1" noChangeArrowheads="1"/>
            </p:cNvSpPr>
            <p:nvPr userDrawn="1"/>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2" name="Oval 974"/>
            <p:cNvSpPr>
              <a:spLocks noChangeAspect="1" noChangeArrowheads="1"/>
            </p:cNvSpPr>
            <p:nvPr userDrawn="1"/>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3" name="Oval 975"/>
            <p:cNvSpPr>
              <a:spLocks noChangeAspect="1" noChangeArrowheads="1"/>
            </p:cNvSpPr>
            <p:nvPr userDrawn="1"/>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4" name="Oval 976"/>
            <p:cNvSpPr>
              <a:spLocks noChangeAspect="1" noChangeArrowheads="1"/>
            </p:cNvSpPr>
            <p:nvPr userDrawn="1"/>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5" name="Oval 977"/>
            <p:cNvSpPr>
              <a:spLocks noChangeAspect="1" noChangeArrowheads="1"/>
            </p:cNvSpPr>
            <p:nvPr userDrawn="1"/>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6" name="Oval 978"/>
            <p:cNvSpPr>
              <a:spLocks noChangeAspect="1" noChangeArrowheads="1"/>
            </p:cNvSpPr>
            <p:nvPr userDrawn="1"/>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7" name="Oval 979"/>
            <p:cNvSpPr>
              <a:spLocks noChangeAspect="1" noChangeArrowheads="1"/>
            </p:cNvSpPr>
            <p:nvPr userDrawn="1"/>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8" name="Oval 980"/>
            <p:cNvSpPr>
              <a:spLocks noChangeAspect="1" noChangeArrowheads="1"/>
            </p:cNvSpPr>
            <p:nvPr userDrawn="1"/>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19" name="Oval 981"/>
            <p:cNvSpPr>
              <a:spLocks noChangeAspect="1" noChangeArrowheads="1"/>
            </p:cNvSpPr>
            <p:nvPr userDrawn="1"/>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0" name="Oval 982"/>
            <p:cNvSpPr>
              <a:spLocks noChangeAspect="1" noChangeArrowheads="1"/>
            </p:cNvSpPr>
            <p:nvPr userDrawn="1"/>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1" name="Oval 983"/>
            <p:cNvSpPr>
              <a:spLocks noChangeAspect="1" noChangeArrowheads="1"/>
            </p:cNvSpPr>
            <p:nvPr userDrawn="1"/>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2" name="Oval 984"/>
            <p:cNvSpPr>
              <a:spLocks noChangeAspect="1" noChangeArrowheads="1"/>
            </p:cNvSpPr>
            <p:nvPr userDrawn="1"/>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3" name="Oval 985"/>
            <p:cNvSpPr>
              <a:spLocks noChangeAspect="1" noChangeArrowheads="1"/>
            </p:cNvSpPr>
            <p:nvPr userDrawn="1"/>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4" name="Oval 986"/>
            <p:cNvSpPr>
              <a:spLocks noChangeAspect="1" noChangeArrowheads="1"/>
            </p:cNvSpPr>
            <p:nvPr userDrawn="1"/>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5" name="Oval 987"/>
            <p:cNvSpPr>
              <a:spLocks noChangeAspect="1" noChangeArrowheads="1"/>
            </p:cNvSpPr>
            <p:nvPr userDrawn="1"/>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6" name="Oval 988"/>
            <p:cNvSpPr>
              <a:spLocks noChangeAspect="1" noChangeArrowheads="1"/>
            </p:cNvSpPr>
            <p:nvPr userDrawn="1"/>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7" name="Oval 989"/>
            <p:cNvSpPr>
              <a:spLocks noChangeAspect="1" noChangeArrowheads="1"/>
            </p:cNvSpPr>
            <p:nvPr userDrawn="1"/>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8" name="Oval 990"/>
            <p:cNvSpPr>
              <a:spLocks noChangeAspect="1" noChangeArrowheads="1"/>
            </p:cNvSpPr>
            <p:nvPr userDrawn="1"/>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29" name="Oval 991"/>
            <p:cNvSpPr>
              <a:spLocks noChangeAspect="1" noChangeArrowheads="1"/>
            </p:cNvSpPr>
            <p:nvPr userDrawn="1"/>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0" name="Oval 992"/>
            <p:cNvSpPr>
              <a:spLocks noChangeAspect="1" noChangeArrowheads="1"/>
            </p:cNvSpPr>
            <p:nvPr userDrawn="1"/>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1" name="Oval 993"/>
            <p:cNvSpPr>
              <a:spLocks noChangeAspect="1" noChangeArrowheads="1"/>
            </p:cNvSpPr>
            <p:nvPr userDrawn="1"/>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2" name="Oval 994"/>
            <p:cNvSpPr>
              <a:spLocks noChangeAspect="1" noChangeArrowheads="1"/>
            </p:cNvSpPr>
            <p:nvPr userDrawn="1"/>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3" name="Oval 995"/>
            <p:cNvSpPr>
              <a:spLocks noChangeAspect="1" noChangeArrowheads="1"/>
            </p:cNvSpPr>
            <p:nvPr userDrawn="1"/>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4" name="Oval 996"/>
            <p:cNvSpPr>
              <a:spLocks noChangeAspect="1" noChangeArrowheads="1"/>
            </p:cNvSpPr>
            <p:nvPr userDrawn="1"/>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5" name="Oval 997"/>
            <p:cNvSpPr>
              <a:spLocks noChangeAspect="1" noChangeArrowheads="1"/>
            </p:cNvSpPr>
            <p:nvPr userDrawn="1"/>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6" name="Oval 998"/>
            <p:cNvSpPr>
              <a:spLocks noChangeAspect="1" noChangeArrowheads="1"/>
            </p:cNvSpPr>
            <p:nvPr userDrawn="1"/>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7" name="Oval 999"/>
            <p:cNvSpPr>
              <a:spLocks noChangeAspect="1" noChangeArrowheads="1"/>
            </p:cNvSpPr>
            <p:nvPr userDrawn="1"/>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8" name="Oval 1000"/>
            <p:cNvSpPr>
              <a:spLocks noChangeAspect="1" noChangeArrowheads="1"/>
            </p:cNvSpPr>
            <p:nvPr userDrawn="1"/>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39" name="Oval 1001"/>
            <p:cNvSpPr>
              <a:spLocks noChangeAspect="1" noChangeArrowheads="1"/>
            </p:cNvSpPr>
            <p:nvPr userDrawn="1"/>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0" name="Oval 1002"/>
            <p:cNvSpPr>
              <a:spLocks noChangeAspect="1" noChangeArrowheads="1"/>
            </p:cNvSpPr>
            <p:nvPr userDrawn="1"/>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1" name="Oval 1003"/>
            <p:cNvSpPr>
              <a:spLocks noChangeAspect="1" noChangeArrowheads="1"/>
            </p:cNvSpPr>
            <p:nvPr userDrawn="1"/>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2" name="Oval 1004"/>
            <p:cNvSpPr>
              <a:spLocks noChangeAspect="1" noChangeArrowheads="1"/>
            </p:cNvSpPr>
            <p:nvPr userDrawn="1"/>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3" name="Oval 1005"/>
            <p:cNvSpPr>
              <a:spLocks noChangeAspect="1" noChangeArrowheads="1"/>
            </p:cNvSpPr>
            <p:nvPr userDrawn="1"/>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4" name="Oval 1006"/>
            <p:cNvSpPr>
              <a:spLocks noChangeAspect="1" noChangeArrowheads="1"/>
            </p:cNvSpPr>
            <p:nvPr userDrawn="1"/>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5" name="Oval 1007"/>
            <p:cNvSpPr>
              <a:spLocks noChangeAspect="1" noChangeArrowheads="1"/>
            </p:cNvSpPr>
            <p:nvPr userDrawn="1"/>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6" name="Oval 1008"/>
            <p:cNvSpPr>
              <a:spLocks noChangeAspect="1" noChangeArrowheads="1"/>
            </p:cNvSpPr>
            <p:nvPr userDrawn="1"/>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7" name="Oval 1009"/>
            <p:cNvSpPr>
              <a:spLocks noChangeAspect="1" noChangeArrowheads="1"/>
            </p:cNvSpPr>
            <p:nvPr userDrawn="1"/>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8" name="Oval 1010"/>
            <p:cNvSpPr>
              <a:spLocks noChangeAspect="1" noChangeArrowheads="1"/>
            </p:cNvSpPr>
            <p:nvPr userDrawn="1"/>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49" name="Oval 1011"/>
            <p:cNvSpPr>
              <a:spLocks noChangeAspect="1" noChangeArrowheads="1"/>
            </p:cNvSpPr>
            <p:nvPr userDrawn="1"/>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0" name="Oval 1012"/>
            <p:cNvSpPr>
              <a:spLocks noChangeAspect="1" noChangeArrowheads="1"/>
            </p:cNvSpPr>
            <p:nvPr userDrawn="1"/>
          </p:nvSpPr>
          <p:spPr bwMode="auto">
            <a:xfrm>
              <a:off x="7023590" y="3941151"/>
              <a:ext cx="85944"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1051" name="Oval 1013"/>
            <p:cNvSpPr>
              <a:spLocks noChangeAspect="1" noChangeArrowheads="1"/>
            </p:cNvSpPr>
            <p:nvPr userDrawn="1"/>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2" name="Oval 1014"/>
            <p:cNvSpPr>
              <a:spLocks noChangeAspect="1" noChangeArrowheads="1"/>
            </p:cNvSpPr>
            <p:nvPr userDrawn="1"/>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3" name="Oval 1015"/>
            <p:cNvSpPr>
              <a:spLocks noChangeAspect="1" noChangeArrowheads="1"/>
            </p:cNvSpPr>
            <p:nvPr userDrawn="1"/>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4" name="Oval 1016"/>
            <p:cNvSpPr>
              <a:spLocks noChangeAspect="1" noChangeArrowheads="1"/>
            </p:cNvSpPr>
            <p:nvPr userDrawn="1"/>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5" name="Oval 1017"/>
            <p:cNvSpPr>
              <a:spLocks noChangeAspect="1" noChangeArrowheads="1"/>
            </p:cNvSpPr>
            <p:nvPr userDrawn="1"/>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6" name="Oval 1018"/>
            <p:cNvSpPr>
              <a:spLocks noChangeAspect="1" noChangeArrowheads="1"/>
            </p:cNvSpPr>
            <p:nvPr userDrawn="1"/>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7" name="Oval 1019"/>
            <p:cNvSpPr>
              <a:spLocks noChangeAspect="1" noChangeArrowheads="1"/>
            </p:cNvSpPr>
            <p:nvPr userDrawn="1"/>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8" name="Oval 1020"/>
            <p:cNvSpPr>
              <a:spLocks noChangeAspect="1" noChangeArrowheads="1"/>
            </p:cNvSpPr>
            <p:nvPr userDrawn="1"/>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59" name="Oval 1021"/>
            <p:cNvSpPr>
              <a:spLocks noChangeAspect="1" noChangeArrowheads="1"/>
            </p:cNvSpPr>
            <p:nvPr userDrawn="1"/>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0" name="Oval 1022"/>
            <p:cNvSpPr>
              <a:spLocks noChangeAspect="1" noChangeArrowheads="1"/>
            </p:cNvSpPr>
            <p:nvPr userDrawn="1"/>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1" name="Oval 1023"/>
            <p:cNvSpPr>
              <a:spLocks noChangeAspect="1" noChangeArrowheads="1"/>
            </p:cNvSpPr>
            <p:nvPr userDrawn="1"/>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2" name="Oval 1024"/>
            <p:cNvSpPr>
              <a:spLocks noChangeAspect="1" noChangeArrowheads="1"/>
            </p:cNvSpPr>
            <p:nvPr userDrawn="1"/>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3" name="Oval 1025"/>
            <p:cNvSpPr>
              <a:spLocks noChangeAspect="1" noChangeArrowheads="1"/>
            </p:cNvSpPr>
            <p:nvPr userDrawn="1"/>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4" name="Oval 1026"/>
            <p:cNvSpPr>
              <a:spLocks noChangeAspect="1" noChangeArrowheads="1"/>
            </p:cNvSpPr>
            <p:nvPr userDrawn="1"/>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5" name="Oval 1027"/>
            <p:cNvSpPr>
              <a:spLocks noChangeAspect="1" noChangeArrowheads="1"/>
            </p:cNvSpPr>
            <p:nvPr userDrawn="1"/>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6" name="Oval 1028"/>
            <p:cNvSpPr>
              <a:spLocks noChangeAspect="1" noChangeArrowheads="1"/>
            </p:cNvSpPr>
            <p:nvPr userDrawn="1"/>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7" name="Oval 1029"/>
            <p:cNvSpPr>
              <a:spLocks noChangeAspect="1" noChangeArrowheads="1"/>
            </p:cNvSpPr>
            <p:nvPr userDrawn="1"/>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8" name="Oval 1030"/>
            <p:cNvSpPr>
              <a:spLocks noChangeAspect="1" noChangeArrowheads="1"/>
            </p:cNvSpPr>
            <p:nvPr userDrawn="1"/>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69" name="Oval 1031"/>
            <p:cNvSpPr>
              <a:spLocks noChangeAspect="1" noChangeArrowheads="1"/>
            </p:cNvSpPr>
            <p:nvPr userDrawn="1"/>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0" name="Oval 1032"/>
            <p:cNvSpPr>
              <a:spLocks noChangeAspect="1" noChangeArrowheads="1"/>
            </p:cNvSpPr>
            <p:nvPr userDrawn="1"/>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1" name="Oval 1033"/>
            <p:cNvSpPr>
              <a:spLocks noChangeAspect="1" noChangeArrowheads="1"/>
            </p:cNvSpPr>
            <p:nvPr userDrawn="1"/>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2" name="Oval 1034"/>
            <p:cNvSpPr>
              <a:spLocks noChangeAspect="1" noChangeArrowheads="1"/>
            </p:cNvSpPr>
            <p:nvPr userDrawn="1"/>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3" name="Oval 1035"/>
            <p:cNvSpPr>
              <a:spLocks noChangeAspect="1" noChangeArrowheads="1"/>
            </p:cNvSpPr>
            <p:nvPr userDrawn="1"/>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4" name="Oval 1036"/>
            <p:cNvSpPr>
              <a:spLocks noChangeAspect="1" noChangeArrowheads="1"/>
            </p:cNvSpPr>
            <p:nvPr userDrawn="1"/>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5" name="Oval 1037"/>
            <p:cNvSpPr>
              <a:spLocks noChangeAspect="1" noChangeArrowheads="1"/>
            </p:cNvSpPr>
            <p:nvPr userDrawn="1"/>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6" name="Oval 1038"/>
            <p:cNvSpPr>
              <a:spLocks noChangeAspect="1" noChangeArrowheads="1"/>
            </p:cNvSpPr>
            <p:nvPr userDrawn="1"/>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7" name="Oval 1039"/>
            <p:cNvSpPr>
              <a:spLocks noChangeAspect="1" noChangeArrowheads="1"/>
            </p:cNvSpPr>
            <p:nvPr userDrawn="1"/>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8" name="Oval 1040"/>
            <p:cNvSpPr>
              <a:spLocks noChangeAspect="1" noChangeArrowheads="1"/>
            </p:cNvSpPr>
            <p:nvPr userDrawn="1"/>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79" name="Oval 1041"/>
            <p:cNvSpPr>
              <a:spLocks noChangeAspect="1" noChangeArrowheads="1"/>
            </p:cNvSpPr>
            <p:nvPr userDrawn="1"/>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0" name="Oval 1042"/>
            <p:cNvSpPr>
              <a:spLocks noChangeAspect="1" noChangeArrowheads="1"/>
            </p:cNvSpPr>
            <p:nvPr userDrawn="1"/>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1" name="Oval 1043"/>
            <p:cNvSpPr>
              <a:spLocks noChangeAspect="1" noChangeArrowheads="1"/>
            </p:cNvSpPr>
            <p:nvPr userDrawn="1"/>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2" name="Oval 1044"/>
            <p:cNvSpPr>
              <a:spLocks noChangeAspect="1" noChangeArrowheads="1"/>
            </p:cNvSpPr>
            <p:nvPr userDrawn="1"/>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3" name="Oval 1045"/>
            <p:cNvSpPr>
              <a:spLocks noChangeAspect="1" noChangeArrowheads="1"/>
            </p:cNvSpPr>
            <p:nvPr userDrawn="1"/>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4" name="Oval 1046"/>
            <p:cNvSpPr>
              <a:spLocks noChangeAspect="1" noChangeArrowheads="1"/>
            </p:cNvSpPr>
            <p:nvPr userDrawn="1"/>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5" name="Oval 1047"/>
            <p:cNvSpPr>
              <a:spLocks noChangeAspect="1" noChangeArrowheads="1"/>
            </p:cNvSpPr>
            <p:nvPr userDrawn="1"/>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6" name="Oval 1048"/>
            <p:cNvSpPr>
              <a:spLocks noChangeAspect="1" noChangeArrowheads="1"/>
            </p:cNvSpPr>
            <p:nvPr userDrawn="1"/>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7" name="Oval 1049"/>
            <p:cNvSpPr>
              <a:spLocks noChangeAspect="1" noChangeArrowheads="1"/>
            </p:cNvSpPr>
            <p:nvPr userDrawn="1"/>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8" name="Oval 1050"/>
            <p:cNvSpPr>
              <a:spLocks noChangeAspect="1" noChangeArrowheads="1"/>
            </p:cNvSpPr>
            <p:nvPr userDrawn="1"/>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89" name="Oval 1051"/>
            <p:cNvSpPr>
              <a:spLocks noChangeAspect="1" noChangeArrowheads="1"/>
            </p:cNvSpPr>
            <p:nvPr userDrawn="1"/>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0" name="Oval 1052"/>
            <p:cNvSpPr>
              <a:spLocks noChangeAspect="1" noChangeArrowheads="1"/>
            </p:cNvSpPr>
            <p:nvPr userDrawn="1"/>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1" name="Oval 1053"/>
            <p:cNvSpPr>
              <a:spLocks noChangeAspect="1" noChangeArrowheads="1"/>
            </p:cNvSpPr>
            <p:nvPr userDrawn="1"/>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2" name="Oval 1054"/>
            <p:cNvSpPr>
              <a:spLocks noChangeAspect="1" noChangeArrowheads="1"/>
            </p:cNvSpPr>
            <p:nvPr userDrawn="1"/>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3" name="Oval 1055"/>
            <p:cNvSpPr>
              <a:spLocks noChangeAspect="1" noChangeArrowheads="1"/>
            </p:cNvSpPr>
            <p:nvPr userDrawn="1"/>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4" name="Oval 1056"/>
            <p:cNvSpPr>
              <a:spLocks noChangeAspect="1" noChangeArrowheads="1"/>
            </p:cNvSpPr>
            <p:nvPr userDrawn="1"/>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5" name="Oval 1057"/>
            <p:cNvSpPr>
              <a:spLocks noChangeAspect="1" noChangeArrowheads="1"/>
            </p:cNvSpPr>
            <p:nvPr userDrawn="1"/>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6" name="Oval 1058"/>
            <p:cNvSpPr>
              <a:spLocks noChangeAspect="1" noChangeArrowheads="1"/>
            </p:cNvSpPr>
            <p:nvPr userDrawn="1"/>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7" name="Oval 1059"/>
            <p:cNvSpPr>
              <a:spLocks noChangeAspect="1" noChangeArrowheads="1"/>
            </p:cNvSpPr>
            <p:nvPr userDrawn="1"/>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8" name="Oval 1060"/>
            <p:cNvSpPr>
              <a:spLocks noChangeAspect="1" noChangeArrowheads="1"/>
            </p:cNvSpPr>
            <p:nvPr userDrawn="1"/>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099" name="Oval 1061"/>
            <p:cNvSpPr>
              <a:spLocks noChangeAspect="1" noChangeArrowheads="1"/>
            </p:cNvSpPr>
            <p:nvPr userDrawn="1"/>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0" name="Oval 1062"/>
            <p:cNvSpPr>
              <a:spLocks noChangeAspect="1" noChangeArrowheads="1"/>
            </p:cNvSpPr>
            <p:nvPr userDrawn="1"/>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1" name="Oval 1063"/>
            <p:cNvSpPr>
              <a:spLocks noChangeAspect="1" noChangeArrowheads="1"/>
            </p:cNvSpPr>
            <p:nvPr userDrawn="1"/>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2" name="Oval 1064"/>
            <p:cNvSpPr>
              <a:spLocks noChangeAspect="1" noChangeArrowheads="1"/>
            </p:cNvSpPr>
            <p:nvPr userDrawn="1"/>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3" name="Oval 1065"/>
            <p:cNvSpPr>
              <a:spLocks noChangeAspect="1" noChangeArrowheads="1"/>
            </p:cNvSpPr>
            <p:nvPr userDrawn="1"/>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4" name="Oval 1066"/>
            <p:cNvSpPr>
              <a:spLocks noChangeAspect="1" noChangeArrowheads="1"/>
            </p:cNvSpPr>
            <p:nvPr userDrawn="1"/>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5" name="Oval 1067"/>
            <p:cNvSpPr>
              <a:spLocks noChangeAspect="1" noChangeArrowheads="1"/>
            </p:cNvSpPr>
            <p:nvPr userDrawn="1"/>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6" name="Oval 1068"/>
            <p:cNvSpPr>
              <a:spLocks noChangeAspect="1" noChangeArrowheads="1"/>
            </p:cNvSpPr>
            <p:nvPr userDrawn="1"/>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7" name="Oval 1069"/>
            <p:cNvSpPr>
              <a:spLocks noChangeAspect="1" noChangeArrowheads="1"/>
            </p:cNvSpPr>
            <p:nvPr userDrawn="1"/>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8" name="Oval 1070"/>
            <p:cNvSpPr>
              <a:spLocks noChangeAspect="1" noChangeArrowheads="1"/>
            </p:cNvSpPr>
            <p:nvPr userDrawn="1"/>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09" name="Oval 1071"/>
            <p:cNvSpPr>
              <a:spLocks noChangeAspect="1" noChangeArrowheads="1"/>
            </p:cNvSpPr>
            <p:nvPr userDrawn="1"/>
          </p:nvSpPr>
          <p:spPr bwMode="auto">
            <a:xfrm>
              <a:off x="7697570" y="4253262"/>
              <a:ext cx="85943" cy="85944"/>
            </a:xfrm>
            <a:prstGeom prst="ellipse">
              <a:avLst/>
            </a:prstGeom>
            <a:grpFill/>
            <a:ln>
              <a:noFill/>
            </a:ln>
            <a:effectLst/>
          </p:spPr>
          <p:txBody>
            <a:bodyPr wrap="none" anchor="ctr"/>
            <a:lstStyle/>
            <a:p>
              <a:pPr defTabSz="1243777"/>
              <a:endParaRPr lang="en-US" sz="2498">
                <a:solidFill>
                  <a:srgbClr val="505050"/>
                </a:solidFill>
              </a:endParaRPr>
            </a:p>
          </p:txBody>
        </p:sp>
        <p:sp>
          <p:nvSpPr>
            <p:cNvPr id="1110" name="Oval 1072"/>
            <p:cNvSpPr>
              <a:spLocks noChangeAspect="1" noChangeArrowheads="1"/>
            </p:cNvSpPr>
            <p:nvPr userDrawn="1"/>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1" name="Oval 1073"/>
            <p:cNvSpPr>
              <a:spLocks noChangeAspect="1" noChangeArrowheads="1"/>
            </p:cNvSpPr>
            <p:nvPr userDrawn="1"/>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2" name="Oval 1074"/>
            <p:cNvSpPr>
              <a:spLocks noChangeAspect="1" noChangeArrowheads="1"/>
            </p:cNvSpPr>
            <p:nvPr userDrawn="1"/>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3" name="Oval 1075"/>
            <p:cNvSpPr>
              <a:spLocks noChangeAspect="1" noChangeArrowheads="1"/>
            </p:cNvSpPr>
            <p:nvPr userDrawn="1"/>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4" name="Oval 1076"/>
            <p:cNvSpPr>
              <a:spLocks noChangeAspect="1" noChangeArrowheads="1"/>
            </p:cNvSpPr>
            <p:nvPr userDrawn="1"/>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5" name="Oval 1077"/>
            <p:cNvSpPr>
              <a:spLocks noChangeAspect="1" noChangeArrowheads="1"/>
            </p:cNvSpPr>
            <p:nvPr userDrawn="1"/>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6" name="Oval 1078"/>
            <p:cNvSpPr>
              <a:spLocks noChangeAspect="1" noChangeArrowheads="1"/>
            </p:cNvSpPr>
            <p:nvPr userDrawn="1"/>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7" name="Oval 1079"/>
            <p:cNvSpPr>
              <a:spLocks noChangeAspect="1" noChangeArrowheads="1"/>
            </p:cNvSpPr>
            <p:nvPr userDrawn="1"/>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8" name="Oval 1080"/>
            <p:cNvSpPr>
              <a:spLocks noChangeAspect="1" noChangeArrowheads="1"/>
            </p:cNvSpPr>
            <p:nvPr userDrawn="1"/>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19" name="Oval 1081"/>
            <p:cNvSpPr>
              <a:spLocks noChangeAspect="1" noChangeArrowheads="1"/>
            </p:cNvSpPr>
            <p:nvPr userDrawn="1"/>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0" name="Oval 1082"/>
            <p:cNvSpPr>
              <a:spLocks noChangeAspect="1" noChangeArrowheads="1"/>
            </p:cNvSpPr>
            <p:nvPr userDrawn="1"/>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1" name="Oval 1083"/>
            <p:cNvSpPr>
              <a:spLocks noChangeAspect="1" noChangeArrowheads="1"/>
            </p:cNvSpPr>
            <p:nvPr userDrawn="1"/>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2" name="Oval 1084"/>
            <p:cNvSpPr>
              <a:spLocks noChangeAspect="1" noChangeArrowheads="1"/>
            </p:cNvSpPr>
            <p:nvPr userDrawn="1"/>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3" name="Oval 1085"/>
            <p:cNvSpPr>
              <a:spLocks noChangeAspect="1" noChangeArrowheads="1"/>
            </p:cNvSpPr>
            <p:nvPr userDrawn="1"/>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4" name="Oval 1086"/>
            <p:cNvSpPr>
              <a:spLocks noChangeAspect="1" noChangeArrowheads="1"/>
            </p:cNvSpPr>
            <p:nvPr userDrawn="1"/>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5" name="Oval 1087"/>
            <p:cNvSpPr>
              <a:spLocks noChangeAspect="1" noChangeArrowheads="1"/>
            </p:cNvSpPr>
            <p:nvPr userDrawn="1"/>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6" name="Oval 1088"/>
            <p:cNvSpPr>
              <a:spLocks noChangeAspect="1" noChangeArrowheads="1"/>
            </p:cNvSpPr>
            <p:nvPr userDrawn="1"/>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7" name="Oval 1089"/>
            <p:cNvSpPr>
              <a:spLocks noChangeAspect="1" noChangeArrowheads="1"/>
            </p:cNvSpPr>
            <p:nvPr userDrawn="1"/>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8" name="Oval 1090"/>
            <p:cNvSpPr>
              <a:spLocks noChangeAspect="1" noChangeArrowheads="1"/>
            </p:cNvSpPr>
            <p:nvPr userDrawn="1"/>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29" name="Oval 1091"/>
            <p:cNvSpPr>
              <a:spLocks noChangeAspect="1" noChangeArrowheads="1"/>
            </p:cNvSpPr>
            <p:nvPr userDrawn="1"/>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0" name="Oval 1092"/>
            <p:cNvSpPr>
              <a:spLocks noChangeAspect="1" noChangeArrowheads="1"/>
            </p:cNvSpPr>
            <p:nvPr userDrawn="1"/>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1" name="Oval 1093"/>
            <p:cNvSpPr>
              <a:spLocks noChangeAspect="1" noChangeArrowheads="1"/>
            </p:cNvSpPr>
            <p:nvPr userDrawn="1"/>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2" name="Oval 1094"/>
            <p:cNvSpPr>
              <a:spLocks noChangeAspect="1" noChangeArrowheads="1"/>
            </p:cNvSpPr>
            <p:nvPr userDrawn="1"/>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3" name="Oval 1095"/>
            <p:cNvSpPr>
              <a:spLocks noChangeAspect="1" noChangeArrowheads="1"/>
            </p:cNvSpPr>
            <p:nvPr userDrawn="1"/>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4" name="Oval 1096"/>
            <p:cNvSpPr>
              <a:spLocks noChangeAspect="1" noChangeArrowheads="1"/>
            </p:cNvSpPr>
            <p:nvPr userDrawn="1"/>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5" name="Oval 1097"/>
            <p:cNvSpPr>
              <a:spLocks noChangeAspect="1" noChangeArrowheads="1"/>
            </p:cNvSpPr>
            <p:nvPr userDrawn="1"/>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6" name="Oval 1098"/>
            <p:cNvSpPr>
              <a:spLocks noChangeAspect="1" noChangeArrowheads="1"/>
            </p:cNvSpPr>
            <p:nvPr userDrawn="1"/>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7" name="Oval 1099"/>
            <p:cNvSpPr>
              <a:spLocks noChangeAspect="1" noChangeArrowheads="1"/>
            </p:cNvSpPr>
            <p:nvPr userDrawn="1"/>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8" name="Oval 1100"/>
            <p:cNvSpPr>
              <a:spLocks noChangeAspect="1" noChangeArrowheads="1"/>
            </p:cNvSpPr>
            <p:nvPr userDrawn="1"/>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39" name="Oval 1101"/>
            <p:cNvSpPr>
              <a:spLocks noChangeAspect="1" noChangeArrowheads="1"/>
            </p:cNvSpPr>
            <p:nvPr userDrawn="1"/>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0" name="Oval 1102"/>
            <p:cNvSpPr>
              <a:spLocks noChangeAspect="1" noChangeArrowheads="1"/>
            </p:cNvSpPr>
            <p:nvPr userDrawn="1"/>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1" name="Oval 1103"/>
            <p:cNvSpPr>
              <a:spLocks noChangeAspect="1" noChangeArrowheads="1"/>
            </p:cNvSpPr>
            <p:nvPr userDrawn="1"/>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2" name="Oval 1104"/>
            <p:cNvSpPr>
              <a:spLocks noChangeAspect="1" noChangeArrowheads="1"/>
            </p:cNvSpPr>
            <p:nvPr userDrawn="1"/>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3" name="Oval 1105"/>
            <p:cNvSpPr>
              <a:spLocks noChangeAspect="1" noChangeArrowheads="1"/>
            </p:cNvSpPr>
            <p:nvPr userDrawn="1"/>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4" name="Oval 1106"/>
            <p:cNvSpPr>
              <a:spLocks noChangeAspect="1" noChangeArrowheads="1"/>
            </p:cNvSpPr>
            <p:nvPr userDrawn="1"/>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5" name="Oval 1107"/>
            <p:cNvSpPr>
              <a:spLocks noChangeAspect="1" noChangeArrowheads="1"/>
            </p:cNvSpPr>
            <p:nvPr userDrawn="1"/>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6" name="Oval 1108"/>
            <p:cNvSpPr>
              <a:spLocks noChangeAspect="1" noChangeArrowheads="1"/>
            </p:cNvSpPr>
            <p:nvPr userDrawn="1"/>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7" name="Oval 1109"/>
            <p:cNvSpPr>
              <a:spLocks noChangeAspect="1" noChangeArrowheads="1"/>
            </p:cNvSpPr>
            <p:nvPr userDrawn="1"/>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8" name="Oval 1110"/>
            <p:cNvSpPr>
              <a:spLocks noChangeAspect="1" noChangeArrowheads="1"/>
            </p:cNvSpPr>
            <p:nvPr userDrawn="1"/>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49" name="Oval 1111"/>
            <p:cNvSpPr>
              <a:spLocks noChangeAspect="1" noChangeArrowheads="1"/>
            </p:cNvSpPr>
            <p:nvPr userDrawn="1"/>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0" name="Oval 1112"/>
            <p:cNvSpPr>
              <a:spLocks noChangeAspect="1" noChangeArrowheads="1"/>
            </p:cNvSpPr>
            <p:nvPr userDrawn="1"/>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1" name="Oval 1113"/>
            <p:cNvSpPr>
              <a:spLocks noChangeAspect="1" noChangeArrowheads="1"/>
            </p:cNvSpPr>
            <p:nvPr userDrawn="1"/>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2" name="Oval 1114"/>
            <p:cNvSpPr>
              <a:spLocks noChangeAspect="1" noChangeArrowheads="1"/>
            </p:cNvSpPr>
            <p:nvPr userDrawn="1"/>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3" name="Oval 1115"/>
            <p:cNvSpPr>
              <a:spLocks noChangeAspect="1" noChangeArrowheads="1"/>
            </p:cNvSpPr>
            <p:nvPr userDrawn="1"/>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4" name="Oval 1116"/>
            <p:cNvSpPr>
              <a:spLocks noChangeAspect="1" noChangeArrowheads="1"/>
            </p:cNvSpPr>
            <p:nvPr userDrawn="1"/>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5" name="Oval 1117"/>
            <p:cNvSpPr>
              <a:spLocks noChangeAspect="1" noChangeArrowheads="1"/>
            </p:cNvSpPr>
            <p:nvPr userDrawn="1"/>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6" name="Oval 1118"/>
            <p:cNvSpPr>
              <a:spLocks noChangeAspect="1" noChangeArrowheads="1"/>
            </p:cNvSpPr>
            <p:nvPr userDrawn="1"/>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7" name="Oval 1119"/>
            <p:cNvSpPr>
              <a:spLocks noChangeAspect="1" noChangeArrowheads="1"/>
            </p:cNvSpPr>
            <p:nvPr userDrawn="1"/>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8" name="Oval 1120"/>
            <p:cNvSpPr>
              <a:spLocks noChangeAspect="1" noChangeArrowheads="1"/>
            </p:cNvSpPr>
            <p:nvPr userDrawn="1"/>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59" name="Oval 1121"/>
            <p:cNvSpPr>
              <a:spLocks noChangeAspect="1" noChangeArrowheads="1"/>
            </p:cNvSpPr>
            <p:nvPr userDrawn="1"/>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0" name="Oval 1122"/>
            <p:cNvSpPr>
              <a:spLocks noChangeAspect="1" noChangeArrowheads="1"/>
            </p:cNvSpPr>
            <p:nvPr userDrawn="1"/>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1" name="Oval 1123"/>
            <p:cNvSpPr>
              <a:spLocks noChangeAspect="1" noChangeArrowheads="1"/>
            </p:cNvSpPr>
            <p:nvPr userDrawn="1"/>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2" name="Oval 1124"/>
            <p:cNvSpPr>
              <a:spLocks noChangeAspect="1" noChangeArrowheads="1"/>
            </p:cNvSpPr>
            <p:nvPr userDrawn="1"/>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3" name="Oval 1125"/>
            <p:cNvSpPr>
              <a:spLocks noChangeAspect="1" noChangeArrowheads="1"/>
            </p:cNvSpPr>
            <p:nvPr userDrawn="1"/>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4" name="Oval 1126"/>
            <p:cNvSpPr>
              <a:spLocks noChangeAspect="1" noChangeArrowheads="1"/>
            </p:cNvSpPr>
            <p:nvPr userDrawn="1"/>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5" name="Oval 1127"/>
            <p:cNvSpPr>
              <a:spLocks noChangeAspect="1" noChangeArrowheads="1"/>
            </p:cNvSpPr>
            <p:nvPr userDrawn="1"/>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6" name="Oval 1128"/>
            <p:cNvSpPr>
              <a:spLocks noChangeAspect="1" noChangeArrowheads="1"/>
            </p:cNvSpPr>
            <p:nvPr userDrawn="1"/>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7" name="Oval 1129"/>
            <p:cNvSpPr>
              <a:spLocks noChangeAspect="1" noChangeArrowheads="1"/>
            </p:cNvSpPr>
            <p:nvPr userDrawn="1"/>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8" name="Oval 1130"/>
            <p:cNvSpPr>
              <a:spLocks noChangeAspect="1" noChangeArrowheads="1"/>
            </p:cNvSpPr>
            <p:nvPr userDrawn="1"/>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69" name="Oval 1131"/>
            <p:cNvSpPr>
              <a:spLocks noChangeAspect="1" noChangeArrowheads="1"/>
            </p:cNvSpPr>
            <p:nvPr userDrawn="1"/>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0" name="Oval 1132"/>
            <p:cNvSpPr>
              <a:spLocks noChangeAspect="1" noChangeArrowheads="1"/>
            </p:cNvSpPr>
            <p:nvPr userDrawn="1"/>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1" name="Oval 1133"/>
            <p:cNvSpPr>
              <a:spLocks noChangeAspect="1" noChangeArrowheads="1"/>
            </p:cNvSpPr>
            <p:nvPr userDrawn="1"/>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2" name="Oval 1134"/>
            <p:cNvSpPr>
              <a:spLocks noChangeAspect="1" noChangeArrowheads="1"/>
            </p:cNvSpPr>
            <p:nvPr userDrawn="1"/>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3" name="Oval 1135"/>
            <p:cNvSpPr>
              <a:spLocks noChangeAspect="1" noChangeArrowheads="1"/>
            </p:cNvSpPr>
            <p:nvPr userDrawn="1"/>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4" name="Oval 1136"/>
            <p:cNvSpPr>
              <a:spLocks noChangeAspect="1" noChangeArrowheads="1"/>
            </p:cNvSpPr>
            <p:nvPr userDrawn="1"/>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5" name="Oval 1137"/>
            <p:cNvSpPr>
              <a:spLocks noChangeAspect="1" noChangeArrowheads="1"/>
            </p:cNvSpPr>
            <p:nvPr userDrawn="1"/>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6" name="Oval 1138"/>
            <p:cNvSpPr>
              <a:spLocks noChangeAspect="1" noChangeArrowheads="1"/>
            </p:cNvSpPr>
            <p:nvPr userDrawn="1"/>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7" name="Oval 1139"/>
            <p:cNvSpPr>
              <a:spLocks noChangeAspect="1" noChangeArrowheads="1"/>
            </p:cNvSpPr>
            <p:nvPr userDrawn="1"/>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8" name="Oval 1140"/>
            <p:cNvSpPr>
              <a:spLocks noChangeAspect="1" noChangeArrowheads="1"/>
            </p:cNvSpPr>
            <p:nvPr userDrawn="1"/>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79" name="Oval 1141"/>
            <p:cNvSpPr>
              <a:spLocks noChangeAspect="1" noChangeArrowheads="1"/>
            </p:cNvSpPr>
            <p:nvPr userDrawn="1"/>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0" name="Oval 1142"/>
            <p:cNvSpPr>
              <a:spLocks noChangeAspect="1" noChangeArrowheads="1"/>
            </p:cNvSpPr>
            <p:nvPr userDrawn="1"/>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1" name="Oval 1143"/>
            <p:cNvSpPr>
              <a:spLocks noChangeAspect="1" noChangeArrowheads="1"/>
            </p:cNvSpPr>
            <p:nvPr userDrawn="1"/>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2" name="Oval 1144"/>
            <p:cNvSpPr>
              <a:spLocks noChangeAspect="1" noChangeArrowheads="1"/>
            </p:cNvSpPr>
            <p:nvPr userDrawn="1"/>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3" name="Oval 1145"/>
            <p:cNvSpPr>
              <a:spLocks noChangeAspect="1" noChangeArrowheads="1"/>
            </p:cNvSpPr>
            <p:nvPr userDrawn="1"/>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4" name="Oval 1146"/>
            <p:cNvSpPr>
              <a:spLocks noChangeAspect="1" noChangeArrowheads="1"/>
            </p:cNvSpPr>
            <p:nvPr userDrawn="1"/>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5" name="Oval 1147"/>
            <p:cNvSpPr>
              <a:spLocks noChangeAspect="1" noChangeArrowheads="1"/>
            </p:cNvSpPr>
            <p:nvPr userDrawn="1"/>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6" name="Oval 1148"/>
            <p:cNvSpPr>
              <a:spLocks noChangeAspect="1" noChangeArrowheads="1"/>
            </p:cNvSpPr>
            <p:nvPr userDrawn="1"/>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7" name="Oval 1149"/>
            <p:cNvSpPr>
              <a:spLocks noChangeAspect="1" noChangeArrowheads="1"/>
            </p:cNvSpPr>
            <p:nvPr userDrawn="1"/>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8" name="Oval 1150"/>
            <p:cNvSpPr>
              <a:spLocks noChangeAspect="1" noChangeArrowheads="1"/>
            </p:cNvSpPr>
            <p:nvPr userDrawn="1"/>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89" name="Oval 1151"/>
            <p:cNvSpPr>
              <a:spLocks noChangeAspect="1" noChangeArrowheads="1"/>
            </p:cNvSpPr>
            <p:nvPr userDrawn="1"/>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0" name="Oval 1152"/>
            <p:cNvSpPr>
              <a:spLocks noChangeAspect="1" noChangeArrowheads="1"/>
            </p:cNvSpPr>
            <p:nvPr userDrawn="1"/>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1" name="Oval 1153"/>
            <p:cNvSpPr>
              <a:spLocks noChangeAspect="1" noChangeArrowheads="1"/>
            </p:cNvSpPr>
            <p:nvPr userDrawn="1"/>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2" name="Oval 1154"/>
            <p:cNvSpPr>
              <a:spLocks noChangeAspect="1" noChangeArrowheads="1"/>
            </p:cNvSpPr>
            <p:nvPr userDrawn="1"/>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3" name="Oval 1155"/>
            <p:cNvSpPr>
              <a:spLocks noChangeAspect="1" noChangeArrowheads="1"/>
            </p:cNvSpPr>
            <p:nvPr userDrawn="1"/>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4" name="Oval 1156"/>
            <p:cNvSpPr>
              <a:spLocks noChangeAspect="1" noChangeArrowheads="1"/>
            </p:cNvSpPr>
            <p:nvPr userDrawn="1"/>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5" name="Oval 1157"/>
            <p:cNvSpPr>
              <a:spLocks noChangeAspect="1" noChangeArrowheads="1"/>
            </p:cNvSpPr>
            <p:nvPr userDrawn="1"/>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6" name="Oval 1158"/>
            <p:cNvSpPr>
              <a:spLocks noChangeAspect="1" noChangeArrowheads="1"/>
            </p:cNvSpPr>
            <p:nvPr userDrawn="1"/>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7" name="Oval 1159"/>
            <p:cNvSpPr>
              <a:spLocks noChangeAspect="1" noChangeArrowheads="1"/>
            </p:cNvSpPr>
            <p:nvPr userDrawn="1"/>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8" name="Oval 1160"/>
            <p:cNvSpPr>
              <a:spLocks noChangeAspect="1" noChangeArrowheads="1"/>
            </p:cNvSpPr>
            <p:nvPr userDrawn="1"/>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199" name="Oval 1161"/>
            <p:cNvSpPr>
              <a:spLocks noChangeAspect="1" noChangeArrowheads="1"/>
            </p:cNvSpPr>
            <p:nvPr userDrawn="1"/>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0" name="Oval 1162"/>
            <p:cNvSpPr>
              <a:spLocks noChangeAspect="1" noChangeArrowheads="1"/>
            </p:cNvSpPr>
            <p:nvPr userDrawn="1"/>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1" name="Oval 1163"/>
            <p:cNvSpPr>
              <a:spLocks noChangeAspect="1" noChangeArrowheads="1"/>
            </p:cNvSpPr>
            <p:nvPr userDrawn="1"/>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2" name="Oval 1164"/>
            <p:cNvSpPr>
              <a:spLocks noChangeAspect="1" noChangeArrowheads="1"/>
            </p:cNvSpPr>
            <p:nvPr userDrawn="1"/>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3" name="Oval 1165"/>
            <p:cNvSpPr>
              <a:spLocks noChangeAspect="1" noChangeArrowheads="1"/>
            </p:cNvSpPr>
            <p:nvPr userDrawn="1"/>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4" name="Oval 1166"/>
            <p:cNvSpPr>
              <a:spLocks noChangeAspect="1" noChangeArrowheads="1"/>
            </p:cNvSpPr>
            <p:nvPr userDrawn="1"/>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5" name="Oval 1167"/>
            <p:cNvSpPr>
              <a:spLocks noChangeAspect="1" noChangeArrowheads="1"/>
            </p:cNvSpPr>
            <p:nvPr userDrawn="1"/>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6" name="Oval 1168"/>
            <p:cNvSpPr>
              <a:spLocks noChangeAspect="1" noChangeArrowheads="1"/>
            </p:cNvSpPr>
            <p:nvPr userDrawn="1"/>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7" name="Oval 1169"/>
            <p:cNvSpPr>
              <a:spLocks noChangeAspect="1" noChangeArrowheads="1"/>
            </p:cNvSpPr>
            <p:nvPr userDrawn="1"/>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8" name="Oval 1170"/>
            <p:cNvSpPr>
              <a:spLocks noChangeAspect="1" noChangeArrowheads="1"/>
            </p:cNvSpPr>
            <p:nvPr userDrawn="1"/>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09" name="Oval 1171"/>
            <p:cNvSpPr>
              <a:spLocks noChangeAspect="1" noChangeArrowheads="1"/>
            </p:cNvSpPr>
            <p:nvPr userDrawn="1"/>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0" name="Oval 1172"/>
            <p:cNvSpPr>
              <a:spLocks noChangeAspect="1" noChangeArrowheads="1"/>
            </p:cNvSpPr>
            <p:nvPr userDrawn="1"/>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1" name="Oval 1173"/>
            <p:cNvSpPr>
              <a:spLocks noChangeAspect="1" noChangeArrowheads="1"/>
            </p:cNvSpPr>
            <p:nvPr userDrawn="1"/>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2" name="Oval 1174"/>
            <p:cNvSpPr>
              <a:spLocks noChangeAspect="1" noChangeArrowheads="1"/>
            </p:cNvSpPr>
            <p:nvPr userDrawn="1"/>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3" name="Oval 1175"/>
            <p:cNvSpPr>
              <a:spLocks noChangeAspect="1" noChangeArrowheads="1"/>
            </p:cNvSpPr>
            <p:nvPr userDrawn="1"/>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4" name="Oval 1176"/>
            <p:cNvSpPr>
              <a:spLocks noChangeAspect="1" noChangeArrowheads="1"/>
            </p:cNvSpPr>
            <p:nvPr userDrawn="1"/>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5" name="Oval 1177"/>
            <p:cNvSpPr>
              <a:spLocks noChangeAspect="1" noChangeArrowheads="1"/>
            </p:cNvSpPr>
            <p:nvPr userDrawn="1"/>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6" name="Oval 1178"/>
            <p:cNvSpPr>
              <a:spLocks noChangeAspect="1" noChangeArrowheads="1"/>
            </p:cNvSpPr>
            <p:nvPr userDrawn="1"/>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7" name="Oval 1179"/>
            <p:cNvSpPr>
              <a:spLocks noChangeAspect="1" noChangeArrowheads="1"/>
            </p:cNvSpPr>
            <p:nvPr userDrawn="1"/>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18" name="Oval 1180"/>
            <p:cNvSpPr>
              <a:spLocks noChangeAspect="1" noChangeArrowheads="1"/>
            </p:cNvSpPr>
            <p:nvPr userDrawn="1"/>
          </p:nvSpPr>
          <p:spPr bwMode="auto">
            <a:xfrm>
              <a:off x="7922229" y="4875977"/>
              <a:ext cx="85944" cy="85943"/>
            </a:xfrm>
            <a:prstGeom prst="ellipse">
              <a:avLst/>
            </a:prstGeom>
            <a:grpFill/>
            <a:ln>
              <a:noFill/>
            </a:ln>
            <a:effectLst/>
          </p:spPr>
          <p:txBody>
            <a:bodyPr wrap="none" anchor="ctr"/>
            <a:lstStyle/>
            <a:p>
              <a:pPr defTabSz="1243777"/>
              <a:endParaRPr lang="en-US" sz="2498">
                <a:solidFill>
                  <a:srgbClr val="505050"/>
                </a:solidFill>
              </a:endParaRPr>
            </a:p>
          </p:txBody>
        </p:sp>
        <p:sp>
          <p:nvSpPr>
            <p:cNvPr id="1219" name="Oval 1181"/>
            <p:cNvSpPr>
              <a:spLocks noChangeAspect="1" noChangeArrowheads="1"/>
            </p:cNvSpPr>
            <p:nvPr userDrawn="1"/>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0" name="Oval 1182"/>
            <p:cNvSpPr>
              <a:spLocks noChangeAspect="1" noChangeArrowheads="1"/>
            </p:cNvSpPr>
            <p:nvPr userDrawn="1"/>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1" name="Oval 1183"/>
            <p:cNvSpPr>
              <a:spLocks noChangeAspect="1" noChangeArrowheads="1"/>
            </p:cNvSpPr>
            <p:nvPr userDrawn="1"/>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2" name="Oval 1184"/>
            <p:cNvSpPr>
              <a:spLocks noChangeAspect="1" noChangeArrowheads="1"/>
            </p:cNvSpPr>
            <p:nvPr userDrawn="1"/>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3" name="Oval 1185"/>
            <p:cNvSpPr>
              <a:spLocks noChangeAspect="1" noChangeArrowheads="1"/>
            </p:cNvSpPr>
            <p:nvPr userDrawn="1"/>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4" name="Oval 1186"/>
            <p:cNvSpPr>
              <a:spLocks noChangeAspect="1" noChangeArrowheads="1"/>
            </p:cNvSpPr>
            <p:nvPr userDrawn="1"/>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5" name="Oval 1187"/>
            <p:cNvSpPr>
              <a:spLocks noChangeAspect="1" noChangeArrowheads="1"/>
            </p:cNvSpPr>
            <p:nvPr userDrawn="1"/>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6" name="Oval 1188"/>
            <p:cNvSpPr>
              <a:spLocks noChangeAspect="1" noChangeArrowheads="1"/>
            </p:cNvSpPr>
            <p:nvPr userDrawn="1"/>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7" name="Oval 1189"/>
            <p:cNvSpPr>
              <a:spLocks noChangeAspect="1" noChangeArrowheads="1"/>
            </p:cNvSpPr>
            <p:nvPr userDrawn="1"/>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8" name="Oval 1190"/>
            <p:cNvSpPr>
              <a:spLocks noChangeAspect="1" noChangeArrowheads="1"/>
            </p:cNvSpPr>
            <p:nvPr userDrawn="1"/>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29" name="Oval 1191"/>
            <p:cNvSpPr>
              <a:spLocks noChangeAspect="1" noChangeArrowheads="1"/>
            </p:cNvSpPr>
            <p:nvPr userDrawn="1"/>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0" name="Oval 1192"/>
            <p:cNvSpPr>
              <a:spLocks noChangeAspect="1" noChangeArrowheads="1"/>
            </p:cNvSpPr>
            <p:nvPr userDrawn="1"/>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1" name="Oval 1193"/>
            <p:cNvSpPr>
              <a:spLocks noChangeAspect="1" noChangeArrowheads="1"/>
            </p:cNvSpPr>
            <p:nvPr userDrawn="1"/>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2" name="Oval 1194"/>
            <p:cNvSpPr>
              <a:spLocks noChangeAspect="1" noChangeArrowheads="1"/>
            </p:cNvSpPr>
            <p:nvPr userDrawn="1"/>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3" name="Oval 1195"/>
            <p:cNvSpPr>
              <a:spLocks noChangeAspect="1" noChangeArrowheads="1"/>
            </p:cNvSpPr>
            <p:nvPr userDrawn="1"/>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4" name="Oval 1196"/>
            <p:cNvSpPr>
              <a:spLocks noChangeAspect="1" noChangeArrowheads="1"/>
            </p:cNvSpPr>
            <p:nvPr userDrawn="1"/>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5" name="Oval 1197"/>
            <p:cNvSpPr>
              <a:spLocks noChangeAspect="1" noChangeArrowheads="1"/>
            </p:cNvSpPr>
            <p:nvPr userDrawn="1"/>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6" name="Oval 1198"/>
            <p:cNvSpPr>
              <a:spLocks noChangeAspect="1" noChangeArrowheads="1"/>
            </p:cNvSpPr>
            <p:nvPr userDrawn="1"/>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7" name="Oval 1199"/>
            <p:cNvSpPr>
              <a:spLocks noChangeAspect="1" noChangeArrowheads="1"/>
            </p:cNvSpPr>
            <p:nvPr userDrawn="1"/>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8" name="Oval 1200"/>
            <p:cNvSpPr>
              <a:spLocks noChangeAspect="1" noChangeArrowheads="1"/>
            </p:cNvSpPr>
            <p:nvPr userDrawn="1"/>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39" name="Oval 1201"/>
            <p:cNvSpPr>
              <a:spLocks noChangeAspect="1" noChangeArrowheads="1"/>
            </p:cNvSpPr>
            <p:nvPr userDrawn="1"/>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0" name="Oval 1202"/>
            <p:cNvSpPr>
              <a:spLocks noChangeAspect="1" noChangeArrowheads="1"/>
            </p:cNvSpPr>
            <p:nvPr userDrawn="1"/>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1" name="Oval 1203"/>
            <p:cNvSpPr>
              <a:spLocks noChangeAspect="1" noChangeArrowheads="1"/>
            </p:cNvSpPr>
            <p:nvPr userDrawn="1"/>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2" name="Oval 1204"/>
            <p:cNvSpPr>
              <a:spLocks noChangeAspect="1" noChangeArrowheads="1"/>
            </p:cNvSpPr>
            <p:nvPr userDrawn="1"/>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3" name="Oval 1205"/>
            <p:cNvSpPr>
              <a:spLocks noChangeAspect="1" noChangeArrowheads="1"/>
            </p:cNvSpPr>
            <p:nvPr userDrawn="1"/>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4" name="Oval 1206"/>
            <p:cNvSpPr>
              <a:spLocks noChangeAspect="1" noChangeArrowheads="1"/>
            </p:cNvSpPr>
            <p:nvPr userDrawn="1"/>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5" name="Oval 1207"/>
            <p:cNvSpPr>
              <a:spLocks noChangeAspect="1" noChangeArrowheads="1"/>
            </p:cNvSpPr>
            <p:nvPr userDrawn="1"/>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6" name="Oval 1208"/>
            <p:cNvSpPr>
              <a:spLocks noChangeAspect="1" noChangeArrowheads="1"/>
            </p:cNvSpPr>
            <p:nvPr userDrawn="1"/>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7" name="Oval 1209"/>
            <p:cNvSpPr>
              <a:spLocks noChangeAspect="1" noChangeArrowheads="1"/>
            </p:cNvSpPr>
            <p:nvPr userDrawn="1"/>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8" name="Oval 1210"/>
            <p:cNvSpPr>
              <a:spLocks noChangeAspect="1" noChangeArrowheads="1"/>
            </p:cNvSpPr>
            <p:nvPr userDrawn="1"/>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49" name="Oval 1211"/>
            <p:cNvSpPr>
              <a:spLocks noChangeAspect="1" noChangeArrowheads="1"/>
            </p:cNvSpPr>
            <p:nvPr userDrawn="1"/>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0" name="Oval 1212"/>
            <p:cNvSpPr>
              <a:spLocks noChangeAspect="1" noChangeArrowheads="1"/>
            </p:cNvSpPr>
            <p:nvPr userDrawn="1"/>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1" name="Oval 1213"/>
            <p:cNvSpPr>
              <a:spLocks noChangeAspect="1" noChangeArrowheads="1"/>
            </p:cNvSpPr>
            <p:nvPr userDrawn="1"/>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2" name="Oval 1214"/>
            <p:cNvSpPr>
              <a:spLocks noChangeAspect="1" noChangeArrowheads="1"/>
            </p:cNvSpPr>
            <p:nvPr userDrawn="1"/>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3" name="Oval 1215"/>
            <p:cNvSpPr>
              <a:spLocks noChangeAspect="1" noChangeArrowheads="1"/>
            </p:cNvSpPr>
            <p:nvPr userDrawn="1"/>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4" name="Oval 1216"/>
            <p:cNvSpPr>
              <a:spLocks noChangeAspect="1" noChangeArrowheads="1"/>
            </p:cNvSpPr>
            <p:nvPr userDrawn="1"/>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5" name="Oval 1217"/>
            <p:cNvSpPr>
              <a:spLocks noChangeAspect="1" noChangeArrowheads="1"/>
            </p:cNvSpPr>
            <p:nvPr userDrawn="1"/>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6" name="Oval 1218"/>
            <p:cNvSpPr>
              <a:spLocks noChangeAspect="1" noChangeArrowheads="1"/>
            </p:cNvSpPr>
            <p:nvPr userDrawn="1"/>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7" name="Oval 1219"/>
            <p:cNvSpPr>
              <a:spLocks noChangeAspect="1" noChangeArrowheads="1"/>
            </p:cNvSpPr>
            <p:nvPr userDrawn="1"/>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8" name="Oval 1220"/>
            <p:cNvSpPr>
              <a:spLocks noChangeAspect="1" noChangeArrowheads="1"/>
            </p:cNvSpPr>
            <p:nvPr userDrawn="1"/>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59" name="Oval 1221"/>
            <p:cNvSpPr>
              <a:spLocks noChangeAspect="1" noChangeArrowheads="1"/>
            </p:cNvSpPr>
            <p:nvPr userDrawn="1"/>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60" name="Oval 1222"/>
            <p:cNvSpPr>
              <a:spLocks noChangeAspect="1" noChangeArrowheads="1"/>
            </p:cNvSpPr>
            <p:nvPr userDrawn="1"/>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sp>
          <p:nvSpPr>
            <p:cNvPr id="1261" name="Oval 1223"/>
            <p:cNvSpPr>
              <a:spLocks noChangeAspect="1" noChangeArrowheads="1"/>
            </p:cNvSpPr>
            <p:nvPr userDrawn="1"/>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43777"/>
              <a:endParaRPr lang="en-US" sz="2498">
                <a:solidFill>
                  <a:srgbClr val="505050"/>
                </a:solidFill>
              </a:endParaRPr>
            </a:p>
          </p:txBody>
        </p:sp>
      </p:grpSp>
      <p:sp>
        <p:nvSpPr>
          <p:cNvPr id="1315" name="Oval 1314"/>
          <p:cNvSpPr/>
          <p:nvPr/>
        </p:nvSpPr>
        <p:spPr bwMode="auto">
          <a:xfrm>
            <a:off x="2226845" y="3001489"/>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19" name="Oval 1318"/>
          <p:cNvSpPr/>
          <p:nvPr/>
        </p:nvSpPr>
        <p:spPr bwMode="auto">
          <a:xfrm>
            <a:off x="1178727" y="3111363"/>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0" name="Oval 1319"/>
          <p:cNvSpPr/>
          <p:nvPr/>
        </p:nvSpPr>
        <p:spPr bwMode="auto">
          <a:xfrm>
            <a:off x="2087449" y="3320393"/>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1" name="Oval 1320"/>
          <p:cNvSpPr/>
          <p:nvPr/>
        </p:nvSpPr>
        <p:spPr bwMode="auto">
          <a:xfrm>
            <a:off x="2409117" y="2875530"/>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2" name="Oval 1321"/>
          <p:cNvSpPr/>
          <p:nvPr/>
        </p:nvSpPr>
        <p:spPr bwMode="auto">
          <a:xfrm>
            <a:off x="1087588" y="2642379"/>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3" name="Oval 1322"/>
          <p:cNvSpPr/>
          <p:nvPr/>
        </p:nvSpPr>
        <p:spPr bwMode="auto">
          <a:xfrm>
            <a:off x="4818970" y="2409229"/>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5" name="Oval 1324"/>
          <p:cNvSpPr/>
          <p:nvPr/>
        </p:nvSpPr>
        <p:spPr bwMode="auto">
          <a:xfrm>
            <a:off x="3942417" y="2706695"/>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6" name="Oval 1325"/>
          <p:cNvSpPr/>
          <p:nvPr/>
        </p:nvSpPr>
        <p:spPr bwMode="auto">
          <a:xfrm>
            <a:off x="4285533" y="2310073"/>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7" name="Oval 1326"/>
          <p:cNvSpPr/>
          <p:nvPr/>
        </p:nvSpPr>
        <p:spPr bwMode="auto">
          <a:xfrm>
            <a:off x="4408841" y="2698658"/>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8" name="Oval 1327"/>
          <p:cNvSpPr/>
          <p:nvPr/>
        </p:nvSpPr>
        <p:spPr bwMode="auto">
          <a:xfrm>
            <a:off x="4277492" y="2797813"/>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29" name="Oval 1328"/>
          <p:cNvSpPr/>
          <p:nvPr/>
        </p:nvSpPr>
        <p:spPr bwMode="auto">
          <a:xfrm>
            <a:off x="2980973" y="4561662"/>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30" name="Oval 1329"/>
          <p:cNvSpPr/>
          <p:nvPr/>
        </p:nvSpPr>
        <p:spPr bwMode="auto">
          <a:xfrm>
            <a:off x="6617648" y="3398109"/>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31" name="Oval 1330"/>
          <p:cNvSpPr/>
          <p:nvPr/>
        </p:nvSpPr>
        <p:spPr bwMode="auto">
          <a:xfrm>
            <a:off x="6917873" y="3030964"/>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32" name="Oval 1331"/>
          <p:cNvSpPr/>
          <p:nvPr/>
        </p:nvSpPr>
        <p:spPr bwMode="auto">
          <a:xfrm>
            <a:off x="6373717" y="4196718"/>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33" name="Oval 1332"/>
          <p:cNvSpPr/>
          <p:nvPr/>
        </p:nvSpPr>
        <p:spPr bwMode="auto">
          <a:xfrm>
            <a:off x="7408428" y="5054287"/>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34" name="Oval 1333"/>
          <p:cNvSpPr/>
          <p:nvPr/>
        </p:nvSpPr>
        <p:spPr bwMode="auto">
          <a:xfrm>
            <a:off x="7151085" y="2907688"/>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35" name="Oval 1334"/>
          <p:cNvSpPr/>
          <p:nvPr/>
        </p:nvSpPr>
        <p:spPr bwMode="auto">
          <a:xfrm>
            <a:off x="7207379" y="3087243"/>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36" name="Oval 1335"/>
          <p:cNvSpPr/>
          <p:nvPr/>
        </p:nvSpPr>
        <p:spPr bwMode="auto">
          <a:xfrm>
            <a:off x="5162087" y="3373990"/>
            <a:ext cx="318819" cy="31873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nvGrpSpPr>
          <p:cNvPr id="10" name="Group 9"/>
          <p:cNvGrpSpPr/>
          <p:nvPr/>
        </p:nvGrpSpPr>
        <p:grpSpPr>
          <a:xfrm>
            <a:off x="1145445" y="2469439"/>
            <a:ext cx="5912105" cy="1945438"/>
            <a:chOff x="1067332" y="2443650"/>
            <a:chExt cx="5795198" cy="1907465"/>
          </a:xfrm>
        </p:grpSpPr>
        <p:sp>
          <p:nvSpPr>
            <p:cNvPr id="1269" name="Oval 1268"/>
            <p:cNvSpPr/>
            <p:nvPr/>
          </p:nvSpPr>
          <p:spPr bwMode="auto">
            <a:xfrm>
              <a:off x="1067332" y="274876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265" name="Oval 1264"/>
            <p:cNvSpPr/>
            <p:nvPr/>
          </p:nvSpPr>
          <p:spPr bwMode="auto">
            <a:xfrm>
              <a:off x="2239742" y="286407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270" name="Oval 1269"/>
            <p:cNvSpPr/>
            <p:nvPr/>
          </p:nvSpPr>
          <p:spPr bwMode="auto">
            <a:xfrm>
              <a:off x="1901814" y="2590206"/>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271" name="Oval 1270"/>
            <p:cNvSpPr/>
            <p:nvPr/>
          </p:nvSpPr>
          <p:spPr bwMode="auto">
            <a:xfrm>
              <a:off x="1614712" y="3172729"/>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273" name="Oval 1272"/>
            <p:cNvSpPr/>
            <p:nvPr/>
          </p:nvSpPr>
          <p:spPr bwMode="auto">
            <a:xfrm>
              <a:off x="3982820" y="2466847"/>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09" name="Oval 1308"/>
            <p:cNvSpPr/>
            <p:nvPr/>
          </p:nvSpPr>
          <p:spPr bwMode="auto">
            <a:xfrm>
              <a:off x="3649160" y="244365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310" name="Oval 1309"/>
            <p:cNvSpPr/>
            <p:nvPr/>
          </p:nvSpPr>
          <p:spPr bwMode="auto">
            <a:xfrm>
              <a:off x="6550015" y="3350006"/>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498" dirty="0">
                <a:solidFill>
                  <a:srgbClr val="EFEFEF"/>
                </a:solidFill>
              </a:endParaRPr>
            </a:p>
          </p:txBody>
        </p:sp>
        <p:sp>
          <p:nvSpPr>
            <p:cNvPr id="1311" name="Oval 1310"/>
            <p:cNvSpPr/>
            <p:nvPr/>
          </p:nvSpPr>
          <p:spPr bwMode="auto">
            <a:xfrm>
              <a:off x="6139082" y="403860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498" dirty="0">
                <a:solidFill>
                  <a:srgbClr val="EFEFEF"/>
                </a:solidFill>
              </a:endParaRPr>
            </a:p>
          </p:txBody>
        </p:sp>
      </p:grpSp>
    </p:spTree>
    <p:extLst>
      <p:ext uri="{BB962C8B-B14F-4D97-AF65-F5344CB8AC3E}">
        <p14:creationId xmlns:p14="http://schemas.microsoft.com/office/powerpoint/2010/main" val="66857983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15"/>
                                        </p:tgtEl>
                                        <p:attrNameLst>
                                          <p:attrName>style.visibility</p:attrName>
                                        </p:attrNameLst>
                                      </p:cBhvr>
                                      <p:to>
                                        <p:strVal val="visible"/>
                                      </p:to>
                                    </p:set>
                                    <p:animEffect transition="in" filter="fade">
                                      <p:cBhvr>
                                        <p:cTn id="19" dur="250"/>
                                        <p:tgtEl>
                                          <p:spTgt spid="1315"/>
                                        </p:tgtEl>
                                      </p:cBhvr>
                                    </p:animEffect>
                                  </p:childTnLst>
                                </p:cTn>
                              </p:par>
                              <p:par>
                                <p:cTn id="20" presetID="10" presetClass="entr" presetSubtype="0" fill="hold" grpId="0" nodeType="withEffect">
                                  <p:stCondLst>
                                    <p:cond delay="350"/>
                                  </p:stCondLst>
                                  <p:childTnLst>
                                    <p:set>
                                      <p:cBhvr>
                                        <p:cTn id="21" dur="1" fill="hold">
                                          <p:stCondLst>
                                            <p:cond delay="0"/>
                                          </p:stCondLst>
                                        </p:cTn>
                                        <p:tgtEl>
                                          <p:spTgt spid="1319"/>
                                        </p:tgtEl>
                                        <p:attrNameLst>
                                          <p:attrName>style.visibility</p:attrName>
                                        </p:attrNameLst>
                                      </p:cBhvr>
                                      <p:to>
                                        <p:strVal val="visible"/>
                                      </p:to>
                                    </p:set>
                                    <p:animEffect transition="in" filter="fade">
                                      <p:cBhvr>
                                        <p:cTn id="22" dur="250"/>
                                        <p:tgtEl>
                                          <p:spTgt spid="1319"/>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1320"/>
                                        </p:tgtEl>
                                        <p:attrNameLst>
                                          <p:attrName>style.visibility</p:attrName>
                                        </p:attrNameLst>
                                      </p:cBhvr>
                                      <p:to>
                                        <p:strVal val="visible"/>
                                      </p:to>
                                    </p:set>
                                    <p:animEffect transition="in" filter="fade">
                                      <p:cBhvr>
                                        <p:cTn id="25" dur="250"/>
                                        <p:tgtEl>
                                          <p:spTgt spid="1320"/>
                                        </p:tgtEl>
                                      </p:cBhvr>
                                    </p:animEffect>
                                  </p:childTnLst>
                                </p:cTn>
                              </p:par>
                              <p:par>
                                <p:cTn id="26" presetID="10" presetClass="entr" presetSubtype="0" fill="hold" grpId="0" nodeType="withEffect">
                                  <p:stCondLst>
                                    <p:cond delay="450"/>
                                  </p:stCondLst>
                                  <p:childTnLst>
                                    <p:set>
                                      <p:cBhvr>
                                        <p:cTn id="27" dur="1" fill="hold">
                                          <p:stCondLst>
                                            <p:cond delay="0"/>
                                          </p:stCondLst>
                                        </p:cTn>
                                        <p:tgtEl>
                                          <p:spTgt spid="1321"/>
                                        </p:tgtEl>
                                        <p:attrNameLst>
                                          <p:attrName>style.visibility</p:attrName>
                                        </p:attrNameLst>
                                      </p:cBhvr>
                                      <p:to>
                                        <p:strVal val="visible"/>
                                      </p:to>
                                    </p:set>
                                    <p:animEffect transition="in" filter="fade">
                                      <p:cBhvr>
                                        <p:cTn id="28" dur="250"/>
                                        <p:tgtEl>
                                          <p:spTgt spid="132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322"/>
                                        </p:tgtEl>
                                        <p:attrNameLst>
                                          <p:attrName>style.visibility</p:attrName>
                                        </p:attrNameLst>
                                      </p:cBhvr>
                                      <p:to>
                                        <p:strVal val="visible"/>
                                      </p:to>
                                    </p:set>
                                    <p:animEffect transition="in" filter="fade">
                                      <p:cBhvr>
                                        <p:cTn id="31" dur="250"/>
                                        <p:tgtEl>
                                          <p:spTgt spid="1322"/>
                                        </p:tgtEl>
                                      </p:cBhvr>
                                    </p:animEffect>
                                  </p:childTnLst>
                                </p:cTn>
                              </p:par>
                              <p:par>
                                <p:cTn id="32" presetID="10" presetClass="entr" presetSubtype="0" fill="hold" grpId="0" nodeType="withEffect">
                                  <p:stCondLst>
                                    <p:cond delay="550"/>
                                  </p:stCondLst>
                                  <p:childTnLst>
                                    <p:set>
                                      <p:cBhvr>
                                        <p:cTn id="33" dur="1" fill="hold">
                                          <p:stCondLst>
                                            <p:cond delay="0"/>
                                          </p:stCondLst>
                                        </p:cTn>
                                        <p:tgtEl>
                                          <p:spTgt spid="1329"/>
                                        </p:tgtEl>
                                        <p:attrNameLst>
                                          <p:attrName>style.visibility</p:attrName>
                                        </p:attrNameLst>
                                      </p:cBhvr>
                                      <p:to>
                                        <p:strVal val="visible"/>
                                      </p:to>
                                    </p:set>
                                    <p:animEffect transition="in" filter="fade">
                                      <p:cBhvr>
                                        <p:cTn id="34" dur="250"/>
                                        <p:tgtEl>
                                          <p:spTgt spid="13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23"/>
                                        </p:tgtEl>
                                        <p:attrNameLst>
                                          <p:attrName>style.visibility</p:attrName>
                                        </p:attrNameLst>
                                      </p:cBhvr>
                                      <p:to>
                                        <p:strVal val="visible"/>
                                      </p:to>
                                    </p:set>
                                    <p:animEffect transition="in" filter="fade">
                                      <p:cBhvr>
                                        <p:cTn id="37" dur="250"/>
                                        <p:tgtEl>
                                          <p:spTgt spid="13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25"/>
                                        </p:tgtEl>
                                        <p:attrNameLst>
                                          <p:attrName>style.visibility</p:attrName>
                                        </p:attrNameLst>
                                      </p:cBhvr>
                                      <p:to>
                                        <p:strVal val="visible"/>
                                      </p:to>
                                    </p:set>
                                    <p:animEffect transition="in" filter="fade">
                                      <p:cBhvr>
                                        <p:cTn id="40" dur="250"/>
                                        <p:tgtEl>
                                          <p:spTgt spid="13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26"/>
                                        </p:tgtEl>
                                        <p:attrNameLst>
                                          <p:attrName>style.visibility</p:attrName>
                                        </p:attrNameLst>
                                      </p:cBhvr>
                                      <p:to>
                                        <p:strVal val="visible"/>
                                      </p:to>
                                    </p:set>
                                    <p:animEffect transition="in" filter="fade">
                                      <p:cBhvr>
                                        <p:cTn id="43" dur="250"/>
                                        <p:tgtEl>
                                          <p:spTgt spid="13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27"/>
                                        </p:tgtEl>
                                        <p:attrNameLst>
                                          <p:attrName>style.visibility</p:attrName>
                                        </p:attrNameLst>
                                      </p:cBhvr>
                                      <p:to>
                                        <p:strVal val="visible"/>
                                      </p:to>
                                    </p:set>
                                    <p:animEffect transition="in" filter="fade">
                                      <p:cBhvr>
                                        <p:cTn id="46" dur="250"/>
                                        <p:tgtEl>
                                          <p:spTgt spid="13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28"/>
                                        </p:tgtEl>
                                        <p:attrNameLst>
                                          <p:attrName>style.visibility</p:attrName>
                                        </p:attrNameLst>
                                      </p:cBhvr>
                                      <p:to>
                                        <p:strVal val="visible"/>
                                      </p:to>
                                    </p:set>
                                    <p:animEffect transition="in" filter="fade">
                                      <p:cBhvr>
                                        <p:cTn id="49" dur="250"/>
                                        <p:tgtEl>
                                          <p:spTgt spid="13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36"/>
                                        </p:tgtEl>
                                        <p:attrNameLst>
                                          <p:attrName>style.visibility</p:attrName>
                                        </p:attrNameLst>
                                      </p:cBhvr>
                                      <p:to>
                                        <p:strVal val="visible"/>
                                      </p:to>
                                    </p:set>
                                    <p:animEffect transition="in" filter="fade">
                                      <p:cBhvr>
                                        <p:cTn id="52" dur="250"/>
                                        <p:tgtEl>
                                          <p:spTgt spid="13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30"/>
                                        </p:tgtEl>
                                        <p:attrNameLst>
                                          <p:attrName>style.visibility</p:attrName>
                                        </p:attrNameLst>
                                      </p:cBhvr>
                                      <p:to>
                                        <p:strVal val="visible"/>
                                      </p:to>
                                    </p:set>
                                    <p:animEffect transition="in" filter="fade">
                                      <p:cBhvr>
                                        <p:cTn id="55" dur="250"/>
                                        <p:tgtEl>
                                          <p:spTgt spid="13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31"/>
                                        </p:tgtEl>
                                        <p:attrNameLst>
                                          <p:attrName>style.visibility</p:attrName>
                                        </p:attrNameLst>
                                      </p:cBhvr>
                                      <p:to>
                                        <p:strVal val="visible"/>
                                      </p:to>
                                    </p:set>
                                    <p:animEffect transition="in" filter="fade">
                                      <p:cBhvr>
                                        <p:cTn id="58" dur="250"/>
                                        <p:tgtEl>
                                          <p:spTgt spid="13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32"/>
                                        </p:tgtEl>
                                        <p:attrNameLst>
                                          <p:attrName>style.visibility</p:attrName>
                                        </p:attrNameLst>
                                      </p:cBhvr>
                                      <p:to>
                                        <p:strVal val="visible"/>
                                      </p:to>
                                    </p:set>
                                    <p:animEffect transition="in" filter="fade">
                                      <p:cBhvr>
                                        <p:cTn id="61" dur="250"/>
                                        <p:tgtEl>
                                          <p:spTgt spid="13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33"/>
                                        </p:tgtEl>
                                        <p:attrNameLst>
                                          <p:attrName>style.visibility</p:attrName>
                                        </p:attrNameLst>
                                      </p:cBhvr>
                                      <p:to>
                                        <p:strVal val="visible"/>
                                      </p:to>
                                    </p:set>
                                    <p:animEffect transition="in" filter="fade">
                                      <p:cBhvr>
                                        <p:cTn id="64" dur="250"/>
                                        <p:tgtEl>
                                          <p:spTgt spid="13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34"/>
                                        </p:tgtEl>
                                        <p:attrNameLst>
                                          <p:attrName>style.visibility</p:attrName>
                                        </p:attrNameLst>
                                      </p:cBhvr>
                                      <p:to>
                                        <p:strVal val="visible"/>
                                      </p:to>
                                    </p:set>
                                    <p:animEffect transition="in" filter="fade">
                                      <p:cBhvr>
                                        <p:cTn id="67" dur="250"/>
                                        <p:tgtEl>
                                          <p:spTgt spid="133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35"/>
                                        </p:tgtEl>
                                        <p:attrNameLst>
                                          <p:attrName>style.visibility</p:attrName>
                                        </p:attrNameLst>
                                      </p:cBhvr>
                                      <p:to>
                                        <p:strVal val="visible"/>
                                      </p:to>
                                    </p:set>
                                    <p:animEffect transition="in" filter="fade">
                                      <p:cBhvr>
                                        <p:cTn id="70" dur="250"/>
                                        <p:tgtEl>
                                          <p:spTgt spid="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15" grpId="0" animBg="1"/>
      <p:bldP spid="1319" grpId="0" animBg="1"/>
      <p:bldP spid="1320" grpId="0" animBg="1"/>
      <p:bldP spid="1321" grpId="0" animBg="1"/>
      <p:bldP spid="1322" grpId="0" animBg="1"/>
      <p:bldP spid="1323" grpId="0" animBg="1"/>
      <p:bldP spid="1325" grpId="0" animBg="1"/>
      <p:bldP spid="1326" grpId="0" animBg="1"/>
      <p:bldP spid="1327" grpId="0" animBg="1"/>
      <p:bldP spid="1328" grpId="0" animBg="1"/>
      <p:bldP spid="1329" grpId="0" animBg="1"/>
      <p:bldP spid="1330" grpId="0" animBg="1"/>
      <p:bldP spid="1331" grpId="0" animBg="1"/>
      <p:bldP spid="1332" grpId="0" animBg="1"/>
      <p:bldP spid="1333" grpId="0" animBg="1"/>
      <p:bldP spid="1334" grpId="0" animBg="1"/>
      <p:bldP spid="1335" grpId="0" animBg="1"/>
      <p:bldP spid="13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CH1 video footag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0" y="912"/>
            <a:ext cx="12434711" cy="7562527"/>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2051694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27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p:cNvGrpSpPr/>
          <p:nvPr/>
        </p:nvGrpSpPr>
        <p:grpSpPr>
          <a:xfrm rot="862718">
            <a:off x="-3729530" y="-2424412"/>
            <a:ext cx="17172764" cy="14749257"/>
            <a:chOff x="2100263" y="3175"/>
            <a:chExt cx="7986713" cy="6859588"/>
          </a:xfrm>
        </p:grpSpPr>
        <p:sp>
          <p:nvSpPr>
            <p:cNvPr id="9" name="Freeform 7"/>
            <p:cNvSpPr>
              <a:spLocks/>
            </p:cNvSpPr>
            <p:nvPr/>
          </p:nvSpPr>
          <p:spPr bwMode="auto">
            <a:xfrm>
              <a:off x="4384675" y="1808163"/>
              <a:ext cx="2359025" cy="1776413"/>
            </a:xfrm>
            <a:custGeom>
              <a:avLst/>
              <a:gdLst>
                <a:gd name="T0" fmla="*/ 0 w 1486"/>
                <a:gd name="T1" fmla="*/ 1119 h 1119"/>
                <a:gd name="T2" fmla="*/ 217 w 1486"/>
                <a:gd name="T3" fmla="*/ 0 h 1119"/>
                <a:gd name="T4" fmla="*/ 1486 w 1486"/>
                <a:gd name="T5" fmla="*/ 569 h 1119"/>
                <a:gd name="T6" fmla="*/ 0 w 1486"/>
                <a:gd name="T7" fmla="*/ 1119 h 1119"/>
              </a:gdLst>
              <a:ahLst/>
              <a:cxnLst>
                <a:cxn ang="0">
                  <a:pos x="T0" y="T1"/>
                </a:cxn>
                <a:cxn ang="0">
                  <a:pos x="T2" y="T3"/>
                </a:cxn>
                <a:cxn ang="0">
                  <a:pos x="T4" y="T5"/>
                </a:cxn>
                <a:cxn ang="0">
                  <a:pos x="T6" y="T7"/>
                </a:cxn>
              </a:cxnLst>
              <a:rect l="0" t="0" r="r" b="b"/>
              <a:pathLst>
                <a:path w="1486" h="1119">
                  <a:moveTo>
                    <a:pt x="0" y="1119"/>
                  </a:moveTo>
                  <a:lnTo>
                    <a:pt x="217" y="0"/>
                  </a:lnTo>
                  <a:lnTo>
                    <a:pt x="1486" y="569"/>
                  </a:lnTo>
                  <a:lnTo>
                    <a:pt x="0" y="1119"/>
                  </a:lnTo>
                  <a:close/>
                </a:path>
              </a:pathLst>
            </a:custGeom>
            <a:solidFill>
              <a:srgbClr val="5BCB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0" name="Freeform 8"/>
            <p:cNvSpPr>
              <a:spLocks/>
            </p:cNvSpPr>
            <p:nvPr/>
          </p:nvSpPr>
          <p:spPr bwMode="auto">
            <a:xfrm>
              <a:off x="3081338" y="1808163"/>
              <a:ext cx="1647825" cy="1776413"/>
            </a:xfrm>
            <a:custGeom>
              <a:avLst/>
              <a:gdLst>
                <a:gd name="T0" fmla="*/ 821 w 1038"/>
                <a:gd name="T1" fmla="*/ 1119 h 1119"/>
                <a:gd name="T2" fmla="*/ 1038 w 1038"/>
                <a:gd name="T3" fmla="*/ 0 h 1119"/>
                <a:gd name="T4" fmla="*/ 0 w 1038"/>
                <a:gd name="T5" fmla="*/ 989 h 1119"/>
                <a:gd name="T6" fmla="*/ 821 w 1038"/>
                <a:gd name="T7" fmla="*/ 1119 h 1119"/>
              </a:gdLst>
              <a:ahLst/>
              <a:cxnLst>
                <a:cxn ang="0">
                  <a:pos x="T0" y="T1"/>
                </a:cxn>
                <a:cxn ang="0">
                  <a:pos x="T2" y="T3"/>
                </a:cxn>
                <a:cxn ang="0">
                  <a:pos x="T4" y="T5"/>
                </a:cxn>
                <a:cxn ang="0">
                  <a:pos x="T6" y="T7"/>
                </a:cxn>
              </a:cxnLst>
              <a:rect l="0" t="0" r="r" b="b"/>
              <a:pathLst>
                <a:path w="1038" h="1119">
                  <a:moveTo>
                    <a:pt x="821" y="1119"/>
                  </a:moveTo>
                  <a:lnTo>
                    <a:pt x="1038" y="0"/>
                  </a:lnTo>
                  <a:lnTo>
                    <a:pt x="0" y="989"/>
                  </a:lnTo>
                  <a:lnTo>
                    <a:pt x="821" y="1119"/>
                  </a:lnTo>
                  <a:close/>
                </a:path>
              </a:pathLst>
            </a:custGeom>
            <a:solidFill>
              <a:srgbClr val="20C4F4">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1" name="Freeform 9"/>
            <p:cNvSpPr>
              <a:spLocks/>
            </p:cNvSpPr>
            <p:nvPr/>
          </p:nvSpPr>
          <p:spPr bwMode="auto">
            <a:xfrm>
              <a:off x="4384675" y="2711450"/>
              <a:ext cx="2359025" cy="1933575"/>
            </a:xfrm>
            <a:custGeom>
              <a:avLst/>
              <a:gdLst>
                <a:gd name="T0" fmla="*/ 0 w 1486"/>
                <a:gd name="T1" fmla="*/ 550 h 1218"/>
                <a:gd name="T2" fmla="*/ 1078 w 1486"/>
                <a:gd name="T3" fmla="*/ 1218 h 1218"/>
                <a:gd name="T4" fmla="*/ 1486 w 1486"/>
                <a:gd name="T5" fmla="*/ 0 h 1218"/>
                <a:gd name="T6" fmla="*/ 0 w 1486"/>
                <a:gd name="T7" fmla="*/ 550 h 1218"/>
              </a:gdLst>
              <a:ahLst/>
              <a:cxnLst>
                <a:cxn ang="0">
                  <a:pos x="T0" y="T1"/>
                </a:cxn>
                <a:cxn ang="0">
                  <a:pos x="T2" y="T3"/>
                </a:cxn>
                <a:cxn ang="0">
                  <a:pos x="T4" y="T5"/>
                </a:cxn>
                <a:cxn ang="0">
                  <a:pos x="T6" y="T7"/>
                </a:cxn>
              </a:cxnLst>
              <a:rect l="0" t="0" r="r" b="b"/>
              <a:pathLst>
                <a:path w="1486" h="1218">
                  <a:moveTo>
                    <a:pt x="0" y="550"/>
                  </a:moveTo>
                  <a:lnTo>
                    <a:pt x="1078" y="1218"/>
                  </a:lnTo>
                  <a:lnTo>
                    <a:pt x="1486" y="0"/>
                  </a:lnTo>
                  <a:lnTo>
                    <a:pt x="0" y="550"/>
                  </a:lnTo>
                  <a:close/>
                </a:path>
              </a:pathLst>
            </a:custGeom>
            <a:solidFill>
              <a:srgbClr val="20C4F4">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4" name="Freeform 10"/>
            <p:cNvSpPr>
              <a:spLocks/>
            </p:cNvSpPr>
            <p:nvPr/>
          </p:nvSpPr>
          <p:spPr bwMode="auto">
            <a:xfrm>
              <a:off x="4729163" y="771525"/>
              <a:ext cx="2247900" cy="1939925"/>
            </a:xfrm>
            <a:custGeom>
              <a:avLst/>
              <a:gdLst>
                <a:gd name="T0" fmla="*/ 1416 w 1416"/>
                <a:gd name="T1" fmla="*/ 0 h 1222"/>
                <a:gd name="T2" fmla="*/ 0 w 1416"/>
                <a:gd name="T3" fmla="*/ 653 h 1222"/>
                <a:gd name="T4" fmla="*/ 1269 w 1416"/>
                <a:gd name="T5" fmla="*/ 1222 h 1222"/>
                <a:gd name="T6" fmla="*/ 1416 w 1416"/>
                <a:gd name="T7" fmla="*/ 0 h 1222"/>
              </a:gdLst>
              <a:ahLst/>
              <a:cxnLst>
                <a:cxn ang="0">
                  <a:pos x="T0" y="T1"/>
                </a:cxn>
                <a:cxn ang="0">
                  <a:pos x="T2" y="T3"/>
                </a:cxn>
                <a:cxn ang="0">
                  <a:pos x="T4" y="T5"/>
                </a:cxn>
                <a:cxn ang="0">
                  <a:pos x="T6" y="T7"/>
                </a:cxn>
              </a:cxnLst>
              <a:rect l="0" t="0" r="r" b="b"/>
              <a:pathLst>
                <a:path w="1416" h="1222">
                  <a:moveTo>
                    <a:pt x="1416" y="0"/>
                  </a:moveTo>
                  <a:lnTo>
                    <a:pt x="0" y="653"/>
                  </a:lnTo>
                  <a:lnTo>
                    <a:pt x="1269" y="1222"/>
                  </a:lnTo>
                  <a:lnTo>
                    <a:pt x="1416" y="0"/>
                  </a:lnTo>
                  <a:close/>
                </a:path>
              </a:pathLst>
            </a:custGeom>
            <a:solidFill>
              <a:srgbClr val="00AEEF">
                <a:alpha val="6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5" name="Freeform 11"/>
            <p:cNvSpPr>
              <a:spLocks/>
            </p:cNvSpPr>
            <p:nvPr/>
          </p:nvSpPr>
          <p:spPr bwMode="auto">
            <a:xfrm>
              <a:off x="6096000" y="2711450"/>
              <a:ext cx="2287588" cy="2335213"/>
            </a:xfrm>
            <a:custGeom>
              <a:avLst/>
              <a:gdLst>
                <a:gd name="T0" fmla="*/ 1441 w 1441"/>
                <a:gd name="T1" fmla="*/ 1471 h 1471"/>
                <a:gd name="T2" fmla="*/ 408 w 1441"/>
                <a:gd name="T3" fmla="*/ 0 h 1471"/>
                <a:gd name="T4" fmla="*/ 0 w 1441"/>
                <a:gd name="T5" fmla="*/ 1218 h 1471"/>
                <a:gd name="T6" fmla="*/ 1441 w 1441"/>
                <a:gd name="T7" fmla="*/ 1471 h 1471"/>
              </a:gdLst>
              <a:ahLst/>
              <a:cxnLst>
                <a:cxn ang="0">
                  <a:pos x="T0" y="T1"/>
                </a:cxn>
                <a:cxn ang="0">
                  <a:pos x="T2" y="T3"/>
                </a:cxn>
                <a:cxn ang="0">
                  <a:pos x="T4" y="T5"/>
                </a:cxn>
                <a:cxn ang="0">
                  <a:pos x="T6" y="T7"/>
                </a:cxn>
              </a:cxnLst>
              <a:rect l="0" t="0" r="r" b="b"/>
              <a:pathLst>
                <a:path w="1441" h="1471">
                  <a:moveTo>
                    <a:pt x="1441" y="1471"/>
                  </a:moveTo>
                  <a:lnTo>
                    <a:pt x="408" y="0"/>
                  </a:lnTo>
                  <a:lnTo>
                    <a:pt x="0" y="1218"/>
                  </a:lnTo>
                  <a:lnTo>
                    <a:pt x="1441" y="1471"/>
                  </a:lnTo>
                  <a:close/>
                </a:path>
              </a:pathLst>
            </a:custGeom>
            <a:solidFill>
              <a:srgbClr val="5BCB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6" name="Freeform 12"/>
            <p:cNvSpPr>
              <a:spLocks/>
            </p:cNvSpPr>
            <p:nvPr/>
          </p:nvSpPr>
          <p:spPr bwMode="auto">
            <a:xfrm>
              <a:off x="6743700" y="2711450"/>
              <a:ext cx="2479675" cy="2335213"/>
            </a:xfrm>
            <a:custGeom>
              <a:avLst/>
              <a:gdLst>
                <a:gd name="T0" fmla="*/ 1033 w 1562"/>
                <a:gd name="T1" fmla="*/ 1471 h 1471"/>
                <a:gd name="T2" fmla="*/ 1562 w 1562"/>
                <a:gd name="T3" fmla="*/ 175 h 1471"/>
                <a:gd name="T4" fmla="*/ 0 w 1562"/>
                <a:gd name="T5" fmla="*/ 0 h 1471"/>
                <a:gd name="T6" fmla="*/ 1033 w 1562"/>
                <a:gd name="T7" fmla="*/ 1471 h 1471"/>
              </a:gdLst>
              <a:ahLst/>
              <a:cxnLst>
                <a:cxn ang="0">
                  <a:pos x="T0" y="T1"/>
                </a:cxn>
                <a:cxn ang="0">
                  <a:pos x="T2" y="T3"/>
                </a:cxn>
                <a:cxn ang="0">
                  <a:pos x="T4" y="T5"/>
                </a:cxn>
                <a:cxn ang="0">
                  <a:pos x="T6" y="T7"/>
                </a:cxn>
              </a:cxnLst>
              <a:rect l="0" t="0" r="r" b="b"/>
              <a:pathLst>
                <a:path w="1562" h="1471">
                  <a:moveTo>
                    <a:pt x="1033" y="1471"/>
                  </a:moveTo>
                  <a:lnTo>
                    <a:pt x="1562" y="175"/>
                  </a:lnTo>
                  <a:lnTo>
                    <a:pt x="0" y="0"/>
                  </a:lnTo>
                  <a:lnTo>
                    <a:pt x="1033" y="1471"/>
                  </a:lnTo>
                  <a:close/>
                </a:path>
              </a:pathLst>
            </a:custGeom>
            <a:solidFill>
              <a:srgbClr val="20C4F4">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7" name="Freeform 13"/>
            <p:cNvSpPr>
              <a:spLocks/>
            </p:cNvSpPr>
            <p:nvPr/>
          </p:nvSpPr>
          <p:spPr bwMode="auto">
            <a:xfrm>
              <a:off x="6096000" y="4645025"/>
              <a:ext cx="2287588" cy="725488"/>
            </a:xfrm>
            <a:custGeom>
              <a:avLst/>
              <a:gdLst>
                <a:gd name="T0" fmla="*/ 1441 w 1441"/>
                <a:gd name="T1" fmla="*/ 253 h 457"/>
                <a:gd name="T2" fmla="*/ 0 w 1441"/>
                <a:gd name="T3" fmla="*/ 0 h 457"/>
                <a:gd name="T4" fmla="*/ 187 w 1441"/>
                <a:gd name="T5" fmla="*/ 457 h 457"/>
                <a:gd name="T6" fmla="*/ 1441 w 1441"/>
                <a:gd name="T7" fmla="*/ 253 h 457"/>
              </a:gdLst>
              <a:ahLst/>
              <a:cxnLst>
                <a:cxn ang="0">
                  <a:pos x="T0" y="T1"/>
                </a:cxn>
                <a:cxn ang="0">
                  <a:pos x="T2" y="T3"/>
                </a:cxn>
                <a:cxn ang="0">
                  <a:pos x="T4" y="T5"/>
                </a:cxn>
                <a:cxn ang="0">
                  <a:pos x="T6" y="T7"/>
                </a:cxn>
              </a:cxnLst>
              <a:rect l="0" t="0" r="r" b="b"/>
              <a:pathLst>
                <a:path w="1441" h="457">
                  <a:moveTo>
                    <a:pt x="1441" y="253"/>
                  </a:moveTo>
                  <a:lnTo>
                    <a:pt x="0" y="0"/>
                  </a:lnTo>
                  <a:lnTo>
                    <a:pt x="187" y="457"/>
                  </a:lnTo>
                  <a:lnTo>
                    <a:pt x="1441" y="253"/>
                  </a:lnTo>
                  <a:close/>
                </a:path>
              </a:pathLst>
            </a:custGeom>
            <a:solidFill>
              <a:srgbClr val="00AEEF">
                <a:alpha val="6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8" name="Freeform 14"/>
            <p:cNvSpPr>
              <a:spLocks/>
            </p:cNvSpPr>
            <p:nvPr/>
          </p:nvSpPr>
          <p:spPr bwMode="auto">
            <a:xfrm>
              <a:off x="6392863" y="5046663"/>
              <a:ext cx="1990725" cy="1254125"/>
            </a:xfrm>
            <a:custGeom>
              <a:avLst/>
              <a:gdLst>
                <a:gd name="T0" fmla="*/ 1241 w 1254"/>
                <a:gd name="T1" fmla="*/ 790 h 790"/>
                <a:gd name="T2" fmla="*/ 1254 w 1254"/>
                <a:gd name="T3" fmla="*/ 0 h 790"/>
                <a:gd name="T4" fmla="*/ 0 w 1254"/>
                <a:gd name="T5" fmla="*/ 204 h 790"/>
                <a:gd name="T6" fmla="*/ 1241 w 1254"/>
                <a:gd name="T7" fmla="*/ 790 h 790"/>
              </a:gdLst>
              <a:ahLst/>
              <a:cxnLst>
                <a:cxn ang="0">
                  <a:pos x="T0" y="T1"/>
                </a:cxn>
                <a:cxn ang="0">
                  <a:pos x="T2" y="T3"/>
                </a:cxn>
                <a:cxn ang="0">
                  <a:pos x="T4" y="T5"/>
                </a:cxn>
                <a:cxn ang="0">
                  <a:pos x="T6" y="T7"/>
                </a:cxn>
              </a:cxnLst>
              <a:rect l="0" t="0" r="r" b="b"/>
              <a:pathLst>
                <a:path w="1254" h="790">
                  <a:moveTo>
                    <a:pt x="1241" y="790"/>
                  </a:moveTo>
                  <a:lnTo>
                    <a:pt x="1254" y="0"/>
                  </a:lnTo>
                  <a:lnTo>
                    <a:pt x="0" y="204"/>
                  </a:lnTo>
                  <a:lnTo>
                    <a:pt x="1241" y="790"/>
                  </a:lnTo>
                  <a:close/>
                </a:path>
              </a:pathLst>
            </a:custGeom>
            <a:solidFill>
              <a:srgbClr val="009BD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19" name="Freeform 15"/>
            <p:cNvSpPr>
              <a:spLocks/>
            </p:cNvSpPr>
            <p:nvPr/>
          </p:nvSpPr>
          <p:spPr bwMode="auto">
            <a:xfrm>
              <a:off x="6280150" y="4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0C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0" name="Freeform 16"/>
            <p:cNvSpPr>
              <a:spLocks/>
            </p:cNvSpPr>
            <p:nvPr/>
          </p:nvSpPr>
          <p:spPr bwMode="auto">
            <a:xfrm>
              <a:off x="6292850" y="793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20C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1" name="Freeform 17"/>
            <p:cNvSpPr>
              <a:spLocks/>
            </p:cNvSpPr>
            <p:nvPr/>
          </p:nvSpPr>
          <p:spPr bwMode="auto">
            <a:xfrm>
              <a:off x="6243638" y="3175"/>
              <a:ext cx="476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solidFill>
              <a:srgbClr val="20C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2" name="Freeform 18"/>
            <p:cNvSpPr>
              <a:spLocks/>
            </p:cNvSpPr>
            <p:nvPr/>
          </p:nvSpPr>
          <p:spPr bwMode="auto">
            <a:xfrm>
              <a:off x="2924175" y="4763"/>
              <a:ext cx="4052888" cy="1803400"/>
            </a:xfrm>
            <a:custGeom>
              <a:avLst/>
              <a:gdLst>
                <a:gd name="T0" fmla="*/ 1235 w 1545"/>
                <a:gd name="T1" fmla="*/ 4 h 687"/>
                <a:gd name="T2" fmla="*/ 25 w 1545"/>
                <a:gd name="T3" fmla="*/ 472 h 687"/>
                <a:gd name="T4" fmla="*/ 0 w 1545"/>
                <a:gd name="T5" fmla="*/ 490 h 687"/>
                <a:gd name="T6" fmla="*/ 688 w 1545"/>
                <a:gd name="T7" fmla="*/ 687 h 687"/>
                <a:gd name="T8" fmla="*/ 1545 w 1545"/>
                <a:gd name="T9" fmla="*/ 292 h 687"/>
                <a:gd name="T10" fmla="*/ 1263 w 1545"/>
                <a:gd name="T11" fmla="*/ 0 h 687"/>
                <a:gd name="T12" fmla="*/ 1235 w 1545"/>
                <a:gd name="T13" fmla="*/ 4 h 687"/>
              </a:gdLst>
              <a:ahLst/>
              <a:cxnLst>
                <a:cxn ang="0">
                  <a:pos x="T0" y="T1"/>
                </a:cxn>
                <a:cxn ang="0">
                  <a:pos x="T2" y="T3"/>
                </a:cxn>
                <a:cxn ang="0">
                  <a:pos x="T4" y="T5"/>
                </a:cxn>
                <a:cxn ang="0">
                  <a:pos x="T6" y="T7"/>
                </a:cxn>
                <a:cxn ang="0">
                  <a:pos x="T8" y="T9"/>
                </a:cxn>
                <a:cxn ang="0">
                  <a:pos x="T10" y="T11"/>
                </a:cxn>
                <a:cxn ang="0">
                  <a:pos x="T12" y="T13"/>
                </a:cxn>
              </a:cxnLst>
              <a:rect l="0" t="0" r="r" b="b"/>
              <a:pathLst>
                <a:path w="1545" h="687">
                  <a:moveTo>
                    <a:pt x="1235" y="4"/>
                  </a:moveTo>
                  <a:cubicBezTo>
                    <a:pt x="25" y="472"/>
                    <a:pt x="25" y="472"/>
                    <a:pt x="25" y="472"/>
                  </a:cubicBezTo>
                  <a:cubicBezTo>
                    <a:pt x="16" y="475"/>
                    <a:pt x="7" y="482"/>
                    <a:pt x="0" y="490"/>
                  </a:cubicBezTo>
                  <a:cubicBezTo>
                    <a:pt x="688" y="687"/>
                    <a:pt x="688" y="687"/>
                    <a:pt x="688" y="687"/>
                  </a:cubicBezTo>
                  <a:cubicBezTo>
                    <a:pt x="1545" y="292"/>
                    <a:pt x="1545" y="292"/>
                    <a:pt x="1545" y="292"/>
                  </a:cubicBezTo>
                  <a:cubicBezTo>
                    <a:pt x="1263" y="0"/>
                    <a:pt x="1263" y="0"/>
                    <a:pt x="1263" y="0"/>
                  </a:cubicBezTo>
                  <a:cubicBezTo>
                    <a:pt x="1253" y="0"/>
                    <a:pt x="1243" y="1"/>
                    <a:pt x="1235" y="4"/>
                  </a:cubicBezTo>
                  <a:close/>
                </a:path>
              </a:pathLst>
            </a:custGeom>
            <a:solidFill>
              <a:srgbClr val="20C4F4">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3" name="Freeform 19"/>
            <p:cNvSpPr>
              <a:spLocks/>
            </p:cNvSpPr>
            <p:nvPr/>
          </p:nvSpPr>
          <p:spPr bwMode="auto">
            <a:xfrm>
              <a:off x="6257925" y="4763"/>
              <a:ext cx="635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solidFill>
              <a:srgbClr val="20C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4" name="Freeform 20"/>
            <p:cNvSpPr>
              <a:spLocks/>
            </p:cNvSpPr>
            <p:nvPr/>
          </p:nvSpPr>
          <p:spPr bwMode="auto">
            <a:xfrm>
              <a:off x="8362950" y="3651250"/>
              <a:ext cx="1724025" cy="2649538"/>
            </a:xfrm>
            <a:custGeom>
              <a:avLst/>
              <a:gdLst>
                <a:gd name="T0" fmla="*/ 0 w 657"/>
                <a:gd name="T1" fmla="*/ 1010 h 1010"/>
                <a:gd name="T2" fmla="*/ 20 w 657"/>
                <a:gd name="T3" fmla="*/ 990 h 1010"/>
                <a:gd name="T4" fmla="*/ 647 w 657"/>
                <a:gd name="T5" fmla="*/ 39 h 1010"/>
                <a:gd name="T6" fmla="*/ 657 w 657"/>
                <a:gd name="T7" fmla="*/ 0 h 1010"/>
                <a:gd name="T8" fmla="*/ 8 w 657"/>
                <a:gd name="T9" fmla="*/ 532 h 1010"/>
                <a:gd name="T10" fmla="*/ 0 w 657"/>
                <a:gd name="T11" fmla="*/ 1010 h 1010"/>
              </a:gdLst>
              <a:ahLst/>
              <a:cxnLst>
                <a:cxn ang="0">
                  <a:pos x="T0" y="T1"/>
                </a:cxn>
                <a:cxn ang="0">
                  <a:pos x="T2" y="T3"/>
                </a:cxn>
                <a:cxn ang="0">
                  <a:pos x="T4" y="T5"/>
                </a:cxn>
                <a:cxn ang="0">
                  <a:pos x="T6" y="T7"/>
                </a:cxn>
                <a:cxn ang="0">
                  <a:pos x="T8" y="T9"/>
                </a:cxn>
                <a:cxn ang="0">
                  <a:pos x="T10" y="T11"/>
                </a:cxn>
              </a:cxnLst>
              <a:rect l="0" t="0" r="r" b="b"/>
              <a:pathLst>
                <a:path w="657" h="1010">
                  <a:moveTo>
                    <a:pt x="0" y="1010"/>
                  </a:moveTo>
                  <a:cubicBezTo>
                    <a:pt x="8" y="1004"/>
                    <a:pt x="15" y="997"/>
                    <a:pt x="20" y="990"/>
                  </a:cubicBezTo>
                  <a:cubicBezTo>
                    <a:pt x="647" y="39"/>
                    <a:pt x="647" y="39"/>
                    <a:pt x="647" y="39"/>
                  </a:cubicBezTo>
                  <a:cubicBezTo>
                    <a:pt x="654" y="29"/>
                    <a:pt x="657" y="14"/>
                    <a:pt x="657" y="0"/>
                  </a:cubicBezTo>
                  <a:cubicBezTo>
                    <a:pt x="8" y="532"/>
                    <a:pt x="8" y="532"/>
                    <a:pt x="8" y="532"/>
                  </a:cubicBezTo>
                  <a:lnTo>
                    <a:pt x="0" y="1010"/>
                  </a:lnTo>
                  <a:close/>
                </a:path>
              </a:pathLst>
            </a:custGeom>
            <a:solidFill>
              <a:srgbClr val="0089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5" name="Freeform 21"/>
            <p:cNvSpPr>
              <a:spLocks/>
            </p:cNvSpPr>
            <p:nvPr/>
          </p:nvSpPr>
          <p:spPr bwMode="auto">
            <a:xfrm>
              <a:off x="8383588" y="2989263"/>
              <a:ext cx="1703388" cy="2057400"/>
            </a:xfrm>
            <a:custGeom>
              <a:avLst/>
              <a:gdLst>
                <a:gd name="T0" fmla="*/ 0 w 1073"/>
                <a:gd name="T1" fmla="*/ 1296 h 1296"/>
                <a:gd name="T2" fmla="*/ 1073 w 1073"/>
                <a:gd name="T3" fmla="*/ 417 h 1296"/>
                <a:gd name="T4" fmla="*/ 529 w 1073"/>
                <a:gd name="T5" fmla="*/ 0 h 1296"/>
                <a:gd name="T6" fmla="*/ 0 w 1073"/>
                <a:gd name="T7" fmla="*/ 1296 h 1296"/>
              </a:gdLst>
              <a:ahLst/>
              <a:cxnLst>
                <a:cxn ang="0">
                  <a:pos x="T0" y="T1"/>
                </a:cxn>
                <a:cxn ang="0">
                  <a:pos x="T2" y="T3"/>
                </a:cxn>
                <a:cxn ang="0">
                  <a:pos x="T4" y="T5"/>
                </a:cxn>
                <a:cxn ang="0">
                  <a:pos x="T6" y="T7"/>
                </a:cxn>
              </a:cxnLst>
              <a:rect l="0" t="0" r="r" b="b"/>
              <a:pathLst>
                <a:path w="1073" h="1296">
                  <a:moveTo>
                    <a:pt x="0" y="1296"/>
                  </a:moveTo>
                  <a:lnTo>
                    <a:pt x="1073" y="417"/>
                  </a:lnTo>
                  <a:lnTo>
                    <a:pt x="529" y="0"/>
                  </a:lnTo>
                  <a:lnTo>
                    <a:pt x="0" y="1296"/>
                  </a:lnTo>
                  <a:close/>
                </a:path>
              </a:pathLst>
            </a:custGeom>
            <a:solidFill>
              <a:srgbClr val="009BD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6" name="Freeform 22"/>
            <p:cNvSpPr>
              <a:spLocks/>
            </p:cNvSpPr>
            <p:nvPr/>
          </p:nvSpPr>
          <p:spPr bwMode="auto">
            <a:xfrm>
              <a:off x="4416425" y="5370513"/>
              <a:ext cx="3946525" cy="1492250"/>
            </a:xfrm>
            <a:custGeom>
              <a:avLst/>
              <a:gdLst>
                <a:gd name="T0" fmla="*/ 753 w 1504"/>
                <a:gd name="T1" fmla="*/ 0 h 569"/>
                <a:gd name="T2" fmla="*/ 0 w 1504"/>
                <a:gd name="T3" fmla="*/ 564 h 569"/>
                <a:gd name="T4" fmla="*/ 29 w 1504"/>
                <a:gd name="T5" fmla="*/ 568 h 569"/>
                <a:gd name="T6" fmla="*/ 1470 w 1504"/>
                <a:gd name="T7" fmla="*/ 369 h 569"/>
                <a:gd name="T8" fmla="*/ 1504 w 1504"/>
                <a:gd name="T9" fmla="*/ 355 h 569"/>
                <a:gd name="T10" fmla="*/ 753 w 1504"/>
                <a:gd name="T11" fmla="*/ 0 h 569"/>
              </a:gdLst>
              <a:ahLst/>
              <a:cxnLst>
                <a:cxn ang="0">
                  <a:pos x="T0" y="T1"/>
                </a:cxn>
                <a:cxn ang="0">
                  <a:pos x="T2" y="T3"/>
                </a:cxn>
                <a:cxn ang="0">
                  <a:pos x="T4" y="T5"/>
                </a:cxn>
                <a:cxn ang="0">
                  <a:pos x="T6" y="T7"/>
                </a:cxn>
                <a:cxn ang="0">
                  <a:pos x="T8" y="T9"/>
                </a:cxn>
                <a:cxn ang="0">
                  <a:pos x="T10" y="T11"/>
                </a:cxn>
              </a:cxnLst>
              <a:rect l="0" t="0" r="r" b="b"/>
              <a:pathLst>
                <a:path w="1504" h="569">
                  <a:moveTo>
                    <a:pt x="753" y="0"/>
                  </a:moveTo>
                  <a:cubicBezTo>
                    <a:pt x="0" y="564"/>
                    <a:pt x="0" y="564"/>
                    <a:pt x="0" y="564"/>
                  </a:cubicBezTo>
                  <a:cubicBezTo>
                    <a:pt x="10" y="568"/>
                    <a:pt x="20" y="569"/>
                    <a:pt x="29" y="568"/>
                  </a:cubicBezTo>
                  <a:cubicBezTo>
                    <a:pt x="1470" y="369"/>
                    <a:pt x="1470" y="369"/>
                    <a:pt x="1470" y="369"/>
                  </a:cubicBezTo>
                  <a:cubicBezTo>
                    <a:pt x="1481" y="368"/>
                    <a:pt x="1493" y="362"/>
                    <a:pt x="1504" y="355"/>
                  </a:cubicBezTo>
                  <a:lnTo>
                    <a:pt x="753" y="0"/>
                  </a:lnTo>
                  <a:close/>
                </a:path>
              </a:pathLst>
            </a:custGeom>
            <a:solidFill>
              <a:srgbClr val="0066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7" name="Freeform 23"/>
            <p:cNvSpPr>
              <a:spLocks/>
            </p:cNvSpPr>
            <p:nvPr/>
          </p:nvSpPr>
          <p:spPr bwMode="auto">
            <a:xfrm>
              <a:off x="4416425" y="4645025"/>
              <a:ext cx="1976438" cy="2205038"/>
            </a:xfrm>
            <a:custGeom>
              <a:avLst/>
              <a:gdLst>
                <a:gd name="T0" fmla="*/ 0 w 1245"/>
                <a:gd name="T1" fmla="*/ 1389 h 1389"/>
                <a:gd name="T2" fmla="*/ 1245 w 1245"/>
                <a:gd name="T3" fmla="*/ 457 h 1389"/>
                <a:gd name="T4" fmla="*/ 1058 w 1245"/>
                <a:gd name="T5" fmla="*/ 0 h 1389"/>
                <a:gd name="T6" fmla="*/ 0 w 1245"/>
                <a:gd name="T7" fmla="*/ 1389 h 1389"/>
              </a:gdLst>
              <a:ahLst/>
              <a:cxnLst>
                <a:cxn ang="0">
                  <a:pos x="T0" y="T1"/>
                </a:cxn>
                <a:cxn ang="0">
                  <a:pos x="T2" y="T3"/>
                </a:cxn>
                <a:cxn ang="0">
                  <a:pos x="T4" y="T5"/>
                </a:cxn>
                <a:cxn ang="0">
                  <a:pos x="T6" y="T7"/>
                </a:cxn>
              </a:cxnLst>
              <a:rect l="0" t="0" r="r" b="b"/>
              <a:pathLst>
                <a:path w="1245" h="1389">
                  <a:moveTo>
                    <a:pt x="0" y="1389"/>
                  </a:moveTo>
                  <a:lnTo>
                    <a:pt x="1245" y="457"/>
                  </a:lnTo>
                  <a:lnTo>
                    <a:pt x="1058" y="0"/>
                  </a:lnTo>
                  <a:lnTo>
                    <a:pt x="0" y="1389"/>
                  </a:lnTo>
                  <a:close/>
                </a:path>
              </a:pathLst>
            </a:custGeom>
            <a:solidFill>
              <a:srgbClr val="20C4F4">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8" name="Freeform 24"/>
            <p:cNvSpPr>
              <a:spLocks/>
            </p:cNvSpPr>
            <p:nvPr/>
          </p:nvSpPr>
          <p:spPr bwMode="auto">
            <a:xfrm>
              <a:off x="4384675" y="3584575"/>
              <a:ext cx="1711325" cy="3265488"/>
            </a:xfrm>
            <a:custGeom>
              <a:avLst/>
              <a:gdLst>
                <a:gd name="T0" fmla="*/ 1078 w 1078"/>
                <a:gd name="T1" fmla="*/ 668 h 2057"/>
                <a:gd name="T2" fmla="*/ 0 w 1078"/>
                <a:gd name="T3" fmla="*/ 0 h 2057"/>
                <a:gd name="T4" fmla="*/ 20 w 1078"/>
                <a:gd name="T5" fmla="*/ 2057 h 2057"/>
                <a:gd name="T6" fmla="*/ 1078 w 1078"/>
                <a:gd name="T7" fmla="*/ 668 h 2057"/>
              </a:gdLst>
              <a:ahLst/>
              <a:cxnLst>
                <a:cxn ang="0">
                  <a:pos x="T0" y="T1"/>
                </a:cxn>
                <a:cxn ang="0">
                  <a:pos x="T2" y="T3"/>
                </a:cxn>
                <a:cxn ang="0">
                  <a:pos x="T4" y="T5"/>
                </a:cxn>
                <a:cxn ang="0">
                  <a:pos x="T6" y="T7"/>
                </a:cxn>
              </a:cxnLst>
              <a:rect l="0" t="0" r="r" b="b"/>
              <a:pathLst>
                <a:path w="1078" h="2057">
                  <a:moveTo>
                    <a:pt x="1078" y="668"/>
                  </a:moveTo>
                  <a:lnTo>
                    <a:pt x="0" y="0"/>
                  </a:lnTo>
                  <a:lnTo>
                    <a:pt x="20" y="2057"/>
                  </a:lnTo>
                  <a:lnTo>
                    <a:pt x="1078" y="668"/>
                  </a:lnTo>
                  <a:close/>
                </a:path>
              </a:pathLst>
            </a:custGeom>
            <a:solidFill>
              <a:srgbClr val="00AEEF">
                <a:alpha val="6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29" name="Freeform 25"/>
            <p:cNvSpPr>
              <a:spLocks/>
            </p:cNvSpPr>
            <p:nvPr/>
          </p:nvSpPr>
          <p:spPr bwMode="auto">
            <a:xfrm>
              <a:off x="2109788" y="3378200"/>
              <a:ext cx="2306638" cy="3471863"/>
            </a:xfrm>
            <a:custGeom>
              <a:avLst/>
              <a:gdLst>
                <a:gd name="T0" fmla="*/ 867 w 879"/>
                <a:gd name="T1" fmla="*/ 79 h 1323"/>
                <a:gd name="T2" fmla="*/ 370 w 879"/>
                <a:gd name="T3" fmla="*/ 0 h 1323"/>
                <a:gd name="T4" fmla="*/ 0 w 879"/>
                <a:gd name="T5" fmla="*/ 350 h 1323"/>
                <a:gd name="T6" fmla="*/ 13 w 879"/>
                <a:gd name="T7" fmla="*/ 376 h 1323"/>
                <a:gd name="T8" fmla="*/ 850 w 879"/>
                <a:gd name="T9" fmla="*/ 1306 h 1323"/>
                <a:gd name="T10" fmla="*/ 879 w 879"/>
                <a:gd name="T11" fmla="*/ 1323 h 1323"/>
                <a:gd name="T12" fmla="*/ 867 w 879"/>
                <a:gd name="T13" fmla="*/ 79 h 1323"/>
              </a:gdLst>
              <a:ahLst/>
              <a:cxnLst>
                <a:cxn ang="0">
                  <a:pos x="T0" y="T1"/>
                </a:cxn>
                <a:cxn ang="0">
                  <a:pos x="T2" y="T3"/>
                </a:cxn>
                <a:cxn ang="0">
                  <a:pos x="T4" y="T5"/>
                </a:cxn>
                <a:cxn ang="0">
                  <a:pos x="T6" y="T7"/>
                </a:cxn>
                <a:cxn ang="0">
                  <a:pos x="T8" y="T9"/>
                </a:cxn>
                <a:cxn ang="0">
                  <a:pos x="T10" y="T11"/>
                </a:cxn>
                <a:cxn ang="0">
                  <a:pos x="T12" y="T13"/>
                </a:cxn>
              </a:cxnLst>
              <a:rect l="0" t="0" r="r" b="b"/>
              <a:pathLst>
                <a:path w="879" h="1323">
                  <a:moveTo>
                    <a:pt x="867" y="79"/>
                  </a:moveTo>
                  <a:cubicBezTo>
                    <a:pt x="370" y="0"/>
                    <a:pt x="370" y="0"/>
                    <a:pt x="370" y="0"/>
                  </a:cubicBezTo>
                  <a:cubicBezTo>
                    <a:pt x="0" y="350"/>
                    <a:pt x="0" y="350"/>
                    <a:pt x="0" y="350"/>
                  </a:cubicBezTo>
                  <a:cubicBezTo>
                    <a:pt x="3" y="360"/>
                    <a:pt x="7" y="369"/>
                    <a:pt x="13" y="376"/>
                  </a:cubicBezTo>
                  <a:cubicBezTo>
                    <a:pt x="850" y="1306"/>
                    <a:pt x="850" y="1306"/>
                    <a:pt x="850" y="1306"/>
                  </a:cubicBezTo>
                  <a:cubicBezTo>
                    <a:pt x="857" y="1313"/>
                    <a:pt x="868" y="1320"/>
                    <a:pt x="879" y="1323"/>
                  </a:cubicBezTo>
                  <a:lnTo>
                    <a:pt x="867" y="79"/>
                  </a:lnTo>
                  <a:close/>
                </a:path>
              </a:pathLst>
            </a:custGeom>
            <a:solidFill>
              <a:srgbClr val="009BD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30" name="Freeform 26"/>
            <p:cNvSpPr>
              <a:spLocks/>
            </p:cNvSpPr>
            <p:nvPr/>
          </p:nvSpPr>
          <p:spPr bwMode="auto">
            <a:xfrm>
              <a:off x="2100263" y="1290638"/>
              <a:ext cx="2628900" cy="3005138"/>
            </a:xfrm>
            <a:custGeom>
              <a:avLst/>
              <a:gdLst>
                <a:gd name="T0" fmla="*/ 374 w 1002"/>
                <a:gd name="T1" fmla="*/ 796 h 1145"/>
                <a:gd name="T2" fmla="*/ 1002 w 1002"/>
                <a:gd name="T3" fmla="*/ 197 h 1145"/>
                <a:gd name="T4" fmla="*/ 314 w 1002"/>
                <a:gd name="T5" fmla="*/ 0 h 1145"/>
                <a:gd name="T6" fmla="*/ 297 w 1002"/>
                <a:gd name="T7" fmla="*/ 29 h 1145"/>
                <a:gd name="T8" fmla="*/ 3 w 1002"/>
                <a:gd name="T9" fmla="*/ 1111 h 1145"/>
                <a:gd name="T10" fmla="*/ 4 w 1002"/>
                <a:gd name="T11" fmla="*/ 1145 h 1145"/>
                <a:gd name="T12" fmla="*/ 374 w 1002"/>
                <a:gd name="T13" fmla="*/ 796 h 1145"/>
              </a:gdLst>
              <a:ahLst/>
              <a:cxnLst>
                <a:cxn ang="0">
                  <a:pos x="T0" y="T1"/>
                </a:cxn>
                <a:cxn ang="0">
                  <a:pos x="T2" y="T3"/>
                </a:cxn>
                <a:cxn ang="0">
                  <a:pos x="T4" y="T5"/>
                </a:cxn>
                <a:cxn ang="0">
                  <a:pos x="T6" y="T7"/>
                </a:cxn>
                <a:cxn ang="0">
                  <a:pos x="T8" y="T9"/>
                </a:cxn>
                <a:cxn ang="0">
                  <a:pos x="T10" y="T11"/>
                </a:cxn>
                <a:cxn ang="0">
                  <a:pos x="T12" y="T13"/>
                </a:cxn>
              </a:cxnLst>
              <a:rect l="0" t="0" r="r" b="b"/>
              <a:pathLst>
                <a:path w="1002" h="1145">
                  <a:moveTo>
                    <a:pt x="374" y="796"/>
                  </a:moveTo>
                  <a:cubicBezTo>
                    <a:pt x="1002" y="197"/>
                    <a:pt x="1002" y="197"/>
                    <a:pt x="1002" y="197"/>
                  </a:cubicBezTo>
                  <a:cubicBezTo>
                    <a:pt x="314" y="0"/>
                    <a:pt x="314" y="0"/>
                    <a:pt x="314" y="0"/>
                  </a:cubicBezTo>
                  <a:cubicBezTo>
                    <a:pt x="306" y="9"/>
                    <a:pt x="300" y="19"/>
                    <a:pt x="297" y="29"/>
                  </a:cubicBezTo>
                  <a:cubicBezTo>
                    <a:pt x="3" y="1111"/>
                    <a:pt x="3" y="1111"/>
                    <a:pt x="3" y="1111"/>
                  </a:cubicBezTo>
                  <a:cubicBezTo>
                    <a:pt x="0" y="1121"/>
                    <a:pt x="1" y="1133"/>
                    <a:pt x="4" y="1145"/>
                  </a:cubicBezTo>
                  <a:lnTo>
                    <a:pt x="374" y="796"/>
                  </a:lnTo>
                  <a:close/>
                </a:path>
              </a:pathLst>
            </a:custGeom>
            <a:solidFill>
              <a:srgbClr val="009BD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sp>
          <p:nvSpPr>
            <p:cNvPr id="31" name="Freeform 27"/>
            <p:cNvSpPr>
              <a:spLocks/>
            </p:cNvSpPr>
            <p:nvPr/>
          </p:nvSpPr>
          <p:spPr bwMode="auto">
            <a:xfrm>
              <a:off x="2112963" y="4302125"/>
              <a:ext cx="0" cy="158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solidFill>
              <a:srgbClr val="00BD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1243777"/>
              <a:endParaRPr lang="en-US" sz="2498">
                <a:solidFill>
                  <a:srgbClr val="505050"/>
                </a:solidFill>
              </a:endParaRPr>
            </a:p>
          </p:txBody>
        </p:sp>
      </p:grpSp>
      <p:sp>
        <p:nvSpPr>
          <p:cNvPr id="1030" name="Rectangle 1029"/>
          <p:cNvSpPr/>
          <p:nvPr/>
        </p:nvSpPr>
        <p:spPr bwMode="auto">
          <a:xfrm>
            <a:off x="883" y="2"/>
            <a:ext cx="7829982" cy="6994525"/>
          </a:xfrm>
          <a:prstGeom prst="rect">
            <a:avLst/>
          </a:prstGeom>
          <a:gradFill>
            <a:gsLst>
              <a:gs pos="0">
                <a:schemeClr val="tx2">
                  <a:alpha val="0"/>
                </a:schemeClr>
              </a:gs>
              <a:gs pos="55000">
                <a:schemeClr val="accent1">
                  <a:alpha val="0"/>
                </a:schemeClr>
              </a:gs>
              <a:gs pos="100000">
                <a:schemeClr val="tx2">
                  <a:alpha val="74000"/>
                </a:schemeClr>
              </a:gs>
            </a:gsLst>
            <a:lin ang="7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77" tIns="149180" rIns="186477" bIns="149180" numCol="1" spcCol="0" rtlCol="0" fromWordArt="0" anchor="t" anchorCtr="0" forceAA="0" compatLnSpc="1">
            <a:prstTxWarp prst="textNoShape">
              <a:avLst/>
            </a:prstTxWarp>
            <a:noAutofit/>
          </a:bodyPr>
          <a:lstStyle/>
          <a:p>
            <a:pPr algn="ctr" defTabSz="950799" fontAlgn="base">
              <a:lnSpc>
                <a:spcPct val="90000"/>
              </a:lnSpc>
              <a:spcBef>
                <a:spcPct val="0"/>
              </a:spcBef>
              <a:spcAft>
                <a:spcPct val="0"/>
              </a:spcAft>
            </a:pPr>
            <a:endParaRPr lang="en-US" sz="2498"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txBox="1">
            <a:spLocks/>
          </p:cNvSpPr>
          <p:nvPr/>
        </p:nvSpPr>
        <p:spPr>
          <a:xfrm>
            <a:off x="461444" y="647526"/>
            <a:ext cx="6496316" cy="777893"/>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pPr>
              <a:tabLst>
                <a:tab pos="1109938" algn="l"/>
              </a:tabLst>
            </a:pPr>
            <a:r>
              <a:rPr sz="5507" dirty="0">
                <a:solidFill>
                  <a:srgbClr val="FFFFFF">
                    <a:alpha val="99000"/>
                  </a:srgbClr>
                </a:solidFill>
              </a:rPr>
              <a:t>Cloud Services (</a:t>
            </a:r>
            <a:r>
              <a:rPr sz="5507" dirty="0" err="1">
                <a:solidFill>
                  <a:srgbClr val="FFFFFF">
                    <a:alpha val="99000"/>
                  </a:srgbClr>
                </a:solidFill>
              </a:rPr>
              <a:t>PaaS</a:t>
            </a:r>
            <a:r>
              <a:rPr sz="5507" dirty="0">
                <a:solidFill>
                  <a:srgbClr val="FFFFFF">
                    <a:alpha val="99000"/>
                  </a:srgbClr>
                </a:solidFill>
              </a:rPr>
              <a:t>)</a:t>
            </a:r>
          </a:p>
        </p:txBody>
      </p:sp>
      <p:sp>
        <p:nvSpPr>
          <p:cNvPr id="3" name="Title 2"/>
          <p:cNvSpPr>
            <a:spLocks noGrp="1"/>
          </p:cNvSpPr>
          <p:nvPr>
            <p:ph type="title"/>
          </p:nvPr>
        </p:nvSpPr>
        <p:spPr/>
        <p:txBody>
          <a:bodyPr/>
          <a:lstStyle/>
          <a:p>
            <a:endParaRPr lang="en-US"/>
          </a:p>
        </p:txBody>
      </p:sp>
      <p:sp>
        <p:nvSpPr>
          <p:cNvPr id="13" name="Content Placeholder 2"/>
          <p:cNvSpPr>
            <a:spLocks noGrp="1"/>
          </p:cNvSpPr>
          <p:nvPr>
            <p:ph type="body" sz="quarter" idx="4294967295"/>
          </p:nvPr>
        </p:nvSpPr>
        <p:spPr>
          <a:xfrm>
            <a:off x="0" y="4635500"/>
            <a:ext cx="7866063" cy="731838"/>
          </a:xfrm>
        </p:spPr>
        <p:txBody>
          <a:bodyPr/>
          <a:lstStyle/>
          <a:p>
            <a:pPr>
              <a:lnSpc>
                <a:spcPct val="100000"/>
              </a:lnSpc>
            </a:pPr>
            <a:r>
              <a:rPr lang="en-US" sz="3264" dirty="0"/>
              <a:t>Build infinitely scalable apps and services</a:t>
            </a:r>
          </a:p>
          <a:p>
            <a:pPr>
              <a:lnSpc>
                <a:spcPct val="100000"/>
              </a:lnSpc>
            </a:pPr>
            <a:r>
              <a:rPr lang="en-US" sz="3264" dirty="0"/>
              <a:t>Support rich multi-tier architectures</a:t>
            </a:r>
          </a:p>
          <a:p>
            <a:pPr>
              <a:lnSpc>
                <a:spcPct val="100000"/>
              </a:lnSpc>
            </a:pPr>
            <a:r>
              <a:rPr lang="en-US" sz="3264" dirty="0"/>
              <a:t>Automated application management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340" y="1468593"/>
            <a:ext cx="3127368" cy="3127368"/>
          </a:xfrm>
          <a:prstGeom prst="rect">
            <a:avLst/>
          </a:prstGeom>
        </p:spPr>
      </p:pic>
    </p:spTree>
    <p:extLst>
      <p:ext uri="{BB962C8B-B14F-4D97-AF65-F5344CB8AC3E}">
        <p14:creationId xmlns:p14="http://schemas.microsoft.com/office/powerpoint/2010/main" val="3637235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250"/>
                                        <p:tgtEl>
                                          <p:spTgt spid="13">
                                            <p:txEl>
                                              <p:pRg st="0" end="0"/>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250"/>
                                        <p:tgtEl>
                                          <p:spTgt spid="13">
                                            <p:txEl>
                                              <p:pRg st="1" end="1"/>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25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20171"/>
          <a:stretch/>
        </p:blipFill>
        <p:spPr>
          <a:xfrm>
            <a:off x="-29537" y="210016"/>
            <a:ext cx="12495879" cy="6784513"/>
          </a:xfrm>
          <a:prstGeom prst="rect">
            <a:avLst/>
          </a:prstGeom>
        </p:spPr>
      </p:pic>
      <p:pic>
        <p:nvPicPr>
          <p:cNvPr id="12" name="Picture 11"/>
          <p:cNvPicPr>
            <a:picLocks noChangeAspect="1"/>
          </p:cNvPicPr>
          <p:nvPr/>
        </p:nvPicPr>
        <p:blipFill>
          <a:blip r:embed="rId5">
            <a:biLevel thresh="25000"/>
            <a:extLst>
              <a:ext uri="{BEBA8EAE-BF5A-486C-A8C5-ECC9F3942E4B}">
                <a14:imgProps xmlns:a14="http://schemas.microsoft.com/office/drawing/2010/main">
                  <a14:imgLayer r:embed="rId6">
                    <a14:imgEffect>
                      <a14:colorTemperature colorTemp="11500"/>
                    </a14:imgEffect>
                    <a14:imgEffect>
                      <a14:saturation sat="33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639744" y="-214965"/>
            <a:ext cx="3187324" cy="318649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498" y="5059158"/>
            <a:ext cx="2405480" cy="1390788"/>
          </a:xfrm>
          <a:prstGeom prst="rect">
            <a:avLst/>
          </a:prstGeom>
        </p:spPr>
      </p:pic>
      <p:grpSp>
        <p:nvGrpSpPr>
          <p:cNvPr id="16" name="Group 15"/>
          <p:cNvGrpSpPr/>
          <p:nvPr/>
        </p:nvGrpSpPr>
        <p:grpSpPr>
          <a:xfrm>
            <a:off x="5411984" y="5182642"/>
            <a:ext cx="1599164" cy="999219"/>
            <a:chOff x="2075433" y="3557736"/>
            <a:chExt cx="1567543" cy="979715"/>
          </a:xfrm>
        </p:grpSpPr>
        <p:sp>
          <p:nvSpPr>
            <p:cNvPr id="14" name="Rounded Rectangle 13"/>
            <p:cNvSpPr/>
            <p:nvPr/>
          </p:nvSpPr>
          <p:spPr bwMode="auto">
            <a:xfrm>
              <a:off x="2075433" y="3557736"/>
              <a:ext cx="1567543" cy="979715"/>
            </a:xfrm>
            <a:prstGeom prst="roundRect">
              <a:avLst>
                <a:gd name="adj" fmla="val 2011"/>
              </a:avLst>
            </a:prstGeom>
            <a:solidFill>
              <a:srgbClr val="85BCE6">
                <a:alpha val="60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11" name="Picture 10"/>
            <p:cNvPicPr>
              <a:picLocks noChangeAspect="1"/>
            </p:cNvPicPr>
            <p:nvPr/>
          </p:nvPicPr>
          <p:blipFill>
            <a:blip r:embed="rId8" cstate="print">
              <a:duotone>
                <a:prstClr val="black"/>
                <a:schemeClr val="bg1">
                  <a:tint val="45000"/>
                  <a:satMod val="400000"/>
                </a:schemeClr>
              </a:duotone>
              <a:extLst>
                <a:ext uri="{BEBA8EAE-BF5A-486C-A8C5-ECC9F3942E4B}">
                  <a14:imgProps xmlns:a14="http://schemas.microsoft.com/office/drawing/2010/main">
                    <a14:imgLayer r:embed="rId9">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80502" y="3787445"/>
              <a:ext cx="526347" cy="526347"/>
            </a:xfrm>
            <a:prstGeom prst="rect">
              <a:avLst/>
            </a:prstGeom>
          </p:spPr>
        </p:pic>
        <p:sp>
          <p:nvSpPr>
            <p:cNvPr id="15" name="TextBox 14"/>
            <p:cNvSpPr txBox="1"/>
            <p:nvPr/>
          </p:nvSpPr>
          <p:spPr>
            <a:xfrm>
              <a:off x="2762201" y="3846372"/>
              <a:ext cx="764882" cy="401905"/>
            </a:xfrm>
            <a:prstGeom prst="rect">
              <a:avLst/>
            </a:prstGeom>
            <a:noFill/>
          </p:spPr>
          <p:txBody>
            <a:bodyPr wrap="none" lIns="0" tIns="0" rIns="0" bIns="0" rtlCol="0">
              <a:spAutoFit/>
            </a:bodyPr>
            <a:lstStyle/>
            <a:p>
              <a:pPr defTabSz="1243777">
                <a:lnSpc>
                  <a:spcPct val="80000"/>
                </a:lnSpc>
                <a:buSzPct val="80000"/>
              </a:pPr>
              <a:r>
                <a:rPr lang="en-US" sz="1632" dirty="0">
                  <a:solidFill>
                    <a:srgbClr val="EFEFEF"/>
                  </a:solidFill>
                </a:rPr>
                <a:t>service</a:t>
              </a:r>
              <a:br>
                <a:rPr lang="en-US" sz="1632" dirty="0">
                  <a:solidFill>
                    <a:srgbClr val="EFEFEF"/>
                  </a:solidFill>
                </a:rPr>
              </a:br>
              <a:r>
                <a:rPr lang="en-US" sz="1632" dirty="0">
                  <a:solidFill>
                    <a:srgbClr val="EFEFEF"/>
                  </a:solidFill>
                </a:rPr>
                <a:t>package</a:t>
              </a:r>
            </a:p>
          </p:txBody>
        </p:sp>
      </p:grpSp>
      <p:sp>
        <p:nvSpPr>
          <p:cNvPr id="10" name="Up Arrow 9"/>
          <p:cNvSpPr/>
          <p:nvPr/>
        </p:nvSpPr>
        <p:spPr bwMode="auto">
          <a:xfrm>
            <a:off x="5540664" y="2790544"/>
            <a:ext cx="1321532" cy="2266256"/>
          </a:xfrm>
          <a:prstGeom prst="upArrow">
            <a:avLst/>
          </a:prstGeom>
          <a:solidFill>
            <a:srgbClr val="7ECCFF">
              <a:alpha val="2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nvGrpSpPr>
          <p:cNvPr id="26" name="Group 25"/>
          <p:cNvGrpSpPr/>
          <p:nvPr/>
        </p:nvGrpSpPr>
        <p:grpSpPr>
          <a:xfrm>
            <a:off x="5411984" y="1121056"/>
            <a:ext cx="1599164" cy="999219"/>
            <a:chOff x="2075433" y="3557736"/>
            <a:chExt cx="1567543" cy="979715"/>
          </a:xfrm>
        </p:grpSpPr>
        <p:sp>
          <p:nvSpPr>
            <p:cNvPr id="27" name="Rounded Rectangle 26"/>
            <p:cNvSpPr/>
            <p:nvPr/>
          </p:nvSpPr>
          <p:spPr bwMode="auto">
            <a:xfrm>
              <a:off x="2075433" y="3557736"/>
              <a:ext cx="1567543" cy="979715"/>
            </a:xfrm>
            <a:prstGeom prst="roundRect">
              <a:avLst>
                <a:gd name="adj" fmla="val 2011"/>
              </a:avLst>
            </a:prstGeom>
            <a:solidFill>
              <a:srgbClr val="85BCE6"/>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28" name="Picture 27"/>
            <p:cNvPicPr>
              <a:picLocks noChangeAspect="1"/>
            </p:cNvPicPr>
            <p:nvPr/>
          </p:nvPicPr>
          <p:blipFill>
            <a:blip r:embed="rId8" cstate="print">
              <a:duotone>
                <a:prstClr val="black"/>
                <a:schemeClr val="bg1">
                  <a:tint val="45000"/>
                  <a:satMod val="400000"/>
                </a:schemeClr>
              </a:duotone>
              <a:extLst>
                <a:ext uri="{BEBA8EAE-BF5A-486C-A8C5-ECC9F3942E4B}">
                  <a14:imgProps xmlns:a14="http://schemas.microsoft.com/office/drawing/2010/main">
                    <a14:imgLayer r:embed="rId9">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80502" y="3787445"/>
              <a:ext cx="526347" cy="526347"/>
            </a:xfrm>
            <a:prstGeom prst="rect">
              <a:avLst/>
            </a:prstGeom>
          </p:spPr>
        </p:pic>
        <p:sp>
          <p:nvSpPr>
            <p:cNvPr id="29" name="TextBox 28"/>
            <p:cNvSpPr txBox="1"/>
            <p:nvPr/>
          </p:nvSpPr>
          <p:spPr>
            <a:xfrm>
              <a:off x="2762201" y="3846372"/>
              <a:ext cx="764882" cy="401905"/>
            </a:xfrm>
            <a:prstGeom prst="rect">
              <a:avLst/>
            </a:prstGeom>
            <a:noFill/>
          </p:spPr>
          <p:txBody>
            <a:bodyPr wrap="none" lIns="0" tIns="0" rIns="0" bIns="0" rtlCol="0">
              <a:spAutoFit/>
            </a:bodyPr>
            <a:lstStyle/>
            <a:p>
              <a:pPr defTabSz="1243777">
                <a:lnSpc>
                  <a:spcPct val="80000"/>
                </a:lnSpc>
                <a:buSzPct val="80000"/>
              </a:pPr>
              <a:r>
                <a:rPr lang="en-US" sz="1632" dirty="0">
                  <a:solidFill>
                    <a:srgbClr val="EFEFEF"/>
                  </a:solidFill>
                </a:rPr>
                <a:t>service</a:t>
              </a:r>
              <a:br>
                <a:rPr lang="en-US" sz="1632" dirty="0">
                  <a:solidFill>
                    <a:srgbClr val="EFEFEF"/>
                  </a:solidFill>
                </a:rPr>
              </a:br>
              <a:r>
                <a:rPr lang="en-US" sz="1632" dirty="0">
                  <a:solidFill>
                    <a:srgbClr val="EFEFEF"/>
                  </a:solidFill>
                </a:rPr>
                <a:t>package</a:t>
              </a:r>
            </a:p>
          </p:txBody>
        </p:sp>
      </p:grpSp>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35102" y="1036320"/>
            <a:ext cx="1692300" cy="196655"/>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36147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5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64" presetClass="path" presetSubtype="0" accel="50000" decel="50000" fill="hold" nodeType="afterEffect">
                                  <p:stCondLst>
                                    <p:cond delay="0"/>
                                  </p:stCondLst>
                                  <p:childTnLst>
                                    <p:animMotion origin="layout" path="M -3.16311E-6 1.48148E-6 L -3.16311E-6 -0.58033 " pathEditMode="relative" rAng="0" ptsTypes="AA">
                                      <p:cBhvr>
                                        <p:cTn id="23" dur="3000" fill="hold"/>
                                        <p:tgtEl>
                                          <p:spTgt spid="16"/>
                                        </p:tgtEl>
                                        <p:attrNameLst>
                                          <p:attrName>ppt_x</p:attrName>
                                          <p:attrName>ppt_y</p:attrName>
                                        </p:attrNameLst>
                                      </p:cBhvr>
                                      <p:rCtr x="0" y="-29028"/>
                                    </p:animMotion>
                                  </p:childTnLst>
                                </p:cTn>
                              </p:par>
                              <p:par>
                                <p:cTn id="24" presetID="10" presetClass="exit" presetSubtype="0" fill="hold" grpId="1" nodeType="withEffect">
                                  <p:stCondLst>
                                    <p:cond delay="500"/>
                                  </p:stCondLst>
                                  <p:childTnLst>
                                    <p:animEffect transition="out" filter="fade">
                                      <p:cBhvr>
                                        <p:cTn id="25" dur="3500"/>
                                        <p:tgtEl>
                                          <p:spTgt spid="10"/>
                                        </p:tgtEl>
                                      </p:cBhvr>
                                    </p:animEffect>
                                    <p:set>
                                      <p:cBhvr>
                                        <p:cTn id="26" dur="1" fill="hold">
                                          <p:stCondLst>
                                            <p:cond delay="3499"/>
                                          </p:stCondLst>
                                        </p:cTn>
                                        <p:tgtEl>
                                          <p:spTgt spid="10"/>
                                        </p:tgtEl>
                                        <p:attrNameLst>
                                          <p:attrName>style.visibility</p:attrName>
                                        </p:attrNameLst>
                                      </p:cBhvr>
                                      <p:to>
                                        <p:strVal val="hidden"/>
                                      </p:to>
                                    </p:set>
                                  </p:childTnLst>
                                </p:cTn>
                              </p:par>
                            </p:childTnLst>
                          </p:cTn>
                        </p:par>
                        <p:par>
                          <p:cTn id="27" fill="hold">
                            <p:stCondLst>
                              <p:cond delay="5750"/>
                            </p:stCondLst>
                            <p:childTnLst>
                              <p:par>
                                <p:cTn id="28" presetID="42" presetClass="exit" presetSubtype="0" fill="hold" nodeType="afterEffect">
                                  <p:stCondLst>
                                    <p:cond delay="1000"/>
                                  </p:stCondLst>
                                  <p:childTnLst>
                                    <p:animEffect transition="out" filter="fade">
                                      <p:cBhvr>
                                        <p:cTn id="29" dur="1500"/>
                                        <p:tgtEl>
                                          <p:spTgt spid="12"/>
                                        </p:tgtEl>
                                      </p:cBhvr>
                                    </p:animEffect>
                                    <p:anim calcmode="lin" valueType="num">
                                      <p:cBhvr>
                                        <p:cTn id="30" dur="1500"/>
                                        <p:tgtEl>
                                          <p:spTgt spid="12"/>
                                        </p:tgtEl>
                                        <p:attrNameLst>
                                          <p:attrName>ppt_x</p:attrName>
                                        </p:attrNameLst>
                                      </p:cBhvr>
                                      <p:tavLst>
                                        <p:tav tm="0">
                                          <p:val>
                                            <p:strVal val="ppt_x"/>
                                          </p:val>
                                        </p:tav>
                                        <p:tav tm="100000">
                                          <p:val>
                                            <p:strVal val="ppt_x"/>
                                          </p:val>
                                        </p:tav>
                                      </p:tavLst>
                                    </p:anim>
                                    <p:anim calcmode="lin" valueType="num">
                                      <p:cBhvr>
                                        <p:cTn id="31" dur="1500"/>
                                        <p:tgtEl>
                                          <p:spTgt spid="12"/>
                                        </p:tgtEl>
                                        <p:attrNameLst>
                                          <p:attrName>ppt_y</p:attrName>
                                        </p:attrNameLst>
                                      </p:cBhvr>
                                      <p:tavLst>
                                        <p:tav tm="0">
                                          <p:val>
                                            <p:strVal val="ppt_y"/>
                                          </p:val>
                                        </p:tav>
                                        <p:tav tm="100000">
                                          <p:val>
                                            <p:strVal val="ppt_y+.1"/>
                                          </p:val>
                                        </p:tav>
                                      </p:tavLst>
                                    </p:anim>
                                    <p:set>
                                      <p:cBhvr>
                                        <p:cTn id="32" dur="1" fill="hold">
                                          <p:stCondLst>
                                            <p:cond delay="1499"/>
                                          </p:stCondLst>
                                        </p:cTn>
                                        <p:tgtEl>
                                          <p:spTgt spid="12"/>
                                        </p:tgtEl>
                                        <p:attrNameLst>
                                          <p:attrName>style.visibility</p:attrName>
                                        </p:attrNameLst>
                                      </p:cBhvr>
                                      <p:to>
                                        <p:strVal val="hidden"/>
                                      </p:to>
                                    </p:set>
                                  </p:childTnLst>
                                </p:cTn>
                              </p:par>
                              <p:par>
                                <p:cTn id="33" presetID="42"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xit" presetSubtype="0" fill="hold" nodeType="withEffect">
                                  <p:stCondLst>
                                    <p:cond delay="0"/>
                                  </p:stCondLst>
                                  <p:childTnLst>
                                    <p:animEffect transition="out" filter="fade">
                                      <p:cBhvr>
                                        <p:cTn id="39" dur="500"/>
                                        <p:tgtEl>
                                          <p:spTgt spid="4"/>
                                        </p:tgtEl>
                                      </p:cBhvr>
                                    </p:animEffect>
                                    <p:anim calcmode="lin" valueType="num">
                                      <p:cBhvr>
                                        <p:cTn id="40" dur="500"/>
                                        <p:tgtEl>
                                          <p:spTgt spid="4"/>
                                        </p:tgtEl>
                                        <p:attrNameLst>
                                          <p:attrName>ppt_x</p:attrName>
                                        </p:attrNameLst>
                                      </p:cBhvr>
                                      <p:tavLst>
                                        <p:tav tm="0">
                                          <p:val>
                                            <p:strVal val="ppt_x"/>
                                          </p:val>
                                        </p:tav>
                                        <p:tav tm="100000">
                                          <p:val>
                                            <p:strVal val="ppt_x"/>
                                          </p:val>
                                        </p:tav>
                                      </p:tavLst>
                                    </p:anim>
                                    <p:anim calcmode="lin" valueType="num">
                                      <p:cBhvr>
                                        <p:cTn id="41" dur="500"/>
                                        <p:tgtEl>
                                          <p:spTgt spid="4"/>
                                        </p:tgtEl>
                                        <p:attrNameLst>
                                          <p:attrName>ppt_y</p:attrName>
                                        </p:attrNameLst>
                                      </p:cBhvr>
                                      <p:tavLst>
                                        <p:tav tm="0">
                                          <p:val>
                                            <p:strVal val="ppt_y"/>
                                          </p:val>
                                        </p:tav>
                                        <p:tav tm="100000">
                                          <p:val>
                                            <p:strVal val="ppt_y+.1"/>
                                          </p:val>
                                        </p:tav>
                                      </p:tavLst>
                                    </p:anim>
                                    <p:set>
                                      <p:cBhvr>
                                        <p:cTn id="42" dur="1" fill="hold">
                                          <p:stCondLst>
                                            <p:cond delay="499"/>
                                          </p:stCondLst>
                                        </p:cTn>
                                        <p:tgtEl>
                                          <p:spTgt spid="4"/>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xit" presetSubtype="0" fill="hold"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b="20171"/>
          <a:stretch/>
        </p:blipFill>
        <p:spPr>
          <a:xfrm>
            <a:off x="-29537" y="210016"/>
            <a:ext cx="12495879" cy="6784513"/>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64521" y="4825941"/>
            <a:ext cx="1514028" cy="1391415"/>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6432" y="4825941"/>
            <a:ext cx="1514028" cy="1391415"/>
          </a:xfrm>
          <a:prstGeom prst="rect">
            <a:avLst/>
          </a:prstGeom>
        </p:spPr>
      </p:pic>
      <p:grpSp>
        <p:nvGrpSpPr>
          <p:cNvPr id="17" name="Group 16"/>
          <p:cNvGrpSpPr/>
          <p:nvPr/>
        </p:nvGrpSpPr>
        <p:grpSpPr>
          <a:xfrm>
            <a:off x="5411984" y="1121056"/>
            <a:ext cx="1599164" cy="999219"/>
            <a:chOff x="2075433" y="3557736"/>
            <a:chExt cx="1567543" cy="979715"/>
          </a:xfrm>
        </p:grpSpPr>
        <p:sp>
          <p:nvSpPr>
            <p:cNvPr id="18" name="Rounded Rectangle 17"/>
            <p:cNvSpPr/>
            <p:nvPr/>
          </p:nvSpPr>
          <p:spPr bwMode="auto">
            <a:xfrm>
              <a:off x="2075433" y="3557736"/>
              <a:ext cx="1567543" cy="979715"/>
            </a:xfrm>
            <a:prstGeom prst="roundRect">
              <a:avLst>
                <a:gd name="adj" fmla="val 2011"/>
              </a:avLst>
            </a:prstGeom>
            <a:solidFill>
              <a:srgbClr val="85BCE6"/>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19" name="Picture 18"/>
            <p:cNvPicPr>
              <a:picLocks noChangeAspect="1"/>
            </p:cNvPicPr>
            <p:nvPr/>
          </p:nvPicPr>
          <p:blipFill>
            <a:blip r:embed="rId6" cstate="print">
              <a:duotone>
                <a:prstClr val="black"/>
                <a:schemeClr val="bg1">
                  <a:tint val="45000"/>
                  <a:satMod val="400000"/>
                </a:schemeClr>
              </a:duotone>
              <a:extLst>
                <a:ext uri="{BEBA8EAE-BF5A-486C-A8C5-ECC9F3942E4B}">
                  <a14:imgProps xmlns:a14="http://schemas.microsoft.com/office/drawing/2010/main">
                    <a14:imgLayer r:embed="rId7">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80502" y="3787445"/>
              <a:ext cx="526347" cy="526347"/>
            </a:xfrm>
            <a:prstGeom prst="rect">
              <a:avLst/>
            </a:prstGeom>
          </p:spPr>
        </p:pic>
        <p:sp>
          <p:nvSpPr>
            <p:cNvPr id="20" name="TextBox 19"/>
            <p:cNvSpPr txBox="1"/>
            <p:nvPr/>
          </p:nvSpPr>
          <p:spPr>
            <a:xfrm>
              <a:off x="2762201" y="3846372"/>
              <a:ext cx="764882" cy="401905"/>
            </a:xfrm>
            <a:prstGeom prst="rect">
              <a:avLst/>
            </a:prstGeom>
            <a:noFill/>
          </p:spPr>
          <p:txBody>
            <a:bodyPr wrap="none" lIns="0" tIns="0" rIns="0" bIns="0" rtlCol="0">
              <a:spAutoFit/>
            </a:bodyPr>
            <a:lstStyle/>
            <a:p>
              <a:pPr defTabSz="1243777">
                <a:lnSpc>
                  <a:spcPct val="80000"/>
                </a:lnSpc>
                <a:buSzPct val="80000"/>
              </a:pPr>
              <a:r>
                <a:rPr lang="en-US" sz="1632" dirty="0">
                  <a:solidFill>
                    <a:srgbClr val="EFEFEF"/>
                  </a:solidFill>
                </a:rPr>
                <a:t>service</a:t>
              </a:r>
              <a:br>
                <a:rPr lang="en-US" sz="1632" dirty="0">
                  <a:solidFill>
                    <a:srgbClr val="EFEFEF"/>
                  </a:solidFill>
                </a:rPr>
              </a:br>
              <a:r>
                <a:rPr lang="en-US" sz="1632" dirty="0">
                  <a:solidFill>
                    <a:srgbClr val="EFEFEF"/>
                  </a:solidFill>
                </a:rPr>
                <a:t>package</a:t>
              </a:r>
            </a:p>
          </p:txBody>
        </p:sp>
      </p:grpSp>
      <p:grpSp>
        <p:nvGrpSpPr>
          <p:cNvPr id="39" name="Group 38"/>
          <p:cNvGrpSpPr/>
          <p:nvPr/>
        </p:nvGrpSpPr>
        <p:grpSpPr>
          <a:xfrm>
            <a:off x="4476778" y="2832360"/>
            <a:ext cx="1795666" cy="3615527"/>
            <a:chOff x="4327712" y="2777068"/>
            <a:chExt cx="1760159" cy="3544956"/>
          </a:xfrm>
        </p:grpSpPr>
        <p:sp>
          <p:nvSpPr>
            <p:cNvPr id="26" name="TextBox 25"/>
            <p:cNvSpPr txBox="1"/>
            <p:nvPr/>
          </p:nvSpPr>
          <p:spPr>
            <a:xfrm>
              <a:off x="4327712" y="6096000"/>
              <a:ext cx="1760159" cy="226024"/>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1632" dirty="0">
                  <a:solidFill>
                    <a:srgbClr val="EFEFEF"/>
                  </a:solidFill>
                </a:rPr>
                <a:t>Server Rack 1</a:t>
              </a:r>
            </a:p>
          </p:txBody>
        </p:sp>
        <p:grpSp>
          <p:nvGrpSpPr>
            <p:cNvPr id="37" name="Group 36"/>
            <p:cNvGrpSpPr/>
            <p:nvPr/>
          </p:nvGrpSpPr>
          <p:grpSpPr>
            <a:xfrm>
              <a:off x="4327712" y="2777068"/>
              <a:ext cx="1721223" cy="3229828"/>
              <a:chOff x="4327712" y="2777068"/>
              <a:chExt cx="1721223" cy="3229828"/>
            </a:xfrm>
          </p:grpSpPr>
          <p:sp>
            <p:nvSpPr>
              <p:cNvPr id="36" name="Round Same Side Corner Rectangle 35"/>
              <p:cNvSpPr/>
              <p:nvPr/>
            </p:nvSpPr>
            <p:spPr bwMode="auto">
              <a:xfrm rot="10800000">
                <a:off x="4511220" y="5913084"/>
                <a:ext cx="224367" cy="93812"/>
              </a:xfrm>
              <a:prstGeom prst="round2Same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38" name="Round Same Side Corner Rectangle 37"/>
              <p:cNvSpPr/>
              <p:nvPr/>
            </p:nvSpPr>
            <p:spPr bwMode="auto">
              <a:xfrm rot="10800000">
                <a:off x="5637212" y="5913084"/>
                <a:ext cx="224367" cy="93812"/>
              </a:xfrm>
              <a:prstGeom prst="round2Same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5" name="Rounded Rectangle 14"/>
              <p:cNvSpPr/>
              <p:nvPr/>
            </p:nvSpPr>
            <p:spPr bwMode="auto">
              <a:xfrm>
                <a:off x="4327712" y="2777068"/>
                <a:ext cx="1721223" cy="3152950"/>
              </a:xfrm>
              <a:prstGeom prst="roundRect">
                <a:avLst>
                  <a:gd name="adj" fmla="val 5729"/>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grpSp>
          <p:nvGrpSpPr>
            <p:cNvPr id="30" name="Group 29"/>
            <p:cNvGrpSpPr/>
            <p:nvPr/>
          </p:nvGrpSpPr>
          <p:grpSpPr>
            <a:xfrm>
              <a:off x="4375954" y="2829700"/>
              <a:ext cx="1607803" cy="2946577"/>
              <a:chOff x="4375954" y="2829700"/>
              <a:chExt cx="1607803" cy="2946577"/>
            </a:xfrm>
          </p:grpSpPr>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2829700"/>
                <a:ext cx="1607803" cy="694552"/>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3580375"/>
                <a:ext cx="1607803" cy="694552"/>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4331050"/>
                <a:ext cx="1607803" cy="694552"/>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5081725"/>
                <a:ext cx="1607803" cy="694552"/>
              </a:xfrm>
              <a:prstGeom prst="rect">
                <a:avLst/>
              </a:prstGeom>
            </p:spPr>
          </p:pic>
        </p:grpSp>
      </p:grpSp>
      <p:grpSp>
        <p:nvGrpSpPr>
          <p:cNvPr id="41" name="Group 40"/>
          <p:cNvGrpSpPr/>
          <p:nvPr/>
        </p:nvGrpSpPr>
        <p:grpSpPr>
          <a:xfrm>
            <a:off x="6211524" y="2832360"/>
            <a:ext cx="1795666" cy="3615527"/>
            <a:chOff x="4327712" y="2777068"/>
            <a:chExt cx="1760159" cy="3544956"/>
          </a:xfrm>
        </p:grpSpPr>
        <p:sp>
          <p:nvSpPr>
            <p:cNvPr id="42" name="TextBox 41"/>
            <p:cNvSpPr txBox="1"/>
            <p:nvPr/>
          </p:nvSpPr>
          <p:spPr>
            <a:xfrm>
              <a:off x="4327712" y="6096000"/>
              <a:ext cx="1760159" cy="226024"/>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1632" dirty="0">
                  <a:solidFill>
                    <a:srgbClr val="EFEFEF"/>
                  </a:solidFill>
                </a:rPr>
                <a:t>Server Rack 2</a:t>
              </a:r>
            </a:p>
          </p:txBody>
        </p:sp>
        <p:grpSp>
          <p:nvGrpSpPr>
            <p:cNvPr id="43" name="Group 42"/>
            <p:cNvGrpSpPr/>
            <p:nvPr/>
          </p:nvGrpSpPr>
          <p:grpSpPr>
            <a:xfrm>
              <a:off x="4327712" y="2777068"/>
              <a:ext cx="1721223" cy="3229828"/>
              <a:chOff x="4327712" y="2777068"/>
              <a:chExt cx="1721223" cy="3229828"/>
            </a:xfrm>
          </p:grpSpPr>
          <p:sp>
            <p:nvSpPr>
              <p:cNvPr id="49" name="Round Same Side Corner Rectangle 48"/>
              <p:cNvSpPr/>
              <p:nvPr/>
            </p:nvSpPr>
            <p:spPr bwMode="auto">
              <a:xfrm rot="10800000">
                <a:off x="4511220" y="5913084"/>
                <a:ext cx="224367" cy="93812"/>
              </a:xfrm>
              <a:prstGeom prst="round2Same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50" name="Round Same Side Corner Rectangle 49"/>
              <p:cNvSpPr/>
              <p:nvPr/>
            </p:nvSpPr>
            <p:spPr bwMode="auto">
              <a:xfrm rot="10800000">
                <a:off x="5637212" y="5913084"/>
                <a:ext cx="224367" cy="93812"/>
              </a:xfrm>
              <a:prstGeom prst="round2Same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51" name="Rounded Rectangle 50"/>
              <p:cNvSpPr/>
              <p:nvPr/>
            </p:nvSpPr>
            <p:spPr bwMode="auto">
              <a:xfrm>
                <a:off x="4327712" y="2777068"/>
                <a:ext cx="1721223" cy="3152950"/>
              </a:xfrm>
              <a:prstGeom prst="roundRect">
                <a:avLst>
                  <a:gd name="adj" fmla="val 5729"/>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grpSp>
          <p:nvGrpSpPr>
            <p:cNvPr id="44" name="Group 43"/>
            <p:cNvGrpSpPr/>
            <p:nvPr/>
          </p:nvGrpSpPr>
          <p:grpSpPr>
            <a:xfrm>
              <a:off x="4375954" y="2829700"/>
              <a:ext cx="1607803" cy="2946577"/>
              <a:chOff x="4375954" y="2829700"/>
              <a:chExt cx="1607803" cy="2946577"/>
            </a:xfrm>
          </p:grpSpPr>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2829700"/>
                <a:ext cx="1607803" cy="694552"/>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3580375"/>
                <a:ext cx="1607803" cy="694552"/>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4331050"/>
                <a:ext cx="1607803" cy="694552"/>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954" y="5081725"/>
                <a:ext cx="1607803" cy="694552"/>
              </a:xfrm>
              <a:prstGeom prst="rect">
                <a:avLst/>
              </a:prstGeom>
            </p:spPr>
          </p:pic>
        </p:grpSp>
      </p:gr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6432" y="4825941"/>
            <a:ext cx="1514028" cy="1391415"/>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164521" y="4825941"/>
            <a:ext cx="1514028" cy="1391415"/>
          </a:xfrm>
          <a:prstGeom prst="rect">
            <a:avLst/>
          </a:prstGeom>
        </p:spPr>
      </p:pic>
      <p:grpSp>
        <p:nvGrpSpPr>
          <p:cNvPr id="57" name="Group 56"/>
          <p:cNvGrpSpPr/>
          <p:nvPr/>
        </p:nvGrpSpPr>
        <p:grpSpPr>
          <a:xfrm>
            <a:off x="2896430" y="5262747"/>
            <a:ext cx="6638873" cy="859158"/>
            <a:chOff x="2692126" y="4355929"/>
            <a:chExt cx="6507595" cy="842388"/>
          </a:xfrm>
        </p:grpSpPr>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1408" y="4355929"/>
              <a:ext cx="466583" cy="422054"/>
            </a:xfrm>
            <a:prstGeom prst="rect">
              <a:avLst/>
            </a:prstGeom>
          </p:spPr>
        </p:pic>
        <p:sp>
          <p:nvSpPr>
            <p:cNvPr id="53" name="TextBox 52"/>
            <p:cNvSpPr txBox="1"/>
            <p:nvPr/>
          </p:nvSpPr>
          <p:spPr>
            <a:xfrm>
              <a:off x="2692126" y="5028783"/>
              <a:ext cx="1059053" cy="169534"/>
            </a:xfrm>
            <a:prstGeom prst="rect">
              <a:avLst/>
            </a:prstGeom>
            <a:noFill/>
          </p:spPr>
          <p:txBody>
            <a:bodyPr wrap="none" lIns="0" tIns="0" rIns="0" bIns="0" rtlCol="0">
              <a:spAutoFit/>
            </a:bodyPr>
            <a:lstStyle/>
            <a:p>
              <a:pPr algn="ctr" defTabSz="1243777">
                <a:lnSpc>
                  <a:spcPct val="90000"/>
                </a:lnSpc>
                <a:spcBef>
                  <a:spcPct val="20000"/>
                </a:spcBef>
                <a:buSzPct val="80000"/>
              </a:pPr>
              <a:r>
                <a:rPr lang="en-US" sz="1224" dirty="0">
                  <a:solidFill>
                    <a:srgbClr val="EFEFEF"/>
                  </a:solidFill>
                </a:rPr>
                <a:t>virtual machine</a:t>
              </a:r>
            </a:p>
          </p:txBody>
        </p:sp>
        <p:sp>
          <p:nvSpPr>
            <p:cNvPr id="58" name="TextBox 57"/>
            <p:cNvSpPr txBox="1"/>
            <p:nvPr/>
          </p:nvSpPr>
          <p:spPr>
            <a:xfrm>
              <a:off x="8140668" y="5028783"/>
              <a:ext cx="1059053" cy="169534"/>
            </a:xfrm>
            <a:prstGeom prst="rect">
              <a:avLst/>
            </a:prstGeom>
            <a:noFill/>
          </p:spPr>
          <p:txBody>
            <a:bodyPr wrap="none" lIns="0" tIns="0" rIns="0" bIns="0" rtlCol="0">
              <a:spAutoFit/>
            </a:bodyPr>
            <a:lstStyle/>
            <a:p>
              <a:pPr algn="ctr" defTabSz="1243777">
                <a:lnSpc>
                  <a:spcPct val="90000"/>
                </a:lnSpc>
                <a:spcBef>
                  <a:spcPct val="20000"/>
                </a:spcBef>
                <a:buSzPct val="80000"/>
              </a:pPr>
              <a:r>
                <a:rPr lang="en-US" sz="1224" dirty="0">
                  <a:solidFill>
                    <a:srgbClr val="EFEFEF"/>
                  </a:solidFill>
                </a:rPr>
                <a:t>virtual machine</a:t>
              </a:r>
            </a:p>
          </p:txBody>
        </p: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0049" y="4355929"/>
              <a:ext cx="466583" cy="422054"/>
            </a:xfrm>
            <a:prstGeom prst="rect">
              <a:avLst/>
            </a:prstGeom>
          </p:spPr>
        </p:pic>
      </p:grpSp>
      <p:grpSp>
        <p:nvGrpSpPr>
          <p:cNvPr id="60" name="Group 59"/>
          <p:cNvGrpSpPr/>
          <p:nvPr/>
        </p:nvGrpSpPr>
        <p:grpSpPr>
          <a:xfrm>
            <a:off x="4525985" y="3651650"/>
            <a:ext cx="3374984" cy="708379"/>
            <a:chOff x="4408729" y="3580375"/>
            <a:chExt cx="3308246" cy="694552"/>
          </a:xfrm>
        </p:grpSpPr>
        <p:pic>
          <p:nvPicPr>
            <p:cNvPr id="72" name="Picture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8729" y="3580375"/>
              <a:ext cx="1607803" cy="694552"/>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9172" y="3580375"/>
              <a:ext cx="1607803" cy="694552"/>
            </a:xfrm>
            <a:prstGeom prst="rect">
              <a:avLst/>
            </a:prstGeom>
          </p:spPr>
        </p:pic>
      </p:grpSp>
      <p:sp>
        <p:nvSpPr>
          <p:cNvPr id="61" name="TextBox 60"/>
          <p:cNvSpPr txBox="1"/>
          <p:nvPr/>
        </p:nvSpPr>
        <p:spPr>
          <a:xfrm>
            <a:off x="314914" y="383905"/>
            <a:ext cx="3636847" cy="1021931"/>
          </a:xfrm>
          <a:prstGeom prst="rect">
            <a:avLst/>
          </a:prstGeom>
          <a:noFill/>
        </p:spPr>
        <p:txBody>
          <a:bodyPr wrap="square" lIns="0" tIns="0" rIns="0" bIns="0" rtlCol="0">
            <a:spAutoFit/>
          </a:bodyPr>
          <a:lstStyle/>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92D050"/>
                </a:solidFill>
              </a:rPr>
              <a:t>Provision Role Instances</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Deploy App Code</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Configure Network</a:t>
            </a:r>
          </a:p>
        </p:txBody>
      </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8164521" y="2782012"/>
            <a:ext cx="1514028" cy="1391415"/>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736432" y="2782012"/>
            <a:ext cx="1514028" cy="1391415"/>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736432" y="2782012"/>
            <a:ext cx="1514028" cy="1391415"/>
          </a:xfrm>
          <a:prstGeom prst="rect">
            <a:avLst/>
          </a:prstGeom>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164521" y="2782012"/>
            <a:ext cx="1514028" cy="1391415"/>
          </a:xfrm>
          <a:prstGeom prst="rect">
            <a:avLst/>
          </a:prstGeom>
        </p:spPr>
      </p:pic>
      <p:grpSp>
        <p:nvGrpSpPr>
          <p:cNvPr id="62" name="Group 61"/>
          <p:cNvGrpSpPr/>
          <p:nvPr/>
        </p:nvGrpSpPr>
        <p:grpSpPr>
          <a:xfrm>
            <a:off x="2907805" y="3218821"/>
            <a:ext cx="6658307" cy="859158"/>
            <a:chOff x="2703273" y="4355929"/>
            <a:chExt cx="6526645" cy="842388"/>
          </a:xfrm>
        </p:grpSpPr>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1408" y="4355929"/>
              <a:ext cx="466583" cy="422054"/>
            </a:xfrm>
            <a:prstGeom prst="rect">
              <a:avLst/>
            </a:prstGeom>
          </p:spPr>
        </p:pic>
        <p:sp>
          <p:nvSpPr>
            <p:cNvPr id="64" name="TextBox 63"/>
            <p:cNvSpPr txBox="1"/>
            <p:nvPr/>
          </p:nvSpPr>
          <p:spPr>
            <a:xfrm>
              <a:off x="2703273" y="5028783"/>
              <a:ext cx="1059053" cy="169534"/>
            </a:xfrm>
            <a:prstGeom prst="rect">
              <a:avLst/>
            </a:prstGeom>
            <a:noFill/>
          </p:spPr>
          <p:txBody>
            <a:bodyPr wrap="none" lIns="0" tIns="0" rIns="0" bIns="0" rtlCol="0">
              <a:spAutoFit/>
            </a:bodyPr>
            <a:lstStyle/>
            <a:p>
              <a:pPr defTabSz="1243777">
                <a:lnSpc>
                  <a:spcPct val="90000"/>
                </a:lnSpc>
                <a:spcBef>
                  <a:spcPct val="20000"/>
                </a:spcBef>
                <a:buSzPct val="80000"/>
              </a:pPr>
              <a:r>
                <a:rPr lang="en-US" sz="1224" dirty="0">
                  <a:solidFill>
                    <a:srgbClr val="EFEFEF"/>
                  </a:solidFill>
                </a:rPr>
                <a:t>virtual machine</a:t>
              </a:r>
            </a:p>
          </p:txBody>
        </p:sp>
        <p:sp>
          <p:nvSpPr>
            <p:cNvPr id="65" name="TextBox 64"/>
            <p:cNvSpPr txBox="1"/>
            <p:nvPr/>
          </p:nvSpPr>
          <p:spPr>
            <a:xfrm>
              <a:off x="8170865" y="5028783"/>
              <a:ext cx="1059053" cy="169534"/>
            </a:xfrm>
            <a:prstGeom prst="rect">
              <a:avLst/>
            </a:prstGeom>
            <a:noFill/>
          </p:spPr>
          <p:txBody>
            <a:bodyPr wrap="none" lIns="0" tIns="0" rIns="0" bIns="0" rtlCol="0">
              <a:spAutoFit/>
            </a:bodyPr>
            <a:lstStyle/>
            <a:p>
              <a:pPr defTabSz="1243777">
                <a:lnSpc>
                  <a:spcPct val="90000"/>
                </a:lnSpc>
                <a:spcBef>
                  <a:spcPct val="20000"/>
                </a:spcBef>
                <a:buSzPct val="80000"/>
              </a:pPr>
              <a:r>
                <a:rPr lang="en-US" sz="1224" dirty="0">
                  <a:solidFill>
                    <a:srgbClr val="EFEFEF"/>
                  </a:solidFill>
                </a:rPr>
                <a:t>virtual machine</a:t>
              </a:r>
            </a:p>
          </p:txBody>
        </p:sp>
        <p:pic>
          <p:nvPicPr>
            <p:cNvPr id="66" name="Picture 6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0049" y="4355929"/>
              <a:ext cx="466583" cy="422054"/>
            </a:xfrm>
            <a:prstGeom prst="rect">
              <a:avLst/>
            </a:prstGeom>
          </p:spPr>
        </p:pic>
      </p:grpSp>
      <p:grpSp>
        <p:nvGrpSpPr>
          <p:cNvPr id="71" name="Group 70"/>
          <p:cNvGrpSpPr/>
          <p:nvPr/>
        </p:nvGrpSpPr>
        <p:grpSpPr>
          <a:xfrm>
            <a:off x="4525989" y="4418894"/>
            <a:ext cx="3374983" cy="708379"/>
            <a:chOff x="4408729" y="3580375"/>
            <a:chExt cx="3308245" cy="694552"/>
          </a:xfrm>
        </p:grpSpPr>
        <p:pic>
          <p:nvPicPr>
            <p:cNvPr id="74" name="Picture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8729" y="3580375"/>
              <a:ext cx="1607803" cy="694552"/>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9171" y="3580375"/>
              <a:ext cx="1607803" cy="694552"/>
            </a:xfrm>
            <a:prstGeom prst="rect">
              <a:avLst/>
            </a:prstGeom>
          </p:spPr>
        </p:pic>
      </p:gr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59931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childTnLst>
                                </p:cTn>
                              </p:par>
                              <p:par>
                                <p:cTn id="12" presetID="10" presetClass="entr" presetSubtype="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childTnLst>
                                </p:cTn>
                              </p:par>
                            </p:childTnLst>
                          </p:cTn>
                        </p:par>
                        <p:par>
                          <p:cTn id="15" fill="hold">
                            <p:stCondLst>
                              <p:cond delay="2000"/>
                            </p:stCondLst>
                            <p:childTnLst>
                              <p:par>
                                <p:cTn id="16" presetID="22" presetClass="entr" presetSubtype="2" fill="hold" nodeType="afterEffect">
                                  <p:stCondLst>
                                    <p:cond delay="500"/>
                                  </p:stCondLst>
                                  <p:childTnLst>
                                    <p:set>
                                      <p:cBhvr>
                                        <p:cTn id="17" dur="1" fill="hold">
                                          <p:stCondLst>
                                            <p:cond delay="0"/>
                                          </p:stCondLst>
                                        </p:cTn>
                                        <p:tgtEl>
                                          <p:spTgt spid="52"/>
                                        </p:tgtEl>
                                        <p:attrNameLst>
                                          <p:attrName>style.visibility</p:attrName>
                                        </p:attrNameLst>
                                      </p:cBhvr>
                                      <p:to>
                                        <p:strVal val="visible"/>
                                      </p:to>
                                    </p:set>
                                    <p:animEffect transition="in" filter="wipe(right)">
                                      <p:cBhvr>
                                        <p:cTn id="18" dur="500"/>
                                        <p:tgtEl>
                                          <p:spTgt spid="52"/>
                                        </p:tgtEl>
                                      </p:cBhvr>
                                    </p:animEffect>
                                  </p:childTnLst>
                                </p:cTn>
                              </p:par>
                              <p:par>
                                <p:cTn id="19" presetID="22" presetClass="entr" presetSubtype="8" fill="hold" nodeType="withEffect">
                                  <p:stCondLst>
                                    <p:cond delay="50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500"/>
                                        <p:tgtEl>
                                          <p:spTgt spid="55"/>
                                        </p:tgtEl>
                                      </p:cBhvr>
                                    </p:animEffect>
                                  </p:childTnLst>
                                </p:cTn>
                              </p:par>
                              <p:par>
                                <p:cTn id="22" presetID="22" presetClass="entr" presetSubtype="2" fill="hold" nodeType="withEffect">
                                  <p:stCondLst>
                                    <p:cond delay="500"/>
                                  </p:stCondLst>
                                  <p:childTnLst>
                                    <p:set>
                                      <p:cBhvr>
                                        <p:cTn id="23" dur="1" fill="hold">
                                          <p:stCondLst>
                                            <p:cond delay="0"/>
                                          </p:stCondLst>
                                        </p:cTn>
                                        <p:tgtEl>
                                          <p:spTgt spid="70"/>
                                        </p:tgtEl>
                                        <p:attrNameLst>
                                          <p:attrName>style.visibility</p:attrName>
                                        </p:attrNameLst>
                                      </p:cBhvr>
                                      <p:to>
                                        <p:strVal val="visible"/>
                                      </p:to>
                                    </p:set>
                                    <p:animEffect transition="in" filter="wipe(right)">
                                      <p:cBhvr>
                                        <p:cTn id="24" dur="500"/>
                                        <p:tgtEl>
                                          <p:spTgt spid="70"/>
                                        </p:tgtEl>
                                      </p:cBhvr>
                                    </p:animEffect>
                                  </p:childTnLst>
                                </p:cTn>
                              </p:par>
                              <p:par>
                                <p:cTn id="25" presetID="22" presetClass="entr" presetSubtype="8" fill="hold" nodeType="withEffect">
                                  <p:stCondLst>
                                    <p:cond delay="500"/>
                                  </p:stCondLst>
                                  <p:childTnLst>
                                    <p:set>
                                      <p:cBhvr>
                                        <p:cTn id="26" dur="1" fill="hold">
                                          <p:stCondLst>
                                            <p:cond delay="0"/>
                                          </p:stCondLst>
                                        </p:cTn>
                                        <p:tgtEl>
                                          <p:spTgt spid="69"/>
                                        </p:tgtEl>
                                        <p:attrNameLst>
                                          <p:attrName>style.visibility</p:attrName>
                                        </p:attrNameLst>
                                      </p:cBhvr>
                                      <p:to>
                                        <p:strVal val="visible"/>
                                      </p:to>
                                    </p:set>
                                    <p:animEffect transition="in" filter="wipe(left)">
                                      <p:cBhvr>
                                        <p:cTn id="27" dur="500"/>
                                        <p:tgtEl>
                                          <p:spTgt spid="6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par>
                          <p:cTn id="35" fill="hold">
                            <p:stCondLst>
                              <p:cond delay="3500"/>
                            </p:stCondLst>
                            <p:childTnLst>
                              <p:par>
                                <p:cTn id="36" presetID="22" presetClass="entr" presetSubtype="4" fill="hold" nodeType="afterEffect">
                                  <p:stCondLst>
                                    <p:cond delay="1000"/>
                                  </p:stCondLst>
                                  <p:childTnLst>
                                    <p:set>
                                      <p:cBhvr>
                                        <p:cTn id="37" dur="1" fill="hold">
                                          <p:stCondLst>
                                            <p:cond delay="0"/>
                                          </p:stCondLst>
                                        </p:cTn>
                                        <p:tgtEl>
                                          <p:spTgt spid="54"/>
                                        </p:tgtEl>
                                        <p:attrNameLst>
                                          <p:attrName>style.visibility</p:attrName>
                                        </p:attrNameLst>
                                      </p:cBhvr>
                                      <p:to>
                                        <p:strVal val="visible"/>
                                      </p:to>
                                    </p:set>
                                    <p:animEffect transition="in" filter="wipe(down)">
                                      <p:cBhvr>
                                        <p:cTn id="38" dur="1000"/>
                                        <p:tgtEl>
                                          <p:spTgt spid="54"/>
                                        </p:tgtEl>
                                      </p:cBhvr>
                                    </p:animEffect>
                                  </p:childTnLst>
                                </p:cTn>
                              </p:par>
                              <p:par>
                                <p:cTn id="39" presetID="22" presetClass="entr" presetSubtype="4" fill="hold" nodeType="withEffect">
                                  <p:stCondLst>
                                    <p:cond delay="100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1000"/>
                                        <p:tgtEl>
                                          <p:spTgt spid="40"/>
                                        </p:tgtEl>
                                      </p:cBhvr>
                                    </p:animEffect>
                                  </p:childTnLst>
                                </p:cTn>
                              </p:par>
                              <p:par>
                                <p:cTn id="42" presetID="22" presetClass="entr" presetSubtype="4" fill="hold" nodeType="withEffect">
                                  <p:stCondLst>
                                    <p:cond delay="1000"/>
                                  </p:stCondLst>
                                  <p:childTnLst>
                                    <p:set>
                                      <p:cBhvr>
                                        <p:cTn id="43" dur="1" fill="hold">
                                          <p:stCondLst>
                                            <p:cond delay="0"/>
                                          </p:stCondLst>
                                        </p:cTn>
                                        <p:tgtEl>
                                          <p:spTgt spid="68"/>
                                        </p:tgtEl>
                                        <p:attrNameLst>
                                          <p:attrName>style.visibility</p:attrName>
                                        </p:attrNameLst>
                                      </p:cBhvr>
                                      <p:to>
                                        <p:strVal val="visible"/>
                                      </p:to>
                                    </p:set>
                                    <p:animEffect transition="in" filter="wipe(down)">
                                      <p:cBhvr>
                                        <p:cTn id="44" dur="1000"/>
                                        <p:tgtEl>
                                          <p:spTgt spid="68"/>
                                        </p:tgtEl>
                                      </p:cBhvr>
                                    </p:animEffect>
                                  </p:childTnLst>
                                </p:cTn>
                              </p:par>
                              <p:par>
                                <p:cTn id="45" presetID="22" presetClass="entr" presetSubtype="4" fill="hold" nodeType="withEffect">
                                  <p:stCondLst>
                                    <p:cond delay="1000"/>
                                  </p:stCondLst>
                                  <p:childTnLst>
                                    <p:set>
                                      <p:cBhvr>
                                        <p:cTn id="46" dur="1" fill="hold">
                                          <p:stCondLst>
                                            <p:cond delay="0"/>
                                          </p:stCondLst>
                                        </p:cTn>
                                        <p:tgtEl>
                                          <p:spTgt spid="67"/>
                                        </p:tgtEl>
                                        <p:attrNameLst>
                                          <p:attrName>style.visibility</p:attrName>
                                        </p:attrNameLst>
                                      </p:cBhvr>
                                      <p:to>
                                        <p:strVal val="visible"/>
                                      </p:to>
                                    </p:set>
                                    <p:animEffect transition="in" filter="wipe(down)">
                                      <p:cBhvr>
                                        <p:cTn id="47" dur="1000"/>
                                        <p:tgtEl>
                                          <p:spTgt spid="67"/>
                                        </p:tgtEl>
                                      </p:cBhvr>
                                    </p:animEffect>
                                  </p:childTnLst>
                                </p:cTn>
                              </p:par>
                            </p:childTnLst>
                          </p:cTn>
                        </p:par>
                        <p:par>
                          <p:cTn id="48" fill="hold">
                            <p:stCondLst>
                              <p:cond delay="5500"/>
                            </p:stCondLst>
                            <p:childTnLst>
                              <p:par>
                                <p:cTn id="49" presetID="1" presetClass="entr" presetSubtype="0"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par>
                          <p:cTn id="51" fill="hold">
                            <p:stCondLst>
                              <p:cond delay="5500"/>
                            </p:stCondLst>
                            <p:childTnLst>
                              <p:par>
                                <p:cTn id="52" presetID="1" presetClass="entr" presetSubtype="0" fill="hold" nodeType="afterEffect">
                                  <p:stCondLst>
                                    <p:cond delay="0"/>
                                  </p:stCondLst>
                                  <p:childTnLst>
                                    <p:set>
                                      <p:cBhvr>
                                        <p:cTn id="53" dur="1" fill="hold">
                                          <p:stCondLst>
                                            <p:cond delay="0"/>
                                          </p:stCondLst>
                                        </p:cTn>
                                        <p:tgtEl>
                                          <p:spTgt spid="71"/>
                                        </p:tgtEl>
                                        <p:attrNameLst>
                                          <p:attrName>style.visibility</p:attrName>
                                        </p:attrNameLst>
                                      </p:cBhvr>
                                      <p:to>
                                        <p:strVal val="visible"/>
                                      </p:to>
                                    </p:set>
                                  </p:childTnLst>
                                </p:cTn>
                              </p:par>
                            </p:childTnLst>
                          </p:cTn>
                        </p:par>
                        <p:par>
                          <p:cTn id="54" fill="hold">
                            <p:stCondLst>
                              <p:cond delay="5500"/>
                            </p:stCondLst>
                            <p:childTnLst>
                              <p:par>
                                <p:cTn id="55" presetID="10" presetClass="exit" presetSubtype="0" fill="hold" nodeType="afterEffect">
                                  <p:stCondLst>
                                    <p:cond delay="0"/>
                                  </p:stCondLst>
                                  <p:childTnLst>
                                    <p:animEffect transition="out" filter="fade">
                                      <p:cBhvr>
                                        <p:cTn id="56" dur="250"/>
                                        <p:tgtEl>
                                          <p:spTgt spid="52"/>
                                        </p:tgtEl>
                                      </p:cBhvr>
                                    </p:animEffect>
                                    <p:set>
                                      <p:cBhvr>
                                        <p:cTn id="57" dur="1" fill="hold">
                                          <p:stCondLst>
                                            <p:cond delay="249"/>
                                          </p:stCondLst>
                                        </p:cTn>
                                        <p:tgtEl>
                                          <p:spTgt spid="5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50"/>
                                        <p:tgtEl>
                                          <p:spTgt spid="55"/>
                                        </p:tgtEl>
                                      </p:cBhvr>
                                    </p:animEffect>
                                    <p:set>
                                      <p:cBhvr>
                                        <p:cTn id="60" dur="1" fill="hold">
                                          <p:stCondLst>
                                            <p:cond delay="249"/>
                                          </p:stCondLst>
                                        </p:cTn>
                                        <p:tgtEl>
                                          <p:spTgt spid="55"/>
                                        </p:tgtEl>
                                        <p:attrNameLst>
                                          <p:attrName>style.visibility</p:attrName>
                                        </p:attrNameLst>
                                      </p:cBhvr>
                                      <p:to>
                                        <p:strVal val="hidden"/>
                                      </p:to>
                                    </p:set>
                                  </p:childTnLst>
                                </p:cTn>
                              </p:par>
                            </p:childTnLst>
                          </p:cTn>
                        </p:par>
                        <p:par>
                          <p:cTn id="61" fill="hold">
                            <p:stCondLst>
                              <p:cond delay="5750"/>
                            </p:stCondLst>
                            <p:childTnLst>
                              <p:par>
                                <p:cTn id="62" presetID="10" presetClass="exit" presetSubtype="0" fill="hold" nodeType="afterEffect">
                                  <p:stCondLst>
                                    <p:cond delay="0"/>
                                  </p:stCondLst>
                                  <p:childTnLst>
                                    <p:animEffect transition="out" filter="fade">
                                      <p:cBhvr>
                                        <p:cTn id="63" dur="250"/>
                                        <p:tgtEl>
                                          <p:spTgt spid="70"/>
                                        </p:tgtEl>
                                      </p:cBhvr>
                                    </p:animEffect>
                                    <p:set>
                                      <p:cBhvr>
                                        <p:cTn id="64" dur="1" fill="hold">
                                          <p:stCondLst>
                                            <p:cond delay="249"/>
                                          </p:stCondLst>
                                        </p:cTn>
                                        <p:tgtEl>
                                          <p:spTgt spid="7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50"/>
                                        <p:tgtEl>
                                          <p:spTgt spid="69"/>
                                        </p:tgtEl>
                                      </p:cBhvr>
                                    </p:animEffect>
                                    <p:set>
                                      <p:cBhvr>
                                        <p:cTn id="67" dur="1" fill="hold">
                                          <p:stCondLst>
                                            <p:cond delay="249"/>
                                          </p:stCondLst>
                                        </p:cTn>
                                        <p:tgtEl>
                                          <p:spTgt spid="6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50"/>
                                        <p:tgtEl>
                                          <p:spTgt spid="54"/>
                                        </p:tgtEl>
                                      </p:cBhvr>
                                    </p:animEffect>
                                    <p:set>
                                      <p:cBhvr>
                                        <p:cTn id="70" dur="1" fill="hold">
                                          <p:stCondLst>
                                            <p:cond delay="249"/>
                                          </p:stCondLst>
                                        </p:cTn>
                                        <p:tgtEl>
                                          <p:spTgt spid="5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50"/>
                                        <p:tgtEl>
                                          <p:spTgt spid="40"/>
                                        </p:tgtEl>
                                      </p:cBhvr>
                                    </p:animEffect>
                                    <p:set>
                                      <p:cBhvr>
                                        <p:cTn id="73" dur="1" fill="hold">
                                          <p:stCondLst>
                                            <p:cond delay="249"/>
                                          </p:stCondLst>
                                        </p:cTn>
                                        <p:tgtEl>
                                          <p:spTgt spid="40"/>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250"/>
                                        <p:tgtEl>
                                          <p:spTgt spid="68"/>
                                        </p:tgtEl>
                                      </p:cBhvr>
                                    </p:animEffect>
                                    <p:set>
                                      <p:cBhvr>
                                        <p:cTn id="76" dur="1" fill="hold">
                                          <p:stCondLst>
                                            <p:cond delay="249"/>
                                          </p:stCondLst>
                                        </p:cTn>
                                        <p:tgtEl>
                                          <p:spTgt spid="6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250"/>
                                        <p:tgtEl>
                                          <p:spTgt spid="67"/>
                                        </p:tgtEl>
                                      </p:cBhvr>
                                    </p:animEffect>
                                    <p:set>
                                      <p:cBhvr>
                                        <p:cTn id="79" dur="1" fill="hold">
                                          <p:stCondLst>
                                            <p:cond delay="249"/>
                                          </p:stCondLst>
                                        </p:cTn>
                                        <p:tgtEl>
                                          <p:spTgt spid="6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57"/>
                                        </p:tgtEl>
                                      </p:cBhvr>
                                    </p:animEffect>
                                    <p:set>
                                      <p:cBhvr>
                                        <p:cTn id="82" dur="1" fill="hold">
                                          <p:stCondLst>
                                            <p:cond delay="249"/>
                                          </p:stCondLst>
                                        </p:cTn>
                                        <p:tgtEl>
                                          <p:spTgt spid="5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62"/>
                                        </p:tgtEl>
                                      </p:cBhvr>
                                    </p:animEffect>
                                    <p:set>
                                      <p:cBhvr>
                                        <p:cTn id="85" dur="1" fill="hold">
                                          <p:stCondLst>
                                            <p:cond delay="249"/>
                                          </p:stCondLst>
                                        </p:cTn>
                                        <p:tgtEl>
                                          <p:spTgt spid="62"/>
                                        </p:tgtEl>
                                        <p:attrNameLst>
                                          <p:attrName>style.visibility</p:attrName>
                                        </p:attrNameLst>
                                      </p:cBhvr>
                                      <p:to>
                                        <p:strVal val="hidden"/>
                                      </p:to>
                                    </p:set>
                                  </p:childTnLst>
                                </p:cTn>
                              </p:par>
                            </p:childTnLst>
                          </p:cTn>
                        </p:par>
                        <p:par>
                          <p:cTn id="86" fill="hold">
                            <p:stCondLst>
                              <p:cond delay="6000"/>
                            </p:stCondLst>
                            <p:childTnLst>
                              <p:par>
                                <p:cTn id="87" presetID="10" presetClass="exit" presetSubtype="0" fill="hold" nodeType="after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par>
                                <p:cTn id="90" presetID="10" presetClass="exit" presetSubtype="0" fill="hold" nodeType="withEffect">
                                  <p:stCondLst>
                                    <p:cond delay="250"/>
                                  </p:stCondLst>
                                  <p:childTnLst>
                                    <p:animEffect transition="out" filter="fade">
                                      <p:cBhvr>
                                        <p:cTn id="91" dur="500"/>
                                        <p:tgtEl>
                                          <p:spTgt spid="41"/>
                                        </p:tgtEl>
                                      </p:cBhvr>
                                    </p:animEffect>
                                    <p:set>
                                      <p:cBhvr>
                                        <p:cTn id="92" dur="1" fill="hold">
                                          <p:stCondLst>
                                            <p:cond delay="499"/>
                                          </p:stCondLst>
                                        </p:cTn>
                                        <p:tgtEl>
                                          <p:spTgt spid="41"/>
                                        </p:tgtEl>
                                        <p:attrNameLst>
                                          <p:attrName>style.visibility</p:attrName>
                                        </p:attrNameLst>
                                      </p:cBhvr>
                                      <p:to>
                                        <p:strVal val="hidden"/>
                                      </p:to>
                                    </p:set>
                                  </p:childTnLst>
                                </p:cTn>
                              </p:par>
                            </p:childTnLst>
                          </p:cTn>
                        </p:par>
                        <p:par>
                          <p:cTn id="93" fill="hold">
                            <p:stCondLst>
                              <p:cond delay="6750"/>
                            </p:stCondLst>
                            <p:childTnLst>
                              <p:par>
                                <p:cTn id="94" presetID="10" presetClass="exit" presetSubtype="0" fill="hold" nodeType="after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411984" y="1121056"/>
            <a:ext cx="1599164" cy="999219"/>
            <a:chOff x="2075433" y="3557736"/>
            <a:chExt cx="1567543" cy="979715"/>
          </a:xfrm>
        </p:grpSpPr>
        <p:sp>
          <p:nvSpPr>
            <p:cNvPr id="18" name="Rounded Rectangle 17"/>
            <p:cNvSpPr/>
            <p:nvPr/>
          </p:nvSpPr>
          <p:spPr bwMode="auto">
            <a:xfrm>
              <a:off x="2075433" y="3557736"/>
              <a:ext cx="1567543" cy="979715"/>
            </a:xfrm>
            <a:prstGeom prst="roundRect">
              <a:avLst>
                <a:gd name="adj" fmla="val 2011"/>
              </a:avLst>
            </a:prstGeom>
            <a:solidFill>
              <a:srgbClr val="85BCE6"/>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19" name="Picture 18"/>
            <p:cNvPicPr>
              <a:picLocks noChangeAspect="1"/>
            </p:cNvPicPr>
            <p:nvPr/>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80502" y="3787445"/>
              <a:ext cx="526347" cy="526347"/>
            </a:xfrm>
            <a:prstGeom prst="rect">
              <a:avLst/>
            </a:prstGeom>
          </p:spPr>
        </p:pic>
        <p:sp>
          <p:nvSpPr>
            <p:cNvPr id="20" name="TextBox 19"/>
            <p:cNvSpPr txBox="1"/>
            <p:nvPr/>
          </p:nvSpPr>
          <p:spPr>
            <a:xfrm>
              <a:off x="2762201" y="3846372"/>
              <a:ext cx="764882" cy="401905"/>
            </a:xfrm>
            <a:prstGeom prst="rect">
              <a:avLst/>
            </a:prstGeom>
            <a:noFill/>
          </p:spPr>
          <p:txBody>
            <a:bodyPr wrap="none" lIns="0" tIns="0" rIns="0" bIns="0" rtlCol="0">
              <a:spAutoFit/>
            </a:bodyPr>
            <a:lstStyle/>
            <a:p>
              <a:pPr defTabSz="1243777">
                <a:lnSpc>
                  <a:spcPct val="80000"/>
                </a:lnSpc>
                <a:buSzPct val="80000"/>
              </a:pPr>
              <a:r>
                <a:rPr lang="en-US" sz="1632" dirty="0">
                  <a:solidFill>
                    <a:srgbClr val="EFEFEF"/>
                  </a:solidFill>
                </a:rPr>
                <a:t>service</a:t>
              </a:r>
              <a:br>
                <a:rPr lang="en-US" sz="1632" dirty="0">
                  <a:solidFill>
                    <a:srgbClr val="EFEFEF"/>
                  </a:solidFill>
                </a:rPr>
              </a:br>
              <a:r>
                <a:rPr lang="en-US" sz="1632" dirty="0">
                  <a:solidFill>
                    <a:srgbClr val="EFEFEF"/>
                  </a:solidFill>
                </a:rPr>
                <a:t>package</a:t>
              </a:r>
            </a:p>
          </p:txBody>
        </p:sp>
      </p:grpSp>
      <p:grpSp>
        <p:nvGrpSpPr>
          <p:cNvPr id="2" name="Group 1"/>
          <p:cNvGrpSpPr/>
          <p:nvPr/>
        </p:nvGrpSpPr>
        <p:grpSpPr>
          <a:xfrm>
            <a:off x="-689535" y="4930571"/>
            <a:ext cx="13809786" cy="2347185"/>
            <a:chOff x="-703661" y="4378191"/>
            <a:chExt cx="13536709" cy="2301370"/>
          </a:xfrm>
        </p:grpSpPr>
        <p:pic>
          <p:nvPicPr>
            <p:cNvPr id="61" name="Pictur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61" y="4378191"/>
              <a:ext cx="1607803" cy="694552"/>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68" y="4378191"/>
              <a:ext cx="1607803" cy="694552"/>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597" y="4378191"/>
              <a:ext cx="1607803" cy="694552"/>
            </a:xfrm>
            <a:prstGeom prst="rect">
              <a:avLst/>
            </a:prstGeom>
          </p:spPr>
        </p:pic>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984" y="4378191"/>
              <a:ext cx="1607803" cy="694552"/>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113" y="4378191"/>
              <a:ext cx="1607803" cy="694552"/>
            </a:xfrm>
            <a:prstGeom prst="rect">
              <a:avLst/>
            </a:prstGeom>
          </p:spPr>
        </p:pic>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5245" y="4378191"/>
              <a:ext cx="1607803" cy="694552"/>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61" y="5181600"/>
              <a:ext cx="1607803" cy="694552"/>
            </a:xfrm>
            <a:prstGeom prst="rect">
              <a:avLst/>
            </a:prstGeom>
          </p:spPr>
        </p:pic>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68" y="5181600"/>
              <a:ext cx="1607803" cy="694552"/>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597" y="5181600"/>
              <a:ext cx="1607803" cy="694552"/>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984" y="5181600"/>
              <a:ext cx="1607803" cy="694552"/>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113" y="5181600"/>
              <a:ext cx="1607803" cy="694552"/>
            </a:xfrm>
            <a:prstGeom prst="rect">
              <a:avLst/>
            </a:prstGeom>
          </p:spPr>
        </p:pic>
        <p:pic>
          <p:nvPicPr>
            <p:cNvPr id="79" name="Picture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5245" y="5181600"/>
              <a:ext cx="1607803" cy="694552"/>
            </a:xfrm>
            <a:prstGeom prst="rect">
              <a:avLst/>
            </a:prstGeom>
          </p:spPr>
        </p:pic>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61" y="5985009"/>
              <a:ext cx="1607803" cy="694552"/>
            </a:xfrm>
            <a:prstGeom prst="rect">
              <a:avLst/>
            </a:prstGeom>
          </p:spPr>
        </p:pic>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68" y="5985009"/>
              <a:ext cx="1607803" cy="694552"/>
            </a:xfrm>
            <a:prstGeom prst="rect">
              <a:avLst/>
            </a:prstGeom>
          </p:spPr>
        </p:pic>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597" y="5985009"/>
              <a:ext cx="1607803" cy="694552"/>
            </a:xfrm>
            <a:prstGeom prst="rect">
              <a:avLst/>
            </a:prstGeom>
          </p:spPr>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726" y="5985009"/>
              <a:ext cx="1607803" cy="694552"/>
            </a:xfrm>
            <a:prstGeom prst="rect">
              <a:avLst/>
            </a:prstGeom>
          </p:spPr>
        </p:pic>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855" y="5985009"/>
              <a:ext cx="1607803" cy="694552"/>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984" y="5985009"/>
              <a:ext cx="1607803" cy="694552"/>
            </a:xfrm>
            <a:prstGeom prst="rect">
              <a:avLst/>
            </a:prstGeom>
          </p:spPr>
        </p:pic>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113" y="5985009"/>
              <a:ext cx="1607803" cy="694552"/>
            </a:xfrm>
            <a:prstGeom prst="rect">
              <a:avLst/>
            </a:prstGeom>
          </p:spPr>
        </p:pic>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5245" y="5985009"/>
              <a:ext cx="1607803" cy="694552"/>
            </a:xfrm>
            <a:prstGeom prst="rect">
              <a:avLst/>
            </a:prstGeom>
          </p:spPr>
        </p:pic>
      </p:grpSp>
      <p:grpSp>
        <p:nvGrpSpPr>
          <p:cNvPr id="88" name="Group 87"/>
          <p:cNvGrpSpPr/>
          <p:nvPr/>
        </p:nvGrpSpPr>
        <p:grpSpPr>
          <a:xfrm>
            <a:off x="4525991" y="3651650"/>
            <a:ext cx="3378344" cy="708379"/>
            <a:chOff x="4408729" y="3580375"/>
            <a:chExt cx="3311540" cy="694552"/>
          </a:xfrm>
        </p:grpSpPr>
        <p:pic>
          <p:nvPicPr>
            <p:cNvPr id="89" name="Picture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8729" y="3580375"/>
              <a:ext cx="1607803" cy="694552"/>
            </a:xfrm>
            <a:prstGeom prst="rect">
              <a:avLst/>
            </a:prstGeom>
          </p:spPr>
        </p:pic>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2466" y="3580375"/>
              <a:ext cx="1607803" cy="694552"/>
            </a:xfrm>
            <a:prstGeom prst="rect">
              <a:avLst/>
            </a:prstGeom>
          </p:spPr>
        </p:pic>
      </p:grpSp>
      <p:sp>
        <p:nvSpPr>
          <p:cNvPr id="92" name="TextBox 91"/>
          <p:cNvSpPr txBox="1"/>
          <p:nvPr/>
        </p:nvSpPr>
        <p:spPr>
          <a:xfrm>
            <a:off x="346749" y="4505549"/>
            <a:ext cx="3708791" cy="243341"/>
          </a:xfrm>
          <a:prstGeom prst="rect">
            <a:avLst/>
          </a:prstGeom>
          <a:noFill/>
        </p:spPr>
        <p:txBody>
          <a:bodyPr wrap="square" lIns="0" tIns="0" rIns="0" bIns="0" rtlCol="0">
            <a:spAutoFit/>
          </a:bodyPr>
          <a:lstStyle/>
          <a:p>
            <a:pPr defTabSz="1243777">
              <a:lnSpc>
                <a:spcPct val="80000"/>
              </a:lnSpc>
              <a:buSzPct val="80000"/>
            </a:pPr>
            <a:r>
              <a:rPr lang="en-US" sz="1938" dirty="0">
                <a:gradFill>
                  <a:gsLst>
                    <a:gs pos="0">
                      <a:srgbClr val="FFFFFF"/>
                    </a:gs>
                    <a:gs pos="100000">
                      <a:srgbClr val="FFFFFF"/>
                    </a:gs>
                  </a:gsLst>
                  <a:lin ang="5400000" scaled="0"/>
                </a:gradFill>
              </a:rPr>
              <a:t>Windows Azure Datacenter</a:t>
            </a:r>
          </a:p>
        </p:txBody>
      </p:sp>
      <p:sp>
        <p:nvSpPr>
          <p:cNvPr id="39" name="TextBox 38"/>
          <p:cNvSpPr txBox="1"/>
          <p:nvPr/>
        </p:nvSpPr>
        <p:spPr>
          <a:xfrm>
            <a:off x="314914" y="383905"/>
            <a:ext cx="3636847" cy="1021931"/>
          </a:xfrm>
          <a:prstGeom prst="rect">
            <a:avLst/>
          </a:prstGeom>
          <a:noFill/>
        </p:spPr>
        <p:txBody>
          <a:bodyPr wrap="square" lIns="0" tIns="0" rIns="0" bIns="0" rtlCol="0">
            <a:spAutoFit/>
          </a:bodyPr>
          <a:lstStyle/>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92D050"/>
                </a:solidFill>
              </a:rPr>
              <a:t>Provision Role Instances</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Deploy App Code</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Configure Network</a:t>
            </a:r>
          </a:p>
        </p:txBody>
      </p:sp>
      <p:grpSp>
        <p:nvGrpSpPr>
          <p:cNvPr id="42" name="Group 41"/>
          <p:cNvGrpSpPr/>
          <p:nvPr/>
        </p:nvGrpSpPr>
        <p:grpSpPr>
          <a:xfrm>
            <a:off x="4525991" y="4429865"/>
            <a:ext cx="3378344" cy="708379"/>
            <a:chOff x="4408729" y="3580375"/>
            <a:chExt cx="3311540" cy="694552"/>
          </a:xfrm>
        </p:grpSpPr>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8729" y="3580375"/>
              <a:ext cx="1607803" cy="694552"/>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2466" y="3580375"/>
              <a:ext cx="1607803" cy="694552"/>
            </a:xfrm>
            <a:prstGeom prst="rect">
              <a:avLst/>
            </a:prstGeom>
          </p:spPr>
        </p:pic>
      </p:gr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4127648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nodeType="withEffect">
                                  <p:stCondLst>
                                    <p:cond delay="0"/>
                                  </p:stCondLst>
                                  <p:childTnLst>
                                    <p:animMotion origin="layout" path="M -4.43678E-6 -2.64985E-6 L -4.43678E-6 0.18352 " pathEditMode="relative" rAng="0" ptsTypes="AA">
                                      <p:cBhvr>
                                        <p:cTn id="11" dur="2000" fill="hold"/>
                                        <p:tgtEl>
                                          <p:spTgt spid="88"/>
                                        </p:tgtEl>
                                        <p:attrNameLst>
                                          <p:attrName>ppt_x</p:attrName>
                                          <p:attrName>ppt_y</p:attrName>
                                        </p:attrNameLst>
                                      </p:cBhvr>
                                      <p:rCtr x="0" y="9165"/>
                                    </p:animMotion>
                                  </p:childTnLst>
                                </p:cTn>
                              </p:par>
                              <p:par>
                                <p:cTn id="12" presetID="10" presetClass="entr" presetSubtype="0" fill="hold" grpId="0" nodeType="withEffect">
                                  <p:stCondLst>
                                    <p:cond delay="250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500"/>
                                        <p:tgtEl>
                                          <p:spTgt spid="92"/>
                                        </p:tgtEl>
                                      </p:cBhvr>
                                    </p:animEffect>
                                  </p:childTnLst>
                                </p:cTn>
                              </p:par>
                              <p:par>
                                <p:cTn id="15" presetID="42" presetClass="path" presetSubtype="0" accel="50000" decel="50000" fill="hold" nodeType="withEffect">
                                  <p:stCondLst>
                                    <p:cond delay="0"/>
                                  </p:stCondLst>
                                  <p:childTnLst>
                                    <p:animMotion origin="layout" path="M -4.43678E-6 5.25341E-7 L -4.43678E-6 0.18884 " pathEditMode="relative" rAng="0" ptsTypes="AA">
                                      <p:cBhvr>
                                        <p:cTn id="16" dur="2000" fill="hold"/>
                                        <p:tgtEl>
                                          <p:spTgt spid="42"/>
                                        </p:tgtEl>
                                        <p:attrNameLst>
                                          <p:attrName>ppt_x</p:attrName>
                                          <p:attrName>ppt_y</p:attrName>
                                        </p:attrNameLst>
                                      </p:cBhvr>
                                      <p:rCtr x="0" y="94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44718" y="1981972"/>
            <a:ext cx="1113439" cy="2726425"/>
            <a:chOff x="5556414" y="2061552"/>
            <a:chExt cx="1091422" cy="2554941"/>
          </a:xfrm>
        </p:grpSpPr>
        <p:sp>
          <p:nvSpPr>
            <p:cNvPr id="43" name="Down Arrow 42"/>
            <p:cNvSpPr/>
            <p:nvPr/>
          </p:nvSpPr>
          <p:spPr bwMode="auto">
            <a:xfrm>
              <a:off x="5556414" y="2061552"/>
              <a:ext cx="286871" cy="2554941"/>
            </a:xfrm>
            <a:prstGeom prst="downArrow">
              <a:avLst>
                <a:gd name="adj1" fmla="val 42122"/>
                <a:gd name="adj2" fmla="val 62085"/>
              </a:avLst>
            </a:prstGeom>
            <a:solidFill>
              <a:srgbClr val="85BCE6">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44" name="Down Arrow 43"/>
            <p:cNvSpPr/>
            <p:nvPr/>
          </p:nvSpPr>
          <p:spPr bwMode="auto">
            <a:xfrm>
              <a:off x="6360965" y="2061552"/>
              <a:ext cx="286871" cy="2554941"/>
            </a:xfrm>
            <a:prstGeom prst="downArrow">
              <a:avLst>
                <a:gd name="adj1" fmla="val 42122"/>
                <a:gd name="adj2" fmla="val 62085"/>
              </a:avLst>
            </a:prstGeom>
            <a:solidFill>
              <a:srgbClr val="85BCE6">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5987" y="4930591"/>
            <a:ext cx="1640238" cy="708379"/>
          </a:xfrm>
          <a:prstGeom prst="rect">
            <a:avLst/>
          </a:prstGeom>
        </p:spPr>
      </p:pic>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094" y="4930591"/>
            <a:ext cx="1640238" cy="708379"/>
          </a:xfrm>
          <a:prstGeom prst="rect">
            <a:avLst/>
          </a:prstGeom>
        </p:spPr>
      </p:pic>
      <p:grpSp>
        <p:nvGrpSpPr>
          <p:cNvPr id="2" name="Group 1"/>
          <p:cNvGrpSpPr/>
          <p:nvPr/>
        </p:nvGrpSpPr>
        <p:grpSpPr>
          <a:xfrm>
            <a:off x="-689535" y="4930571"/>
            <a:ext cx="13809786" cy="2347185"/>
            <a:chOff x="-703661" y="4378191"/>
            <a:chExt cx="13536709" cy="2301370"/>
          </a:xfrm>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661" y="4378191"/>
              <a:ext cx="1607803" cy="694552"/>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68" y="4378191"/>
              <a:ext cx="1607803" cy="694552"/>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597" y="4378191"/>
              <a:ext cx="1607803" cy="694552"/>
            </a:xfrm>
            <a:prstGeom prst="rect">
              <a:avLst/>
            </a:prstGeom>
          </p:spPr>
        </p:pic>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6984" y="4378191"/>
              <a:ext cx="1607803" cy="694552"/>
            </a:xfrm>
            <a:prstGeom prst="rect">
              <a:avLst/>
            </a:prstGeom>
          </p:spPr>
        </p:pic>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1113" y="4378191"/>
              <a:ext cx="1607803" cy="694552"/>
            </a:xfrm>
            <a:prstGeom prst="rect">
              <a:avLst/>
            </a:prstGeom>
          </p:spPr>
        </p:pic>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245" y="4378191"/>
              <a:ext cx="1607803" cy="694552"/>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661" y="5181600"/>
              <a:ext cx="1607803" cy="694552"/>
            </a:xfrm>
            <a:prstGeom prst="rect">
              <a:avLst/>
            </a:prstGeom>
          </p:spPr>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68" y="5181600"/>
              <a:ext cx="1607803" cy="694552"/>
            </a:xfrm>
            <a:prstGeom prst="rect">
              <a:avLst/>
            </a:prstGeom>
          </p:spPr>
        </p:pic>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597" y="5181600"/>
              <a:ext cx="1607803" cy="694552"/>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6984" y="5181600"/>
              <a:ext cx="1607803" cy="694552"/>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1113" y="5181600"/>
              <a:ext cx="1607803" cy="694552"/>
            </a:xfrm>
            <a:prstGeom prst="rect">
              <a:avLst/>
            </a:prstGeom>
          </p:spPr>
        </p:pic>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245" y="5181600"/>
              <a:ext cx="1607803" cy="694552"/>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661" y="5985009"/>
              <a:ext cx="1607803" cy="694552"/>
            </a:xfrm>
            <a:prstGeom prst="rect">
              <a:avLst/>
            </a:prstGeom>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68" y="5985009"/>
              <a:ext cx="1607803" cy="694552"/>
            </a:xfrm>
            <a:prstGeom prst="rect">
              <a:avLst/>
            </a:prstGeom>
          </p:spPr>
        </p:pic>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597" y="5985009"/>
              <a:ext cx="1607803" cy="694552"/>
            </a:xfrm>
            <a:prstGeom prst="rect">
              <a:avLst/>
            </a:prstGeom>
          </p:spPr>
        </p:pic>
        <p:pic>
          <p:nvPicPr>
            <p:cNvPr id="83"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8726" y="5985009"/>
              <a:ext cx="1607803" cy="694552"/>
            </a:xfrm>
            <a:prstGeom prst="rect">
              <a:avLst/>
            </a:prstGeom>
          </p:spPr>
        </p:pic>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855" y="5985009"/>
              <a:ext cx="1607803" cy="694552"/>
            </a:xfrm>
            <a:prstGeom prst="rect">
              <a:avLst/>
            </a:prstGeom>
          </p:spPr>
        </p:pic>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6984" y="5985009"/>
              <a:ext cx="1607803" cy="694552"/>
            </a:xfrm>
            <a:prstGeom prst="rect">
              <a:avLst/>
            </a:prstGeom>
          </p:spPr>
        </p:pic>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1113" y="5985009"/>
              <a:ext cx="1607803" cy="694552"/>
            </a:xfrm>
            <a:prstGeom prst="rect">
              <a:avLst/>
            </a:prstGeom>
          </p:spPr>
        </p:pic>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245" y="5985009"/>
              <a:ext cx="1607803" cy="694552"/>
            </a:xfrm>
            <a:prstGeom prst="rect">
              <a:avLst/>
            </a:prstGeom>
          </p:spPr>
        </p:pic>
      </p:grpSp>
      <p:grpSp>
        <p:nvGrpSpPr>
          <p:cNvPr id="4" name="Group 3"/>
          <p:cNvGrpSpPr/>
          <p:nvPr/>
        </p:nvGrpSpPr>
        <p:grpSpPr>
          <a:xfrm>
            <a:off x="5438626" y="1230593"/>
            <a:ext cx="1540197" cy="751387"/>
            <a:chOff x="5375415" y="1342167"/>
            <a:chExt cx="1509742" cy="736721"/>
          </a:xfrm>
        </p:grpSpPr>
        <p:grpSp>
          <p:nvGrpSpPr>
            <p:cNvPr id="36" name="Group 35"/>
            <p:cNvGrpSpPr/>
            <p:nvPr/>
          </p:nvGrpSpPr>
          <p:grpSpPr>
            <a:xfrm>
              <a:off x="5375415" y="1342167"/>
              <a:ext cx="705283" cy="736721"/>
              <a:chOff x="2145364" y="3673700"/>
              <a:chExt cx="705283" cy="736721"/>
            </a:xfrm>
          </p:grpSpPr>
          <p:sp>
            <p:nvSpPr>
              <p:cNvPr id="37" name="Rounded Rectangle 36"/>
              <p:cNvSpPr/>
              <p:nvPr/>
            </p:nvSpPr>
            <p:spPr bwMode="auto">
              <a:xfrm>
                <a:off x="2145364" y="3673700"/>
                <a:ext cx="705283" cy="736721"/>
              </a:xfrm>
              <a:prstGeom prst="roundRect">
                <a:avLst>
                  <a:gd name="adj" fmla="val 11650"/>
                </a:avLst>
              </a:prstGeom>
              <a:solidFill>
                <a:srgbClr val="85BCE6">
                  <a:alpha val="30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38" name="Picture 37"/>
              <p:cNvPicPr>
                <a:picLocks noChangeAspect="1"/>
              </p:cNvPicPr>
              <p:nvPr/>
            </p:nvPicPr>
            <p:blipFill>
              <a:blip r:embed="rId5" cstate="print">
                <a:duotone>
                  <a:prstClr val="black"/>
                  <a:schemeClr val="bg1">
                    <a:tint val="45000"/>
                    <a:satMod val="400000"/>
                  </a:schemeClr>
                </a:duotone>
                <a:extLst>
                  <a:ext uri="{BEBA8EAE-BF5A-486C-A8C5-ECC9F3942E4B}">
                    <a14:imgProps xmlns:a14="http://schemas.microsoft.com/office/drawing/2010/main">
                      <a14:imgLayer r:embed="rId6">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24769" y="3794243"/>
                <a:ext cx="526347" cy="526347"/>
              </a:xfrm>
              <a:prstGeom prst="rect">
                <a:avLst/>
              </a:prstGeom>
            </p:spPr>
          </p:pic>
        </p:grpSp>
        <p:grpSp>
          <p:nvGrpSpPr>
            <p:cNvPr id="40" name="Group 39"/>
            <p:cNvGrpSpPr/>
            <p:nvPr/>
          </p:nvGrpSpPr>
          <p:grpSpPr>
            <a:xfrm>
              <a:off x="6179874" y="1342167"/>
              <a:ext cx="705283" cy="736721"/>
              <a:chOff x="2089030" y="3673700"/>
              <a:chExt cx="705283" cy="736721"/>
            </a:xfrm>
          </p:grpSpPr>
          <p:sp>
            <p:nvSpPr>
              <p:cNvPr id="41" name="Rounded Rectangle 40"/>
              <p:cNvSpPr/>
              <p:nvPr/>
            </p:nvSpPr>
            <p:spPr bwMode="auto">
              <a:xfrm>
                <a:off x="2089030" y="3673700"/>
                <a:ext cx="705283" cy="736721"/>
              </a:xfrm>
              <a:prstGeom prst="roundRect">
                <a:avLst>
                  <a:gd name="adj" fmla="val 13578"/>
                </a:avLst>
              </a:prstGeom>
              <a:solidFill>
                <a:srgbClr val="85BCE6">
                  <a:alpha val="30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42" name="Picture 41"/>
              <p:cNvPicPr>
                <a:picLocks noChangeAspect="1"/>
              </p:cNvPicPr>
              <p:nvPr/>
            </p:nvPicPr>
            <p:blipFill>
              <a:blip r:embed="rId5" cstate="print">
                <a:duotone>
                  <a:prstClr val="black"/>
                  <a:schemeClr val="bg1">
                    <a:tint val="45000"/>
                    <a:satMod val="400000"/>
                  </a:schemeClr>
                </a:duotone>
                <a:extLst>
                  <a:ext uri="{BEBA8EAE-BF5A-486C-A8C5-ECC9F3942E4B}">
                    <a14:imgProps xmlns:a14="http://schemas.microsoft.com/office/drawing/2010/main">
                      <a14:imgLayer r:embed="rId6">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71834" y="3794243"/>
                <a:ext cx="526347" cy="526347"/>
              </a:xfrm>
              <a:prstGeom prst="rect">
                <a:avLst/>
              </a:prstGeom>
            </p:spPr>
          </p:pic>
        </p:grpSp>
      </p:grpSp>
      <p:grpSp>
        <p:nvGrpSpPr>
          <p:cNvPr id="6" name="Group 5"/>
          <p:cNvGrpSpPr/>
          <p:nvPr/>
        </p:nvGrpSpPr>
        <p:grpSpPr>
          <a:xfrm>
            <a:off x="4525991" y="4930591"/>
            <a:ext cx="3378344" cy="708379"/>
            <a:chOff x="4408729" y="4834352"/>
            <a:chExt cx="3311540" cy="694552"/>
          </a:xfrm>
        </p:grpSpPr>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sp>
        <p:nvSpPr>
          <p:cNvPr id="50" name="TextBox 49"/>
          <p:cNvSpPr txBox="1"/>
          <p:nvPr/>
        </p:nvSpPr>
        <p:spPr>
          <a:xfrm>
            <a:off x="346749" y="4505549"/>
            <a:ext cx="3708791" cy="243341"/>
          </a:xfrm>
          <a:prstGeom prst="rect">
            <a:avLst/>
          </a:prstGeom>
          <a:noFill/>
        </p:spPr>
        <p:txBody>
          <a:bodyPr wrap="square" lIns="0" tIns="0" rIns="0" bIns="0" rtlCol="0">
            <a:spAutoFit/>
          </a:bodyPr>
          <a:lstStyle/>
          <a:p>
            <a:pPr defTabSz="1243777">
              <a:lnSpc>
                <a:spcPct val="80000"/>
              </a:lnSpc>
              <a:buSzPct val="80000"/>
            </a:pPr>
            <a:r>
              <a:rPr lang="en-US" sz="1938" dirty="0">
                <a:gradFill>
                  <a:gsLst>
                    <a:gs pos="0">
                      <a:srgbClr val="FFFFFF"/>
                    </a:gs>
                    <a:gs pos="100000">
                      <a:srgbClr val="FFFFFF"/>
                    </a:gs>
                  </a:gsLst>
                  <a:lin ang="5400000" scaled="0"/>
                </a:gradFill>
              </a:rPr>
              <a:t>Windows Azure Datacenter</a:t>
            </a:r>
          </a:p>
        </p:txBody>
      </p:sp>
      <p:grpSp>
        <p:nvGrpSpPr>
          <p:cNvPr id="51" name="Group 50"/>
          <p:cNvGrpSpPr/>
          <p:nvPr/>
        </p:nvGrpSpPr>
        <p:grpSpPr>
          <a:xfrm>
            <a:off x="5411984" y="1121056"/>
            <a:ext cx="1599164" cy="999219"/>
            <a:chOff x="2075433" y="3557736"/>
            <a:chExt cx="1567543" cy="979715"/>
          </a:xfrm>
        </p:grpSpPr>
        <p:sp>
          <p:nvSpPr>
            <p:cNvPr id="52" name="Rounded Rectangle 51"/>
            <p:cNvSpPr/>
            <p:nvPr/>
          </p:nvSpPr>
          <p:spPr bwMode="auto">
            <a:xfrm>
              <a:off x="2075433" y="3557736"/>
              <a:ext cx="1567543" cy="979715"/>
            </a:xfrm>
            <a:prstGeom prst="roundRect">
              <a:avLst>
                <a:gd name="adj" fmla="val 2011"/>
              </a:avLst>
            </a:prstGeom>
            <a:solidFill>
              <a:srgbClr val="85BCE6"/>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53" name="Picture 52"/>
            <p:cNvPicPr>
              <a:picLocks noChangeAspect="1"/>
            </p:cNvPicPr>
            <p:nvPr/>
          </p:nvPicPr>
          <p:blipFill>
            <a:blip r:embed="rId5" cstate="print">
              <a:duotone>
                <a:prstClr val="black"/>
                <a:schemeClr val="bg1">
                  <a:tint val="45000"/>
                  <a:satMod val="400000"/>
                </a:schemeClr>
              </a:duotone>
              <a:extLst>
                <a:ext uri="{BEBA8EAE-BF5A-486C-A8C5-ECC9F3942E4B}">
                  <a14:imgProps xmlns:a14="http://schemas.microsoft.com/office/drawing/2010/main">
                    <a14:imgLayer r:embed="rId6">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80502" y="3787445"/>
              <a:ext cx="526347" cy="526347"/>
            </a:xfrm>
            <a:prstGeom prst="rect">
              <a:avLst/>
            </a:prstGeom>
          </p:spPr>
        </p:pic>
        <p:sp>
          <p:nvSpPr>
            <p:cNvPr id="54" name="TextBox 53"/>
            <p:cNvSpPr txBox="1"/>
            <p:nvPr/>
          </p:nvSpPr>
          <p:spPr>
            <a:xfrm>
              <a:off x="2762201" y="3846372"/>
              <a:ext cx="764882" cy="401905"/>
            </a:xfrm>
            <a:prstGeom prst="rect">
              <a:avLst/>
            </a:prstGeom>
            <a:noFill/>
          </p:spPr>
          <p:txBody>
            <a:bodyPr wrap="none" lIns="0" tIns="0" rIns="0" bIns="0" rtlCol="0">
              <a:spAutoFit/>
            </a:bodyPr>
            <a:lstStyle/>
            <a:p>
              <a:pPr defTabSz="1243777">
                <a:lnSpc>
                  <a:spcPct val="80000"/>
                </a:lnSpc>
                <a:buSzPct val="80000"/>
              </a:pPr>
              <a:r>
                <a:rPr lang="en-US" sz="1632" dirty="0">
                  <a:solidFill>
                    <a:srgbClr val="EFEFEF"/>
                  </a:solidFill>
                </a:rPr>
                <a:t>service</a:t>
              </a:r>
              <a:br>
                <a:rPr lang="en-US" sz="1632" dirty="0">
                  <a:solidFill>
                    <a:srgbClr val="EFEFEF"/>
                  </a:solidFill>
                </a:rPr>
              </a:br>
              <a:r>
                <a:rPr lang="en-US" sz="1632" dirty="0">
                  <a:solidFill>
                    <a:srgbClr val="EFEFEF"/>
                  </a:solidFill>
                </a:rPr>
                <a:t>package</a:t>
              </a:r>
            </a:p>
          </p:txBody>
        </p:sp>
      </p:grpSp>
      <p:sp>
        <p:nvSpPr>
          <p:cNvPr id="49" name="TextBox 48"/>
          <p:cNvSpPr txBox="1"/>
          <p:nvPr/>
        </p:nvSpPr>
        <p:spPr>
          <a:xfrm>
            <a:off x="314914" y="383905"/>
            <a:ext cx="3636847" cy="1021931"/>
          </a:xfrm>
          <a:prstGeom prst="rect">
            <a:avLst/>
          </a:prstGeom>
          <a:noFill/>
        </p:spPr>
        <p:txBody>
          <a:bodyPr wrap="square" lIns="0" tIns="0" rIns="0" bIns="0" rtlCol="0">
            <a:spAutoFit/>
          </a:bodyPr>
          <a:lstStyle/>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Provision Role Instances</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92D050"/>
                </a:solidFill>
              </a:rPr>
              <a:t>Deploy App Code</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Configure Network</a:t>
            </a: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5985" y="5749975"/>
            <a:ext cx="1640238" cy="708378"/>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491" y="5749975"/>
            <a:ext cx="1640238" cy="708378"/>
          </a:xfrm>
          <a:prstGeom prst="rect">
            <a:avLst/>
          </a:prstGeom>
        </p:spPr>
      </p:pic>
      <p:grpSp>
        <p:nvGrpSpPr>
          <p:cNvPr id="60" name="Group 59"/>
          <p:cNvGrpSpPr/>
          <p:nvPr/>
        </p:nvGrpSpPr>
        <p:grpSpPr>
          <a:xfrm>
            <a:off x="4525991" y="5751053"/>
            <a:ext cx="3378344" cy="708379"/>
            <a:chOff x="4408729" y="4834352"/>
            <a:chExt cx="3311540" cy="694552"/>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2321574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xit" presetSubtype="0" fill="hold" nodeType="afterEffect">
                                  <p:stCondLst>
                                    <p:cond delay="0"/>
                                  </p:stCondLst>
                                  <p:childTnLst>
                                    <p:animEffect transition="out" filter="fade">
                                      <p:cBhvr>
                                        <p:cTn id="12" dur="250"/>
                                        <p:tgtEl>
                                          <p:spTgt spid="51"/>
                                        </p:tgtEl>
                                      </p:cBhvr>
                                    </p:animEffect>
                                    <p:set>
                                      <p:cBhvr>
                                        <p:cTn id="13" dur="1" fill="hold">
                                          <p:stCondLst>
                                            <p:cond delay="249"/>
                                          </p:stCondLst>
                                        </p:cTn>
                                        <p:tgtEl>
                                          <p:spTgt spid="51"/>
                                        </p:tgtEl>
                                        <p:attrNameLst>
                                          <p:attrName>style.visibility</p:attrName>
                                        </p:attrNameLst>
                                      </p:cBhvr>
                                      <p:to>
                                        <p:strVal val="hidden"/>
                                      </p:to>
                                    </p:set>
                                  </p:childTnLst>
                                </p:cTn>
                              </p:par>
                            </p:childTnLst>
                          </p:cTn>
                        </p:par>
                        <p:par>
                          <p:cTn id="14" fill="hold">
                            <p:stCondLst>
                              <p:cond delay="750"/>
                            </p:stCondLst>
                            <p:childTnLst>
                              <p:par>
                                <p:cTn id="15" presetID="42" presetClass="path" presetSubtype="0" accel="50000" decel="50000" fill="hold" nodeType="afterEffect">
                                  <p:stCondLst>
                                    <p:cond delay="750"/>
                                  </p:stCondLst>
                                  <p:childTnLst>
                                    <p:animMotion origin="layout" path="M 1.21125E-6 -2.75272E-7 L 1.21125E-6 0.53319 " pathEditMode="relative" rAng="0" ptsTypes="AA">
                                      <p:cBhvr>
                                        <p:cTn id="16" dur="1500" fill="hold"/>
                                        <p:tgtEl>
                                          <p:spTgt spid="4"/>
                                        </p:tgtEl>
                                        <p:attrNameLst>
                                          <p:attrName>ppt_x</p:attrName>
                                          <p:attrName>ppt_y</p:attrName>
                                        </p:attrNameLst>
                                      </p:cBhvr>
                                      <p:rCtr x="0" y="26648"/>
                                    </p:animMotion>
                                  </p:childTnLst>
                                </p:cTn>
                              </p:par>
                              <p:par>
                                <p:cTn id="17" presetID="10" presetClass="exit" presetSubtype="0" fill="hold" nodeType="withEffect">
                                  <p:stCondLst>
                                    <p:cond delay="0"/>
                                  </p:stCondLst>
                                  <p:childTnLst>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10" presetClass="exit" presetSubtype="0" fill="hold" nodeType="withEffect">
                                  <p:stCondLst>
                                    <p:cond delay="250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ntr" presetSubtype="0" fill="hold" nodeType="withEffect">
                                  <p:stCondLst>
                                    <p:cond delay="3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300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4" y="10"/>
            <a:ext cx="12434711"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cxnSp>
        <p:nvCxnSpPr>
          <p:cNvPr id="12" name="Elbow Connector 11"/>
          <p:cNvCxnSpPr>
            <a:stCxn id="65" idx="4"/>
            <a:endCxn id="14348" idx="0"/>
          </p:cNvCxnSpPr>
          <p:nvPr/>
        </p:nvCxnSpPr>
        <p:spPr>
          <a:xfrm rot="5400000">
            <a:off x="6787188" y="1835917"/>
            <a:ext cx="1227951" cy="1303801"/>
          </a:xfrm>
          <a:prstGeom prst="bentConnector3">
            <a:avLst>
              <a:gd name="adj1" fmla="val 50000"/>
            </a:avLst>
          </a:prstGeom>
          <a:ln w="114300" cap="flat">
            <a:solidFill>
              <a:srgbClr val="85BCE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14344" name="Group 14343"/>
          <p:cNvGrpSpPr/>
          <p:nvPr/>
        </p:nvGrpSpPr>
        <p:grpSpPr>
          <a:xfrm>
            <a:off x="3718549" y="3196414"/>
            <a:ext cx="5018367" cy="636486"/>
            <a:chOff x="3733800" y="2866656"/>
            <a:chExt cx="4919133" cy="624062"/>
          </a:xfrm>
        </p:grpSpPr>
        <p:sp>
          <p:nvSpPr>
            <p:cNvPr id="4" name="Trapezoid 3"/>
            <p:cNvSpPr/>
            <p:nvPr/>
          </p:nvSpPr>
          <p:spPr bwMode="auto">
            <a:xfrm>
              <a:off x="3733800" y="2866656"/>
              <a:ext cx="4919133" cy="624062"/>
            </a:xfrm>
            <a:prstGeom prst="trapezoid">
              <a:avLst/>
            </a:prstGeom>
            <a:solidFill>
              <a:srgbClr val="92D050"/>
            </a:solidFill>
            <a:ln w="762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defTabSz="931920" fontAlgn="base">
                <a:spcBef>
                  <a:spcPct val="0"/>
                </a:spcBef>
                <a:spcAft>
                  <a:spcPct val="0"/>
                </a:spcAft>
              </a:pPr>
              <a:r>
                <a:rPr lang="en-US" sz="2346" dirty="0">
                  <a:gradFill>
                    <a:gsLst>
                      <a:gs pos="0">
                        <a:srgbClr val="FFFFFF"/>
                      </a:gs>
                      <a:gs pos="100000">
                        <a:srgbClr val="FFFFFF"/>
                      </a:gs>
                    </a:gsLst>
                    <a:lin ang="5400000" scaled="0"/>
                  </a:gradFill>
                </a:rPr>
                <a:t> Network Load Balancer</a:t>
              </a:r>
            </a:p>
          </p:txBody>
        </p:sp>
        <p:pic>
          <p:nvPicPr>
            <p:cNvPr id="14343" name="Picture 143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308" y="3005882"/>
              <a:ext cx="1244606" cy="351486"/>
            </a:xfrm>
            <a:prstGeom prst="rect">
              <a:avLst/>
            </a:prstGeom>
          </p:spPr>
        </p:pic>
      </p:grpSp>
      <p:pic>
        <p:nvPicPr>
          <p:cNvPr id="14345" name="Picture 143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017" y="291662"/>
            <a:ext cx="1722093" cy="1516312"/>
          </a:xfrm>
          <a:prstGeom prst="rect">
            <a:avLst/>
          </a:prstGeom>
        </p:spPr>
      </p:pic>
      <p:pic>
        <p:nvPicPr>
          <p:cNvPr id="14346" name="Picture 143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080" y="833487"/>
            <a:ext cx="1619925" cy="995822"/>
          </a:xfrm>
          <a:prstGeom prst="rect">
            <a:avLst/>
          </a:prstGeom>
        </p:spPr>
      </p:pic>
      <p:pic>
        <p:nvPicPr>
          <p:cNvPr id="14347" name="Picture 143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0081" y="713318"/>
            <a:ext cx="578341" cy="1090678"/>
          </a:xfrm>
          <a:prstGeom prst="rect">
            <a:avLst/>
          </a:prstGeom>
        </p:spPr>
      </p:pic>
      <p:sp>
        <p:nvSpPr>
          <p:cNvPr id="14348" name="Oval 14347"/>
          <p:cNvSpPr/>
          <p:nvPr/>
        </p:nvSpPr>
        <p:spPr bwMode="auto">
          <a:xfrm>
            <a:off x="6572301" y="3101799"/>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cxnSp>
        <p:nvCxnSpPr>
          <p:cNvPr id="48" name="Elbow Connector 47"/>
          <p:cNvCxnSpPr>
            <a:stCxn id="66" idx="4"/>
            <a:endCxn id="50" idx="0"/>
          </p:cNvCxnSpPr>
          <p:nvPr/>
        </p:nvCxnSpPr>
        <p:spPr>
          <a:xfrm rot="16200000" flipH="1">
            <a:off x="4414802" y="1658635"/>
            <a:ext cx="1227951" cy="1658365"/>
          </a:xfrm>
          <a:prstGeom prst="bentConnector3">
            <a:avLst>
              <a:gd name="adj1" fmla="val 50000"/>
            </a:avLst>
          </a:prstGeom>
          <a:ln w="114300" cap="flat">
            <a:solidFill>
              <a:srgbClr val="85BCE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50" name="Oval 49"/>
          <p:cNvSpPr/>
          <p:nvPr/>
        </p:nvSpPr>
        <p:spPr bwMode="auto">
          <a:xfrm>
            <a:off x="5681002" y="3101799"/>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54" name="Oval 53"/>
          <p:cNvSpPr/>
          <p:nvPr/>
        </p:nvSpPr>
        <p:spPr bwMode="auto">
          <a:xfrm>
            <a:off x="6130680" y="3101799"/>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cxnSp>
        <p:nvCxnSpPr>
          <p:cNvPr id="14359" name="Straight Arrow Connector 14358"/>
          <p:cNvCxnSpPr>
            <a:stCxn id="73" idx="4"/>
            <a:endCxn id="54" idx="0"/>
          </p:cNvCxnSpPr>
          <p:nvPr/>
        </p:nvCxnSpPr>
        <p:spPr>
          <a:xfrm flipH="1">
            <a:off x="6307644" y="1873844"/>
            <a:ext cx="334" cy="1227951"/>
          </a:xfrm>
          <a:prstGeom prst="straightConnector1">
            <a:avLst/>
          </a:prstGeom>
          <a:ln w="114300" cap="flat">
            <a:solidFill>
              <a:srgbClr val="85BCE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65" name="Oval 64"/>
          <p:cNvSpPr/>
          <p:nvPr/>
        </p:nvSpPr>
        <p:spPr bwMode="auto">
          <a:xfrm>
            <a:off x="7876102" y="1520024"/>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66" name="Oval 65"/>
          <p:cNvSpPr/>
          <p:nvPr/>
        </p:nvSpPr>
        <p:spPr bwMode="auto">
          <a:xfrm>
            <a:off x="4022636" y="1520024"/>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73" name="Oval 72"/>
          <p:cNvSpPr/>
          <p:nvPr/>
        </p:nvSpPr>
        <p:spPr bwMode="auto">
          <a:xfrm>
            <a:off x="6131015" y="1520024"/>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nvGrpSpPr>
          <p:cNvPr id="44" name="Group 43"/>
          <p:cNvGrpSpPr/>
          <p:nvPr/>
        </p:nvGrpSpPr>
        <p:grpSpPr>
          <a:xfrm>
            <a:off x="5199778" y="3937922"/>
            <a:ext cx="2031162" cy="941239"/>
            <a:chOff x="5096089" y="3861057"/>
            <a:chExt cx="1990997" cy="922867"/>
          </a:xfrm>
        </p:grpSpPr>
        <p:sp>
          <p:nvSpPr>
            <p:cNvPr id="11" name="Down Arrow 10"/>
            <p:cNvSpPr/>
            <p:nvPr/>
          </p:nvSpPr>
          <p:spPr bwMode="auto">
            <a:xfrm>
              <a:off x="5096089" y="3861057"/>
              <a:ext cx="286871" cy="922867"/>
            </a:xfrm>
            <a:prstGeom prst="downArrow">
              <a:avLst>
                <a:gd name="adj1" fmla="val 42122"/>
                <a:gd name="adj2" fmla="val 62085"/>
              </a:avLst>
            </a:prstGeom>
            <a:solidFill>
              <a:srgbClr val="85BC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78" name="Down Arrow 77"/>
            <p:cNvSpPr/>
            <p:nvPr/>
          </p:nvSpPr>
          <p:spPr bwMode="auto">
            <a:xfrm>
              <a:off x="6800215" y="3861057"/>
              <a:ext cx="286871" cy="922867"/>
            </a:xfrm>
            <a:prstGeom prst="downArrow">
              <a:avLst>
                <a:gd name="adj1" fmla="val 42122"/>
                <a:gd name="adj2" fmla="val 62085"/>
              </a:avLst>
            </a:prstGeom>
            <a:solidFill>
              <a:srgbClr val="85BC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grpSp>
        <p:nvGrpSpPr>
          <p:cNvPr id="79" name="Group 78"/>
          <p:cNvGrpSpPr/>
          <p:nvPr/>
        </p:nvGrpSpPr>
        <p:grpSpPr>
          <a:xfrm>
            <a:off x="-689535" y="4930571"/>
            <a:ext cx="13809786" cy="2347185"/>
            <a:chOff x="-703661" y="4378191"/>
            <a:chExt cx="13536709" cy="2301370"/>
          </a:xfrm>
        </p:grpSpPr>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661" y="4378191"/>
              <a:ext cx="1607803" cy="694552"/>
            </a:xfrm>
            <a:prstGeom prst="rect">
              <a:avLst/>
            </a:prstGeom>
          </p:spPr>
        </p:pic>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468" y="4378191"/>
              <a:ext cx="1607803" cy="694552"/>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4597" y="4378191"/>
              <a:ext cx="1607803" cy="694552"/>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6984" y="4378191"/>
              <a:ext cx="1607803" cy="694552"/>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1113" y="4378191"/>
              <a:ext cx="1607803" cy="694552"/>
            </a:xfrm>
            <a:prstGeom prst="rect">
              <a:avLst/>
            </a:prstGeom>
          </p:spPr>
        </p:pic>
        <p:pic>
          <p:nvPicPr>
            <p:cNvPr id="85" name="Picture 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5245" y="4378191"/>
              <a:ext cx="1607803" cy="694552"/>
            </a:xfrm>
            <a:prstGeom prst="rect">
              <a:avLst/>
            </a:prstGeom>
          </p:spPr>
        </p:pic>
        <p:pic>
          <p:nvPicPr>
            <p:cNvPr id="86" name="Picture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661" y="5181600"/>
              <a:ext cx="1607803" cy="694552"/>
            </a:xfrm>
            <a:prstGeom prst="rect">
              <a:avLst/>
            </a:prstGeom>
          </p:spPr>
        </p:pic>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468" y="5181600"/>
              <a:ext cx="1607803" cy="694552"/>
            </a:xfrm>
            <a:prstGeom prst="rect">
              <a:avLst/>
            </a:prstGeom>
          </p:spPr>
        </p:pic>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4597" y="5181600"/>
              <a:ext cx="1607803" cy="694552"/>
            </a:xfrm>
            <a:prstGeom prst="rect">
              <a:avLst/>
            </a:prstGeom>
          </p:spPr>
        </p:pic>
        <p:pic>
          <p:nvPicPr>
            <p:cNvPr id="89" name="Picture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8726" y="5181600"/>
              <a:ext cx="1607803" cy="694552"/>
            </a:xfrm>
            <a:prstGeom prst="rect">
              <a:avLst/>
            </a:prstGeom>
          </p:spPr>
        </p:pic>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2855" y="5181600"/>
              <a:ext cx="1607803" cy="694552"/>
            </a:xfrm>
            <a:prstGeom prst="rect">
              <a:avLst/>
            </a:prstGeom>
          </p:spPr>
        </p:pic>
        <p:pic>
          <p:nvPicPr>
            <p:cNvPr id="91" name="Picture 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6984" y="5181600"/>
              <a:ext cx="1607803" cy="694552"/>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1113" y="5181600"/>
              <a:ext cx="1607803" cy="694552"/>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5245" y="5181600"/>
              <a:ext cx="1607803" cy="694552"/>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661" y="5985009"/>
              <a:ext cx="1607803" cy="694552"/>
            </a:xfrm>
            <a:prstGeom prst="rect">
              <a:avLst/>
            </a:prstGeom>
          </p:spPr>
        </p:pic>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468" y="5985009"/>
              <a:ext cx="1607803" cy="69455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4597" y="5985009"/>
              <a:ext cx="1607803" cy="694552"/>
            </a:xfrm>
            <a:prstGeom prst="rect">
              <a:avLst/>
            </a:prstGeom>
          </p:spPr>
        </p:pic>
        <p:pic>
          <p:nvPicPr>
            <p:cNvPr id="97" name="Picture 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8726" y="5985009"/>
              <a:ext cx="1607803" cy="694552"/>
            </a:xfrm>
            <a:prstGeom prst="rect">
              <a:avLst/>
            </a:prstGeom>
          </p:spPr>
        </p:pic>
        <p:pic>
          <p:nvPicPr>
            <p:cNvPr id="98" name="Picture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2855" y="5985009"/>
              <a:ext cx="1607803" cy="694552"/>
            </a:xfrm>
            <a:prstGeom prst="rect">
              <a:avLst/>
            </a:prstGeom>
          </p:spPr>
        </p:pic>
        <p:pic>
          <p:nvPicPr>
            <p:cNvPr id="99" name="Picture 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6984" y="5985009"/>
              <a:ext cx="1607803" cy="694552"/>
            </a:xfrm>
            <a:prstGeom prst="rect">
              <a:avLst/>
            </a:prstGeom>
          </p:spPr>
        </p:pic>
        <p:pic>
          <p:nvPicPr>
            <p:cNvPr id="100" name="Picture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1113" y="5985009"/>
              <a:ext cx="1607803" cy="694552"/>
            </a:xfrm>
            <a:prstGeom prst="rect">
              <a:avLst/>
            </a:prstGeom>
          </p:spPr>
        </p:pic>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5245" y="5985009"/>
              <a:ext cx="1607803" cy="694552"/>
            </a:xfrm>
            <a:prstGeom prst="rect">
              <a:avLst/>
            </a:prstGeom>
          </p:spPr>
        </p:pic>
      </p:grpSp>
      <p:grpSp>
        <p:nvGrpSpPr>
          <p:cNvPr id="102" name="Group 101"/>
          <p:cNvGrpSpPr/>
          <p:nvPr/>
        </p:nvGrpSpPr>
        <p:grpSpPr>
          <a:xfrm>
            <a:off x="4525991" y="4930591"/>
            <a:ext cx="3378344" cy="708379"/>
            <a:chOff x="4408729" y="4834352"/>
            <a:chExt cx="3311540" cy="694552"/>
          </a:xfrm>
        </p:grpSpPr>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sp>
        <p:nvSpPr>
          <p:cNvPr id="113" name="TextBox 112"/>
          <p:cNvSpPr txBox="1"/>
          <p:nvPr/>
        </p:nvSpPr>
        <p:spPr>
          <a:xfrm>
            <a:off x="346749" y="4505549"/>
            <a:ext cx="3708791" cy="243341"/>
          </a:xfrm>
          <a:prstGeom prst="rect">
            <a:avLst/>
          </a:prstGeom>
          <a:noFill/>
        </p:spPr>
        <p:txBody>
          <a:bodyPr wrap="square" lIns="0" tIns="0" rIns="0" bIns="0" rtlCol="0">
            <a:spAutoFit/>
          </a:bodyPr>
          <a:lstStyle/>
          <a:p>
            <a:pPr defTabSz="1243777">
              <a:lnSpc>
                <a:spcPct val="80000"/>
              </a:lnSpc>
              <a:buSzPct val="80000"/>
            </a:pPr>
            <a:r>
              <a:rPr lang="en-US" sz="1938" dirty="0">
                <a:gradFill>
                  <a:gsLst>
                    <a:gs pos="0">
                      <a:srgbClr val="FFFFFF"/>
                    </a:gs>
                    <a:gs pos="100000">
                      <a:srgbClr val="FFFFFF"/>
                    </a:gs>
                  </a:gsLst>
                  <a:lin ang="5400000" scaled="0"/>
                </a:gradFill>
              </a:rPr>
              <a:t>Windows Azure Datacenter</a:t>
            </a:r>
          </a:p>
        </p:txBody>
      </p:sp>
      <p:sp>
        <p:nvSpPr>
          <p:cNvPr id="52" name="TextBox 51"/>
          <p:cNvSpPr txBox="1"/>
          <p:nvPr/>
        </p:nvSpPr>
        <p:spPr>
          <a:xfrm>
            <a:off x="9044540" y="3233892"/>
            <a:ext cx="3145841" cy="576274"/>
          </a:xfrm>
          <a:prstGeom prst="rect">
            <a:avLst/>
          </a:prstGeom>
          <a:noFill/>
        </p:spPr>
        <p:txBody>
          <a:bodyPr wrap="square" lIns="0" tIns="0" rIns="0" bIns="0" rtlCol="0">
            <a:spAutoFit/>
          </a:bodyPr>
          <a:lstStyle>
            <a:defPPr>
              <a:defRPr lang="en-US"/>
            </a:defPPr>
            <a:lvl1pPr marL="228600" indent="-228600">
              <a:lnSpc>
                <a:spcPct val="90000"/>
              </a:lnSpc>
              <a:spcAft>
                <a:spcPts val="600"/>
              </a:spcAft>
              <a:buSzPct val="80000"/>
              <a:buAutoNum type="arabicParenR"/>
              <a:defRPr sz="1400" b="1">
                <a:solidFill>
                  <a:schemeClr val="bg1"/>
                </a:solidFill>
              </a:defRPr>
            </a:lvl1pPr>
          </a:lstStyle>
          <a:p>
            <a:pPr marL="296177" indent="-296177" defTabSz="1243777">
              <a:buFontTx/>
              <a:buNone/>
            </a:pPr>
            <a:r>
              <a:rPr lang="en-US" sz="2040" b="0" dirty="0">
                <a:solidFill>
                  <a:srgbClr val="92D050"/>
                </a:solidFill>
                <a:sym typeface="Wingdings" pitchFamily="2" charset="2"/>
              </a:rPr>
              <a:t> </a:t>
            </a:r>
            <a:r>
              <a:rPr lang="en-US" sz="2040" b="0" dirty="0">
                <a:solidFill>
                  <a:srgbClr val="EFEFEF"/>
                </a:solidFill>
              </a:rPr>
              <a:t>Network load-balancer  configured for traffic</a:t>
            </a:r>
          </a:p>
        </p:txBody>
      </p:sp>
      <p:sp>
        <p:nvSpPr>
          <p:cNvPr id="53" name="TextBox 52"/>
          <p:cNvSpPr txBox="1"/>
          <p:nvPr/>
        </p:nvSpPr>
        <p:spPr>
          <a:xfrm>
            <a:off x="314914" y="383905"/>
            <a:ext cx="3636847" cy="1021931"/>
          </a:xfrm>
          <a:prstGeom prst="rect">
            <a:avLst/>
          </a:prstGeom>
          <a:noFill/>
        </p:spPr>
        <p:txBody>
          <a:bodyPr wrap="square" lIns="0" tIns="0" rIns="0" bIns="0" rtlCol="0">
            <a:spAutoFit/>
          </a:bodyPr>
          <a:lstStyle/>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Provision Role Instances</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EFEFEF"/>
                </a:solidFill>
              </a:rPr>
              <a:t>Deploy App Code</a:t>
            </a:r>
          </a:p>
          <a:p>
            <a:pPr defTabSz="1243777">
              <a:lnSpc>
                <a:spcPct val="90000"/>
              </a:lnSpc>
              <a:spcAft>
                <a:spcPts val="612"/>
              </a:spcAft>
              <a:buSzPct val="80000"/>
            </a:pPr>
            <a:r>
              <a:rPr lang="en-US" sz="2040" dirty="0">
                <a:solidFill>
                  <a:srgbClr val="92D050"/>
                </a:solidFill>
                <a:sym typeface="Wingdings" pitchFamily="2" charset="2"/>
              </a:rPr>
              <a:t> </a:t>
            </a:r>
            <a:r>
              <a:rPr lang="en-US" sz="2040" dirty="0">
                <a:solidFill>
                  <a:srgbClr val="92D050"/>
                </a:solidFill>
              </a:rPr>
              <a:t>Configure Network</a:t>
            </a:r>
          </a:p>
        </p:txBody>
      </p:sp>
      <p:grpSp>
        <p:nvGrpSpPr>
          <p:cNvPr id="55" name="Group 54"/>
          <p:cNvGrpSpPr/>
          <p:nvPr/>
        </p:nvGrpSpPr>
        <p:grpSpPr>
          <a:xfrm>
            <a:off x="4525991" y="5751053"/>
            <a:ext cx="3378344" cy="708379"/>
            <a:chOff x="4408729" y="4834352"/>
            <a:chExt cx="3311540" cy="694552"/>
          </a:xfrm>
        </p:grpSpPr>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93159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fade">
                                      <p:cBhvr>
                                        <p:cTn id="7" dur="500"/>
                                        <p:tgtEl>
                                          <p:spTgt spid="1434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250"/>
                                        <p:tgtEl>
                                          <p:spTgt spid="52"/>
                                        </p:tgtEl>
                                      </p:cBhvr>
                                    </p:animEffect>
                                  </p:childTnLst>
                                </p:cTn>
                              </p:par>
                            </p:childTnLst>
                          </p:cTn>
                        </p:par>
                        <p:par>
                          <p:cTn id="12" fill="hold">
                            <p:stCondLst>
                              <p:cond delay="750"/>
                            </p:stCondLst>
                            <p:childTnLst>
                              <p:par>
                                <p:cTn id="13" presetID="10" presetClass="entr" presetSubtype="0" fill="hold" nodeType="afterEffect">
                                  <p:stCondLst>
                                    <p:cond delay="250"/>
                                  </p:stCondLst>
                                  <p:childTnLst>
                                    <p:set>
                                      <p:cBhvr>
                                        <p:cTn id="14" dur="1" fill="hold">
                                          <p:stCondLst>
                                            <p:cond delay="0"/>
                                          </p:stCondLst>
                                        </p:cTn>
                                        <p:tgtEl>
                                          <p:spTgt spid="14346"/>
                                        </p:tgtEl>
                                        <p:attrNameLst>
                                          <p:attrName>style.visibility</p:attrName>
                                        </p:attrNameLst>
                                      </p:cBhvr>
                                      <p:to>
                                        <p:strVal val="visible"/>
                                      </p:to>
                                    </p:set>
                                    <p:animEffect transition="in" filter="fade">
                                      <p:cBhvr>
                                        <p:cTn id="15" dur="250"/>
                                        <p:tgtEl>
                                          <p:spTgt spid="14346"/>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14345"/>
                                        </p:tgtEl>
                                        <p:attrNameLst>
                                          <p:attrName>style.visibility</p:attrName>
                                        </p:attrNameLst>
                                      </p:cBhvr>
                                      <p:to>
                                        <p:strVal val="visible"/>
                                      </p:to>
                                    </p:set>
                                    <p:animEffect transition="in" filter="fade">
                                      <p:cBhvr>
                                        <p:cTn id="19" dur="250"/>
                                        <p:tgtEl>
                                          <p:spTgt spid="1434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4347"/>
                                        </p:tgtEl>
                                        <p:attrNameLst>
                                          <p:attrName>style.visibility</p:attrName>
                                        </p:attrNameLst>
                                      </p:cBhvr>
                                      <p:to>
                                        <p:strVal val="visible"/>
                                      </p:to>
                                    </p:set>
                                    <p:animEffect transition="in" filter="fade">
                                      <p:cBhvr>
                                        <p:cTn id="23" dur="250"/>
                                        <p:tgtEl>
                                          <p:spTgt spid="14347"/>
                                        </p:tgtEl>
                                      </p:cBhvr>
                                    </p:animEffect>
                                  </p:childTnLst>
                                </p:cTn>
                              </p:par>
                            </p:childTnLst>
                          </p:cTn>
                        </p:par>
                        <p:par>
                          <p:cTn id="24" fill="hold">
                            <p:stCondLst>
                              <p:cond delay="1750"/>
                            </p:stCondLst>
                            <p:childTnLst>
                              <p:par>
                                <p:cTn id="25" presetID="12" presetClass="entr" presetSubtype="1"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p:tgtEl>
                                          <p:spTgt spid="44"/>
                                        </p:tgtEl>
                                        <p:attrNameLst>
                                          <p:attrName>ppt_y</p:attrName>
                                        </p:attrNameLst>
                                      </p:cBhvr>
                                      <p:tavLst>
                                        <p:tav tm="0">
                                          <p:val>
                                            <p:strVal val="#ppt_y-#ppt_h*1.125000"/>
                                          </p:val>
                                        </p:tav>
                                        <p:tav tm="100000">
                                          <p:val>
                                            <p:strVal val="#ppt_y"/>
                                          </p:val>
                                        </p:tav>
                                      </p:tavLst>
                                    </p:anim>
                                    <p:animEffect transition="in" filter="wipe(down)">
                                      <p:cBhvr>
                                        <p:cTn id="28" dur="500"/>
                                        <p:tgtEl>
                                          <p:spTgt spid="44"/>
                                        </p:tgtEl>
                                      </p:cBhvr>
                                    </p:animEffect>
                                  </p:childTnLst>
                                </p:cTn>
                              </p:par>
                            </p:childTnLst>
                          </p:cTn>
                        </p:par>
                        <p:par>
                          <p:cTn id="29" fill="hold">
                            <p:stCondLst>
                              <p:cond delay="2250"/>
                            </p:stCondLst>
                            <p:childTnLst>
                              <p:par>
                                <p:cTn id="30" presetID="22" presetClass="entr" presetSubtype="1"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childTnLst>
                          </p:cTn>
                        </p:par>
                        <p:par>
                          <p:cTn id="33" fill="hold">
                            <p:stCondLst>
                              <p:cond delay="2750"/>
                            </p:stCondLst>
                            <p:childTnLst>
                              <p:par>
                                <p:cTn id="34" presetID="22" presetClass="entr" presetSubtype="1" fill="hold" nodeType="afterEffect">
                                  <p:stCondLst>
                                    <p:cond delay="0"/>
                                  </p:stCondLst>
                                  <p:childTnLst>
                                    <p:set>
                                      <p:cBhvr>
                                        <p:cTn id="35" dur="1" fill="hold">
                                          <p:stCondLst>
                                            <p:cond delay="0"/>
                                          </p:stCondLst>
                                        </p:cTn>
                                        <p:tgtEl>
                                          <p:spTgt spid="14359"/>
                                        </p:tgtEl>
                                        <p:attrNameLst>
                                          <p:attrName>style.visibility</p:attrName>
                                        </p:attrNameLst>
                                      </p:cBhvr>
                                      <p:to>
                                        <p:strVal val="visible"/>
                                      </p:to>
                                    </p:set>
                                    <p:animEffect transition="in" filter="wipe(up)">
                                      <p:cBhvr>
                                        <p:cTn id="36" dur="250"/>
                                        <p:tgtEl>
                                          <p:spTgt spid="14359"/>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250"/>
                                        <p:tgtEl>
                                          <p:spTgt spid="12"/>
                                        </p:tgtEl>
                                      </p:cBhvr>
                                    </p:animEffect>
                                  </p:childTnLst>
                                </p:cTn>
                              </p:par>
                              <p:par>
                                <p:cTn id="41" presetID="10" presetClass="exit" presetSubtype="0" fill="hold" grpId="0" nodeType="withEffect">
                                  <p:stCondLst>
                                    <p:cond delay="0"/>
                                  </p:stCondLst>
                                  <p:childTnLst>
                                    <p:animEffect transition="out" filter="fade">
                                      <p:cBhvr>
                                        <p:cTn id="42" dur="250"/>
                                        <p:tgtEl>
                                          <p:spTgt spid="52"/>
                                        </p:tgtEl>
                                      </p:cBhvr>
                                    </p:animEffect>
                                    <p:set>
                                      <p:cBhvr>
                                        <p:cTn id="43" dur="1" fill="hold">
                                          <p:stCondLst>
                                            <p:cond delay="24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498" y="4933352"/>
            <a:ext cx="1640238" cy="708379"/>
          </a:xfrm>
          <a:prstGeom prst="rect">
            <a:avLst/>
          </a:prstGeom>
        </p:spPr>
      </p:pic>
      <p:sp>
        <p:nvSpPr>
          <p:cNvPr id="9" name="Rectangle 8"/>
          <p:cNvSpPr/>
          <p:nvPr/>
        </p:nvSpPr>
        <p:spPr bwMode="auto">
          <a:xfrm>
            <a:off x="884" y="10"/>
            <a:ext cx="12434711"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cxnSp>
        <p:nvCxnSpPr>
          <p:cNvPr id="12" name="Elbow Connector 11"/>
          <p:cNvCxnSpPr>
            <a:stCxn id="65" idx="4"/>
            <a:endCxn id="14348" idx="0"/>
          </p:cNvCxnSpPr>
          <p:nvPr/>
        </p:nvCxnSpPr>
        <p:spPr>
          <a:xfrm rot="5400000">
            <a:off x="6787188" y="1835917"/>
            <a:ext cx="1227951" cy="1303801"/>
          </a:xfrm>
          <a:prstGeom prst="bentConnector3">
            <a:avLst>
              <a:gd name="adj1" fmla="val 50000"/>
            </a:avLst>
          </a:prstGeom>
          <a:ln w="114300" cap="flat">
            <a:solidFill>
              <a:srgbClr val="85BCE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14344" name="Group 14343"/>
          <p:cNvGrpSpPr/>
          <p:nvPr/>
        </p:nvGrpSpPr>
        <p:grpSpPr>
          <a:xfrm>
            <a:off x="3718549" y="3196414"/>
            <a:ext cx="5018367" cy="636486"/>
            <a:chOff x="3733800" y="2866656"/>
            <a:chExt cx="4919133" cy="624062"/>
          </a:xfrm>
        </p:grpSpPr>
        <p:sp>
          <p:nvSpPr>
            <p:cNvPr id="4" name="Trapezoid 3"/>
            <p:cNvSpPr/>
            <p:nvPr/>
          </p:nvSpPr>
          <p:spPr bwMode="auto">
            <a:xfrm>
              <a:off x="3733800" y="2866656"/>
              <a:ext cx="4919133" cy="624062"/>
            </a:xfrm>
            <a:prstGeom prst="trapezoid">
              <a:avLst/>
            </a:prstGeom>
            <a:solidFill>
              <a:srgbClr val="92D050"/>
            </a:solidFill>
            <a:ln w="762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defTabSz="931920" fontAlgn="base">
                <a:spcBef>
                  <a:spcPct val="0"/>
                </a:spcBef>
                <a:spcAft>
                  <a:spcPct val="0"/>
                </a:spcAft>
              </a:pPr>
              <a:r>
                <a:rPr lang="en-US" sz="2346" dirty="0">
                  <a:gradFill>
                    <a:gsLst>
                      <a:gs pos="0">
                        <a:srgbClr val="FFFFFF"/>
                      </a:gs>
                      <a:gs pos="100000">
                        <a:srgbClr val="FFFFFF"/>
                      </a:gs>
                    </a:gsLst>
                    <a:lin ang="5400000" scaled="0"/>
                  </a:gradFill>
                </a:rPr>
                <a:t> Network Load Balancer</a:t>
              </a:r>
            </a:p>
          </p:txBody>
        </p:sp>
        <p:pic>
          <p:nvPicPr>
            <p:cNvPr id="14343" name="Picture 143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308" y="3005882"/>
              <a:ext cx="1244606" cy="351486"/>
            </a:xfrm>
            <a:prstGeom prst="rect">
              <a:avLst/>
            </a:prstGeom>
          </p:spPr>
        </p:pic>
      </p:grpSp>
      <p:sp>
        <p:nvSpPr>
          <p:cNvPr id="14348" name="Oval 14347"/>
          <p:cNvSpPr/>
          <p:nvPr/>
        </p:nvSpPr>
        <p:spPr bwMode="auto">
          <a:xfrm>
            <a:off x="6572301" y="3101799"/>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cxnSp>
        <p:nvCxnSpPr>
          <p:cNvPr id="48" name="Elbow Connector 47"/>
          <p:cNvCxnSpPr>
            <a:stCxn id="66" idx="4"/>
            <a:endCxn id="50" idx="0"/>
          </p:cNvCxnSpPr>
          <p:nvPr/>
        </p:nvCxnSpPr>
        <p:spPr>
          <a:xfrm rot="16200000" flipH="1">
            <a:off x="4414802" y="1658635"/>
            <a:ext cx="1227951" cy="1658365"/>
          </a:xfrm>
          <a:prstGeom prst="bentConnector3">
            <a:avLst>
              <a:gd name="adj1" fmla="val 50000"/>
            </a:avLst>
          </a:prstGeom>
          <a:ln w="114300" cap="flat">
            <a:solidFill>
              <a:srgbClr val="85BCE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50" name="Oval 49"/>
          <p:cNvSpPr/>
          <p:nvPr/>
        </p:nvSpPr>
        <p:spPr bwMode="auto">
          <a:xfrm>
            <a:off x="5681002" y="3101799"/>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54" name="Oval 53"/>
          <p:cNvSpPr/>
          <p:nvPr/>
        </p:nvSpPr>
        <p:spPr bwMode="auto">
          <a:xfrm>
            <a:off x="6130680" y="3101799"/>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cxnSp>
        <p:nvCxnSpPr>
          <p:cNvPr id="14359" name="Straight Arrow Connector 14358"/>
          <p:cNvCxnSpPr>
            <a:stCxn id="73" idx="4"/>
            <a:endCxn id="54" idx="0"/>
          </p:cNvCxnSpPr>
          <p:nvPr/>
        </p:nvCxnSpPr>
        <p:spPr>
          <a:xfrm flipH="1">
            <a:off x="6307644" y="1873844"/>
            <a:ext cx="334" cy="1227951"/>
          </a:xfrm>
          <a:prstGeom prst="straightConnector1">
            <a:avLst/>
          </a:prstGeom>
          <a:ln w="114300" cap="flat">
            <a:solidFill>
              <a:srgbClr val="85BCE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65" name="Oval 64"/>
          <p:cNvSpPr/>
          <p:nvPr/>
        </p:nvSpPr>
        <p:spPr bwMode="auto">
          <a:xfrm>
            <a:off x="7876102" y="1520024"/>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66" name="Oval 65"/>
          <p:cNvSpPr/>
          <p:nvPr/>
        </p:nvSpPr>
        <p:spPr bwMode="auto">
          <a:xfrm>
            <a:off x="4022636" y="1520024"/>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73" name="Oval 72"/>
          <p:cNvSpPr/>
          <p:nvPr/>
        </p:nvSpPr>
        <p:spPr bwMode="auto">
          <a:xfrm>
            <a:off x="6131015" y="1520024"/>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11" name="Down Arrow 10"/>
          <p:cNvSpPr/>
          <p:nvPr/>
        </p:nvSpPr>
        <p:spPr bwMode="auto">
          <a:xfrm>
            <a:off x="5199778" y="3937922"/>
            <a:ext cx="292658" cy="941239"/>
          </a:xfrm>
          <a:prstGeom prst="downArrow">
            <a:avLst>
              <a:gd name="adj1" fmla="val 42122"/>
              <a:gd name="adj2" fmla="val 62085"/>
            </a:avLst>
          </a:prstGeom>
          <a:solidFill>
            <a:srgbClr val="85BC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78" name="Down Arrow 77"/>
          <p:cNvSpPr/>
          <p:nvPr/>
        </p:nvSpPr>
        <p:spPr bwMode="auto">
          <a:xfrm>
            <a:off x="6938281" y="3937922"/>
            <a:ext cx="292658" cy="941239"/>
          </a:xfrm>
          <a:prstGeom prst="downArrow">
            <a:avLst>
              <a:gd name="adj1" fmla="val 42122"/>
              <a:gd name="adj2" fmla="val 62085"/>
            </a:avLst>
          </a:prstGeom>
          <a:solidFill>
            <a:srgbClr val="85BC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grpSp>
        <p:nvGrpSpPr>
          <p:cNvPr id="79" name="Group 78"/>
          <p:cNvGrpSpPr/>
          <p:nvPr/>
        </p:nvGrpSpPr>
        <p:grpSpPr>
          <a:xfrm>
            <a:off x="-689535" y="4930571"/>
            <a:ext cx="13809786" cy="2347185"/>
            <a:chOff x="-703661" y="4378191"/>
            <a:chExt cx="13536709" cy="2301370"/>
          </a:xfrm>
        </p:grpSpPr>
        <p:pic>
          <p:nvPicPr>
            <p:cNvPr id="80" name="Picture 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61" y="4378191"/>
              <a:ext cx="1607803" cy="694552"/>
            </a:xfrm>
            <a:prstGeom prst="rect">
              <a:avLst/>
            </a:prstGeom>
          </p:spPr>
        </p:pic>
        <p:pic>
          <p:nvPicPr>
            <p:cNvPr id="81" name="Picture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68" y="4378191"/>
              <a:ext cx="1607803" cy="694552"/>
            </a:xfrm>
            <a:prstGeom prst="rect">
              <a:avLst/>
            </a:prstGeom>
          </p:spPr>
        </p:pic>
        <p:pic>
          <p:nvPicPr>
            <p:cNvPr id="82" name="Picture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597" y="4378191"/>
              <a:ext cx="1607803" cy="694552"/>
            </a:xfrm>
            <a:prstGeom prst="rect">
              <a:avLst/>
            </a:prstGeom>
          </p:spPr>
        </p:pic>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6984" y="4378191"/>
              <a:ext cx="1607803" cy="694552"/>
            </a:xfrm>
            <a:prstGeom prst="rect">
              <a:avLst/>
            </a:prstGeom>
          </p:spPr>
        </p:pic>
        <p:pic>
          <p:nvPicPr>
            <p:cNvPr id="84" name="Picture 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1113" y="4378191"/>
              <a:ext cx="1607803" cy="694552"/>
            </a:xfrm>
            <a:prstGeom prst="rect">
              <a:avLst/>
            </a:prstGeom>
          </p:spPr>
        </p:pic>
        <p:pic>
          <p:nvPicPr>
            <p:cNvPr id="85"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5245" y="4378191"/>
              <a:ext cx="1607803" cy="694552"/>
            </a:xfrm>
            <a:prstGeom prst="rect">
              <a:avLst/>
            </a:prstGeom>
          </p:spPr>
        </p:pic>
        <p:pic>
          <p:nvPicPr>
            <p:cNvPr id="86" name="Picture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61" y="5181600"/>
              <a:ext cx="1607803" cy="694552"/>
            </a:xfrm>
            <a:prstGeom prst="rect">
              <a:avLst/>
            </a:prstGeom>
          </p:spPr>
        </p:pic>
        <p:pic>
          <p:nvPicPr>
            <p:cNvPr id="87" name="Picture 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68" y="5181600"/>
              <a:ext cx="1607803" cy="694552"/>
            </a:xfrm>
            <a:prstGeom prst="rect">
              <a:avLst/>
            </a:prstGeom>
          </p:spPr>
        </p:pic>
        <p:pic>
          <p:nvPicPr>
            <p:cNvPr id="88" name="Picture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597" y="5181600"/>
              <a:ext cx="1607803" cy="694552"/>
            </a:xfrm>
            <a:prstGeom prst="rect">
              <a:avLst/>
            </a:prstGeom>
          </p:spPr>
        </p:pic>
        <p:pic>
          <p:nvPicPr>
            <p:cNvPr id="89" name="Picture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8726" y="5181600"/>
              <a:ext cx="1607803" cy="694552"/>
            </a:xfrm>
            <a:prstGeom prst="rect">
              <a:avLst/>
            </a:prstGeom>
          </p:spPr>
        </p:pic>
        <p:pic>
          <p:nvPicPr>
            <p:cNvPr id="90" name="Picture 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855" y="5181600"/>
              <a:ext cx="1607803" cy="694552"/>
            </a:xfrm>
            <a:prstGeom prst="rect">
              <a:avLst/>
            </a:prstGeom>
          </p:spPr>
        </p:pic>
        <p:pic>
          <p:nvPicPr>
            <p:cNvPr id="91" name="Picture 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6984" y="5181600"/>
              <a:ext cx="1607803" cy="694552"/>
            </a:xfrm>
            <a:prstGeom prst="rect">
              <a:avLst/>
            </a:prstGeom>
          </p:spPr>
        </p:pic>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1113" y="5181600"/>
              <a:ext cx="1607803" cy="694552"/>
            </a:xfrm>
            <a:prstGeom prst="rect">
              <a:avLst/>
            </a:prstGeom>
          </p:spPr>
        </p:pic>
        <p:pic>
          <p:nvPicPr>
            <p:cNvPr id="93" name="Picture 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5245" y="5181600"/>
              <a:ext cx="1607803" cy="694552"/>
            </a:xfrm>
            <a:prstGeom prst="rect">
              <a:avLst/>
            </a:prstGeom>
          </p:spPr>
        </p:pic>
        <p:pic>
          <p:nvPicPr>
            <p:cNvPr id="94" name="Picture 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61" y="5985009"/>
              <a:ext cx="1607803" cy="694552"/>
            </a:xfrm>
            <a:prstGeom prst="rect">
              <a:avLst/>
            </a:prstGeom>
          </p:spPr>
        </p:pic>
        <p:pic>
          <p:nvPicPr>
            <p:cNvPr id="95" name="Picture 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68" y="5985009"/>
              <a:ext cx="1607803" cy="694552"/>
            </a:xfrm>
            <a:prstGeom prst="rect">
              <a:avLst/>
            </a:prstGeom>
          </p:spPr>
        </p:pic>
        <p:pic>
          <p:nvPicPr>
            <p:cNvPr id="96" name="Picture 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597" y="5985009"/>
              <a:ext cx="1607803" cy="694552"/>
            </a:xfrm>
            <a:prstGeom prst="rect">
              <a:avLst/>
            </a:prstGeom>
          </p:spPr>
        </p:pic>
        <p:pic>
          <p:nvPicPr>
            <p:cNvPr id="97" name="Picture 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8726" y="5985009"/>
              <a:ext cx="1607803" cy="694552"/>
            </a:xfrm>
            <a:prstGeom prst="rect">
              <a:avLst/>
            </a:prstGeom>
          </p:spPr>
        </p:pic>
        <p:pic>
          <p:nvPicPr>
            <p:cNvPr id="98" name="Picture 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855" y="5985009"/>
              <a:ext cx="1607803" cy="694552"/>
            </a:xfrm>
            <a:prstGeom prst="rect">
              <a:avLst/>
            </a:prstGeom>
          </p:spPr>
        </p:pic>
        <p:pic>
          <p:nvPicPr>
            <p:cNvPr id="99" name="Picture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6984" y="5985009"/>
              <a:ext cx="1607803" cy="694552"/>
            </a:xfrm>
            <a:prstGeom prst="rect">
              <a:avLst/>
            </a:prstGeom>
          </p:spPr>
        </p:pic>
        <p:pic>
          <p:nvPicPr>
            <p:cNvPr id="100" name="Picture 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1113" y="5985009"/>
              <a:ext cx="1607803" cy="694552"/>
            </a:xfrm>
            <a:prstGeom prst="rect">
              <a:avLst/>
            </a:prstGeom>
          </p:spPr>
        </p:pic>
        <p:pic>
          <p:nvPicPr>
            <p:cNvPr id="101" name="Picture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5245" y="5985009"/>
              <a:ext cx="1607803" cy="694552"/>
            </a:xfrm>
            <a:prstGeom prst="rect">
              <a:avLst/>
            </a:prstGeom>
          </p:spPr>
        </p:pic>
      </p:grpSp>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987" y="4930591"/>
            <a:ext cx="1640238" cy="708379"/>
          </a:xfrm>
          <a:prstGeom prst="rect">
            <a:avLst/>
          </a:prstGeom>
        </p:spPr>
      </p:pic>
      <p:pic>
        <p:nvPicPr>
          <p:cNvPr id="104" name="Picture 1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4094" y="4930591"/>
            <a:ext cx="1640238" cy="708379"/>
          </a:xfrm>
          <a:prstGeom prst="rect">
            <a:avLst/>
          </a:prstGeom>
        </p:spPr>
      </p:pic>
      <p:sp>
        <p:nvSpPr>
          <p:cNvPr id="113" name="TextBox 112"/>
          <p:cNvSpPr txBox="1"/>
          <p:nvPr/>
        </p:nvSpPr>
        <p:spPr>
          <a:xfrm>
            <a:off x="346749" y="4505549"/>
            <a:ext cx="3708791" cy="243341"/>
          </a:xfrm>
          <a:prstGeom prst="rect">
            <a:avLst/>
          </a:prstGeom>
          <a:noFill/>
        </p:spPr>
        <p:txBody>
          <a:bodyPr wrap="square" lIns="0" tIns="0" rIns="0" bIns="0" rtlCol="0">
            <a:spAutoFit/>
          </a:bodyPr>
          <a:lstStyle/>
          <a:p>
            <a:pPr defTabSz="1243777">
              <a:lnSpc>
                <a:spcPct val="80000"/>
              </a:lnSpc>
              <a:buSzPct val="80000"/>
            </a:pPr>
            <a:r>
              <a:rPr lang="en-US" sz="1938" dirty="0">
                <a:gradFill>
                  <a:gsLst>
                    <a:gs pos="0">
                      <a:srgbClr val="FFFFFF"/>
                    </a:gs>
                    <a:gs pos="100000">
                      <a:srgbClr val="FFFFFF"/>
                    </a:gs>
                  </a:gsLst>
                  <a:lin ang="5400000" scaled="0"/>
                </a:gradFill>
              </a:rPr>
              <a:t>Windows Azure Datacenter</a:t>
            </a:r>
          </a:p>
        </p:txBody>
      </p:sp>
      <p:grpSp>
        <p:nvGrpSpPr>
          <p:cNvPr id="2" name="Group 1"/>
          <p:cNvGrpSpPr/>
          <p:nvPr/>
        </p:nvGrpSpPr>
        <p:grpSpPr>
          <a:xfrm>
            <a:off x="6289045" y="4956179"/>
            <a:ext cx="1591151" cy="659893"/>
            <a:chOff x="6143874" y="4848820"/>
            <a:chExt cx="1603514" cy="665193"/>
          </a:xfrm>
        </p:grpSpPr>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874" y="4848820"/>
              <a:ext cx="1603514" cy="665193"/>
            </a:xfrm>
            <a:prstGeom prst="rect">
              <a:avLst/>
            </a:prstGeom>
          </p:spPr>
        </p:pic>
        <p:pic>
          <p:nvPicPr>
            <p:cNvPr id="51" name="Picture 5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73511" y="4899227"/>
              <a:ext cx="540279" cy="540279"/>
            </a:xfrm>
            <a:prstGeom prst="rect">
              <a:avLst/>
            </a:prstGeom>
          </p:spPr>
        </p:pic>
      </p:grpSp>
      <p:grpSp>
        <p:nvGrpSpPr>
          <p:cNvPr id="3" name="Group 2"/>
          <p:cNvGrpSpPr/>
          <p:nvPr/>
        </p:nvGrpSpPr>
        <p:grpSpPr>
          <a:xfrm>
            <a:off x="8003852" y="4932729"/>
            <a:ext cx="1640238" cy="708379"/>
            <a:chOff x="9644337" y="5637733"/>
            <a:chExt cx="1607803" cy="694552"/>
          </a:xfrm>
        </p:grpSpPr>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4337" y="5637733"/>
              <a:ext cx="1607803" cy="694552"/>
            </a:xfrm>
            <a:prstGeom prst="rect">
              <a:avLst/>
            </a:prstGeom>
          </p:spPr>
        </p:pic>
        <p:pic>
          <p:nvPicPr>
            <p:cNvPr id="52" name="Picture 51"/>
            <p:cNvPicPr>
              <a:picLocks noChangeAspect="1"/>
            </p:cNvPicPr>
            <p:nvPr/>
          </p:nvPicPr>
          <p:blipFill>
            <a:blip r:embed="rId9" cstate="print">
              <a:duotone>
                <a:prstClr val="black"/>
                <a:schemeClr val="bg1">
                  <a:tint val="45000"/>
                  <a:satMod val="400000"/>
                </a:schemeClr>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01230" y="5736690"/>
              <a:ext cx="494017" cy="494017"/>
            </a:xfrm>
            <a:prstGeom prst="rect">
              <a:avLst/>
            </a:prstGeom>
          </p:spPr>
        </p:pic>
      </p:grpSp>
      <p:cxnSp>
        <p:nvCxnSpPr>
          <p:cNvPr id="57" name="Elbow Connector 56"/>
          <p:cNvCxnSpPr>
            <a:stCxn id="59" idx="4"/>
            <a:endCxn id="58" idx="0"/>
          </p:cNvCxnSpPr>
          <p:nvPr/>
        </p:nvCxnSpPr>
        <p:spPr>
          <a:xfrm rot="16200000" flipH="1">
            <a:off x="7477914" y="3544617"/>
            <a:ext cx="951895" cy="1738507"/>
          </a:xfrm>
          <a:prstGeom prst="bentConnector3">
            <a:avLst>
              <a:gd name="adj1" fmla="val 50000"/>
            </a:avLst>
          </a:prstGeom>
          <a:ln w="114300" cap="flat">
            <a:solidFill>
              <a:srgbClr val="85BCE6"/>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58" name="Oval 57"/>
          <p:cNvSpPr/>
          <p:nvPr/>
        </p:nvSpPr>
        <p:spPr bwMode="auto">
          <a:xfrm>
            <a:off x="8646155" y="4889823"/>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sp>
        <p:nvSpPr>
          <p:cNvPr id="59" name="Oval 58"/>
          <p:cNvSpPr/>
          <p:nvPr/>
        </p:nvSpPr>
        <p:spPr bwMode="auto">
          <a:xfrm>
            <a:off x="6907650" y="3584105"/>
            <a:ext cx="353916" cy="3538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0" tIns="46610" rIns="93220" bIns="46610"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63" name="Picture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3852" y="4932729"/>
            <a:ext cx="1640238" cy="708379"/>
          </a:xfrm>
          <a:prstGeom prst="rect">
            <a:avLst/>
          </a:prstGeom>
        </p:spPr>
      </p:pic>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5822" y="4932729"/>
            <a:ext cx="1640238" cy="708379"/>
          </a:xfrm>
          <a:prstGeom prst="rect">
            <a:avLst/>
          </a:prstGeom>
        </p:spPr>
      </p:pic>
      <p:grpSp>
        <p:nvGrpSpPr>
          <p:cNvPr id="68" name="Group 67"/>
          <p:cNvGrpSpPr/>
          <p:nvPr/>
        </p:nvGrpSpPr>
        <p:grpSpPr>
          <a:xfrm>
            <a:off x="8033633" y="4963241"/>
            <a:ext cx="1594310" cy="657689"/>
            <a:chOff x="2097374" y="3719871"/>
            <a:chExt cx="1562783" cy="644852"/>
          </a:xfrm>
        </p:grpSpPr>
        <p:sp>
          <p:nvSpPr>
            <p:cNvPr id="69" name="Rounded Rectangle 68"/>
            <p:cNvSpPr/>
            <p:nvPr/>
          </p:nvSpPr>
          <p:spPr bwMode="auto">
            <a:xfrm>
              <a:off x="2097374" y="3719871"/>
              <a:ext cx="1562783" cy="644852"/>
            </a:xfrm>
            <a:prstGeom prst="roundRect">
              <a:avLst>
                <a:gd name="adj" fmla="val 11704"/>
              </a:avLst>
            </a:prstGeom>
            <a:solidFill>
              <a:srgbClr val="85BCE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1920" fontAlgn="base">
                <a:spcBef>
                  <a:spcPct val="0"/>
                </a:spcBef>
                <a:spcAft>
                  <a:spcPct val="0"/>
                </a:spcAft>
              </a:pPr>
              <a:endParaRPr lang="en-US" sz="2346" dirty="0">
                <a:gradFill>
                  <a:gsLst>
                    <a:gs pos="0">
                      <a:srgbClr val="FFFFFF"/>
                    </a:gs>
                    <a:gs pos="100000">
                      <a:srgbClr val="FFFFFF"/>
                    </a:gs>
                  </a:gsLst>
                  <a:lin ang="5400000" scaled="0"/>
                </a:gradFill>
              </a:endParaRPr>
            </a:p>
          </p:txBody>
        </p:sp>
        <p:pic>
          <p:nvPicPr>
            <p:cNvPr id="70" name="Picture 69"/>
            <p:cNvPicPr>
              <a:picLocks noChangeAspect="1"/>
            </p:cNvPicPr>
            <p:nvPr/>
          </p:nvPicPr>
          <p:blipFill>
            <a:blip r:embed="rId12" cstate="print">
              <a:duotone>
                <a:prstClr val="black"/>
                <a:schemeClr val="bg1">
                  <a:tint val="45000"/>
                  <a:satMod val="400000"/>
                </a:schemeClr>
              </a:duotone>
              <a:extLst>
                <a:ext uri="{BEBA8EAE-BF5A-486C-A8C5-ECC9F3942E4B}">
                  <a14:imgProps xmlns:a14="http://schemas.microsoft.com/office/drawing/2010/main">
                    <a14:imgLayer r:embed="rId13">
                      <a14:imgEffect>
                        <a14:colorTemperature colorTemp="15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15591" y="3772205"/>
              <a:ext cx="526347" cy="526347"/>
            </a:xfrm>
            <a:prstGeom prst="rect">
              <a:avLst/>
            </a:prstGeom>
          </p:spPr>
        </p:pic>
      </p:grpSp>
      <p:grpSp>
        <p:nvGrpSpPr>
          <p:cNvPr id="67" name="Group 66"/>
          <p:cNvGrpSpPr/>
          <p:nvPr/>
        </p:nvGrpSpPr>
        <p:grpSpPr>
          <a:xfrm>
            <a:off x="4525991" y="5751053"/>
            <a:ext cx="3378344" cy="708379"/>
            <a:chOff x="4408729" y="4834352"/>
            <a:chExt cx="3311540" cy="694552"/>
          </a:xfrm>
        </p:grpSpPr>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pic>
        <p:nvPicPr>
          <p:cNvPr id="75" name="Picture 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52017" y="291662"/>
            <a:ext cx="1722093" cy="1516312"/>
          </a:xfrm>
          <a:prstGeom prst="rect">
            <a:avLst/>
          </a:prstGeom>
        </p:spPr>
      </p:pic>
      <p:pic>
        <p:nvPicPr>
          <p:cNvPr id="76" name="Picture 7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92080" y="833487"/>
            <a:ext cx="1619925" cy="995822"/>
          </a:xfrm>
          <a:prstGeom prst="rect">
            <a:avLst/>
          </a:prstGeom>
        </p:spPr>
      </p:pic>
      <p:pic>
        <p:nvPicPr>
          <p:cNvPr id="77" name="Picture 7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70081" y="713318"/>
            <a:ext cx="578341" cy="1090678"/>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908367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grpId="0" nodeType="afterEffect">
                                  <p:stCondLst>
                                    <p:cond delay="250"/>
                                  </p:stCondLst>
                                  <p:childTnLst>
                                    <p:animEffect transition="out" filter="fade">
                                      <p:cBhvr>
                                        <p:cTn id="10" dur="500"/>
                                        <p:tgtEl>
                                          <p:spTgt spid="78"/>
                                        </p:tgtEl>
                                      </p:cBhvr>
                                    </p:animEffect>
                                    <p:set>
                                      <p:cBhvr>
                                        <p:cTn id="11" dur="1" fill="hold">
                                          <p:stCondLst>
                                            <p:cond delay="499"/>
                                          </p:stCondLst>
                                        </p:cTn>
                                        <p:tgtEl>
                                          <p:spTgt spid="78"/>
                                        </p:tgtEl>
                                        <p:attrNameLst>
                                          <p:attrName>style.visibility</p:attrName>
                                        </p:attrNameLst>
                                      </p:cBhvr>
                                      <p:to>
                                        <p:strVal val="hidden"/>
                                      </p:to>
                                    </p:set>
                                  </p:childTnLst>
                                </p:cTn>
                              </p:par>
                            </p:childTnLst>
                          </p:cTn>
                        </p:par>
                        <p:par>
                          <p:cTn id="12" fill="hold">
                            <p:stCondLst>
                              <p:cond delay="125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3000"/>
                            </p:stCondLst>
                            <p:childTnLst>
                              <p:par>
                                <p:cTn id="21" presetID="42" presetClass="entr" presetSubtype="0" fill="hold" nodeType="afterEffect">
                                  <p:stCondLst>
                                    <p:cond delay="25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1000"/>
                                        <p:tgtEl>
                                          <p:spTgt spid="68"/>
                                        </p:tgtEl>
                                      </p:cBhvr>
                                    </p:animEffect>
                                    <p:anim calcmode="lin" valueType="num">
                                      <p:cBhvr>
                                        <p:cTn id="24" dur="1000" fill="hold"/>
                                        <p:tgtEl>
                                          <p:spTgt spid="68"/>
                                        </p:tgtEl>
                                        <p:attrNameLst>
                                          <p:attrName>ppt_x</p:attrName>
                                        </p:attrNameLst>
                                      </p:cBhvr>
                                      <p:tavLst>
                                        <p:tav tm="0">
                                          <p:val>
                                            <p:strVal val="#ppt_x"/>
                                          </p:val>
                                        </p:tav>
                                        <p:tav tm="100000">
                                          <p:val>
                                            <p:strVal val="#ppt_x"/>
                                          </p:val>
                                        </p:tav>
                                      </p:tavLst>
                                    </p:anim>
                                    <p:anim calcmode="lin" valueType="num">
                                      <p:cBhvr>
                                        <p:cTn id="25" dur="1000" fill="hold"/>
                                        <p:tgtEl>
                                          <p:spTgt spid="68"/>
                                        </p:tgtEl>
                                        <p:attrNameLst>
                                          <p:attrName>ppt_y</p:attrName>
                                        </p:attrNameLst>
                                      </p:cBhvr>
                                      <p:tavLst>
                                        <p:tav tm="0">
                                          <p:val>
                                            <p:strVal val="#ppt_y+.1"/>
                                          </p:val>
                                        </p:tav>
                                        <p:tav tm="100000">
                                          <p:val>
                                            <p:strVal val="#ppt_y"/>
                                          </p:val>
                                        </p:tav>
                                      </p:tavLst>
                                    </p:anim>
                                  </p:childTnLst>
                                </p:cTn>
                              </p:par>
                            </p:childTnLst>
                          </p:cTn>
                        </p:par>
                        <p:par>
                          <p:cTn id="26" fill="hold">
                            <p:stCondLst>
                              <p:cond delay="4250"/>
                            </p:stCondLst>
                            <p:childTnLst>
                              <p:par>
                                <p:cTn id="27" presetID="10" presetClass="exit" presetSubtype="0" fill="hold" nodeType="afterEffect">
                                  <p:stCondLst>
                                    <p:cond delay="750"/>
                                  </p:stCondLst>
                                  <p:childTnLst>
                                    <p:animEffect transition="out" filter="fade">
                                      <p:cBhvr>
                                        <p:cTn id="28" dur="500"/>
                                        <p:tgtEl>
                                          <p:spTgt spid="68"/>
                                        </p:tgtEl>
                                      </p:cBhvr>
                                    </p:animEffect>
                                    <p:set>
                                      <p:cBhvr>
                                        <p:cTn id="29" dur="1" fill="hold">
                                          <p:stCondLst>
                                            <p:cond delay="499"/>
                                          </p:stCondLst>
                                        </p:cTn>
                                        <p:tgtEl>
                                          <p:spTgt spid="68"/>
                                        </p:tgtEl>
                                        <p:attrNameLst>
                                          <p:attrName>style.visibility</p:attrName>
                                        </p:attrNameLst>
                                      </p:cBhvr>
                                      <p:to>
                                        <p:strVal val="hidden"/>
                                      </p:to>
                                    </p:se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childTnLst>
                          </p:cTn>
                        </p:par>
                        <p:par>
                          <p:cTn id="34" fill="hold">
                            <p:stCondLst>
                              <p:cond delay="6000"/>
                            </p:stCondLst>
                            <p:childTnLst>
                              <p:par>
                                <p:cTn id="35" presetID="22" presetClass="entr" presetSubtype="8"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6500"/>
                            </p:stCondLst>
                            <p:childTnLst>
                              <p:par>
                                <p:cTn id="39" presetID="10" presetClass="exit" presetSubtype="0" fill="hold" nodeType="after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04"/>
                                        </p:tgtEl>
                                      </p:cBhvr>
                                    </p:animEffect>
                                    <p:set>
                                      <p:cBhvr>
                                        <p:cTn id="44" dur="1" fill="hold">
                                          <p:stCondLst>
                                            <p:cond delay="499"/>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Build Your First Cloud App: An Introduction to Windows Azure Cloud Services </a:t>
            </a:r>
          </a:p>
        </p:txBody>
      </p:sp>
      <p:sp>
        <p:nvSpPr>
          <p:cNvPr id="3" name="Text Placeholder 2"/>
          <p:cNvSpPr>
            <a:spLocks noGrp="1"/>
          </p:cNvSpPr>
          <p:nvPr>
            <p:ph type="body" sz="quarter" idx="12"/>
          </p:nvPr>
        </p:nvSpPr>
        <p:spPr/>
        <p:txBody>
          <a:bodyPr/>
          <a:lstStyle/>
          <a:p>
            <a:r>
              <a:rPr lang="en-US" dirty="0" smtClean="0"/>
              <a:t>Craig Kitterman</a:t>
            </a:r>
          </a:p>
          <a:p>
            <a:r>
              <a:rPr lang="en-US" dirty="0" smtClean="0"/>
              <a:t>Sr. Product Manager</a:t>
            </a:r>
          </a:p>
          <a:p>
            <a:r>
              <a:rPr lang="en-US" dirty="0" smtClean="0"/>
              <a:t>Windows Azure</a:t>
            </a:r>
            <a:endParaRPr lang="en-US" dirty="0"/>
          </a:p>
        </p:txBody>
      </p:sp>
      <p:sp>
        <p:nvSpPr>
          <p:cNvPr id="4" name="Text Placeholder 3"/>
          <p:cNvSpPr>
            <a:spLocks noGrp="1"/>
          </p:cNvSpPr>
          <p:nvPr>
            <p:ph type="body" sz="quarter" idx="13"/>
          </p:nvPr>
        </p:nvSpPr>
        <p:spPr/>
        <p:txBody>
          <a:bodyPr/>
          <a:lstStyle/>
          <a:p>
            <a:r>
              <a:rPr lang="en-US" dirty="0"/>
              <a:t>WAD-B321</a:t>
            </a:r>
          </a:p>
        </p:txBody>
      </p:sp>
    </p:spTree>
    <p:extLst>
      <p:ext uri="{BB962C8B-B14F-4D97-AF65-F5344CB8AC3E}">
        <p14:creationId xmlns:p14="http://schemas.microsoft.com/office/powerpoint/2010/main" val="227665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100000" contrast="-47000"/>
                    </a14:imgEffect>
                  </a14:imgLayer>
                </a14:imgProps>
              </a:ext>
              <a:ext uri="{28A0092B-C50C-407E-A947-70E740481C1C}">
                <a14:useLocalDpi xmlns:a14="http://schemas.microsoft.com/office/drawing/2010/main" val="0"/>
              </a:ext>
            </a:extLst>
          </a:blip>
          <a:stretch>
            <a:fillRect/>
          </a:stretch>
        </p:blipFill>
        <p:spPr>
          <a:xfrm>
            <a:off x="9597848" y="1917253"/>
            <a:ext cx="1082429" cy="1082429"/>
          </a:xfrm>
          <a:prstGeom prst="rect">
            <a:avLst/>
          </a:prstGeom>
        </p:spPr>
      </p:pic>
      <p:sp>
        <p:nvSpPr>
          <p:cNvPr id="4" name="Rectangle 3"/>
          <p:cNvSpPr/>
          <p:nvPr/>
        </p:nvSpPr>
        <p:spPr bwMode="auto">
          <a:xfrm>
            <a:off x="2712165" y="2337330"/>
            <a:ext cx="6787280" cy="267692"/>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6" name="Rectangle 15"/>
          <p:cNvSpPr/>
          <p:nvPr/>
        </p:nvSpPr>
        <p:spPr bwMode="auto">
          <a:xfrm>
            <a:off x="2715594" y="2337330"/>
            <a:ext cx="510288" cy="267692"/>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nvGrpSpPr>
          <p:cNvPr id="9" name="Group 8"/>
          <p:cNvGrpSpPr/>
          <p:nvPr/>
        </p:nvGrpSpPr>
        <p:grpSpPr>
          <a:xfrm>
            <a:off x="3225882" y="852072"/>
            <a:ext cx="1232781" cy="1341066"/>
            <a:chOff x="3696417" y="491066"/>
            <a:chExt cx="1208719" cy="131489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643332" y="544151"/>
              <a:ext cx="1314890" cy="1208719"/>
            </a:xfrm>
            <a:prstGeom prst="rect">
              <a:avLst/>
            </a:prstGeom>
          </p:spPr>
        </p:pic>
        <p:sp>
          <p:nvSpPr>
            <p:cNvPr id="5" name="TextBox 4"/>
            <p:cNvSpPr txBox="1"/>
            <p:nvPr/>
          </p:nvSpPr>
          <p:spPr>
            <a:xfrm>
              <a:off x="3808370" y="668885"/>
              <a:ext cx="990600" cy="932243"/>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6731" dirty="0">
                  <a:solidFill>
                    <a:srgbClr val="FFFFFF"/>
                  </a:solidFill>
                  <a:latin typeface="Segoe UI Light" pitchFamily="34" charset="0"/>
                </a:rPr>
                <a:t>2</a:t>
              </a:r>
            </a:p>
          </p:txBody>
        </p:sp>
      </p:grpSp>
      <p:grpSp>
        <p:nvGrpSpPr>
          <p:cNvPr id="17" name="Group 16"/>
          <p:cNvGrpSpPr/>
          <p:nvPr/>
        </p:nvGrpSpPr>
        <p:grpSpPr>
          <a:xfrm>
            <a:off x="-687737" y="4930563"/>
            <a:ext cx="13806190" cy="2347184"/>
            <a:chOff x="-703661" y="4378191"/>
            <a:chExt cx="13536709" cy="230137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61" y="4378191"/>
              <a:ext cx="1607803" cy="69455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68" y="4378191"/>
              <a:ext cx="1607803" cy="69455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597" y="4378191"/>
              <a:ext cx="1607803" cy="69455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984" y="4378191"/>
              <a:ext cx="1607803" cy="69455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113" y="4378191"/>
              <a:ext cx="1607803" cy="69455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5245" y="4378191"/>
              <a:ext cx="1607803" cy="69455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61" y="5181600"/>
              <a:ext cx="1607803" cy="6945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68" y="5181600"/>
              <a:ext cx="1607803" cy="69455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597" y="5181600"/>
              <a:ext cx="1607803" cy="694552"/>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726" y="5181600"/>
              <a:ext cx="1607803" cy="694552"/>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855" y="5181600"/>
              <a:ext cx="1607803" cy="694552"/>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984" y="5181600"/>
              <a:ext cx="1607803" cy="694552"/>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113" y="5181600"/>
              <a:ext cx="1607803" cy="694552"/>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5245" y="5181600"/>
              <a:ext cx="1607803" cy="694552"/>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61" y="5985009"/>
              <a:ext cx="1607803" cy="694552"/>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68" y="5985009"/>
              <a:ext cx="1607803" cy="69455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597" y="5985009"/>
              <a:ext cx="1607803" cy="694552"/>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726" y="5985009"/>
              <a:ext cx="1607803" cy="694552"/>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855" y="5985009"/>
              <a:ext cx="1607803" cy="694552"/>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984" y="5985009"/>
              <a:ext cx="1607803" cy="69455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113" y="5985009"/>
              <a:ext cx="1607803" cy="694552"/>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5245" y="5985009"/>
              <a:ext cx="1607803" cy="694552"/>
            </a:xfrm>
            <a:prstGeom prst="rect">
              <a:avLst/>
            </a:prstGeom>
          </p:spPr>
        </p:pic>
      </p:gr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427" y="4930591"/>
            <a:ext cx="1639810" cy="708379"/>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4081" y="4930591"/>
            <a:ext cx="1639810" cy="708379"/>
          </a:xfrm>
          <a:prstGeom prst="rect">
            <a:avLst/>
          </a:prstGeom>
        </p:spPr>
      </p:pic>
      <p:sp>
        <p:nvSpPr>
          <p:cNvPr id="44" name="Rectangle 43"/>
          <p:cNvSpPr/>
          <p:nvPr/>
        </p:nvSpPr>
        <p:spPr bwMode="auto">
          <a:xfrm>
            <a:off x="2501" y="6705307"/>
            <a:ext cx="12431473" cy="28921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45" name="TextBox 44"/>
          <p:cNvSpPr txBox="1"/>
          <p:nvPr/>
        </p:nvSpPr>
        <p:spPr>
          <a:xfrm>
            <a:off x="4805713" y="3074276"/>
            <a:ext cx="2722953" cy="1383007"/>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9791" dirty="0">
                <a:solidFill>
                  <a:srgbClr val="FFFFFF"/>
                </a:solidFill>
                <a:latin typeface="Segoe UI Light" pitchFamily="34" charset="0"/>
              </a:rPr>
              <a:t>Scale</a:t>
            </a:r>
          </a:p>
        </p:txBody>
      </p:sp>
      <p:sp>
        <p:nvSpPr>
          <p:cNvPr id="46" name="Rectangle 45"/>
          <p:cNvSpPr/>
          <p:nvPr/>
        </p:nvSpPr>
        <p:spPr bwMode="auto">
          <a:xfrm>
            <a:off x="2716009" y="2337329"/>
            <a:ext cx="2004943" cy="267692"/>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nvGrpSpPr>
          <p:cNvPr id="47" name="Group 46"/>
          <p:cNvGrpSpPr/>
          <p:nvPr/>
        </p:nvGrpSpPr>
        <p:grpSpPr>
          <a:xfrm>
            <a:off x="4728766" y="852072"/>
            <a:ext cx="1232781" cy="1341066"/>
            <a:chOff x="3696417" y="491066"/>
            <a:chExt cx="1208719" cy="1314890"/>
          </a:xfrm>
        </p:grpSpPr>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643332" y="544151"/>
              <a:ext cx="1314890" cy="1208719"/>
            </a:xfrm>
            <a:prstGeom prst="rect">
              <a:avLst/>
            </a:prstGeom>
          </p:spPr>
        </p:pic>
        <p:sp>
          <p:nvSpPr>
            <p:cNvPr id="49" name="TextBox 48"/>
            <p:cNvSpPr txBox="1"/>
            <p:nvPr/>
          </p:nvSpPr>
          <p:spPr>
            <a:xfrm>
              <a:off x="3808370" y="668885"/>
              <a:ext cx="990600" cy="932243"/>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6731" dirty="0">
                  <a:solidFill>
                    <a:srgbClr val="FFFFFF"/>
                  </a:solidFill>
                  <a:latin typeface="Segoe UI Light" pitchFamily="34" charset="0"/>
                </a:rPr>
                <a:t>6</a:t>
              </a:r>
            </a:p>
          </p:txBody>
        </p:sp>
      </p:gr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8692" y="4930591"/>
            <a:ext cx="1639810" cy="708379"/>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5727" y="4930591"/>
            <a:ext cx="1639810" cy="708379"/>
          </a:xfrm>
          <a:prstGeom prst="rect">
            <a:avLst/>
          </a:prstGeom>
        </p:spPr>
      </p:pic>
      <p:pic>
        <p:nvPicPr>
          <p:cNvPr id="52" name="Picture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427" y="5751053"/>
            <a:ext cx="1639810" cy="708379"/>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4081" y="5751053"/>
            <a:ext cx="1639810" cy="708379"/>
          </a:xfrm>
          <a:prstGeom prst="rect">
            <a:avLst/>
          </a:prstGeom>
        </p:spPr>
      </p:pic>
      <p:grpSp>
        <p:nvGrpSpPr>
          <p:cNvPr id="54" name="Group 53"/>
          <p:cNvGrpSpPr/>
          <p:nvPr/>
        </p:nvGrpSpPr>
        <p:grpSpPr>
          <a:xfrm>
            <a:off x="7161634" y="852071"/>
            <a:ext cx="1232781" cy="1341066"/>
            <a:chOff x="3705209" y="491066"/>
            <a:chExt cx="1208719" cy="1314890"/>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652124" y="544151"/>
              <a:ext cx="1314890" cy="1208719"/>
            </a:xfrm>
            <a:prstGeom prst="rect">
              <a:avLst/>
            </a:prstGeom>
          </p:spPr>
        </p:pic>
        <p:sp>
          <p:nvSpPr>
            <p:cNvPr id="56" name="TextBox 55"/>
            <p:cNvSpPr txBox="1"/>
            <p:nvPr/>
          </p:nvSpPr>
          <p:spPr>
            <a:xfrm>
              <a:off x="3808370" y="668885"/>
              <a:ext cx="990600" cy="932243"/>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6731" dirty="0">
                  <a:solidFill>
                    <a:srgbClr val="FFFFFF"/>
                  </a:solidFill>
                  <a:latin typeface="Segoe UI Light" pitchFamily="34" charset="0"/>
                </a:rPr>
                <a:t>92</a:t>
              </a:r>
            </a:p>
          </p:txBody>
        </p:sp>
      </p:grpSp>
      <p:sp>
        <p:nvSpPr>
          <p:cNvPr id="57" name="Rectangle 56"/>
          <p:cNvSpPr/>
          <p:nvPr/>
        </p:nvSpPr>
        <p:spPr bwMode="auto">
          <a:xfrm>
            <a:off x="4720952" y="2337593"/>
            <a:ext cx="2422747" cy="267692"/>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7998501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14:presetBounceEnd="2500">
                                      <p:stCondLst>
                                        <p:cond delay="100"/>
                                      </p:stCondLst>
                                      <p:childTnLst>
                                        <p:animMotion origin="layout" path="M 4.91857E-6 -1.30435E-6 L 0.1213 -1.30435E-6 " pathEditMode="relative" rAng="0" ptsTypes="AA" p14:bounceEnd="2500">
                                          <p:cBhvr>
                                            <p:cTn id="6" dur="2000" fill="hold"/>
                                            <p:tgtEl>
                                              <p:spTgt spid="9"/>
                                            </p:tgtEl>
                                            <p:attrNameLst>
                                              <p:attrName>ppt_x</p:attrName>
                                              <p:attrName>ppt_y</p:attrName>
                                            </p:attrNameLst>
                                          </p:cBhvr>
                                          <p:rCtr x="6059" y="0"/>
                                        </p:animMotion>
                                      </p:childTnLst>
                                    </p:cTn>
                                  </p:par>
                                  <p:par>
                                    <p:cTn id="7" presetID="22" presetClass="entr" presetSubtype="8"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wipe(left)">
                                          <p:cBhvr>
                                            <p:cTn id="9" dur="2000"/>
                                            <p:tgtEl>
                                              <p:spTgt spid="46"/>
                                            </p:tgtEl>
                                          </p:cBhvr>
                                        </p:animEffect>
                                      </p:childTnLst>
                                    </p:cTn>
                                  </p:par>
                                </p:childTnLst>
                              </p:cTn>
                            </p:par>
                            <p:par>
                              <p:cTn id="10" fill="hold">
                                <p:stCondLst>
                                  <p:cond delay="2100"/>
                                </p:stCondLst>
                                <p:childTnLst>
                                  <p:par>
                                    <p:cTn id="11" presetID="10"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2600"/>
                                </p:stCondLst>
                                <p:childTnLst>
                                  <p:par>
                                    <p:cTn id="15" presetID="10" presetClass="exit" presetSubtype="0" fill="hold" nodeType="after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25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50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75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fill="hold" nodeType="clickEffect" p14:presetBounceEnd="2500">
                                      <p:stCondLst>
                                        <p:cond delay="100"/>
                                      </p:stCondLst>
                                      <p:childTnLst>
                                        <p:animMotion origin="layout" path="M 0.00039 -2.59259E-6 L 0.19607 -2.59259E-6 " pathEditMode="relative" rAng="0" ptsTypes="AA" p14:bounceEnd="2500">
                                          <p:cBhvr>
                                            <p:cTn id="33" dur="2000" fill="hold"/>
                                            <p:tgtEl>
                                              <p:spTgt spid="47"/>
                                            </p:tgtEl>
                                            <p:attrNameLst>
                                              <p:attrName>ppt_x</p:attrName>
                                              <p:attrName>ppt_y</p:attrName>
                                            </p:attrNameLst>
                                          </p:cBhvr>
                                          <p:rCtr x="9784" y="0"/>
                                        </p:animMotion>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2000"/>
                                            <p:tgtEl>
                                              <p:spTgt spid="57"/>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100"/>
                                      </p:stCondLst>
                                      <p:childTnLst>
                                        <p:animMotion origin="layout" path="M 4.91857E-6 -1.30435E-6 L 0.1213 -1.30435E-6 " pathEditMode="relative" rAng="0" ptsTypes="AA">
                                          <p:cBhvr>
                                            <p:cTn id="6" dur="2000" fill="hold"/>
                                            <p:tgtEl>
                                              <p:spTgt spid="9"/>
                                            </p:tgtEl>
                                            <p:attrNameLst>
                                              <p:attrName>ppt_x</p:attrName>
                                              <p:attrName>ppt_y</p:attrName>
                                            </p:attrNameLst>
                                          </p:cBhvr>
                                          <p:rCtr x="6059" y="0"/>
                                        </p:animMotion>
                                      </p:childTnLst>
                                    </p:cTn>
                                  </p:par>
                                  <p:par>
                                    <p:cTn id="7" presetID="22" presetClass="entr" presetSubtype="8" fill="hold" grpId="1"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wipe(left)">
                                          <p:cBhvr>
                                            <p:cTn id="9" dur="2000"/>
                                            <p:tgtEl>
                                              <p:spTgt spid="46"/>
                                            </p:tgtEl>
                                          </p:cBhvr>
                                        </p:animEffect>
                                      </p:childTnLst>
                                    </p:cTn>
                                  </p:par>
                                </p:childTnLst>
                              </p:cTn>
                            </p:par>
                            <p:par>
                              <p:cTn id="10" fill="hold">
                                <p:stCondLst>
                                  <p:cond delay="2100"/>
                                </p:stCondLst>
                                <p:childTnLst>
                                  <p:par>
                                    <p:cTn id="11" presetID="10"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2600"/>
                                </p:stCondLst>
                                <p:childTnLst>
                                  <p:par>
                                    <p:cTn id="15" presetID="10" presetClass="exit" presetSubtype="0" fill="hold" nodeType="after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25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50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75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fill="hold" nodeType="clickEffect">
                                      <p:stCondLst>
                                        <p:cond delay="100"/>
                                      </p:stCondLst>
                                      <p:childTnLst>
                                        <p:animMotion origin="layout" path="M 0.00039 -2.59259E-6 L 0.19607 -2.59259E-6 " pathEditMode="relative" rAng="0" ptsTypes="AA">
                                          <p:cBhvr>
                                            <p:cTn id="33" dur="2000" fill="hold"/>
                                            <p:tgtEl>
                                              <p:spTgt spid="47"/>
                                            </p:tgtEl>
                                            <p:attrNameLst>
                                              <p:attrName>ppt_x</p:attrName>
                                              <p:attrName>ppt_y</p:attrName>
                                            </p:attrNameLst>
                                          </p:cBhvr>
                                          <p:rCtr x="9784" y="0"/>
                                        </p:animMotion>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2000"/>
                                            <p:tgtEl>
                                              <p:spTgt spid="57"/>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P spid="5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 name="Group 1279"/>
          <p:cNvGrpSpPr/>
          <p:nvPr/>
        </p:nvGrpSpPr>
        <p:grpSpPr>
          <a:xfrm>
            <a:off x="-281964" y="-1345817"/>
            <a:ext cx="12971217" cy="8486509"/>
            <a:chOff x="-278913" y="-1319548"/>
            <a:chExt cx="12718034" cy="8320862"/>
          </a:xfrm>
        </p:grpSpPr>
        <p:grpSp>
          <p:nvGrpSpPr>
            <p:cNvPr id="1281" name="Group 1280"/>
            <p:cNvGrpSpPr/>
            <p:nvPr/>
          </p:nvGrpSpPr>
          <p:grpSpPr>
            <a:xfrm>
              <a:off x="-278913" y="-1319548"/>
              <a:ext cx="12718034" cy="8320862"/>
              <a:chOff x="-278913" y="-1319548"/>
              <a:chExt cx="12718034" cy="8320862"/>
            </a:xfrm>
          </p:grpSpPr>
          <p:pic>
            <p:nvPicPr>
              <p:cNvPr id="1289" name="Picture 12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3476206"/>
                <a:ext cx="802407" cy="346630"/>
              </a:xfrm>
              <a:prstGeom prst="rect">
                <a:avLst/>
              </a:prstGeom>
            </p:spPr>
          </p:pic>
          <p:pic>
            <p:nvPicPr>
              <p:cNvPr id="1290" name="Picture 12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3476206"/>
                <a:ext cx="802407" cy="346630"/>
              </a:xfrm>
              <a:prstGeom prst="rect">
                <a:avLst/>
              </a:prstGeom>
            </p:spPr>
          </p:pic>
          <p:pic>
            <p:nvPicPr>
              <p:cNvPr id="1291" name="Picture 12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3476206"/>
                <a:ext cx="802407" cy="346630"/>
              </a:xfrm>
              <a:prstGeom prst="rect">
                <a:avLst/>
              </a:prstGeom>
            </p:spPr>
          </p:pic>
          <p:pic>
            <p:nvPicPr>
              <p:cNvPr id="1292" name="Picture 12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3476206"/>
                <a:ext cx="802407" cy="346630"/>
              </a:xfrm>
              <a:prstGeom prst="rect">
                <a:avLst/>
              </a:prstGeom>
            </p:spPr>
          </p:pic>
          <p:pic>
            <p:nvPicPr>
              <p:cNvPr id="1293" name="Picture 12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3476206"/>
                <a:ext cx="802407" cy="346630"/>
              </a:xfrm>
              <a:prstGeom prst="rect">
                <a:avLst/>
              </a:prstGeom>
            </p:spPr>
          </p:pic>
          <p:pic>
            <p:nvPicPr>
              <p:cNvPr id="1294" name="Picture 12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3476206"/>
                <a:ext cx="802407" cy="346630"/>
              </a:xfrm>
              <a:prstGeom prst="rect">
                <a:avLst/>
              </a:prstGeom>
            </p:spPr>
          </p:pic>
          <p:pic>
            <p:nvPicPr>
              <p:cNvPr id="1295" name="Picture 12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3877164"/>
                <a:ext cx="802407" cy="346630"/>
              </a:xfrm>
              <a:prstGeom prst="rect">
                <a:avLst/>
              </a:prstGeom>
            </p:spPr>
          </p:pic>
          <p:pic>
            <p:nvPicPr>
              <p:cNvPr id="1296" name="Picture 12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3877164"/>
                <a:ext cx="802407" cy="346630"/>
              </a:xfrm>
              <a:prstGeom prst="rect">
                <a:avLst/>
              </a:prstGeom>
            </p:spPr>
          </p:pic>
          <p:pic>
            <p:nvPicPr>
              <p:cNvPr id="1297" name="Picture 12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3877164"/>
                <a:ext cx="802407" cy="346630"/>
              </a:xfrm>
              <a:prstGeom prst="rect">
                <a:avLst/>
              </a:prstGeom>
            </p:spPr>
          </p:pic>
          <p:pic>
            <p:nvPicPr>
              <p:cNvPr id="1298" name="Picture 12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3877164"/>
                <a:ext cx="802407" cy="346630"/>
              </a:xfrm>
              <a:prstGeom prst="rect">
                <a:avLst/>
              </a:prstGeom>
            </p:spPr>
          </p:pic>
          <p:pic>
            <p:nvPicPr>
              <p:cNvPr id="1299" name="Picture 12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3877164"/>
                <a:ext cx="802407" cy="346630"/>
              </a:xfrm>
              <a:prstGeom prst="rect">
                <a:avLst/>
              </a:prstGeom>
            </p:spPr>
          </p:pic>
          <p:pic>
            <p:nvPicPr>
              <p:cNvPr id="1300" name="Picture 12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3877164"/>
                <a:ext cx="802407" cy="346630"/>
              </a:xfrm>
              <a:prstGeom prst="rect">
                <a:avLst/>
              </a:prstGeom>
            </p:spPr>
          </p:pic>
          <p:pic>
            <p:nvPicPr>
              <p:cNvPr id="1301" name="Picture 13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3877164"/>
                <a:ext cx="802407" cy="346630"/>
              </a:xfrm>
              <a:prstGeom prst="rect">
                <a:avLst/>
              </a:prstGeom>
            </p:spPr>
          </p:pic>
          <p:pic>
            <p:nvPicPr>
              <p:cNvPr id="1302" name="Picture 13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3877164"/>
                <a:ext cx="802407" cy="346630"/>
              </a:xfrm>
              <a:prstGeom prst="rect">
                <a:avLst/>
              </a:prstGeom>
            </p:spPr>
          </p:pic>
          <p:pic>
            <p:nvPicPr>
              <p:cNvPr id="1303" name="Picture 13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4278120"/>
                <a:ext cx="802407" cy="346630"/>
              </a:xfrm>
              <a:prstGeom prst="rect">
                <a:avLst/>
              </a:prstGeom>
            </p:spPr>
          </p:pic>
          <p:pic>
            <p:nvPicPr>
              <p:cNvPr id="1304" name="Picture 13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4278120"/>
                <a:ext cx="802407" cy="346630"/>
              </a:xfrm>
              <a:prstGeom prst="rect">
                <a:avLst/>
              </a:prstGeom>
            </p:spPr>
          </p:pic>
          <p:pic>
            <p:nvPicPr>
              <p:cNvPr id="1305" name="Picture 13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4278120"/>
                <a:ext cx="802407" cy="346630"/>
              </a:xfrm>
              <a:prstGeom prst="rect">
                <a:avLst/>
              </a:prstGeom>
            </p:spPr>
          </p:pic>
          <p:pic>
            <p:nvPicPr>
              <p:cNvPr id="1306" name="Picture 13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4278120"/>
                <a:ext cx="802407" cy="346630"/>
              </a:xfrm>
              <a:prstGeom prst="rect">
                <a:avLst/>
              </a:prstGeom>
            </p:spPr>
          </p:pic>
          <p:pic>
            <p:nvPicPr>
              <p:cNvPr id="1307" name="Picture 13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4278120"/>
                <a:ext cx="802407" cy="346630"/>
              </a:xfrm>
              <a:prstGeom prst="rect">
                <a:avLst/>
              </a:prstGeom>
            </p:spPr>
          </p:pic>
          <p:pic>
            <p:nvPicPr>
              <p:cNvPr id="1308" name="Picture 130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4278120"/>
                <a:ext cx="802407" cy="346630"/>
              </a:xfrm>
              <a:prstGeom prst="rect">
                <a:avLst/>
              </a:prstGeom>
            </p:spPr>
          </p:pic>
          <p:pic>
            <p:nvPicPr>
              <p:cNvPr id="1309" name="Picture 13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4278120"/>
                <a:ext cx="802407" cy="346630"/>
              </a:xfrm>
              <a:prstGeom prst="rect">
                <a:avLst/>
              </a:prstGeom>
            </p:spPr>
          </p:pic>
          <p:pic>
            <p:nvPicPr>
              <p:cNvPr id="1310" name="Picture 13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4278120"/>
                <a:ext cx="802407" cy="346630"/>
              </a:xfrm>
              <a:prstGeom prst="rect">
                <a:avLst/>
              </a:prstGeom>
            </p:spPr>
          </p:pic>
          <p:pic>
            <p:nvPicPr>
              <p:cNvPr id="1311" name="Picture 13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3476593"/>
                <a:ext cx="802407" cy="346629"/>
              </a:xfrm>
              <a:prstGeom prst="rect">
                <a:avLst/>
              </a:prstGeom>
            </p:spPr>
          </p:pic>
          <p:pic>
            <p:nvPicPr>
              <p:cNvPr id="1312" name="Picture 13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3476593"/>
                <a:ext cx="802407" cy="346630"/>
              </a:xfrm>
              <a:prstGeom prst="rect">
                <a:avLst/>
              </a:prstGeom>
            </p:spPr>
          </p:pic>
          <p:pic>
            <p:nvPicPr>
              <p:cNvPr id="1313" name="Picture 13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3476206"/>
                <a:ext cx="802407" cy="346630"/>
              </a:xfrm>
              <a:prstGeom prst="rect">
                <a:avLst/>
              </a:prstGeom>
            </p:spPr>
          </p:pic>
          <p:pic>
            <p:nvPicPr>
              <p:cNvPr id="1314" name="Picture 13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3476206"/>
                <a:ext cx="802407" cy="346630"/>
              </a:xfrm>
              <a:prstGeom prst="rect">
                <a:avLst/>
              </a:prstGeom>
            </p:spPr>
          </p:pic>
          <p:pic>
            <p:nvPicPr>
              <p:cNvPr id="1315" name="Picture 13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3877164"/>
                <a:ext cx="802407" cy="346630"/>
              </a:xfrm>
              <a:prstGeom prst="rect">
                <a:avLst/>
              </a:prstGeom>
            </p:spPr>
          </p:pic>
          <p:pic>
            <p:nvPicPr>
              <p:cNvPr id="1316" name="Picture 13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3877164"/>
                <a:ext cx="802407" cy="346630"/>
              </a:xfrm>
              <a:prstGeom prst="rect">
                <a:avLst/>
              </a:prstGeom>
            </p:spPr>
          </p:pic>
          <p:pic>
            <p:nvPicPr>
              <p:cNvPr id="1317" name="Picture 13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3877164"/>
                <a:ext cx="802407" cy="346630"/>
              </a:xfrm>
              <a:prstGeom prst="rect">
                <a:avLst/>
              </a:prstGeom>
            </p:spPr>
          </p:pic>
          <p:pic>
            <p:nvPicPr>
              <p:cNvPr id="1318" name="Picture 13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4278120"/>
                <a:ext cx="802407" cy="346630"/>
              </a:xfrm>
              <a:prstGeom prst="rect">
                <a:avLst/>
              </a:prstGeom>
            </p:spPr>
          </p:pic>
          <p:pic>
            <p:nvPicPr>
              <p:cNvPr id="1319" name="Picture 13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4278120"/>
                <a:ext cx="802407" cy="346630"/>
              </a:xfrm>
              <a:prstGeom prst="rect">
                <a:avLst/>
              </a:prstGeom>
            </p:spPr>
          </p:pic>
          <p:pic>
            <p:nvPicPr>
              <p:cNvPr id="1320" name="Picture 13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4278120"/>
                <a:ext cx="802407" cy="346630"/>
              </a:xfrm>
              <a:prstGeom prst="rect">
                <a:avLst/>
              </a:prstGeom>
            </p:spPr>
          </p:pic>
          <p:pic>
            <p:nvPicPr>
              <p:cNvPr id="1321" name="Picture 13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3476593"/>
                <a:ext cx="802407" cy="346630"/>
              </a:xfrm>
              <a:prstGeom prst="rect">
                <a:avLst/>
              </a:prstGeom>
            </p:spPr>
          </p:pic>
          <p:pic>
            <p:nvPicPr>
              <p:cNvPr id="1322" name="Picture 13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2282854"/>
                <a:ext cx="802407" cy="346630"/>
              </a:xfrm>
              <a:prstGeom prst="rect">
                <a:avLst/>
              </a:prstGeom>
            </p:spPr>
          </p:pic>
          <p:pic>
            <p:nvPicPr>
              <p:cNvPr id="1323" name="Picture 13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2282854"/>
                <a:ext cx="802407" cy="346630"/>
              </a:xfrm>
              <a:prstGeom prst="rect">
                <a:avLst/>
              </a:prstGeom>
            </p:spPr>
          </p:pic>
          <p:pic>
            <p:nvPicPr>
              <p:cNvPr id="1324" name="Picture 13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2282854"/>
                <a:ext cx="802407" cy="346630"/>
              </a:xfrm>
              <a:prstGeom prst="rect">
                <a:avLst/>
              </a:prstGeom>
            </p:spPr>
          </p:pic>
          <p:pic>
            <p:nvPicPr>
              <p:cNvPr id="1325" name="Picture 13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2282854"/>
                <a:ext cx="802407" cy="346630"/>
              </a:xfrm>
              <a:prstGeom prst="rect">
                <a:avLst/>
              </a:prstGeom>
            </p:spPr>
          </p:pic>
          <p:pic>
            <p:nvPicPr>
              <p:cNvPr id="1326" name="Picture 13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2282854"/>
                <a:ext cx="802407" cy="346630"/>
              </a:xfrm>
              <a:prstGeom prst="rect">
                <a:avLst/>
              </a:prstGeom>
            </p:spPr>
          </p:pic>
          <p:pic>
            <p:nvPicPr>
              <p:cNvPr id="1327" name="Picture 13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2282854"/>
                <a:ext cx="802407" cy="346630"/>
              </a:xfrm>
              <a:prstGeom prst="rect">
                <a:avLst/>
              </a:prstGeom>
            </p:spPr>
          </p:pic>
          <p:pic>
            <p:nvPicPr>
              <p:cNvPr id="1328" name="Picture 13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2683811"/>
                <a:ext cx="802407" cy="346630"/>
              </a:xfrm>
              <a:prstGeom prst="rect">
                <a:avLst/>
              </a:prstGeom>
            </p:spPr>
          </p:pic>
          <p:pic>
            <p:nvPicPr>
              <p:cNvPr id="1329" name="Picture 13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2683811"/>
                <a:ext cx="802407" cy="346630"/>
              </a:xfrm>
              <a:prstGeom prst="rect">
                <a:avLst/>
              </a:prstGeom>
            </p:spPr>
          </p:pic>
          <p:pic>
            <p:nvPicPr>
              <p:cNvPr id="1330" name="Picture 13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2683811"/>
                <a:ext cx="802407" cy="346630"/>
              </a:xfrm>
              <a:prstGeom prst="rect">
                <a:avLst/>
              </a:prstGeom>
            </p:spPr>
          </p:pic>
          <p:pic>
            <p:nvPicPr>
              <p:cNvPr id="1331" name="Picture 13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2683811"/>
                <a:ext cx="802407" cy="346630"/>
              </a:xfrm>
              <a:prstGeom prst="rect">
                <a:avLst/>
              </a:prstGeom>
            </p:spPr>
          </p:pic>
          <p:pic>
            <p:nvPicPr>
              <p:cNvPr id="1332" name="Picture 13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2683811"/>
                <a:ext cx="802407" cy="346630"/>
              </a:xfrm>
              <a:prstGeom prst="rect">
                <a:avLst/>
              </a:prstGeom>
            </p:spPr>
          </p:pic>
          <p:pic>
            <p:nvPicPr>
              <p:cNvPr id="1333" name="Picture 13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2683811"/>
                <a:ext cx="802407" cy="346630"/>
              </a:xfrm>
              <a:prstGeom prst="rect">
                <a:avLst/>
              </a:prstGeom>
            </p:spPr>
          </p:pic>
          <p:pic>
            <p:nvPicPr>
              <p:cNvPr id="1334" name="Picture 13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2683811"/>
                <a:ext cx="802407" cy="346630"/>
              </a:xfrm>
              <a:prstGeom prst="rect">
                <a:avLst/>
              </a:prstGeom>
            </p:spPr>
          </p:pic>
          <p:pic>
            <p:nvPicPr>
              <p:cNvPr id="1335" name="Picture 13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2683811"/>
                <a:ext cx="802407" cy="346630"/>
              </a:xfrm>
              <a:prstGeom prst="rect">
                <a:avLst/>
              </a:prstGeom>
            </p:spPr>
          </p:pic>
          <p:pic>
            <p:nvPicPr>
              <p:cNvPr id="1336" name="Picture 13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3084768"/>
                <a:ext cx="802407" cy="346630"/>
              </a:xfrm>
              <a:prstGeom prst="rect">
                <a:avLst/>
              </a:prstGeom>
            </p:spPr>
          </p:pic>
          <p:pic>
            <p:nvPicPr>
              <p:cNvPr id="1337" name="Picture 13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3084768"/>
                <a:ext cx="802407" cy="346630"/>
              </a:xfrm>
              <a:prstGeom prst="rect">
                <a:avLst/>
              </a:prstGeom>
            </p:spPr>
          </p:pic>
          <p:pic>
            <p:nvPicPr>
              <p:cNvPr id="1338" name="Picture 13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3084768"/>
                <a:ext cx="802407" cy="346630"/>
              </a:xfrm>
              <a:prstGeom prst="rect">
                <a:avLst/>
              </a:prstGeom>
            </p:spPr>
          </p:pic>
          <p:pic>
            <p:nvPicPr>
              <p:cNvPr id="1339" name="Picture 13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3084768"/>
                <a:ext cx="802407" cy="346630"/>
              </a:xfrm>
              <a:prstGeom prst="rect">
                <a:avLst/>
              </a:prstGeom>
            </p:spPr>
          </p:pic>
          <p:pic>
            <p:nvPicPr>
              <p:cNvPr id="1340" name="Picture 13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3084768"/>
                <a:ext cx="802407" cy="346630"/>
              </a:xfrm>
              <a:prstGeom prst="rect">
                <a:avLst/>
              </a:prstGeom>
            </p:spPr>
          </p:pic>
          <p:pic>
            <p:nvPicPr>
              <p:cNvPr id="1341" name="Picture 13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3084768"/>
                <a:ext cx="802407" cy="346630"/>
              </a:xfrm>
              <a:prstGeom prst="rect">
                <a:avLst/>
              </a:prstGeom>
            </p:spPr>
          </p:pic>
          <p:pic>
            <p:nvPicPr>
              <p:cNvPr id="1342" name="Picture 13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3084768"/>
                <a:ext cx="802407" cy="346630"/>
              </a:xfrm>
              <a:prstGeom prst="rect">
                <a:avLst/>
              </a:prstGeom>
            </p:spPr>
          </p:pic>
          <p:pic>
            <p:nvPicPr>
              <p:cNvPr id="1343" name="Picture 13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3084768"/>
                <a:ext cx="802407" cy="346630"/>
              </a:xfrm>
              <a:prstGeom prst="rect">
                <a:avLst/>
              </a:prstGeom>
            </p:spPr>
          </p:pic>
          <p:pic>
            <p:nvPicPr>
              <p:cNvPr id="1344" name="Picture 13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2283242"/>
                <a:ext cx="802405" cy="346629"/>
              </a:xfrm>
              <a:prstGeom prst="rect">
                <a:avLst/>
              </a:prstGeom>
            </p:spPr>
          </p:pic>
          <p:pic>
            <p:nvPicPr>
              <p:cNvPr id="1345" name="Picture 13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2283242"/>
                <a:ext cx="802407" cy="346630"/>
              </a:xfrm>
              <a:prstGeom prst="rect">
                <a:avLst/>
              </a:prstGeom>
            </p:spPr>
          </p:pic>
          <p:pic>
            <p:nvPicPr>
              <p:cNvPr id="1346" name="Picture 13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2282854"/>
                <a:ext cx="802407" cy="346630"/>
              </a:xfrm>
              <a:prstGeom prst="rect">
                <a:avLst/>
              </a:prstGeom>
            </p:spPr>
          </p:pic>
          <p:pic>
            <p:nvPicPr>
              <p:cNvPr id="1347" name="Picture 13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2282854"/>
                <a:ext cx="802407" cy="346630"/>
              </a:xfrm>
              <a:prstGeom prst="rect">
                <a:avLst/>
              </a:prstGeom>
            </p:spPr>
          </p:pic>
          <p:pic>
            <p:nvPicPr>
              <p:cNvPr id="1348" name="Picture 13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2683811"/>
                <a:ext cx="802407" cy="346630"/>
              </a:xfrm>
              <a:prstGeom prst="rect">
                <a:avLst/>
              </a:prstGeom>
            </p:spPr>
          </p:pic>
          <p:pic>
            <p:nvPicPr>
              <p:cNvPr id="1349" name="Picture 13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2683811"/>
                <a:ext cx="802407" cy="346630"/>
              </a:xfrm>
              <a:prstGeom prst="rect">
                <a:avLst/>
              </a:prstGeom>
            </p:spPr>
          </p:pic>
          <p:pic>
            <p:nvPicPr>
              <p:cNvPr id="1350" name="Picture 13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2683811"/>
                <a:ext cx="802407" cy="346630"/>
              </a:xfrm>
              <a:prstGeom prst="rect">
                <a:avLst/>
              </a:prstGeom>
            </p:spPr>
          </p:pic>
          <p:pic>
            <p:nvPicPr>
              <p:cNvPr id="1351" name="Picture 13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3084768"/>
                <a:ext cx="802407" cy="346630"/>
              </a:xfrm>
              <a:prstGeom prst="rect">
                <a:avLst/>
              </a:prstGeom>
            </p:spPr>
          </p:pic>
          <p:pic>
            <p:nvPicPr>
              <p:cNvPr id="1352" name="Picture 13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3084768"/>
                <a:ext cx="802407" cy="346630"/>
              </a:xfrm>
              <a:prstGeom prst="rect">
                <a:avLst/>
              </a:prstGeom>
            </p:spPr>
          </p:pic>
          <p:pic>
            <p:nvPicPr>
              <p:cNvPr id="1353" name="Picture 13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3084768"/>
                <a:ext cx="802407" cy="346630"/>
              </a:xfrm>
              <a:prstGeom prst="rect">
                <a:avLst/>
              </a:prstGeom>
            </p:spPr>
          </p:pic>
          <p:pic>
            <p:nvPicPr>
              <p:cNvPr id="1354" name="Picture 13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2283242"/>
                <a:ext cx="802407" cy="346630"/>
              </a:xfrm>
              <a:prstGeom prst="rect">
                <a:avLst/>
              </a:prstGeom>
            </p:spPr>
          </p:pic>
          <p:pic>
            <p:nvPicPr>
              <p:cNvPr id="1355" name="Picture 13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089501"/>
                <a:ext cx="802407" cy="346630"/>
              </a:xfrm>
              <a:prstGeom prst="rect">
                <a:avLst/>
              </a:prstGeom>
            </p:spPr>
          </p:pic>
          <p:pic>
            <p:nvPicPr>
              <p:cNvPr id="1356" name="Picture 13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089501"/>
                <a:ext cx="802407" cy="346630"/>
              </a:xfrm>
              <a:prstGeom prst="rect">
                <a:avLst/>
              </a:prstGeom>
            </p:spPr>
          </p:pic>
          <p:pic>
            <p:nvPicPr>
              <p:cNvPr id="1357" name="Picture 13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089501"/>
                <a:ext cx="802407" cy="346630"/>
              </a:xfrm>
              <a:prstGeom prst="rect">
                <a:avLst/>
              </a:prstGeom>
            </p:spPr>
          </p:pic>
          <p:pic>
            <p:nvPicPr>
              <p:cNvPr id="1358" name="Picture 13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089501"/>
                <a:ext cx="802407" cy="346630"/>
              </a:xfrm>
              <a:prstGeom prst="rect">
                <a:avLst/>
              </a:prstGeom>
            </p:spPr>
          </p:pic>
          <p:pic>
            <p:nvPicPr>
              <p:cNvPr id="1359" name="Picture 13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089501"/>
                <a:ext cx="802407" cy="346630"/>
              </a:xfrm>
              <a:prstGeom prst="rect">
                <a:avLst/>
              </a:prstGeom>
            </p:spPr>
          </p:pic>
          <p:pic>
            <p:nvPicPr>
              <p:cNvPr id="1360" name="Picture 13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089501"/>
                <a:ext cx="802407" cy="346630"/>
              </a:xfrm>
              <a:prstGeom prst="rect">
                <a:avLst/>
              </a:prstGeom>
            </p:spPr>
          </p:pic>
          <p:pic>
            <p:nvPicPr>
              <p:cNvPr id="1361" name="Picture 13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490459"/>
                <a:ext cx="802407" cy="346630"/>
              </a:xfrm>
              <a:prstGeom prst="rect">
                <a:avLst/>
              </a:prstGeom>
            </p:spPr>
          </p:pic>
          <p:pic>
            <p:nvPicPr>
              <p:cNvPr id="1362" name="Picture 13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490459"/>
                <a:ext cx="802407" cy="346630"/>
              </a:xfrm>
              <a:prstGeom prst="rect">
                <a:avLst/>
              </a:prstGeom>
            </p:spPr>
          </p:pic>
          <p:pic>
            <p:nvPicPr>
              <p:cNvPr id="1363" name="Picture 13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490459"/>
                <a:ext cx="802407" cy="346630"/>
              </a:xfrm>
              <a:prstGeom prst="rect">
                <a:avLst/>
              </a:prstGeom>
            </p:spPr>
          </p:pic>
          <p:pic>
            <p:nvPicPr>
              <p:cNvPr id="1364" name="Picture 13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1490459"/>
                <a:ext cx="802407" cy="346630"/>
              </a:xfrm>
              <a:prstGeom prst="rect">
                <a:avLst/>
              </a:prstGeom>
            </p:spPr>
          </p:pic>
          <p:pic>
            <p:nvPicPr>
              <p:cNvPr id="1365" name="Picture 13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490459"/>
                <a:ext cx="802407" cy="346630"/>
              </a:xfrm>
              <a:prstGeom prst="rect">
                <a:avLst/>
              </a:prstGeom>
            </p:spPr>
          </p:pic>
          <p:pic>
            <p:nvPicPr>
              <p:cNvPr id="1366" name="Picture 13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490459"/>
                <a:ext cx="802407" cy="346630"/>
              </a:xfrm>
              <a:prstGeom prst="rect">
                <a:avLst/>
              </a:prstGeom>
            </p:spPr>
          </p:pic>
          <p:pic>
            <p:nvPicPr>
              <p:cNvPr id="1367" name="Picture 13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490459"/>
                <a:ext cx="802407" cy="346630"/>
              </a:xfrm>
              <a:prstGeom prst="rect">
                <a:avLst/>
              </a:prstGeom>
            </p:spPr>
          </p:pic>
          <p:pic>
            <p:nvPicPr>
              <p:cNvPr id="1368" name="Picture 13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490459"/>
                <a:ext cx="802407" cy="346630"/>
              </a:xfrm>
              <a:prstGeom prst="rect">
                <a:avLst/>
              </a:prstGeom>
            </p:spPr>
          </p:pic>
          <p:pic>
            <p:nvPicPr>
              <p:cNvPr id="1369" name="Picture 13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891416"/>
                <a:ext cx="802407" cy="346630"/>
              </a:xfrm>
              <a:prstGeom prst="rect">
                <a:avLst/>
              </a:prstGeom>
            </p:spPr>
          </p:pic>
          <p:pic>
            <p:nvPicPr>
              <p:cNvPr id="1370" name="Picture 13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891416"/>
                <a:ext cx="802407" cy="346630"/>
              </a:xfrm>
              <a:prstGeom prst="rect">
                <a:avLst/>
              </a:prstGeom>
            </p:spPr>
          </p:pic>
          <p:pic>
            <p:nvPicPr>
              <p:cNvPr id="1371" name="Picture 13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891416"/>
                <a:ext cx="802407" cy="346630"/>
              </a:xfrm>
              <a:prstGeom prst="rect">
                <a:avLst/>
              </a:prstGeom>
            </p:spPr>
          </p:pic>
          <p:pic>
            <p:nvPicPr>
              <p:cNvPr id="1372" name="Picture 13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1891416"/>
                <a:ext cx="802407" cy="346630"/>
              </a:xfrm>
              <a:prstGeom prst="rect">
                <a:avLst/>
              </a:prstGeom>
            </p:spPr>
          </p:pic>
          <p:pic>
            <p:nvPicPr>
              <p:cNvPr id="1373" name="Picture 13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891416"/>
                <a:ext cx="802407" cy="346630"/>
              </a:xfrm>
              <a:prstGeom prst="rect">
                <a:avLst/>
              </a:prstGeom>
            </p:spPr>
          </p:pic>
          <p:pic>
            <p:nvPicPr>
              <p:cNvPr id="1374" name="Picture 13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891416"/>
                <a:ext cx="802407" cy="346630"/>
              </a:xfrm>
              <a:prstGeom prst="rect">
                <a:avLst/>
              </a:prstGeom>
            </p:spPr>
          </p:pic>
          <p:pic>
            <p:nvPicPr>
              <p:cNvPr id="1375" name="Picture 13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891416"/>
                <a:ext cx="802407" cy="346630"/>
              </a:xfrm>
              <a:prstGeom prst="rect">
                <a:avLst/>
              </a:prstGeom>
            </p:spPr>
          </p:pic>
          <p:pic>
            <p:nvPicPr>
              <p:cNvPr id="1376" name="Picture 13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891416"/>
                <a:ext cx="802407" cy="346630"/>
              </a:xfrm>
              <a:prstGeom prst="rect">
                <a:avLst/>
              </a:prstGeom>
            </p:spPr>
          </p:pic>
          <p:pic>
            <p:nvPicPr>
              <p:cNvPr id="1377" name="Picture 13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1089890"/>
                <a:ext cx="802405" cy="346629"/>
              </a:xfrm>
              <a:prstGeom prst="rect">
                <a:avLst/>
              </a:prstGeom>
            </p:spPr>
          </p:pic>
          <p:pic>
            <p:nvPicPr>
              <p:cNvPr id="1378" name="Picture 13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089890"/>
                <a:ext cx="802407" cy="346630"/>
              </a:xfrm>
              <a:prstGeom prst="rect">
                <a:avLst/>
              </a:prstGeom>
            </p:spPr>
          </p:pic>
          <p:pic>
            <p:nvPicPr>
              <p:cNvPr id="1379" name="Picture 13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089501"/>
                <a:ext cx="802407" cy="346630"/>
              </a:xfrm>
              <a:prstGeom prst="rect">
                <a:avLst/>
              </a:prstGeom>
            </p:spPr>
          </p:pic>
          <p:pic>
            <p:nvPicPr>
              <p:cNvPr id="1380" name="Picture 13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089501"/>
                <a:ext cx="802407" cy="346630"/>
              </a:xfrm>
              <a:prstGeom prst="rect">
                <a:avLst/>
              </a:prstGeom>
            </p:spPr>
          </p:pic>
          <p:pic>
            <p:nvPicPr>
              <p:cNvPr id="1381" name="Picture 13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490459"/>
                <a:ext cx="802407" cy="346630"/>
              </a:xfrm>
              <a:prstGeom prst="rect">
                <a:avLst/>
              </a:prstGeom>
            </p:spPr>
          </p:pic>
          <p:pic>
            <p:nvPicPr>
              <p:cNvPr id="1382" name="Picture 13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490459"/>
                <a:ext cx="802407" cy="346630"/>
              </a:xfrm>
              <a:prstGeom prst="rect">
                <a:avLst/>
              </a:prstGeom>
            </p:spPr>
          </p:pic>
          <p:pic>
            <p:nvPicPr>
              <p:cNvPr id="1383" name="Picture 13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490459"/>
                <a:ext cx="802407" cy="346630"/>
              </a:xfrm>
              <a:prstGeom prst="rect">
                <a:avLst/>
              </a:prstGeom>
            </p:spPr>
          </p:pic>
          <p:pic>
            <p:nvPicPr>
              <p:cNvPr id="1384" name="Picture 13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891416"/>
                <a:ext cx="802407" cy="346630"/>
              </a:xfrm>
              <a:prstGeom prst="rect">
                <a:avLst/>
              </a:prstGeom>
            </p:spPr>
          </p:pic>
          <p:pic>
            <p:nvPicPr>
              <p:cNvPr id="1385" name="Picture 13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891416"/>
                <a:ext cx="802407" cy="346630"/>
              </a:xfrm>
              <a:prstGeom prst="rect">
                <a:avLst/>
              </a:prstGeom>
            </p:spPr>
          </p:pic>
          <p:pic>
            <p:nvPicPr>
              <p:cNvPr id="1386" name="Picture 13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891416"/>
                <a:ext cx="802407" cy="346630"/>
              </a:xfrm>
              <a:prstGeom prst="rect">
                <a:avLst/>
              </a:prstGeom>
            </p:spPr>
          </p:pic>
          <p:pic>
            <p:nvPicPr>
              <p:cNvPr id="1387" name="Picture 13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089890"/>
                <a:ext cx="802407" cy="346630"/>
              </a:xfrm>
              <a:prstGeom prst="rect">
                <a:avLst/>
              </a:prstGeom>
            </p:spPr>
          </p:pic>
          <p:pic>
            <p:nvPicPr>
              <p:cNvPr id="1388" name="Picture 13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03850"/>
                <a:ext cx="802407" cy="346630"/>
              </a:xfrm>
              <a:prstGeom prst="rect">
                <a:avLst/>
              </a:prstGeom>
            </p:spPr>
          </p:pic>
          <p:pic>
            <p:nvPicPr>
              <p:cNvPr id="1389" name="Picture 13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03850"/>
                <a:ext cx="802407" cy="346630"/>
              </a:xfrm>
              <a:prstGeom prst="rect">
                <a:avLst/>
              </a:prstGeom>
            </p:spPr>
          </p:pic>
          <p:pic>
            <p:nvPicPr>
              <p:cNvPr id="1390" name="Picture 13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03850"/>
                <a:ext cx="802407" cy="346630"/>
              </a:xfrm>
              <a:prstGeom prst="rect">
                <a:avLst/>
              </a:prstGeom>
            </p:spPr>
          </p:pic>
          <p:pic>
            <p:nvPicPr>
              <p:cNvPr id="1391" name="Picture 13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03850"/>
                <a:ext cx="802407" cy="346630"/>
              </a:xfrm>
              <a:prstGeom prst="rect">
                <a:avLst/>
              </a:prstGeom>
            </p:spPr>
          </p:pic>
          <p:pic>
            <p:nvPicPr>
              <p:cNvPr id="1392" name="Picture 13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03850"/>
                <a:ext cx="802407" cy="346630"/>
              </a:xfrm>
              <a:prstGeom prst="rect">
                <a:avLst/>
              </a:prstGeom>
            </p:spPr>
          </p:pic>
          <p:pic>
            <p:nvPicPr>
              <p:cNvPr id="1393" name="Picture 13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03850"/>
                <a:ext cx="802407" cy="346630"/>
              </a:xfrm>
              <a:prstGeom prst="rect">
                <a:avLst/>
              </a:prstGeom>
            </p:spPr>
          </p:pic>
          <p:pic>
            <p:nvPicPr>
              <p:cNvPr id="1394" name="Picture 13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297107"/>
                <a:ext cx="802407" cy="346630"/>
              </a:xfrm>
              <a:prstGeom prst="rect">
                <a:avLst/>
              </a:prstGeom>
            </p:spPr>
          </p:pic>
          <p:pic>
            <p:nvPicPr>
              <p:cNvPr id="1395" name="Picture 13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297107"/>
                <a:ext cx="802407" cy="346630"/>
              </a:xfrm>
              <a:prstGeom prst="rect">
                <a:avLst/>
              </a:prstGeom>
            </p:spPr>
          </p:pic>
          <p:pic>
            <p:nvPicPr>
              <p:cNvPr id="1396" name="Picture 13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297107"/>
                <a:ext cx="802407" cy="346630"/>
              </a:xfrm>
              <a:prstGeom prst="rect">
                <a:avLst/>
              </a:prstGeom>
            </p:spPr>
          </p:pic>
          <p:pic>
            <p:nvPicPr>
              <p:cNvPr id="1397" name="Picture 13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297107"/>
                <a:ext cx="802407" cy="346630"/>
              </a:xfrm>
              <a:prstGeom prst="rect">
                <a:avLst/>
              </a:prstGeom>
            </p:spPr>
          </p:pic>
          <p:pic>
            <p:nvPicPr>
              <p:cNvPr id="1398" name="Picture 13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297107"/>
                <a:ext cx="802407" cy="346630"/>
              </a:xfrm>
              <a:prstGeom prst="rect">
                <a:avLst/>
              </a:prstGeom>
            </p:spPr>
          </p:pic>
          <p:pic>
            <p:nvPicPr>
              <p:cNvPr id="1399" name="Picture 13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297107"/>
                <a:ext cx="802407" cy="346630"/>
              </a:xfrm>
              <a:prstGeom prst="rect">
                <a:avLst/>
              </a:prstGeom>
            </p:spPr>
          </p:pic>
          <p:pic>
            <p:nvPicPr>
              <p:cNvPr id="1400" name="Picture 13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297107"/>
                <a:ext cx="802407" cy="346630"/>
              </a:xfrm>
              <a:prstGeom prst="rect">
                <a:avLst/>
              </a:prstGeom>
            </p:spPr>
          </p:pic>
          <p:pic>
            <p:nvPicPr>
              <p:cNvPr id="1401" name="Picture 14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297107"/>
                <a:ext cx="802407" cy="346630"/>
              </a:xfrm>
              <a:prstGeom prst="rect">
                <a:avLst/>
              </a:prstGeom>
            </p:spPr>
          </p:pic>
          <p:pic>
            <p:nvPicPr>
              <p:cNvPr id="1402" name="Picture 14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698064"/>
                <a:ext cx="802407" cy="346630"/>
              </a:xfrm>
              <a:prstGeom prst="rect">
                <a:avLst/>
              </a:prstGeom>
            </p:spPr>
          </p:pic>
          <p:pic>
            <p:nvPicPr>
              <p:cNvPr id="1403" name="Picture 14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698064"/>
                <a:ext cx="802407" cy="346630"/>
              </a:xfrm>
              <a:prstGeom prst="rect">
                <a:avLst/>
              </a:prstGeom>
            </p:spPr>
          </p:pic>
          <p:pic>
            <p:nvPicPr>
              <p:cNvPr id="1404" name="Picture 14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698064"/>
                <a:ext cx="802407" cy="346630"/>
              </a:xfrm>
              <a:prstGeom prst="rect">
                <a:avLst/>
              </a:prstGeom>
            </p:spPr>
          </p:pic>
          <p:pic>
            <p:nvPicPr>
              <p:cNvPr id="1405" name="Picture 14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698064"/>
                <a:ext cx="802407" cy="346630"/>
              </a:xfrm>
              <a:prstGeom prst="rect">
                <a:avLst/>
              </a:prstGeom>
            </p:spPr>
          </p:pic>
          <p:pic>
            <p:nvPicPr>
              <p:cNvPr id="1406" name="Picture 14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698064"/>
                <a:ext cx="802407" cy="346630"/>
              </a:xfrm>
              <a:prstGeom prst="rect">
                <a:avLst/>
              </a:prstGeom>
            </p:spPr>
          </p:pic>
          <p:pic>
            <p:nvPicPr>
              <p:cNvPr id="1407" name="Picture 14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698064"/>
                <a:ext cx="802407" cy="346630"/>
              </a:xfrm>
              <a:prstGeom prst="rect">
                <a:avLst/>
              </a:prstGeom>
            </p:spPr>
          </p:pic>
          <p:pic>
            <p:nvPicPr>
              <p:cNvPr id="1408" name="Picture 140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698064"/>
                <a:ext cx="802407" cy="346630"/>
              </a:xfrm>
              <a:prstGeom prst="rect">
                <a:avLst/>
              </a:prstGeom>
            </p:spPr>
          </p:pic>
          <p:pic>
            <p:nvPicPr>
              <p:cNvPr id="1409" name="Picture 14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698064"/>
                <a:ext cx="802407" cy="346630"/>
              </a:xfrm>
              <a:prstGeom prst="rect">
                <a:avLst/>
              </a:prstGeom>
            </p:spPr>
          </p:pic>
          <p:pic>
            <p:nvPicPr>
              <p:cNvPr id="1410" name="Picture 14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103462"/>
                <a:ext cx="802405" cy="346629"/>
              </a:xfrm>
              <a:prstGeom prst="rect">
                <a:avLst/>
              </a:prstGeom>
            </p:spPr>
          </p:pic>
          <p:pic>
            <p:nvPicPr>
              <p:cNvPr id="1411" name="Picture 14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03462"/>
                <a:ext cx="802407" cy="346630"/>
              </a:xfrm>
              <a:prstGeom prst="rect">
                <a:avLst/>
              </a:prstGeom>
            </p:spPr>
          </p:pic>
          <p:pic>
            <p:nvPicPr>
              <p:cNvPr id="1412" name="Picture 14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03850"/>
                <a:ext cx="802407" cy="346630"/>
              </a:xfrm>
              <a:prstGeom prst="rect">
                <a:avLst/>
              </a:prstGeom>
            </p:spPr>
          </p:pic>
          <p:pic>
            <p:nvPicPr>
              <p:cNvPr id="1413" name="Picture 14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03850"/>
                <a:ext cx="802407" cy="346630"/>
              </a:xfrm>
              <a:prstGeom prst="rect">
                <a:avLst/>
              </a:prstGeom>
            </p:spPr>
          </p:pic>
          <p:pic>
            <p:nvPicPr>
              <p:cNvPr id="1414" name="Picture 14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297107"/>
                <a:ext cx="802407" cy="346630"/>
              </a:xfrm>
              <a:prstGeom prst="rect">
                <a:avLst/>
              </a:prstGeom>
            </p:spPr>
          </p:pic>
          <p:pic>
            <p:nvPicPr>
              <p:cNvPr id="1415" name="Picture 14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297107"/>
                <a:ext cx="802407" cy="346630"/>
              </a:xfrm>
              <a:prstGeom prst="rect">
                <a:avLst/>
              </a:prstGeom>
            </p:spPr>
          </p:pic>
          <p:pic>
            <p:nvPicPr>
              <p:cNvPr id="1416" name="Picture 14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297107"/>
                <a:ext cx="802407" cy="346630"/>
              </a:xfrm>
              <a:prstGeom prst="rect">
                <a:avLst/>
              </a:prstGeom>
            </p:spPr>
          </p:pic>
          <p:pic>
            <p:nvPicPr>
              <p:cNvPr id="1417" name="Picture 14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698064"/>
                <a:ext cx="802407" cy="346630"/>
              </a:xfrm>
              <a:prstGeom prst="rect">
                <a:avLst/>
              </a:prstGeom>
            </p:spPr>
          </p:pic>
          <p:pic>
            <p:nvPicPr>
              <p:cNvPr id="1418" name="Picture 14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698064"/>
                <a:ext cx="802407" cy="346630"/>
              </a:xfrm>
              <a:prstGeom prst="rect">
                <a:avLst/>
              </a:prstGeom>
            </p:spPr>
          </p:pic>
          <p:pic>
            <p:nvPicPr>
              <p:cNvPr id="1419" name="Picture 14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698064"/>
                <a:ext cx="802407" cy="346630"/>
              </a:xfrm>
              <a:prstGeom prst="rect">
                <a:avLst/>
              </a:prstGeom>
            </p:spPr>
          </p:pic>
          <p:pic>
            <p:nvPicPr>
              <p:cNvPr id="1420" name="Picture 14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03462"/>
                <a:ext cx="802407" cy="346630"/>
              </a:xfrm>
              <a:prstGeom prst="rect">
                <a:avLst/>
              </a:prstGeom>
            </p:spPr>
          </p:pic>
          <p:pic>
            <p:nvPicPr>
              <p:cNvPr id="1421" name="Picture 14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063447"/>
                <a:ext cx="802407" cy="346630"/>
              </a:xfrm>
              <a:prstGeom prst="rect">
                <a:avLst/>
              </a:prstGeom>
            </p:spPr>
          </p:pic>
          <p:pic>
            <p:nvPicPr>
              <p:cNvPr id="1422" name="Picture 14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063447"/>
                <a:ext cx="802407" cy="346630"/>
              </a:xfrm>
              <a:prstGeom prst="rect">
                <a:avLst/>
              </a:prstGeom>
            </p:spPr>
          </p:pic>
          <p:pic>
            <p:nvPicPr>
              <p:cNvPr id="1423" name="Picture 14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063447"/>
                <a:ext cx="802407" cy="346630"/>
              </a:xfrm>
              <a:prstGeom prst="rect">
                <a:avLst/>
              </a:prstGeom>
            </p:spPr>
          </p:pic>
          <p:pic>
            <p:nvPicPr>
              <p:cNvPr id="1424" name="Picture 14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063447"/>
                <a:ext cx="802407" cy="346630"/>
              </a:xfrm>
              <a:prstGeom prst="rect">
                <a:avLst/>
              </a:prstGeom>
            </p:spPr>
          </p:pic>
          <p:pic>
            <p:nvPicPr>
              <p:cNvPr id="1425" name="Picture 14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063447"/>
                <a:ext cx="802407" cy="346630"/>
              </a:xfrm>
              <a:prstGeom prst="rect">
                <a:avLst/>
              </a:prstGeom>
            </p:spPr>
          </p:pic>
          <p:pic>
            <p:nvPicPr>
              <p:cNvPr id="1426" name="Picture 14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063447"/>
                <a:ext cx="802407" cy="346630"/>
              </a:xfrm>
              <a:prstGeom prst="rect">
                <a:avLst/>
              </a:prstGeom>
            </p:spPr>
          </p:pic>
          <p:pic>
            <p:nvPicPr>
              <p:cNvPr id="1427" name="Picture 14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5063834"/>
                <a:ext cx="802407" cy="346629"/>
              </a:xfrm>
              <a:prstGeom prst="rect">
                <a:avLst/>
              </a:prstGeom>
            </p:spPr>
          </p:pic>
          <p:pic>
            <p:nvPicPr>
              <p:cNvPr id="1428" name="Picture 14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063834"/>
                <a:ext cx="802407" cy="346630"/>
              </a:xfrm>
              <a:prstGeom prst="rect">
                <a:avLst/>
              </a:prstGeom>
            </p:spPr>
          </p:pic>
          <p:pic>
            <p:nvPicPr>
              <p:cNvPr id="1429" name="Picture 14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063447"/>
                <a:ext cx="802407" cy="346630"/>
              </a:xfrm>
              <a:prstGeom prst="rect">
                <a:avLst/>
              </a:prstGeom>
            </p:spPr>
          </p:pic>
          <p:pic>
            <p:nvPicPr>
              <p:cNvPr id="1430" name="Picture 14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063447"/>
                <a:ext cx="802407" cy="346630"/>
              </a:xfrm>
              <a:prstGeom prst="rect">
                <a:avLst/>
              </a:prstGeom>
            </p:spPr>
          </p:pic>
          <p:pic>
            <p:nvPicPr>
              <p:cNvPr id="1431" name="Picture 14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063834"/>
                <a:ext cx="802407" cy="346630"/>
              </a:xfrm>
              <a:prstGeom prst="rect">
                <a:avLst/>
              </a:prstGeom>
            </p:spPr>
          </p:pic>
          <p:pic>
            <p:nvPicPr>
              <p:cNvPr id="1432" name="Picture 14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4672009"/>
                <a:ext cx="802407" cy="346630"/>
              </a:xfrm>
              <a:prstGeom prst="rect">
                <a:avLst/>
              </a:prstGeom>
            </p:spPr>
          </p:pic>
          <p:pic>
            <p:nvPicPr>
              <p:cNvPr id="1433" name="Picture 14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4672009"/>
                <a:ext cx="802407" cy="346630"/>
              </a:xfrm>
              <a:prstGeom prst="rect">
                <a:avLst/>
              </a:prstGeom>
            </p:spPr>
          </p:pic>
          <p:pic>
            <p:nvPicPr>
              <p:cNvPr id="1434" name="Picture 14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4672009"/>
                <a:ext cx="802407" cy="346630"/>
              </a:xfrm>
              <a:prstGeom prst="rect">
                <a:avLst/>
              </a:prstGeom>
            </p:spPr>
          </p:pic>
          <p:pic>
            <p:nvPicPr>
              <p:cNvPr id="1435" name="Picture 14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4672009"/>
                <a:ext cx="802407" cy="346630"/>
              </a:xfrm>
              <a:prstGeom prst="rect">
                <a:avLst/>
              </a:prstGeom>
            </p:spPr>
          </p:pic>
          <p:pic>
            <p:nvPicPr>
              <p:cNvPr id="1436" name="Picture 14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4672009"/>
                <a:ext cx="802407" cy="346630"/>
              </a:xfrm>
              <a:prstGeom prst="rect">
                <a:avLst/>
              </a:prstGeom>
            </p:spPr>
          </p:pic>
          <p:pic>
            <p:nvPicPr>
              <p:cNvPr id="1437" name="Picture 14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4672009"/>
                <a:ext cx="802407" cy="346630"/>
              </a:xfrm>
              <a:prstGeom prst="rect">
                <a:avLst/>
              </a:prstGeom>
            </p:spPr>
          </p:pic>
          <p:pic>
            <p:nvPicPr>
              <p:cNvPr id="1438" name="Picture 14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4672009"/>
                <a:ext cx="802407" cy="346630"/>
              </a:xfrm>
              <a:prstGeom prst="rect">
                <a:avLst/>
              </a:prstGeom>
            </p:spPr>
          </p:pic>
          <p:pic>
            <p:nvPicPr>
              <p:cNvPr id="1439" name="Picture 14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4672009"/>
                <a:ext cx="802407" cy="346630"/>
              </a:xfrm>
              <a:prstGeom prst="rect">
                <a:avLst/>
              </a:prstGeom>
            </p:spPr>
          </p:pic>
          <p:pic>
            <p:nvPicPr>
              <p:cNvPr id="1440" name="Picture 14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4672009"/>
                <a:ext cx="802407" cy="346630"/>
              </a:xfrm>
              <a:prstGeom prst="rect">
                <a:avLst/>
              </a:prstGeom>
            </p:spPr>
          </p:pic>
          <p:pic>
            <p:nvPicPr>
              <p:cNvPr id="1441" name="Picture 14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558" y="4672009"/>
                <a:ext cx="802407" cy="346630"/>
              </a:xfrm>
              <a:prstGeom prst="rect">
                <a:avLst/>
              </a:prstGeom>
            </p:spPr>
          </p:pic>
          <p:pic>
            <p:nvPicPr>
              <p:cNvPr id="1442" name="Picture 14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4672009"/>
                <a:ext cx="802407" cy="346630"/>
              </a:xfrm>
              <a:prstGeom prst="rect">
                <a:avLst/>
              </a:prstGeom>
            </p:spPr>
          </p:pic>
          <p:pic>
            <p:nvPicPr>
              <p:cNvPr id="1443" name="Picture 14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3476206"/>
                <a:ext cx="802407" cy="346630"/>
              </a:xfrm>
              <a:prstGeom prst="rect">
                <a:avLst/>
              </a:prstGeom>
            </p:spPr>
          </p:pic>
          <p:pic>
            <p:nvPicPr>
              <p:cNvPr id="1444" name="Picture 14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3476206"/>
                <a:ext cx="802407" cy="346630"/>
              </a:xfrm>
              <a:prstGeom prst="rect">
                <a:avLst/>
              </a:prstGeom>
            </p:spPr>
          </p:pic>
          <p:pic>
            <p:nvPicPr>
              <p:cNvPr id="1445" name="Picture 14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3877164"/>
                <a:ext cx="802407" cy="346630"/>
              </a:xfrm>
              <a:prstGeom prst="rect">
                <a:avLst/>
              </a:prstGeom>
            </p:spPr>
          </p:pic>
          <p:pic>
            <p:nvPicPr>
              <p:cNvPr id="1446" name="Picture 14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3877164"/>
                <a:ext cx="802407" cy="346630"/>
              </a:xfrm>
              <a:prstGeom prst="rect">
                <a:avLst/>
              </a:prstGeom>
            </p:spPr>
          </p:pic>
          <p:pic>
            <p:nvPicPr>
              <p:cNvPr id="1447" name="Picture 14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4278120"/>
                <a:ext cx="802407" cy="346630"/>
              </a:xfrm>
              <a:prstGeom prst="rect">
                <a:avLst/>
              </a:prstGeom>
            </p:spPr>
          </p:pic>
          <p:pic>
            <p:nvPicPr>
              <p:cNvPr id="1448" name="Picture 14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4278120"/>
                <a:ext cx="802407" cy="346630"/>
              </a:xfrm>
              <a:prstGeom prst="rect">
                <a:avLst/>
              </a:prstGeom>
            </p:spPr>
          </p:pic>
          <p:pic>
            <p:nvPicPr>
              <p:cNvPr id="1449" name="Picture 14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2282854"/>
                <a:ext cx="802407" cy="346630"/>
              </a:xfrm>
              <a:prstGeom prst="rect">
                <a:avLst/>
              </a:prstGeom>
            </p:spPr>
          </p:pic>
          <p:pic>
            <p:nvPicPr>
              <p:cNvPr id="1450" name="Picture 14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2282854"/>
                <a:ext cx="802407" cy="346630"/>
              </a:xfrm>
              <a:prstGeom prst="rect">
                <a:avLst/>
              </a:prstGeom>
            </p:spPr>
          </p:pic>
          <p:pic>
            <p:nvPicPr>
              <p:cNvPr id="1451" name="Picture 14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2683811"/>
                <a:ext cx="802407" cy="346630"/>
              </a:xfrm>
              <a:prstGeom prst="rect">
                <a:avLst/>
              </a:prstGeom>
            </p:spPr>
          </p:pic>
          <p:pic>
            <p:nvPicPr>
              <p:cNvPr id="1452" name="Picture 14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2683811"/>
                <a:ext cx="802407" cy="346630"/>
              </a:xfrm>
              <a:prstGeom prst="rect">
                <a:avLst/>
              </a:prstGeom>
            </p:spPr>
          </p:pic>
          <p:pic>
            <p:nvPicPr>
              <p:cNvPr id="1453" name="Picture 14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3084768"/>
                <a:ext cx="802407" cy="346630"/>
              </a:xfrm>
              <a:prstGeom prst="rect">
                <a:avLst/>
              </a:prstGeom>
            </p:spPr>
          </p:pic>
          <p:pic>
            <p:nvPicPr>
              <p:cNvPr id="1454" name="Picture 14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3084768"/>
                <a:ext cx="802407" cy="346630"/>
              </a:xfrm>
              <a:prstGeom prst="rect">
                <a:avLst/>
              </a:prstGeom>
            </p:spPr>
          </p:pic>
          <p:pic>
            <p:nvPicPr>
              <p:cNvPr id="1455" name="Picture 14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089501"/>
                <a:ext cx="802407" cy="346630"/>
              </a:xfrm>
              <a:prstGeom prst="rect">
                <a:avLst/>
              </a:prstGeom>
            </p:spPr>
          </p:pic>
          <p:pic>
            <p:nvPicPr>
              <p:cNvPr id="1456" name="Picture 14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089501"/>
                <a:ext cx="802407" cy="346630"/>
              </a:xfrm>
              <a:prstGeom prst="rect">
                <a:avLst/>
              </a:prstGeom>
            </p:spPr>
          </p:pic>
          <p:pic>
            <p:nvPicPr>
              <p:cNvPr id="1457" name="Picture 14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490459"/>
                <a:ext cx="802407" cy="346630"/>
              </a:xfrm>
              <a:prstGeom prst="rect">
                <a:avLst/>
              </a:prstGeom>
            </p:spPr>
          </p:pic>
          <p:pic>
            <p:nvPicPr>
              <p:cNvPr id="1458" name="Picture 14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490459"/>
                <a:ext cx="802407" cy="346630"/>
              </a:xfrm>
              <a:prstGeom prst="rect">
                <a:avLst/>
              </a:prstGeom>
            </p:spPr>
          </p:pic>
          <p:pic>
            <p:nvPicPr>
              <p:cNvPr id="1459" name="Picture 14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891416"/>
                <a:ext cx="802407" cy="346630"/>
              </a:xfrm>
              <a:prstGeom prst="rect">
                <a:avLst/>
              </a:prstGeom>
            </p:spPr>
          </p:pic>
          <p:pic>
            <p:nvPicPr>
              <p:cNvPr id="1460" name="Picture 14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891416"/>
                <a:ext cx="802407" cy="346630"/>
              </a:xfrm>
              <a:prstGeom prst="rect">
                <a:avLst/>
              </a:prstGeom>
            </p:spPr>
          </p:pic>
          <p:pic>
            <p:nvPicPr>
              <p:cNvPr id="1461" name="Picture 14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03850"/>
                <a:ext cx="802407" cy="346630"/>
              </a:xfrm>
              <a:prstGeom prst="rect">
                <a:avLst/>
              </a:prstGeom>
            </p:spPr>
          </p:pic>
          <p:pic>
            <p:nvPicPr>
              <p:cNvPr id="1462" name="Picture 14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03850"/>
                <a:ext cx="802407" cy="346630"/>
              </a:xfrm>
              <a:prstGeom prst="rect">
                <a:avLst/>
              </a:prstGeom>
            </p:spPr>
          </p:pic>
          <p:pic>
            <p:nvPicPr>
              <p:cNvPr id="1463" name="Picture 14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297107"/>
                <a:ext cx="802407" cy="346630"/>
              </a:xfrm>
              <a:prstGeom prst="rect">
                <a:avLst/>
              </a:prstGeom>
            </p:spPr>
          </p:pic>
          <p:pic>
            <p:nvPicPr>
              <p:cNvPr id="1464" name="Picture 14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297107"/>
                <a:ext cx="802407" cy="346630"/>
              </a:xfrm>
              <a:prstGeom prst="rect">
                <a:avLst/>
              </a:prstGeom>
            </p:spPr>
          </p:pic>
          <p:pic>
            <p:nvPicPr>
              <p:cNvPr id="1465" name="Picture 14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698064"/>
                <a:ext cx="802407" cy="346630"/>
              </a:xfrm>
              <a:prstGeom prst="rect">
                <a:avLst/>
              </a:prstGeom>
            </p:spPr>
          </p:pic>
          <p:pic>
            <p:nvPicPr>
              <p:cNvPr id="1466" name="Picture 14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698064"/>
                <a:ext cx="802407" cy="346630"/>
              </a:xfrm>
              <a:prstGeom prst="rect">
                <a:avLst/>
              </a:prstGeom>
            </p:spPr>
          </p:pic>
          <p:pic>
            <p:nvPicPr>
              <p:cNvPr id="1467" name="Picture 14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063447"/>
                <a:ext cx="802407" cy="346630"/>
              </a:xfrm>
              <a:prstGeom prst="rect">
                <a:avLst/>
              </a:prstGeom>
            </p:spPr>
          </p:pic>
          <p:pic>
            <p:nvPicPr>
              <p:cNvPr id="1468" name="Picture 14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063447"/>
                <a:ext cx="802407" cy="346630"/>
              </a:xfrm>
              <a:prstGeom prst="rect">
                <a:avLst/>
              </a:prstGeom>
            </p:spPr>
          </p:pic>
          <p:pic>
            <p:nvPicPr>
              <p:cNvPr id="1469" name="Picture 14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4672009"/>
                <a:ext cx="802407" cy="346630"/>
              </a:xfrm>
              <a:prstGeom prst="rect">
                <a:avLst/>
              </a:prstGeom>
            </p:spPr>
          </p:pic>
          <p:pic>
            <p:nvPicPr>
              <p:cNvPr id="1470" name="Picture 14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4672009"/>
                <a:ext cx="802407" cy="346630"/>
              </a:xfrm>
              <a:prstGeom prst="rect">
                <a:avLst/>
              </a:prstGeom>
            </p:spPr>
          </p:pic>
          <p:pic>
            <p:nvPicPr>
              <p:cNvPr id="1471" name="Picture 14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3476206"/>
                <a:ext cx="802407" cy="346630"/>
              </a:xfrm>
              <a:prstGeom prst="rect">
                <a:avLst/>
              </a:prstGeom>
            </p:spPr>
          </p:pic>
          <p:pic>
            <p:nvPicPr>
              <p:cNvPr id="1472" name="Picture 14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3476206"/>
                <a:ext cx="802407" cy="346630"/>
              </a:xfrm>
              <a:prstGeom prst="rect">
                <a:avLst/>
              </a:prstGeom>
            </p:spPr>
          </p:pic>
          <p:pic>
            <p:nvPicPr>
              <p:cNvPr id="1473" name="Picture 14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3877164"/>
                <a:ext cx="802407" cy="346630"/>
              </a:xfrm>
              <a:prstGeom prst="rect">
                <a:avLst/>
              </a:prstGeom>
            </p:spPr>
          </p:pic>
          <p:pic>
            <p:nvPicPr>
              <p:cNvPr id="1474" name="Picture 14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3877164"/>
                <a:ext cx="802407" cy="346630"/>
              </a:xfrm>
              <a:prstGeom prst="rect">
                <a:avLst/>
              </a:prstGeom>
            </p:spPr>
          </p:pic>
          <p:pic>
            <p:nvPicPr>
              <p:cNvPr id="1475" name="Picture 14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4278120"/>
                <a:ext cx="802407" cy="346630"/>
              </a:xfrm>
              <a:prstGeom prst="rect">
                <a:avLst/>
              </a:prstGeom>
            </p:spPr>
          </p:pic>
          <p:pic>
            <p:nvPicPr>
              <p:cNvPr id="1476" name="Picture 14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4278120"/>
                <a:ext cx="802407" cy="346630"/>
              </a:xfrm>
              <a:prstGeom prst="rect">
                <a:avLst/>
              </a:prstGeom>
            </p:spPr>
          </p:pic>
          <p:pic>
            <p:nvPicPr>
              <p:cNvPr id="1477" name="Picture 14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2282854"/>
                <a:ext cx="802407" cy="346630"/>
              </a:xfrm>
              <a:prstGeom prst="rect">
                <a:avLst/>
              </a:prstGeom>
            </p:spPr>
          </p:pic>
          <p:pic>
            <p:nvPicPr>
              <p:cNvPr id="1478" name="Picture 14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2282854"/>
                <a:ext cx="802407" cy="346630"/>
              </a:xfrm>
              <a:prstGeom prst="rect">
                <a:avLst/>
              </a:prstGeom>
            </p:spPr>
          </p:pic>
          <p:pic>
            <p:nvPicPr>
              <p:cNvPr id="1479" name="Picture 14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2683811"/>
                <a:ext cx="802407" cy="346630"/>
              </a:xfrm>
              <a:prstGeom prst="rect">
                <a:avLst/>
              </a:prstGeom>
            </p:spPr>
          </p:pic>
          <p:pic>
            <p:nvPicPr>
              <p:cNvPr id="1480" name="Picture 14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2683811"/>
                <a:ext cx="802407" cy="346630"/>
              </a:xfrm>
              <a:prstGeom prst="rect">
                <a:avLst/>
              </a:prstGeom>
            </p:spPr>
          </p:pic>
          <p:pic>
            <p:nvPicPr>
              <p:cNvPr id="1481" name="Picture 14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3084768"/>
                <a:ext cx="802407" cy="346630"/>
              </a:xfrm>
              <a:prstGeom prst="rect">
                <a:avLst/>
              </a:prstGeom>
            </p:spPr>
          </p:pic>
          <p:pic>
            <p:nvPicPr>
              <p:cNvPr id="1482" name="Picture 14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3084768"/>
                <a:ext cx="802407" cy="346630"/>
              </a:xfrm>
              <a:prstGeom prst="rect">
                <a:avLst/>
              </a:prstGeom>
            </p:spPr>
          </p:pic>
          <p:pic>
            <p:nvPicPr>
              <p:cNvPr id="1483" name="Picture 14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089501"/>
                <a:ext cx="802407" cy="346630"/>
              </a:xfrm>
              <a:prstGeom prst="rect">
                <a:avLst/>
              </a:prstGeom>
            </p:spPr>
          </p:pic>
          <p:pic>
            <p:nvPicPr>
              <p:cNvPr id="1484" name="Picture 14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089501"/>
                <a:ext cx="802407" cy="346630"/>
              </a:xfrm>
              <a:prstGeom prst="rect">
                <a:avLst/>
              </a:prstGeom>
            </p:spPr>
          </p:pic>
          <p:pic>
            <p:nvPicPr>
              <p:cNvPr id="1485" name="Picture 14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490459"/>
                <a:ext cx="802407" cy="346630"/>
              </a:xfrm>
              <a:prstGeom prst="rect">
                <a:avLst/>
              </a:prstGeom>
            </p:spPr>
          </p:pic>
          <p:pic>
            <p:nvPicPr>
              <p:cNvPr id="1486" name="Picture 14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490459"/>
                <a:ext cx="802407" cy="346630"/>
              </a:xfrm>
              <a:prstGeom prst="rect">
                <a:avLst/>
              </a:prstGeom>
            </p:spPr>
          </p:pic>
          <p:pic>
            <p:nvPicPr>
              <p:cNvPr id="1487" name="Picture 14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891416"/>
                <a:ext cx="802407" cy="346630"/>
              </a:xfrm>
              <a:prstGeom prst="rect">
                <a:avLst/>
              </a:prstGeom>
            </p:spPr>
          </p:pic>
          <p:pic>
            <p:nvPicPr>
              <p:cNvPr id="1488" name="Picture 14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891416"/>
                <a:ext cx="802407" cy="346630"/>
              </a:xfrm>
              <a:prstGeom prst="rect">
                <a:avLst/>
              </a:prstGeom>
            </p:spPr>
          </p:pic>
          <p:pic>
            <p:nvPicPr>
              <p:cNvPr id="1489" name="Picture 14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03850"/>
                <a:ext cx="802407" cy="346630"/>
              </a:xfrm>
              <a:prstGeom prst="rect">
                <a:avLst/>
              </a:prstGeom>
            </p:spPr>
          </p:pic>
          <p:pic>
            <p:nvPicPr>
              <p:cNvPr id="1490" name="Picture 14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03850"/>
                <a:ext cx="802407" cy="346630"/>
              </a:xfrm>
              <a:prstGeom prst="rect">
                <a:avLst/>
              </a:prstGeom>
            </p:spPr>
          </p:pic>
          <p:pic>
            <p:nvPicPr>
              <p:cNvPr id="1491" name="Picture 14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297107"/>
                <a:ext cx="802407" cy="346630"/>
              </a:xfrm>
              <a:prstGeom prst="rect">
                <a:avLst/>
              </a:prstGeom>
            </p:spPr>
          </p:pic>
          <p:pic>
            <p:nvPicPr>
              <p:cNvPr id="1492" name="Picture 14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297107"/>
                <a:ext cx="802407" cy="346630"/>
              </a:xfrm>
              <a:prstGeom prst="rect">
                <a:avLst/>
              </a:prstGeom>
            </p:spPr>
          </p:pic>
          <p:pic>
            <p:nvPicPr>
              <p:cNvPr id="1493" name="Picture 14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698064"/>
                <a:ext cx="802407" cy="346630"/>
              </a:xfrm>
              <a:prstGeom prst="rect">
                <a:avLst/>
              </a:prstGeom>
            </p:spPr>
          </p:pic>
          <p:pic>
            <p:nvPicPr>
              <p:cNvPr id="1494" name="Picture 14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698064"/>
                <a:ext cx="802407" cy="346630"/>
              </a:xfrm>
              <a:prstGeom prst="rect">
                <a:avLst/>
              </a:prstGeom>
            </p:spPr>
          </p:pic>
          <p:pic>
            <p:nvPicPr>
              <p:cNvPr id="1495" name="Picture 14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063447"/>
                <a:ext cx="802407" cy="346630"/>
              </a:xfrm>
              <a:prstGeom prst="rect">
                <a:avLst/>
              </a:prstGeom>
            </p:spPr>
          </p:pic>
          <p:pic>
            <p:nvPicPr>
              <p:cNvPr id="1496" name="Picture 14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063447"/>
                <a:ext cx="802407" cy="346630"/>
              </a:xfrm>
              <a:prstGeom prst="rect">
                <a:avLst/>
              </a:prstGeom>
            </p:spPr>
          </p:pic>
          <p:pic>
            <p:nvPicPr>
              <p:cNvPr id="1497" name="Picture 14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4672009"/>
                <a:ext cx="802407" cy="346630"/>
              </a:xfrm>
              <a:prstGeom prst="rect">
                <a:avLst/>
              </a:prstGeom>
            </p:spPr>
          </p:pic>
          <p:pic>
            <p:nvPicPr>
              <p:cNvPr id="1498" name="Picture 14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4672009"/>
                <a:ext cx="802407" cy="346630"/>
              </a:xfrm>
              <a:prstGeom prst="rect">
                <a:avLst/>
              </a:prstGeom>
            </p:spPr>
          </p:pic>
          <p:pic>
            <p:nvPicPr>
              <p:cNvPr id="1499" name="Picture 14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458881"/>
                <a:ext cx="802407" cy="346630"/>
              </a:xfrm>
              <a:prstGeom prst="rect">
                <a:avLst/>
              </a:prstGeom>
            </p:spPr>
          </p:pic>
          <p:pic>
            <p:nvPicPr>
              <p:cNvPr id="1500" name="Picture 14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458881"/>
                <a:ext cx="802407" cy="346630"/>
              </a:xfrm>
              <a:prstGeom prst="rect">
                <a:avLst/>
              </a:prstGeom>
            </p:spPr>
          </p:pic>
          <p:pic>
            <p:nvPicPr>
              <p:cNvPr id="1501" name="Picture 15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458881"/>
                <a:ext cx="802407" cy="346630"/>
              </a:xfrm>
              <a:prstGeom prst="rect">
                <a:avLst/>
              </a:prstGeom>
            </p:spPr>
          </p:pic>
          <p:pic>
            <p:nvPicPr>
              <p:cNvPr id="1502" name="Picture 15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458881"/>
                <a:ext cx="802407" cy="346630"/>
              </a:xfrm>
              <a:prstGeom prst="rect">
                <a:avLst/>
              </a:prstGeom>
            </p:spPr>
          </p:pic>
          <p:pic>
            <p:nvPicPr>
              <p:cNvPr id="1503" name="Picture 15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458881"/>
                <a:ext cx="802407" cy="346630"/>
              </a:xfrm>
              <a:prstGeom prst="rect">
                <a:avLst/>
              </a:prstGeom>
            </p:spPr>
          </p:pic>
          <p:pic>
            <p:nvPicPr>
              <p:cNvPr id="1504" name="Picture 15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458881"/>
                <a:ext cx="802407" cy="346630"/>
              </a:xfrm>
              <a:prstGeom prst="rect">
                <a:avLst/>
              </a:prstGeom>
            </p:spPr>
          </p:pic>
          <p:pic>
            <p:nvPicPr>
              <p:cNvPr id="1505" name="Picture 15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859838"/>
                <a:ext cx="802407" cy="346630"/>
              </a:xfrm>
              <a:prstGeom prst="rect">
                <a:avLst/>
              </a:prstGeom>
            </p:spPr>
          </p:pic>
          <p:pic>
            <p:nvPicPr>
              <p:cNvPr id="1506" name="Picture 15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859838"/>
                <a:ext cx="802407" cy="346630"/>
              </a:xfrm>
              <a:prstGeom prst="rect">
                <a:avLst/>
              </a:prstGeom>
            </p:spPr>
          </p:pic>
          <p:pic>
            <p:nvPicPr>
              <p:cNvPr id="1507" name="Picture 15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859838"/>
                <a:ext cx="802407" cy="346630"/>
              </a:xfrm>
              <a:prstGeom prst="rect">
                <a:avLst/>
              </a:prstGeom>
            </p:spPr>
          </p:pic>
          <p:pic>
            <p:nvPicPr>
              <p:cNvPr id="1508" name="Picture 150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5859838"/>
                <a:ext cx="802407" cy="346630"/>
              </a:xfrm>
              <a:prstGeom prst="rect">
                <a:avLst/>
              </a:prstGeom>
            </p:spPr>
          </p:pic>
          <p:pic>
            <p:nvPicPr>
              <p:cNvPr id="1509" name="Picture 15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859838"/>
                <a:ext cx="802407" cy="346630"/>
              </a:xfrm>
              <a:prstGeom prst="rect">
                <a:avLst/>
              </a:prstGeom>
            </p:spPr>
          </p:pic>
          <p:pic>
            <p:nvPicPr>
              <p:cNvPr id="1510" name="Picture 15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859838"/>
                <a:ext cx="802407" cy="346630"/>
              </a:xfrm>
              <a:prstGeom prst="rect">
                <a:avLst/>
              </a:prstGeom>
            </p:spPr>
          </p:pic>
          <p:pic>
            <p:nvPicPr>
              <p:cNvPr id="1511" name="Picture 15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859838"/>
                <a:ext cx="802407" cy="346630"/>
              </a:xfrm>
              <a:prstGeom prst="rect">
                <a:avLst/>
              </a:prstGeom>
            </p:spPr>
          </p:pic>
          <p:pic>
            <p:nvPicPr>
              <p:cNvPr id="1512" name="Picture 15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859838"/>
                <a:ext cx="802407" cy="346630"/>
              </a:xfrm>
              <a:prstGeom prst="rect">
                <a:avLst/>
              </a:prstGeom>
            </p:spPr>
          </p:pic>
          <p:pic>
            <p:nvPicPr>
              <p:cNvPr id="1513" name="Picture 15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6260795"/>
                <a:ext cx="802407" cy="346630"/>
              </a:xfrm>
              <a:prstGeom prst="rect">
                <a:avLst/>
              </a:prstGeom>
            </p:spPr>
          </p:pic>
          <p:pic>
            <p:nvPicPr>
              <p:cNvPr id="1514" name="Picture 15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6260795"/>
                <a:ext cx="802407" cy="346630"/>
              </a:xfrm>
              <a:prstGeom prst="rect">
                <a:avLst/>
              </a:prstGeom>
            </p:spPr>
          </p:pic>
          <p:pic>
            <p:nvPicPr>
              <p:cNvPr id="1515" name="Picture 15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6260795"/>
                <a:ext cx="802407" cy="346630"/>
              </a:xfrm>
              <a:prstGeom prst="rect">
                <a:avLst/>
              </a:prstGeom>
            </p:spPr>
          </p:pic>
          <p:pic>
            <p:nvPicPr>
              <p:cNvPr id="1516" name="Picture 15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6260795"/>
                <a:ext cx="802407" cy="346630"/>
              </a:xfrm>
              <a:prstGeom prst="rect">
                <a:avLst/>
              </a:prstGeom>
            </p:spPr>
          </p:pic>
          <p:pic>
            <p:nvPicPr>
              <p:cNvPr id="1517" name="Picture 15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6260795"/>
                <a:ext cx="802407" cy="346630"/>
              </a:xfrm>
              <a:prstGeom prst="rect">
                <a:avLst/>
              </a:prstGeom>
            </p:spPr>
          </p:pic>
          <p:pic>
            <p:nvPicPr>
              <p:cNvPr id="1518" name="Picture 15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6260795"/>
                <a:ext cx="802407" cy="346630"/>
              </a:xfrm>
              <a:prstGeom prst="rect">
                <a:avLst/>
              </a:prstGeom>
            </p:spPr>
          </p:pic>
          <p:pic>
            <p:nvPicPr>
              <p:cNvPr id="1519" name="Picture 15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6260795"/>
                <a:ext cx="802407" cy="346630"/>
              </a:xfrm>
              <a:prstGeom prst="rect">
                <a:avLst/>
              </a:prstGeom>
            </p:spPr>
          </p:pic>
          <p:pic>
            <p:nvPicPr>
              <p:cNvPr id="1520" name="Picture 15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6260795"/>
                <a:ext cx="802407" cy="346630"/>
              </a:xfrm>
              <a:prstGeom prst="rect">
                <a:avLst/>
              </a:prstGeom>
            </p:spPr>
          </p:pic>
          <p:pic>
            <p:nvPicPr>
              <p:cNvPr id="1521" name="Picture 15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5459268"/>
                <a:ext cx="802407" cy="346629"/>
              </a:xfrm>
              <a:prstGeom prst="rect">
                <a:avLst/>
              </a:prstGeom>
            </p:spPr>
          </p:pic>
          <p:pic>
            <p:nvPicPr>
              <p:cNvPr id="1522" name="Picture 15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459268"/>
                <a:ext cx="802407" cy="346630"/>
              </a:xfrm>
              <a:prstGeom prst="rect">
                <a:avLst/>
              </a:prstGeom>
            </p:spPr>
          </p:pic>
          <p:pic>
            <p:nvPicPr>
              <p:cNvPr id="1523" name="Picture 15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458881"/>
                <a:ext cx="802407" cy="346630"/>
              </a:xfrm>
              <a:prstGeom prst="rect">
                <a:avLst/>
              </a:prstGeom>
            </p:spPr>
          </p:pic>
          <p:pic>
            <p:nvPicPr>
              <p:cNvPr id="1524" name="Picture 15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458881"/>
                <a:ext cx="802407" cy="346630"/>
              </a:xfrm>
              <a:prstGeom prst="rect">
                <a:avLst/>
              </a:prstGeom>
            </p:spPr>
          </p:pic>
          <p:pic>
            <p:nvPicPr>
              <p:cNvPr id="1525" name="Picture 15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859838"/>
                <a:ext cx="802407" cy="346630"/>
              </a:xfrm>
              <a:prstGeom prst="rect">
                <a:avLst/>
              </a:prstGeom>
            </p:spPr>
          </p:pic>
          <p:pic>
            <p:nvPicPr>
              <p:cNvPr id="1526" name="Picture 15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859838"/>
                <a:ext cx="802407" cy="346630"/>
              </a:xfrm>
              <a:prstGeom prst="rect">
                <a:avLst/>
              </a:prstGeom>
            </p:spPr>
          </p:pic>
          <p:pic>
            <p:nvPicPr>
              <p:cNvPr id="1527" name="Picture 15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859838"/>
                <a:ext cx="802407" cy="346630"/>
              </a:xfrm>
              <a:prstGeom prst="rect">
                <a:avLst/>
              </a:prstGeom>
            </p:spPr>
          </p:pic>
          <p:pic>
            <p:nvPicPr>
              <p:cNvPr id="1528" name="Picture 15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6260795"/>
                <a:ext cx="802407" cy="346630"/>
              </a:xfrm>
              <a:prstGeom prst="rect">
                <a:avLst/>
              </a:prstGeom>
            </p:spPr>
          </p:pic>
          <p:pic>
            <p:nvPicPr>
              <p:cNvPr id="1529" name="Picture 15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6260795"/>
                <a:ext cx="802407" cy="346630"/>
              </a:xfrm>
              <a:prstGeom prst="rect">
                <a:avLst/>
              </a:prstGeom>
            </p:spPr>
          </p:pic>
          <p:pic>
            <p:nvPicPr>
              <p:cNvPr id="1530" name="Picture 15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6260795"/>
                <a:ext cx="802407" cy="346630"/>
              </a:xfrm>
              <a:prstGeom prst="rect">
                <a:avLst/>
              </a:prstGeom>
            </p:spPr>
          </p:pic>
          <p:pic>
            <p:nvPicPr>
              <p:cNvPr id="1531" name="Picture 15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459268"/>
                <a:ext cx="802407" cy="346630"/>
              </a:xfrm>
              <a:prstGeom prst="rect">
                <a:avLst/>
              </a:prstGeom>
            </p:spPr>
          </p:pic>
          <p:pic>
            <p:nvPicPr>
              <p:cNvPr id="1532" name="Picture 15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6654684"/>
                <a:ext cx="802407" cy="346630"/>
              </a:xfrm>
              <a:prstGeom prst="rect">
                <a:avLst/>
              </a:prstGeom>
            </p:spPr>
          </p:pic>
          <p:pic>
            <p:nvPicPr>
              <p:cNvPr id="1533" name="Picture 15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6654684"/>
                <a:ext cx="802407" cy="346630"/>
              </a:xfrm>
              <a:prstGeom prst="rect">
                <a:avLst/>
              </a:prstGeom>
            </p:spPr>
          </p:pic>
          <p:pic>
            <p:nvPicPr>
              <p:cNvPr id="1534" name="Picture 15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6654684"/>
                <a:ext cx="802407" cy="346630"/>
              </a:xfrm>
              <a:prstGeom prst="rect">
                <a:avLst/>
              </a:prstGeom>
            </p:spPr>
          </p:pic>
          <p:pic>
            <p:nvPicPr>
              <p:cNvPr id="1535" name="Picture 15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6654684"/>
                <a:ext cx="802407" cy="346630"/>
              </a:xfrm>
              <a:prstGeom prst="rect">
                <a:avLst/>
              </a:prstGeom>
            </p:spPr>
          </p:pic>
          <p:pic>
            <p:nvPicPr>
              <p:cNvPr id="1536" name="Picture 15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6654684"/>
                <a:ext cx="802407" cy="346630"/>
              </a:xfrm>
              <a:prstGeom prst="rect">
                <a:avLst/>
              </a:prstGeom>
            </p:spPr>
          </p:pic>
          <p:pic>
            <p:nvPicPr>
              <p:cNvPr id="1537" name="Picture 15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6654684"/>
                <a:ext cx="802407" cy="346630"/>
              </a:xfrm>
              <a:prstGeom prst="rect">
                <a:avLst/>
              </a:prstGeom>
            </p:spPr>
          </p:pic>
          <p:pic>
            <p:nvPicPr>
              <p:cNvPr id="1538" name="Picture 15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6654684"/>
                <a:ext cx="802407" cy="346630"/>
              </a:xfrm>
              <a:prstGeom prst="rect">
                <a:avLst/>
              </a:prstGeom>
            </p:spPr>
          </p:pic>
          <p:pic>
            <p:nvPicPr>
              <p:cNvPr id="1539" name="Picture 15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6654684"/>
                <a:ext cx="802407" cy="346630"/>
              </a:xfrm>
              <a:prstGeom prst="rect">
                <a:avLst/>
              </a:prstGeom>
            </p:spPr>
          </p:pic>
          <p:pic>
            <p:nvPicPr>
              <p:cNvPr id="1540" name="Picture 15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6654684"/>
                <a:ext cx="802407" cy="346630"/>
              </a:xfrm>
              <a:prstGeom prst="rect">
                <a:avLst/>
              </a:prstGeom>
            </p:spPr>
          </p:pic>
          <p:pic>
            <p:nvPicPr>
              <p:cNvPr id="1541" name="Picture 15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6654684"/>
                <a:ext cx="802407" cy="346630"/>
              </a:xfrm>
              <a:prstGeom prst="rect">
                <a:avLst/>
              </a:prstGeom>
            </p:spPr>
          </p:pic>
          <p:pic>
            <p:nvPicPr>
              <p:cNvPr id="1542" name="Picture 15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6654684"/>
                <a:ext cx="802407" cy="346630"/>
              </a:xfrm>
              <a:prstGeom prst="rect">
                <a:avLst/>
              </a:prstGeom>
            </p:spPr>
          </p:pic>
          <p:pic>
            <p:nvPicPr>
              <p:cNvPr id="1543" name="Picture 15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458881"/>
                <a:ext cx="802407" cy="346630"/>
              </a:xfrm>
              <a:prstGeom prst="rect">
                <a:avLst/>
              </a:prstGeom>
            </p:spPr>
          </p:pic>
          <p:pic>
            <p:nvPicPr>
              <p:cNvPr id="1544" name="Picture 15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458881"/>
                <a:ext cx="802407" cy="346630"/>
              </a:xfrm>
              <a:prstGeom prst="rect">
                <a:avLst/>
              </a:prstGeom>
            </p:spPr>
          </p:pic>
          <p:pic>
            <p:nvPicPr>
              <p:cNvPr id="1545" name="Picture 15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859838"/>
                <a:ext cx="802407" cy="346630"/>
              </a:xfrm>
              <a:prstGeom prst="rect">
                <a:avLst/>
              </a:prstGeom>
            </p:spPr>
          </p:pic>
          <p:pic>
            <p:nvPicPr>
              <p:cNvPr id="1546" name="Picture 15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859838"/>
                <a:ext cx="802407" cy="346630"/>
              </a:xfrm>
              <a:prstGeom prst="rect">
                <a:avLst/>
              </a:prstGeom>
            </p:spPr>
          </p:pic>
          <p:pic>
            <p:nvPicPr>
              <p:cNvPr id="1547" name="Picture 15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6260795"/>
                <a:ext cx="802407" cy="346630"/>
              </a:xfrm>
              <a:prstGeom prst="rect">
                <a:avLst/>
              </a:prstGeom>
            </p:spPr>
          </p:pic>
          <p:pic>
            <p:nvPicPr>
              <p:cNvPr id="1548" name="Picture 15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6260795"/>
                <a:ext cx="802407" cy="346630"/>
              </a:xfrm>
              <a:prstGeom prst="rect">
                <a:avLst/>
              </a:prstGeom>
            </p:spPr>
          </p:pic>
          <p:pic>
            <p:nvPicPr>
              <p:cNvPr id="1549" name="Picture 15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6654684"/>
                <a:ext cx="802407" cy="346630"/>
              </a:xfrm>
              <a:prstGeom prst="rect">
                <a:avLst/>
              </a:prstGeom>
            </p:spPr>
          </p:pic>
          <p:pic>
            <p:nvPicPr>
              <p:cNvPr id="1550" name="Picture 15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6654684"/>
                <a:ext cx="802407" cy="346630"/>
              </a:xfrm>
              <a:prstGeom prst="rect">
                <a:avLst/>
              </a:prstGeom>
            </p:spPr>
          </p:pic>
          <p:pic>
            <p:nvPicPr>
              <p:cNvPr id="1551" name="Picture 15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458881"/>
                <a:ext cx="802407" cy="346630"/>
              </a:xfrm>
              <a:prstGeom prst="rect">
                <a:avLst/>
              </a:prstGeom>
            </p:spPr>
          </p:pic>
          <p:pic>
            <p:nvPicPr>
              <p:cNvPr id="1552" name="Picture 15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458881"/>
                <a:ext cx="802407" cy="346630"/>
              </a:xfrm>
              <a:prstGeom prst="rect">
                <a:avLst/>
              </a:prstGeom>
            </p:spPr>
          </p:pic>
          <p:pic>
            <p:nvPicPr>
              <p:cNvPr id="1553" name="Picture 15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859838"/>
                <a:ext cx="802407" cy="346630"/>
              </a:xfrm>
              <a:prstGeom prst="rect">
                <a:avLst/>
              </a:prstGeom>
            </p:spPr>
          </p:pic>
          <p:pic>
            <p:nvPicPr>
              <p:cNvPr id="1554" name="Picture 15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859838"/>
                <a:ext cx="802407" cy="346630"/>
              </a:xfrm>
              <a:prstGeom prst="rect">
                <a:avLst/>
              </a:prstGeom>
            </p:spPr>
          </p:pic>
          <p:pic>
            <p:nvPicPr>
              <p:cNvPr id="1555" name="Picture 15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6260795"/>
                <a:ext cx="802407" cy="346630"/>
              </a:xfrm>
              <a:prstGeom prst="rect">
                <a:avLst/>
              </a:prstGeom>
            </p:spPr>
          </p:pic>
          <p:pic>
            <p:nvPicPr>
              <p:cNvPr id="1556" name="Picture 15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6260795"/>
                <a:ext cx="802407" cy="346630"/>
              </a:xfrm>
              <a:prstGeom prst="rect">
                <a:avLst/>
              </a:prstGeom>
            </p:spPr>
          </p:pic>
          <p:pic>
            <p:nvPicPr>
              <p:cNvPr id="1557" name="Picture 15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6654684"/>
                <a:ext cx="802407" cy="346630"/>
              </a:xfrm>
              <a:prstGeom prst="rect">
                <a:avLst/>
              </a:prstGeom>
            </p:spPr>
          </p:pic>
          <p:pic>
            <p:nvPicPr>
              <p:cNvPr id="1558" name="Picture 15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6654684"/>
                <a:ext cx="802407" cy="346630"/>
              </a:xfrm>
              <a:prstGeom prst="rect">
                <a:avLst/>
              </a:prstGeom>
            </p:spPr>
          </p:pic>
          <p:pic>
            <p:nvPicPr>
              <p:cNvPr id="1559" name="Picture 15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319548"/>
                <a:ext cx="802407" cy="346630"/>
              </a:xfrm>
              <a:prstGeom prst="rect">
                <a:avLst/>
              </a:prstGeom>
            </p:spPr>
          </p:pic>
          <p:pic>
            <p:nvPicPr>
              <p:cNvPr id="1560" name="Picture 15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319548"/>
                <a:ext cx="802407" cy="346630"/>
              </a:xfrm>
              <a:prstGeom prst="rect">
                <a:avLst/>
              </a:prstGeom>
            </p:spPr>
          </p:pic>
          <p:pic>
            <p:nvPicPr>
              <p:cNvPr id="1561" name="Picture 15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319548"/>
                <a:ext cx="802407" cy="346630"/>
              </a:xfrm>
              <a:prstGeom prst="rect">
                <a:avLst/>
              </a:prstGeom>
            </p:spPr>
          </p:pic>
          <p:pic>
            <p:nvPicPr>
              <p:cNvPr id="1562" name="Picture 15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319548"/>
                <a:ext cx="802407" cy="346630"/>
              </a:xfrm>
              <a:prstGeom prst="rect">
                <a:avLst/>
              </a:prstGeom>
            </p:spPr>
          </p:pic>
          <p:pic>
            <p:nvPicPr>
              <p:cNvPr id="1563" name="Picture 15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319548"/>
                <a:ext cx="802407" cy="346630"/>
              </a:xfrm>
              <a:prstGeom prst="rect">
                <a:avLst/>
              </a:prstGeom>
            </p:spPr>
          </p:pic>
          <p:pic>
            <p:nvPicPr>
              <p:cNvPr id="1564" name="Picture 15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319548"/>
                <a:ext cx="802407" cy="346630"/>
              </a:xfrm>
              <a:prstGeom prst="rect">
                <a:avLst/>
              </a:prstGeom>
            </p:spPr>
          </p:pic>
          <p:pic>
            <p:nvPicPr>
              <p:cNvPr id="1565" name="Picture 15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918591"/>
                <a:ext cx="802407" cy="346630"/>
              </a:xfrm>
              <a:prstGeom prst="rect">
                <a:avLst/>
              </a:prstGeom>
            </p:spPr>
          </p:pic>
          <p:pic>
            <p:nvPicPr>
              <p:cNvPr id="1566" name="Picture 15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918591"/>
                <a:ext cx="802407" cy="346630"/>
              </a:xfrm>
              <a:prstGeom prst="rect">
                <a:avLst/>
              </a:prstGeom>
            </p:spPr>
          </p:pic>
          <p:pic>
            <p:nvPicPr>
              <p:cNvPr id="1567" name="Picture 15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918591"/>
                <a:ext cx="802407" cy="346630"/>
              </a:xfrm>
              <a:prstGeom prst="rect">
                <a:avLst/>
              </a:prstGeom>
            </p:spPr>
          </p:pic>
          <p:pic>
            <p:nvPicPr>
              <p:cNvPr id="1568" name="Picture 15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918591"/>
                <a:ext cx="802407" cy="346630"/>
              </a:xfrm>
              <a:prstGeom prst="rect">
                <a:avLst/>
              </a:prstGeom>
            </p:spPr>
          </p:pic>
          <p:pic>
            <p:nvPicPr>
              <p:cNvPr id="1569" name="Picture 15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918591"/>
                <a:ext cx="802407" cy="346630"/>
              </a:xfrm>
              <a:prstGeom prst="rect">
                <a:avLst/>
              </a:prstGeom>
            </p:spPr>
          </p:pic>
          <p:pic>
            <p:nvPicPr>
              <p:cNvPr id="1570" name="Picture 15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918591"/>
                <a:ext cx="802407" cy="346630"/>
              </a:xfrm>
              <a:prstGeom prst="rect">
                <a:avLst/>
              </a:prstGeom>
            </p:spPr>
          </p:pic>
          <p:pic>
            <p:nvPicPr>
              <p:cNvPr id="1571" name="Picture 15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918591"/>
                <a:ext cx="802407" cy="346630"/>
              </a:xfrm>
              <a:prstGeom prst="rect">
                <a:avLst/>
              </a:prstGeom>
            </p:spPr>
          </p:pic>
          <p:pic>
            <p:nvPicPr>
              <p:cNvPr id="1572" name="Picture 15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918591"/>
                <a:ext cx="802407" cy="346630"/>
              </a:xfrm>
              <a:prstGeom prst="rect">
                <a:avLst/>
              </a:prstGeom>
            </p:spPr>
          </p:pic>
          <p:pic>
            <p:nvPicPr>
              <p:cNvPr id="1573" name="Picture 15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17634"/>
                <a:ext cx="802407" cy="346630"/>
              </a:xfrm>
              <a:prstGeom prst="rect">
                <a:avLst/>
              </a:prstGeom>
            </p:spPr>
          </p:pic>
          <p:pic>
            <p:nvPicPr>
              <p:cNvPr id="1574" name="Picture 15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17634"/>
                <a:ext cx="802407" cy="346630"/>
              </a:xfrm>
              <a:prstGeom prst="rect">
                <a:avLst/>
              </a:prstGeom>
            </p:spPr>
          </p:pic>
          <p:pic>
            <p:nvPicPr>
              <p:cNvPr id="1575" name="Picture 15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17634"/>
                <a:ext cx="802407" cy="346630"/>
              </a:xfrm>
              <a:prstGeom prst="rect">
                <a:avLst/>
              </a:prstGeom>
            </p:spPr>
          </p:pic>
          <p:pic>
            <p:nvPicPr>
              <p:cNvPr id="1576" name="Picture 15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517634"/>
                <a:ext cx="802407" cy="346630"/>
              </a:xfrm>
              <a:prstGeom prst="rect">
                <a:avLst/>
              </a:prstGeom>
            </p:spPr>
          </p:pic>
          <p:pic>
            <p:nvPicPr>
              <p:cNvPr id="1577" name="Picture 15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17634"/>
                <a:ext cx="802407" cy="346630"/>
              </a:xfrm>
              <a:prstGeom prst="rect">
                <a:avLst/>
              </a:prstGeom>
            </p:spPr>
          </p:pic>
          <p:pic>
            <p:nvPicPr>
              <p:cNvPr id="1578" name="Picture 15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17634"/>
                <a:ext cx="802407" cy="346630"/>
              </a:xfrm>
              <a:prstGeom prst="rect">
                <a:avLst/>
              </a:prstGeom>
            </p:spPr>
          </p:pic>
          <p:pic>
            <p:nvPicPr>
              <p:cNvPr id="1579" name="Picture 15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17634"/>
                <a:ext cx="802407" cy="346630"/>
              </a:xfrm>
              <a:prstGeom prst="rect">
                <a:avLst/>
              </a:prstGeom>
            </p:spPr>
          </p:pic>
          <p:pic>
            <p:nvPicPr>
              <p:cNvPr id="1580" name="Picture 15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17634"/>
                <a:ext cx="802407" cy="346630"/>
              </a:xfrm>
              <a:prstGeom prst="rect">
                <a:avLst/>
              </a:prstGeom>
            </p:spPr>
          </p:pic>
          <p:pic>
            <p:nvPicPr>
              <p:cNvPr id="1581" name="Picture 15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1319160"/>
                <a:ext cx="802405" cy="346629"/>
              </a:xfrm>
              <a:prstGeom prst="rect">
                <a:avLst/>
              </a:prstGeom>
            </p:spPr>
          </p:pic>
          <p:pic>
            <p:nvPicPr>
              <p:cNvPr id="1582" name="Picture 15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319160"/>
                <a:ext cx="802407" cy="346630"/>
              </a:xfrm>
              <a:prstGeom prst="rect">
                <a:avLst/>
              </a:prstGeom>
            </p:spPr>
          </p:pic>
          <p:pic>
            <p:nvPicPr>
              <p:cNvPr id="1583" name="Picture 15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319548"/>
                <a:ext cx="802407" cy="346630"/>
              </a:xfrm>
              <a:prstGeom prst="rect">
                <a:avLst/>
              </a:prstGeom>
            </p:spPr>
          </p:pic>
          <p:pic>
            <p:nvPicPr>
              <p:cNvPr id="1584" name="Picture 15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319548"/>
                <a:ext cx="802407" cy="346630"/>
              </a:xfrm>
              <a:prstGeom prst="rect">
                <a:avLst/>
              </a:prstGeom>
            </p:spPr>
          </p:pic>
          <p:pic>
            <p:nvPicPr>
              <p:cNvPr id="1585" name="Picture 15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918591"/>
                <a:ext cx="802407" cy="346630"/>
              </a:xfrm>
              <a:prstGeom prst="rect">
                <a:avLst/>
              </a:prstGeom>
            </p:spPr>
          </p:pic>
          <p:pic>
            <p:nvPicPr>
              <p:cNvPr id="1586" name="Picture 15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918591"/>
                <a:ext cx="802407" cy="346630"/>
              </a:xfrm>
              <a:prstGeom prst="rect">
                <a:avLst/>
              </a:prstGeom>
            </p:spPr>
          </p:pic>
          <p:pic>
            <p:nvPicPr>
              <p:cNvPr id="1587" name="Picture 15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918591"/>
                <a:ext cx="802407" cy="346630"/>
              </a:xfrm>
              <a:prstGeom prst="rect">
                <a:avLst/>
              </a:prstGeom>
            </p:spPr>
          </p:pic>
          <p:pic>
            <p:nvPicPr>
              <p:cNvPr id="1588" name="Picture 15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17634"/>
                <a:ext cx="802407" cy="346630"/>
              </a:xfrm>
              <a:prstGeom prst="rect">
                <a:avLst/>
              </a:prstGeom>
            </p:spPr>
          </p:pic>
          <p:pic>
            <p:nvPicPr>
              <p:cNvPr id="1589" name="Picture 15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17634"/>
                <a:ext cx="802407" cy="346630"/>
              </a:xfrm>
              <a:prstGeom prst="rect">
                <a:avLst/>
              </a:prstGeom>
            </p:spPr>
          </p:pic>
          <p:pic>
            <p:nvPicPr>
              <p:cNvPr id="1590" name="Picture 15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17634"/>
                <a:ext cx="802407" cy="346630"/>
              </a:xfrm>
              <a:prstGeom prst="rect">
                <a:avLst/>
              </a:prstGeom>
            </p:spPr>
          </p:pic>
          <p:pic>
            <p:nvPicPr>
              <p:cNvPr id="1591" name="Picture 15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319160"/>
                <a:ext cx="802407" cy="346630"/>
              </a:xfrm>
              <a:prstGeom prst="rect">
                <a:avLst/>
              </a:prstGeom>
            </p:spPr>
          </p:pic>
          <p:pic>
            <p:nvPicPr>
              <p:cNvPr id="1592" name="Picture 15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319548"/>
                <a:ext cx="802407" cy="346630"/>
              </a:xfrm>
              <a:prstGeom prst="rect">
                <a:avLst/>
              </a:prstGeom>
            </p:spPr>
          </p:pic>
          <p:pic>
            <p:nvPicPr>
              <p:cNvPr id="1593" name="Picture 15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319548"/>
                <a:ext cx="802407" cy="346630"/>
              </a:xfrm>
              <a:prstGeom prst="rect">
                <a:avLst/>
              </a:prstGeom>
            </p:spPr>
          </p:pic>
          <p:pic>
            <p:nvPicPr>
              <p:cNvPr id="1594" name="Picture 15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918591"/>
                <a:ext cx="802407" cy="346630"/>
              </a:xfrm>
              <a:prstGeom prst="rect">
                <a:avLst/>
              </a:prstGeom>
            </p:spPr>
          </p:pic>
          <p:pic>
            <p:nvPicPr>
              <p:cNvPr id="1595" name="Picture 15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918591"/>
                <a:ext cx="802407" cy="346630"/>
              </a:xfrm>
              <a:prstGeom prst="rect">
                <a:avLst/>
              </a:prstGeom>
            </p:spPr>
          </p:pic>
          <p:pic>
            <p:nvPicPr>
              <p:cNvPr id="1596" name="Picture 15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17634"/>
                <a:ext cx="802407" cy="346630"/>
              </a:xfrm>
              <a:prstGeom prst="rect">
                <a:avLst/>
              </a:prstGeom>
            </p:spPr>
          </p:pic>
          <p:pic>
            <p:nvPicPr>
              <p:cNvPr id="1597" name="Picture 15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17634"/>
                <a:ext cx="802407" cy="346630"/>
              </a:xfrm>
              <a:prstGeom prst="rect">
                <a:avLst/>
              </a:prstGeom>
            </p:spPr>
          </p:pic>
          <p:pic>
            <p:nvPicPr>
              <p:cNvPr id="1598" name="Picture 15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319548"/>
                <a:ext cx="802407" cy="346630"/>
              </a:xfrm>
              <a:prstGeom prst="rect">
                <a:avLst/>
              </a:prstGeom>
            </p:spPr>
          </p:pic>
          <p:pic>
            <p:nvPicPr>
              <p:cNvPr id="1599" name="Picture 15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319548"/>
                <a:ext cx="802407" cy="346630"/>
              </a:xfrm>
              <a:prstGeom prst="rect">
                <a:avLst/>
              </a:prstGeom>
            </p:spPr>
          </p:pic>
          <p:pic>
            <p:nvPicPr>
              <p:cNvPr id="1600" name="Picture 15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918591"/>
                <a:ext cx="802407" cy="346630"/>
              </a:xfrm>
              <a:prstGeom prst="rect">
                <a:avLst/>
              </a:prstGeom>
            </p:spPr>
          </p:pic>
          <p:pic>
            <p:nvPicPr>
              <p:cNvPr id="1601" name="Picture 16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918591"/>
                <a:ext cx="802407" cy="346630"/>
              </a:xfrm>
              <a:prstGeom prst="rect">
                <a:avLst/>
              </a:prstGeom>
            </p:spPr>
          </p:pic>
          <p:pic>
            <p:nvPicPr>
              <p:cNvPr id="1602" name="Picture 16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17634"/>
                <a:ext cx="802407" cy="346630"/>
              </a:xfrm>
              <a:prstGeom prst="rect">
                <a:avLst/>
              </a:prstGeom>
            </p:spPr>
          </p:pic>
          <p:pic>
            <p:nvPicPr>
              <p:cNvPr id="1603" name="Picture 16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17634"/>
                <a:ext cx="802407" cy="346630"/>
              </a:xfrm>
              <a:prstGeom prst="rect">
                <a:avLst/>
              </a:prstGeom>
            </p:spPr>
          </p:pic>
        </p:grpSp>
        <p:grpSp>
          <p:nvGrpSpPr>
            <p:cNvPr id="1282" name="Group 1281"/>
            <p:cNvGrpSpPr/>
            <p:nvPr/>
          </p:nvGrpSpPr>
          <p:grpSpPr>
            <a:xfrm>
              <a:off x="3975518" y="4277590"/>
              <a:ext cx="3353938" cy="744594"/>
              <a:chOff x="3975518" y="4277590"/>
              <a:chExt cx="3353938" cy="744594"/>
            </a:xfrm>
          </p:grpSpPr>
          <p:pic>
            <p:nvPicPr>
              <p:cNvPr id="1283" name="Picture 12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4675556"/>
                <a:ext cx="802405" cy="346628"/>
              </a:xfrm>
              <a:prstGeom prst="rect">
                <a:avLst/>
              </a:prstGeom>
            </p:spPr>
          </p:pic>
          <p:pic>
            <p:nvPicPr>
              <p:cNvPr id="1284" name="Picture 12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4675556"/>
                <a:ext cx="802405" cy="346628"/>
              </a:xfrm>
              <a:prstGeom prst="rect">
                <a:avLst/>
              </a:prstGeom>
            </p:spPr>
          </p:pic>
          <p:pic>
            <p:nvPicPr>
              <p:cNvPr id="1285" name="Picture 12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4277590"/>
                <a:ext cx="802405" cy="346628"/>
              </a:xfrm>
              <a:prstGeom prst="rect">
                <a:avLst/>
              </a:prstGeom>
            </p:spPr>
          </p:pic>
          <p:pic>
            <p:nvPicPr>
              <p:cNvPr id="1286" name="Picture 12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4277590"/>
                <a:ext cx="802405" cy="346628"/>
              </a:xfrm>
              <a:prstGeom prst="rect">
                <a:avLst/>
              </a:prstGeom>
            </p:spPr>
          </p:pic>
          <p:pic>
            <p:nvPicPr>
              <p:cNvPr id="1287" name="Picture 12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4277590"/>
                <a:ext cx="802405" cy="346628"/>
              </a:xfrm>
              <a:prstGeom prst="rect">
                <a:avLst/>
              </a:prstGeom>
            </p:spPr>
          </p:pic>
          <p:pic>
            <p:nvPicPr>
              <p:cNvPr id="1288" name="Picture 12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4277590"/>
                <a:ext cx="802405" cy="346628"/>
              </a:xfrm>
              <a:prstGeom prst="rect">
                <a:avLst/>
              </a:prstGeom>
            </p:spPr>
          </p:pic>
        </p:grpSp>
      </p:grpSp>
      <p:grpSp>
        <p:nvGrpSpPr>
          <p:cNvPr id="50" name="Group 49"/>
          <p:cNvGrpSpPr/>
          <p:nvPr/>
        </p:nvGrpSpPr>
        <p:grpSpPr>
          <a:xfrm>
            <a:off x="259771" y="215849"/>
            <a:ext cx="1334588" cy="2081665"/>
            <a:chOff x="236483" y="243168"/>
            <a:chExt cx="1308538" cy="2041033"/>
          </a:xfrm>
        </p:grpSpPr>
        <p:sp>
          <p:nvSpPr>
            <p:cNvPr id="46" name="Rectangle 45"/>
            <p:cNvSpPr/>
            <p:nvPr/>
          </p:nvSpPr>
          <p:spPr bwMode="auto">
            <a:xfrm>
              <a:off x="236483" y="243168"/>
              <a:ext cx="1308538" cy="2041033"/>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nvGrpSpPr>
            <p:cNvPr id="1276" name="Group 1275"/>
            <p:cNvGrpSpPr/>
            <p:nvPr/>
          </p:nvGrpSpPr>
          <p:grpSpPr>
            <a:xfrm>
              <a:off x="368410" y="409496"/>
              <a:ext cx="1045258" cy="1137071"/>
              <a:chOff x="3705209" y="491066"/>
              <a:chExt cx="1208719" cy="1314890"/>
            </a:xfrm>
          </p:grpSpPr>
          <p:pic>
            <p:nvPicPr>
              <p:cNvPr id="1277" name="Picture 12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3652124" y="544151"/>
                <a:ext cx="1314890" cy="1208719"/>
              </a:xfrm>
              <a:prstGeom prst="rect">
                <a:avLst/>
              </a:prstGeom>
            </p:spPr>
          </p:pic>
          <p:sp>
            <p:nvSpPr>
              <p:cNvPr id="1278" name="TextBox 1277"/>
              <p:cNvSpPr txBox="1"/>
              <p:nvPr/>
            </p:nvSpPr>
            <p:spPr>
              <a:xfrm>
                <a:off x="3808370" y="668885"/>
                <a:ext cx="990600" cy="980007"/>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6119" dirty="0">
                    <a:solidFill>
                      <a:srgbClr val="FFFFFF"/>
                    </a:solidFill>
                    <a:latin typeface="Segoe UI Light" pitchFamily="34" charset="0"/>
                  </a:rPr>
                  <a:t>92</a:t>
                </a:r>
              </a:p>
            </p:txBody>
          </p:sp>
        </p:grpSp>
        <p:sp>
          <p:nvSpPr>
            <p:cNvPr id="1279" name="TextBox 1278"/>
            <p:cNvSpPr txBox="1"/>
            <p:nvPr/>
          </p:nvSpPr>
          <p:spPr>
            <a:xfrm>
              <a:off x="236483" y="1697232"/>
              <a:ext cx="1308538" cy="395558"/>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2856" dirty="0">
                  <a:solidFill>
                    <a:srgbClr val="EFEFEF"/>
                  </a:solidFill>
                </a:rPr>
                <a:t>Scale</a:t>
              </a:r>
            </a:p>
          </p:txBody>
        </p:sp>
      </p:grpSp>
      <p:pic>
        <p:nvPicPr>
          <p:cNvPr id="1604" name="Picture 16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20" y="3953222"/>
            <a:ext cx="818379" cy="353528"/>
          </a:xfrm>
          <a:prstGeom prst="rect">
            <a:avLst/>
          </a:prstGeom>
        </p:spPr>
      </p:pic>
      <p:pic>
        <p:nvPicPr>
          <p:cNvPr id="1605" name="Picture 16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7162" y="3953222"/>
            <a:ext cx="818379" cy="353528"/>
          </a:xfrm>
          <a:prstGeom prst="rect">
            <a:avLst/>
          </a:prstGeom>
        </p:spPr>
      </p:pic>
      <p:pic>
        <p:nvPicPr>
          <p:cNvPr id="1608" name="Picture 16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6932" y="3953222"/>
            <a:ext cx="818379" cy="353528"/>
          </a:xfrm>
          <a:prstGeom prst="rect">
            <a:avLst/>
          </a:prstGeom>
        </p:spPr>
      </p:pic>
      <p:pic>
        <p:nvPicPr>
          <p:cNvPr id="1609" name="Picture 16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9489" y="3953222"/>
            <a:ext cx="818379" cy="353528"/>
          </a:xfrm>
          <a:prstGeom prst="rect">
            <a:avLst/>
          </a:prstGeom>
        </p:spPr>
      </p:pic>
      <p:pic>
        <p:nvPicPr>
          <p:cNvPr id="1610" name="Picture 16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2046" y="3953222"/>
            <a:ext cx="818379" cy="353528"/>
          </a:xfrm>
          <a:prstGeom prst="rect">
            <a:avLst/>
          </a:prstGeom>
        </p:spPr>
      </p:pic>
      <p:pic>
        <p:nvPicPr>
          <p:cNvPr id="1611" name="Picture 16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4604" y="3953222"/>
            <a:ext cx="818379" cy="353528"/>
          </a:xfrm>
          <a:prstGeom prst="rect">
            <a:avLst/>
          </a:prstGeom>
        </p:spPr>
      </p:pic>
      <p:pic>
        <p:nvPicPr>
          <p:cNvPr id="1644" name="Picture 16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20" y="706123"/>
            <a:ext cx="818379" cy="353528"/>
          </a:xfrm>
          <a:prstGeom prst="rect">
            <a:avLst/>
          </a:prstGeom>
        </p:spPr>
      </p:pic>
      <p:pic>
        <p:nvPicPr>
          <p:cNvPr id="1645" name="Picture 16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7162" y="1112011"/>
            <a:ext cx="818379" cy="353528"/>
          </a:xfrm>
          <a:prstGeom prst="rect">
            <a:avLst/>
          </a:prstGeom>
        </p:spPr>
      </p:pic>
      <p:pic>
        <p:nvPicPr>
          <p:cNvPr id="1647" name="Picture 16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20" y="300236"/>
            <a:ext cx="818379" cy="353528"/>
          </a:xfrm>
          <a:prstGeom prst="rect">
            <a:avLst/>
          </a:prstGeom>
        </p:spPr>
      </p:pic>
      <p:pic>
        <p:nvPicPr>
          <p:cNvPr id="1649" name="Picture 16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88" y="3953222"/>
            <a:ext cx="818379" cy="353528"/>
          </a:xfrm>
          <a:prstGeom prst="rect">
            <a:avLst/>
          </a:prstGeom>
        </p:spPr>
      </p:pic>
      <p:grpSp>
        <p:nvGrpSpPr>
          <p:cNvPr id="114" name="Group 113"/>
          <p:cNvGrpSpPr/>
          <p:nvPr/>
        </p:nvGrpSpPr>
        <p:grpSpPr>
          <a:xfrm>
            <a:off x="3189720" y="300236"/>
            <a:ext cx="6026846" cy="2382966"/>
            <a:chOff x="3125008" y="294376"/>
            <a:chExt cx="5909209" cy="2336453"/>
          </a:xfrm>
        </p:grpSpPr>
        <p:pic>
          <p:nvPicPr>
            <p:cNvPr id="1630" name="Picture 16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2284201"/>
              <a:ext cx="802405" cy="346628"/>
            </a:xfrm>
            <a:prstGeom prst="rect">
              <a:avLst/>
            </a:prstGeom>
          </p:spPr>
        </p:pic>
        <p:pic>
          <p:nvPicPr>
            <p:cNvPr id="1631" name="Picture 16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2284201"/>
              <a:ext cx="802405" cy="346628"/>
            </a:xfrm>
            <a:prstGeom prst="rect">
              <a:avLst/>
            </a:prstGeom>
          </p:spPr>
        </p:pic>
        <p:pic>
          <p:nvPicPr>
            <p:cNvPr id="1632" name="Picture 16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2284201"/>
              <a:ext cx="802405" cy="346628"/>
            </a:xfrm>
            <a:prstGeom prst="rect">
              <a:avLst/>
            </a:prstGeom>
          </p:spPr>
        </p:pic>
        <p:pic>
          <p:nvPicPr>
            <p:cNvPr id="1636" name="Picture 16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1886236"/>
              <a:ext cx="802405" cy="346628"/>
            </a:xfrm>
            <a:prstGeom prst="rect">
              <a:avLst/>
            </a:prstGeom>
          </p:spPr>
        </p:pic>
        <p:pic>
          <p:nvPicPr>
            <p:cNvPr id="1637" name="Picture 16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1886236"/>
              <a:ext cx="802405" cy="346628"/>
            </a:xfrm>
            <a:prstGeom prst="rect">
              <a:avLst/>
            </a:prstGeom>
          </p:spPr>
        </p:pic>
        <p:pic>
          <p:nvPicPr>
            <p:cNvPr id="1638" name="Picture 16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1886236"/>
              <a:ext cx="802405" cy="346628"/>
            </a:xfrm>
            <a:prstGeom prst="rect">
              <a:avLst/>
            </a:prstGeom>
          </p:spPr>
        </p:pic>
        <p:pic>
          <p:nvPicPr>
            <p:cNvPr id="1642" name="Picture 16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1488270"/>
              <a:ext cx="802405" cy="346628"/>
            </a:xfrm>
            <a:prstGeom prst="rect">
              <a:avLst/>
            </a:prstGeom>
          </p:spPr>
        </p:pic>
        <p:pic>
          <p:nvPicPr>
            <p:cNvPr id="1643" name="Picture 16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1488270"/>
              <a:ext cx="802405" cy="346628"/>
            </a:xfrm>
            <a:prstGeom prst="rect">
              <a:avLst/>
            </a:prstGeom>
          </p:spPr>
        </p:pic>
        <p:pic>
          <p:nvPicPr>
            <p:cNvPr id="1646" name="Picture 16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1090306"/>
              <a:ext cx="802405" cy="346628"/>
            </a:xfrm>
            <a:prstGeom prst="rect">
              <a:avLst/>
            </a:prstGeom>
          </p:spPr>
        </p:pic>
        <p:pic>
          <p:nvPicPr>
            <p:cNvPr id="1656" name="Picture 16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2284201"/>
              <a:ext cx="802405" cy="346628"/>
            </a:xfrm>
            <a:prstGeom prst="rect">
              <a:avLst/>
            </a:prstGeom>
          </p:spPr>
        </p:pic>
        <p:pic>
          <p:nvPicPr>
            <p:cNvPr id="1657" name="Picture 16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1886236"/>
              <a:ext cx="802405" cy="346628"/>
            </a:xfrm>
            <a:prstGeom prst="rect">
              <a:avLst/>
            </a:prstGeom>
          </p:spPr>
        </p:pic>
        <p:pic>
          <p:nvPicPr>
            <p:cNvPr id="1658" name="Picture 16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692341"/>
              <a:ext cx="802405" cy="346628"/>
            </a:xfrm>
            <a:prstGeom prst="rect">
              <a:avLst/>
            </a:prstGeom>
          </p:spPr>
        </p:pic>
        <p:pic>
          <p:nvPicPr>
            <p:cNvPr id="1659" name="Picture 16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294376"/>
              <a:ext cx="802405" cy="346628"/>
            </a:xfrm>
            <a:prstGeom prst="rect">
              <a:avLst/>
            </a:prstGeom>
          </p:spPr>
        </p:pic>
      </p:grpSp>
      <p:pic>
        <p:nvPicPr>
          <p:cNvPr id="1660" name="Picture 16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20" y="4768634"/>
            <a:ext cx="818379" cy="353528"/>
          </a:xfrm>
          <a:prstGeom prst="rect">
            <a:avLst/>
          </a:prstGeom>
        </p:spPr>
      </p:pic>
      <p:pic>
        <p:nvPicPr>
          <p:cNvPr id="1661" name="Picture 16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7162" y="4768634"/>
            <a:ext cx="818379" cy="353528"/>
          </a:xfrm>
          <a:prstGeom prst="rect">
            <a:avLst/>
          </a:prstGeom>
        </p:spPr>
      </p:pic>
      <p:pic>
        <p:nvPicPr>
          <p:cNvPr id="1663" name="Picture 16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6932" y="4768634"/>
            <a:ext cx="818379" cy="353528"/>
          </a:xfrm>
          <a:prstGeom prst="rect">
            <a:avLst/>
          </a:prstGeom>
        </p:spPr>
      </p:pic>
      <p:pic>
        <p:nvPicPr>
          <p:cNvPr id="1664" name="Picture 16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9489" y="4768634"/>
            <a:ext cx="818379" cy="353528"/>
          </a:xfrm>
          <a:prstGeom prst="rect">
            <a:avLst/>
          </a:prstGeom>
        </p:spPr>
      </p:pic>
      <p:pic>
        <p:nvPicPr>
          <p:cNvPr id="1665" name="Picture 16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20" y="4362745"/>
            <a:ext cx="818379" cy="353528"/>
          </a:xfrm>
          <a:prstGeom prst="rect">
            <a:avLst/>
          </a:prstGeom>
        </p:spPr>
      </p:pic>
      <p:pic>
        <p:nvPicPr>
          <p:cNvPr id="1667" name="Picture 16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6932" y="4362745"/>
            <a:ext cx="818379" cy="353528"/>
          </a:xfrm>
          <a:prstGeom prst="rect">
            <a:avLst/>
          </a:prstGeom>
        </p:spPr>
      </p:pic>
      <p:pic>
        <p:nvPicPr>
          <p:cNvPr id="1668" name="Picture 16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88" y="4768634"/>
            <a:ext cx="818379" cy="353528"/>
          </a:xfrm>
          <a:prstGeom prst="rect">
            <a:avLst/>
          </a:prstGeom>
        </p:spPr>
      </p:pic>
      <p:pic>
        <p:nvPicPr>
          <p:cNvPr id="1669" name="Picture 16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88" y="4362745"/>
            <a:ext cx="818379" cy="353528"/>
          </a:xfrm>
          <a:prstGeom prst="rect">
            <a:avLst/>
          </a:prstGeom>
        </p:spPr>
      </p:pic>
      <p:grpSp>
        <p:nvGrpSpPr>
          <p:cNvPr id="78" name="Group 77"/>
          <p:cNvGrpSpPr/>
          <p:nvPr/>
        </p:nvGrpSpPr>
        <p:grpSpPr>
          <a:xfrm>
            <a:off x="2322278" y="3547335"/>
            <a:ext cx="7761731" cy="2374362"/>
            <a:chOff x="2274497" y="3478095"/>
            <a:chExt cx="7610231" cy="2328017"/>
          </a:xfrm>
        </p:grpSpPr>
        <p:pic>
          <p:nvPicPr>
            <p:cNvPr id="1606" name="Picture 16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3876060"/>
              <a:ext cx="802405" cy="346628"/>
            </a:xfrm>
            <a:prstGeom prst="rect">
              <a:avLst/>
            </a:prstGeom>
          </p:spPr>
        </p:pic>
        <p:pic>
          <p:nvPicPr>
            <p:cNvPr id="1612" name="Picture 16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3478095"/>
              <a:ext cx="802405" cy="346628"/>
            </a:xfrm>
            <a:prstGeom prst="rect">
              <a:avLst/>
            </a:prstGeom>
          </p:spPr>
        </p:pic>
        <p:pic>
          <p:nvPicPr>
            <p:cNvPr id="1613" name="Picture 16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3478095"/>
              <a:ext cx="802405" cy="346628"/>
            </a:xfrm>
            <a:prstGeom prst="rect">
              <a:avLst/>
            </a:prstGeom>
          </p:spPr>
        </p:pic>
        <p:pic>
          <p:nvPicPr>
            <p:cNvPr id="1614" name="Picture 16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3478095"/>
              <a:ext cx="802405" cy="346628"/>
            </a:xfrm>
            <a:prstGeom prst="rect">
              <a:avLst/>
            </a:prstGeom>
          </p:spPr>
        </p:pic>
        <p:pic>
          <p:nvPicPr>
            <p:cNvPr id="1616" name="Picture 16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3478095"/>
              <a:ext cx="802405" cy="346628"/>
            </a:xfrm>
            <a:prstGeom prst="rect">
              <a:avLst/>
            </a:prstGeom>
          </p:spPr>
        </p:pic>
        <p:pic>
          <p:nvPicPr>
            <p:cNvPr id="1617" name="Picture 16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3478095"/>
              <a:ext cx="802405" cy="346628"/>
            </a:xfrm>
            <a:prstGeom prst="rect">
              <a:avLst/>
            </a:prstGeom>
          </p:spPr>
        </p:pic>
        <p:pic>
          <p:nvPicPr>
            <p:cNvPr id="1618" name="Picture 16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3478095"/>
              <a:ext cx="802405" cy="346628"/>
            </a:xfrm>
            <a:prstGeom prst="rect">
              <a:avLst/>
            </a:prstGeom>
          </p:spPr>
        </p:pic>
        <p:pic>
          <p:nvPicPr>
            <p:cNvPr id="1619" name="Picture 16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3478095"/>
              <a:ext cx="802405" cy="346628"/>
            </a:xfrm>
            <a:prstGeom prst="rect">
              <a:avLst/>
            </a:prstGeom>
          </p:spPr>
        </p:pic>
        <p:pic>
          <p:nvPicPr>
            <p:cNvPr id="1648" name="Picture 16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3876060"/>
              <a:ext cx="802405" cy="346628"/>
            </a:xfrm>
            <a:prstGeom prst="rect">
              <a:avLst/>
            </a:prstGeom>
          </p:spPr>
        </p:pic>
        <p:pic>
          <p:nvPicPr>
            <p:cNvPr id="1650" name="Picture 16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3478095"/>
              <a:ext cx="802405" cy="346628"/>
            </a:xfrm>
            <a:prstGeom prst="rect">
              <a:avLst/>
            </a:prstGeom>
          </p:spPr>
        </p:pic>
        <p:pic>
          <p:nvPicPr>
            <p:cNvPr id="1651" name="Picture 16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3478095"/>
              <a:ext cx="802405" cy="346628"/>
            </a:xfrm>
            <a:prstGeom prst="rect">
              <a:avLst/>
            </a:prstGeom>
          </p:spPr>
        </p:pic>
        <p:pic>
          <p:nvPicPr>
            <p:cNvPr id="1670" name="Picture 16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5459484"/>
              <a:ext cx="802405" cy="346628"/>
            </a:xfrm>
            <a:prstGeom prst="rect">
              <a:avLst/>
            </a:prstGeom>
          </p:spPr>
        </p:pic>
        <p:pic>
          <p:nvPicPr>
            <p:cNvPr id="1672" name="Picture 16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5061519"/>
              <a:ext cx="802405" cy="346628"/>
            </a:xfrm>
            <a:prstGeom prst="rect">
              <a:avLst/>
            </a:prstGeom>
          </p:spPr>
        </p:pic>
        <p:pic>
          <p:nvPicPr>
            <p:cNvPr id="1674" name="Picture 16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5459484"/>
              <a:ext cx="802405" cy="346628"/>
            </a:xfrm>
            <a:prstGeom prst="rect">
              <a:avLst/>
            </a:prstGeom>
          </p:spPr>
        </p:pic>
        <p:pic>
          <p:nvPicPr>
            <p:cNvPr id="1675" name="Picture 16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5061519"/>
              <a:ext cx="802405" cy="346628"/>
            </a:xfrm>
            <a:prstGeom prst="rect">
              <a:avLst/>
            </a:prstGeom>
          </p:spPr>
        </p:pic>
      </p:grpSp>
      <p:grpSp>
        <p:nvGrpSpPr>
          <p:cNvPr id="86" name="Group 85"/>
          <p:cNvGrpSpPr/>
          <p:nvPr/>
        </p:nvGrpSpPr>
        <p:grpSpPr>
          <a:xfrm>
            <a:off x="1454835" y="1923786"/>
            <a:ext cx="9498191" cy="4813322"/>
            <a:chOff x="1423986" y="1886236"/>
            <a:chExt cx="9312797" cy="4719372"/>
          </a:xfrm>
        </p:grpSpPr>
        <p:pic>
          <p:nvPicPr>
            <p:cNvPr id="1607" name="Picture 16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3876060"/>
              <a:ext cx="802405" cy="346628"/>
            </a:xfrm>
            <a:prstGeom prst="rect">
              <a:avLst/>
            </a:prstGeom>
          </p:spPr>
        </p:pic>
        <p:pic>
          <p:nvPicPr>
            <p:cNvPr id="1615" name="Picture 16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3478095"/>
              <a:ext cx="802405" cy="346628"/>
            </a:xfrm>
            <a:prstGeom prst="rect">
              <a:avLst/>
            </a:prstGeom>
          </p:spPr>
        </p:pic>
        <p:pic>
          <p:nvPicPr>
            <p:cNvPr id="1620" name="Picture 16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3080130"/>
              <a:ext cx="802405" cy="346628"/>
            </a:xfrm>
            <a:prstGeom prst="rect">
              <a:avLst/>
            </a:prstGeom>
          </p:spPr>
        </p:pic>
        <p:pic>
          <p:nvPicPr>
            <p:cNvPr id="1621" name="Picture 16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3080130"/>
              <a:ext cx="802405" cy="346628"/>
            </a:xfrm>
            <a:prstGeom prst="rect">
              <a:avLst/>
            </a:prstGeom>
          </p:spPr>
        </p:pic>
        <p:pic>
          <p:nvPicPr>
            <p:cNvPr id="1622" name="Picture 16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3080130"/>
              <a:ext cx="802405" cy="346628"/>
            </a:xfrm>
            <a:prstGeom prst="rect">
              <a:avLst/>
            </a:prstGeom>
          </p:spPr>
        </p:pic>
        <p:pic>
          <p:nvPicPr>
            <p:cNvPr id="1623" name="Picture 16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3080130"/>
              <a:ext cx="802405" cy="346628"/>
            </a:xfrm>
            <a:prstGeom prst="rect">
              <a:avLst/>
            </a:prstGeom>
          </p:spPr>
        </p:pic>
        <p:pic>
          <p:nvPicPr>
            <p:cNvPr id="1624" name="Picture 16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3080130"/>
              <a:ext cx="802405" cy="346628"/>
            </a:xfrm>
            <a:prstGeom prst="rect">
              <a:avLst/>
            </a:prstGeom>
          </p:spPr>
        </p:pic>
        <p:pic>
          <p:nvPicPr>
            <p:cNvPr id="1625" name="Picture 16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2682166"/>
              <a:ext cx="802405" cy="346628"/>
            </a:xfrm>
            <a:prstGeom prst="rect">
              <a:avLst/>
            </a:prstGeom>
          </p:spPr>
        </p:pic>
        <p:pic>
          <p:nvPicPr>
            <p:cNvPr id="1626" name="Picture 16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2682166"/>
              <a:ext cx="802405" cy="346628"/>
            </a:xfrm>
            <a:prstGeom prst="rect">
              <a:avLst/>
            </a:prstGeom>
          </p:spPr>
        </p:pic>
        <p:pic>
          <p:nvPicPr>
            <p:cNvPr id="1627" name="Picture 16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2682166"/>
              <a:ext cx="802405" cy="346628"/>
            </a:xfrm>
            <a:prstGeom prst="rect">
              <a:avLst/>
            </a:prstGeom>
          </p:spPr>
        </p:pic>
        <p:pic>
          <p:nvPicPr>
            <p:cNvPr id="1628" name="Picture 16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2682166"/>
              <a:ext cx="802405" cy="346628"/>
            </a:xfrm>
            <a:prstGeom prst="rect">
              <a:avLst/>
            </a:prstGeom>
          </p:spPr>
        </p:pic>
        <p:pic>
          <p:nvPicPr>
            <p:cNvPr id="1629" name="Picture 16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2682166"/>
              <a:ext cx="802405" cy="346628"/>
            </a:xfrm>
            <a:prstGeom prst="rect">
              <a:avLst/>
            </a:prstGeom>
          </p:spPr>
        </p:pic>
        <p:pic>
          <p:nvPicPr>
            <p:cNvPr id="1633" name="Picture 16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2284201"/>
              <a:ext cx="802405" cy="346628"/>
            </a:xfrm>
            <a:prstGeom prst="rect">
              <a:avLst/>
            </a:prstGeom>
          </p:spPr>
        </p:pic>
        <p:pic>
          <p:nvPicPr>
            <p:cNvPr id="1634" name="Picture 16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2284201"/>
              <a:ext cx="802405" cy="346628"/>
            </a:xfrm>
            <a:prstGeom prst="rect">
              <a:avLst/>
            </a:prstGeom>
          </p:spPr>
        </p:pic>
        <p:pic>
          <p:nvPicPr>
            <p:cNvPr id="1635" name="Picture 16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2284201"/>
              <a:ext cx="802405" cy="346628"/>
            </a:xfrm>
            <a:prstGeom prst="rect">
              <a:avLst/>
            </a:prstGeom>
          </p:spPr>
        </p:pic>
        <p:pic>
          <p:nvPicPr>
            <p:cNvPr id="1639" name="Picture 16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1886236"/>
              <a:ext cx="802405" cy="346628"/>
            </a:xfrm>
            <a:prstGeom prst="rect">
              <a:avLst/>
            </a:prstGeom>
          </p:spPr>
        </p:pic>
        <p:pic>
          <p:nvPicPr>
            <p:cNvPr id="1640" name="Picture 16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1886236"/>
              <a:ext cx="802405" cy="346628"/>
            </a:xfrm>
            <a:prstGeom prst="rect">
              <a:avLst/>
            </a:prstGeom>
          </p:spPr>
        </p:pic>
        <p:pic>
          <p:nvPicPr>
            <p:cNvPr id="1641" name="Picture 16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1886236"/>
              <a:ext cx="802405" cy="346628"/>
            </a:xfrm>
            <a:prstGeom prst="rect">
              <a:avLst/>
            </a:prstGeom>
          </p:spPr>
        </p:pic>
        <p:pic>
          <p:nvPicPr>
            <p:cNvPr id="1652" name="Picture 16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3080130"/>
              <a:ext cx="802405" cy="346628"/>
            </a:xfrm>
            <a:prstGeom prst="rect">
              <a:avLst/>
            </a:prstGeom>
          </p:spPr>
        </p:pic>
        <p:pic>
          <p:nvPicPr>
            <p:cNvPr id="1653" name="Picture 16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3080130"/>
              <a:ext cx="802405" cy="346628"/>
            </a:xfrm>
            <a:prstGeom prst="rect">
              <a:avLst/>
            </a:prstGeom>
          </p:spPr>
        </p:pic>
        <p:pic>
          <p:nvPicPr>
            <p:cNvPr id="1654" name="Picture 16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2682166"/>
              <a:ext cx="802405" cy="346628"/>
            </a:xfrm>
            <a:prstGeom prst="rect">
              <a:avLst/>
            </a:prstGeom>
          </p:spPr>
        </p:pic>
        <p:pic>
          <p:nvPicPr>
            <p:cNvPr id="1655" name="Picture 16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2682166"/>
              <a:ext cx="802405" cy="346628"/>
            </a:xfrm>
            <a:prstGeom prst="rect">
              <a:avLst/>
            </a:prstGeom>
          </p:spPr>
        </p:pic>
        <p:pic>
          <p:nvPicPr>
            <p:cNvPr id="1662" name="Picture 16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4675556"/>
              <a:ext cx="802405" cy="346628"/>
            </a:xfrm>
            <a:prstGeom prst="rect">
              <a:avLst/>
            </a:prstGeom>
          </p:spPr>
        </p:pic>
        <p:pic>
          <p:nvPicPr>
            <p:cNvPr id="1666" name="Picture 16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4277590"/>
              <a:ext cx="802405" cy="346628"/>
            </a:xfrm>
            <a:prstGeom prst="rect">
              <a:avLst/>
            </a:prstGeom>
          </p:spPr>
        </p:pic>
        <p:pic>
          <p:nvPicPr>
            <p:cNvPr id="1671" name="Picture 16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5459484"/>
              <a:ext cx="802405" cy="346628"/>
            </a:xfrm>
            <a:prstGeom prst="rect">
              <a:avLst/>
            </a:prstGeom>
          </p:spPr>
        </p:pic>
        <p:pic>
          <p:nvPicPr>
            <p:cNvPr id="1673" name="Picture 16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5061519"/>
              <a:ext cx="802405" cy="346628"/>
            </a:xfrm>
            <a:prstGeom prst="rect">
              <a:avLst/>
            </a:prstGeom>
          </p:spPr>
        </p:pic>
        <p:pic>
          <p:nvPicPr>
            <p:cNvPr id="1676" name="Picture 16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6258980"/>
              <a:ext cx="802405" cy="346628"/>
            </a:xfrm>
            <a:prstGeom prst="rect">
              <a:avLst/>
            </a:prstGeom>
          </p:spPr>
        </p:pic>
        <p:pic>
          <p:nvPicPr>
            <p:cNvPr id="1677" name="Picture 16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6258980"/>
              <a:ext cx="802405" cy="346628"/>
            </a:xfrm>
            <a:prstGeom prst="rect">
              <a:avLst/>
            </a:prstGeom>
          </p:spPr>
        </p:pic>
        <p:pic>
          <p:nvPicPr>
            <p:cNvPr id="1678" name="Picture 16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6258980"/>
              <a:ext cx="802405" cy="346628"/>
            </a:xfrm>
            <a:prstGeom prst="rect">
              <a:avLst/>
            </a:prstGeom>
          </p:spPr>
        </p:pic>
        <p:pic>
          <p:nvPicPr>
            <p:cNvPr id="1679" name="Picture 16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6258980"/>
              <a:ext cx="802405" cy="346628"/>
            </a:xfrm>
            <a:prstGeom prst="rect">
              <a:avLst/>
            </a:prstGeom>
          </p:spPr>
        </p:pic>
        <p:pic>
          <p:nvPicPr>
            <p:cNvPr id="1680" name="Picture 16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5861014"/>
              <a:ext cx="802405" cy="346628"/>
            </a:xfrm>
            <a:prstGeom prst="rect">
              <a:avLst/>
            </a:prstGeom>
          </p:spPr>
        </p:pic>
        <p:pic>
          <p:nvPicPr>
            <p:cNvPr id="1681" name="Picture 16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5861014"/>
              <a:ext cx="802405" cy="346628"/>
            </a:xfrm>
            <a:prstGeom prst="rect">
              <a:avLst/>
            </a:prstGeom>
          </p:spPr>
        </p:pic>
        <p:pic>
          <p:nvPicPr>
            <p:cNvPr id="1682" name="Picture 16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5861014"/>
              <a:ext cx="802405" cy="346628"/>
            </a:xfrm>
            <a:prstGeom prst="rect">
              <a:avLst/>
            </a:prstGeom>
          </p:spPr>
        </p:pic>
        <p:pic>
          <p:nvPicPr>
            <p:cNvPr id="1683" name="Picture 16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5861014"/>
              <a:ext cx="802405" cy="346628"/>
            </a:xfrm>
            <a:prstGeom prst="rect">
              <a:avLst/>
            </a:prstGeom>
          </p:spPr>
        </p:pic>
        <p:pic>
          <p:nvPicPr>
            <p:cNvPr id="1684" name="Picture 16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3876060"/>
              <a:ext cx="802405" cy="346628"/>
            </a:xfrm>
            <a:prstGeom prst="rect">
              <a:avLst/>
            </a:prstGeom>
          </p:spPr>
        </p:pic>
        <p:pic>
          <p:nvPicPr>
            <p:cNvPr id="1685" name="Picture 16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3478095"/>
              <a:ext cx="802405" cy="346628"/>
            </a:xfrm>
            <a:prstGeom prst="rect">
              <a:avLst/>
            </a:prstGeom>
          </p:spPr>
        </p:pic>
        <p:pic>
          <p:nvPicPr>
            <p:cNvPr id="1686" name="Picture 16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4675556"/>
              <a:ext cx="802405" cy="346628"/>
            </a:xfrm>
            <a:prstGeom prst="rect">
              <a:avLst/>
            </a:prstGeom>
          </p:spPr>
        </p:pic>
        <p:pic>
          <p:nvPicPr>
            <p:cNvPr id="1687" name="Picture 16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4277590"/>
              <a:ext cx="802405" cy="346628"/>
            </a:xfrm>
            <a:prstGeom prst="rect">
              <a:avLst/>
            </a:prstGeom>
          </p:spPr>
        </p:pic>
        <p:pic>
          <p:nvPicPr>
            <p:cNvPr id="1688" name="Picture 16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5459484"/>
              <a:ext cx="802405" cy="346628"/>
            </a:xfrm>
            <a:prstGeom prst="rect">
              <a:avLst/>
            </a:prstGeom>
          </p:spPr>
        </p:pic>
        <p:pic>
          <p:nvPicPr>
            <p:cNvPr id="1689" name="Picture 16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5061519"/>
              <a:ext cx="802405" cy="346628"/>
            </a:xfrm>
            <a:prstGeom prst="rect">
              <a:avLst/>
            </a:prstGeom>
          </p:spPr>
        </p:pic>
      </p:gr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905655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80"/>
                                        </p:tgtEl>
                                        <p:attrNameLst>
                                          <p:attrName>style.visibility</p:attrName>
                                        </p:attrNameLst>
                                      </p:cBhvr>
                                      <p:to>
                                        <p:strVal val="visible"/>
                                      </p:to>
                                    </p:set>
                                    <p:animEffect transition="in" filter="fade">
                                      <p:cBhvr>
                                        <p:cTn id="7" dur="2000"/>
                                        <p:tgtEl>
                                          <p:spTgt spid="1280"/>
                                        </p:tgtEl>
                                      </p:cBhvr>
                                    </p:animEffect>
                                    <p:anim calcmode="lin" valueType="num">
                                      <p:cBhvr>
                                        <p:cTn id="8" dur="2000" fill="hold"/>
                                        <p:tgtEl>
                                          <p:spTgt spid="1280"/>
                                        </p:tgtEl>
                                        <p:attrNameLst>
                                          <p:attrName>ppt_x</p:attrName>
                                        </p:attrNameLst>
                                      </p:cBhvr>
                                      <p:tavLst>
                                        <p:tav tm="0">
                                          <p:val>
                                            <p:strVal val="#ppt_x"/>
                                          </p:val>
                                        </p:tav>
                                        <p:tav tm="100000">
                                          <p:val>
                                            <p:strVal val="#ppt_x"/>
                                          </p:val>
                                        </p:tav>
                                      </p:tavLst>
                                    </p:anim>
                                    <p:anim calcmode="lin" valueType="num">
                                      <p:cBhvr>
                                        <p:cTn id="9" dur="2000" fill="hold"/>
                                        <p:tgtEl>
                                          <p:spTgt spid="128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par>
                          <p:cTn id="13" fill="hold">
                            <p:stCondLst>
                              <p:cond delay="2000"/>
                            </p:stCondLst>
                            <p:childTnLst>
                              <p:par>
                                <p:cTn id="14" presetID="10" presetClass="entr" presetSubtype="0" fill="hold" nodeType="afterEffect">
                                  <p:stCondLst>
                                    <p:cond delay="500"/>
                                  </p:stCondLst>
                                  <p:childTnLst>
                                    <p:set>
                                      <p:cBhvr>
                                        <p:cTn id="15" dur="1" fill="hold">
                                          <p:stCondLst>
                                            <p:cond delay="0"/>
                                          </p:stCondLst>
                                        </p:cTn>
                                        <p:tgtEl>
                                          <p:spTgt spid="1661"/>
                                        </p:tgtEl>
                                        <p:attrNameLst>
                                          <p:attrName>style.visibility</p:attrName>
                                        </p:attrNameLst>
                                      </p:cBhvr>
                                      <p:to>
                                        <p:strVal val="visible"/>
                                      </p:to>
                                    </p:set>
                                    <p:animEffect transition="in" filter="fade">
                                      <p:cBhvr>
                                        <p:cTn id="16" dur="750"/>
                                        <p:tgtEl>
                                          <p:spTgt spid="1661"/>
                                        </p:tgtEl>
                                      </p:cBhvr>
                                    </p:animEffect>
                                  </p:childTnLst>
                                </p:cTn>
                              </p:par>
                            </p:childTnLst>
                          </p:cTn>
                        </p:par>
                        <p:par>
                          <p:cTn id="17" fill="hold">
                            <p:stCondLst>
                              <p:cond delay="3250"/>
                            </p:stCondLst>
                            <p:childTnLst>
                              <p:par>
                                <p:cTn id="18" presetID="10" presetClass="entr" presetSubtype="0" fill="hold" nodeType="afterEffect">
                                  <p:stCondLst>
                                    <p:cond delay="0"/>
                                  </p:stCondLst>
                                  <p:childTnLst>
                                    <p:set>
                                      <p:cBhvr>
                                        <p:cTn id="19" dur="1" fill="hold">
                                          <p:stCondLst>
                                            <p:cond delay="0"/>
                                          </p:stCondLst>
                                        </p:cTn>
                                        <p:tgtEl>
                                          <p:spTgt spid="1660"/>
                                        </p:tgtEl>
                                        <p:attrNameLst>
                                          <p:attrName>style.visibility</p:attrName>
                                        </p:attrNameLst>
                                      </p:cBhvr>
                                      <p:to>
                                        <p:strVal val="visible"/>
                                      </p:to>
                                    </p:set>
                                    <p:animEffect transition="in" filter="fade">
                                      <p:cBhvr>
                                        <p:cTn id="20" dur="250"/>
                                        <p:tgtEl>
                                          <p:spTgt spid="1660"/>
                                        </p:tgtEl>
                                      </p:cBhvr>
                                    </p:animEffect>
                                  </p:childTnLst>
                                </p:cTn>
                              </p:par>
                              <p:par>
                                <p:cTn id="21" presetID="10" presetClass="entr" presetSubtype="0" fill="hold" nodeType="withEffect">
                                  <p:stCondLst>
                                    <p:cond delay="10"/>
                                  </p:stCondLst>
                                  <p:childTnLst>
                                    <p:set>
                                      <p:cBhvr>
                                        <p:cTn id="22" dur="1" fill="hold">
                                          <p:stCondLst>
                                            <p:cond delay="0"/>
                                          </p:stCondLst>
                                        </p:cTn>
                                        <p:tgtEl>
                                          <p:spTgt spid="1664"/>
                                        </p:tgtEl>
                                        <p:attrNameLst>
                                          <p:attrName>style.visibility</p:attrName>
                                        </p:attrNameLst>
                                      </p:cBhvr>
                                      <p:to>
                                        <p:strVal val="visible"/>
                                      </p:to>
                                    </p:set>
                                    <p:animEffect transition="in" filter="fade">
                                      <p:cBhvr>
                                        <p:cTn id="23" dur="250"/>
                                        <p:tgtEl>
                                          <p:spTgt spid="1664"/>
                                        </p:tgtEl>
                                      </p:cBhvr>
                                    </p:animEffect>
                                  </p:childTnLst>
                                </p:cTn>
                              </p:par>
                              <p:par>
                                <p:cTn id="24" presetID="10" presetClass="entr" presetSubtype="0" fill="hold" nodeType="withEffect">
                                  <p:stCondLst>
                                    <p:cond delay="100"/>
                                  </p:stCondLst>
                                  <p:childTnLst>
                                    <p:set>
                                      <p:cBhvr>
                                        <p:cTn id="25" dur="1" fill="hold">
                                          <p:stCondLst>
                                            <p:cond delay="0"/>
                                          </p:stCondLst>
                                        </p:cTn>
                                        <p:tgtEl>
                                          <p:spTgt spid="1663"/>
                                        </p:tgtEl>
                                        <p:attrNameLst>
                                          <p:attrName>style.visibility</p:attrName>
                                        </p:attrNameLst>
                                      </p:cBhvr>
                                      <p:to>
                                        <p:strVal val="visible"/>
                                      </p:to>
                                    </p:set>
                                    <p:animEffect transition="in" filter="fade">
                                      <p:cBhvr>
                                        <p:cTn id="26" dur="250"/>
                                        <p:tgtEl>
                                          <p:spTgt spid="1663"/>
                                        </p:tgtEl>
                                      </p:cBhvr>
                                    </p:animEffect>
                                  </p:childTnLst>
                                </p:cTn>
                              </p:par>
                              <p:par>
                                <p:cTn id="27" presetID="10" presetClass="entr" presetSubtype="0" fill="hold" nodeType="withEffect">
                                  <p:stCondLst>
                                    <p:cond delay="150"/>
                                  </p:stCondLst>
                                  <p:childTnLst>
                                    <p:set>
                                      <p:cBhvr>
                                        <p:cTn id="28" dur="1" fill="hold">
                                          <p:stCondLst>
                                            <p:cond delay="0"/>
                                          </p:stCondLst>
                                        </p:cTn>
                                        <p:tgtEl>
                                          <p:spTgt spid="1668"/>
                                        </p:tgtEl>
                                        <p:attrNameLst>
                                          <p:attrName>style.visibility</p:attrName>
                                        </p:attrNameLst>
                                      </p:cBhvr>
                                      <p:to>
                                        <p:strVal val="visible"/>
                                      </p:to>
                                    </p:set>
                                    <p:animEffect transition="in" filter="fade">
                                      <p:cBhvr>
                                        <p:cTn id="29" dur="250"/>
                                        <p:tgtEl>
                                          <p:spTgt spid="1668"/>
                                        </p:tgtEl>
                                      </p:cBhvr>
                                    </p:animEffect>
                                  </p:childTnLst>
                                </p:cTn>
                              </p:par>
                              <p:par>
                                <p:cTn id="30" presetID="10" presetClass="entr" presetSubtype="0" fill="hold" nodeType="withEffect">
                                  <p:stCondLst>
                                    <p:cond delay="200"/>
                                  </p:stCondLst>
                                  <p:childTnLst>
                                    <p:set>
                                      <p:cBhvr>
                                        <p:cTn id="31" dur="1" fill="hold">
                                          <p:stCondLst>
                                            <p:cond delay="0"/>
                                          </p:stCondLst>
                                        </p:cTn>
                                        <p:tgtEl>
                                          <p:spTgt spid="1669"/>
                                        </p:tgtEl>
                                        <p:attrNameLst>
                                          <p:attrName>style.visibility</p:attrName>
                                        </p:attrNameLst>
                                      </p:cBhvr>
                                      <p:to>
                                        <p:strVal val="visible"/>
                                      </p:to>
                                    </p:set>
                                    <p:animEffect transition="in" filter="fade">
                                      <p:cBhvr>
                                        <p:cTn id="32" dur="250"/>
                                        <p:tgtEl>
                                          <p:spTgt spid="1669"/>
                                        </p:tgtEl>
                                      </p:cBhvr>
                                    </p:animEffect>
                                  </p:childTnLst>
                                </p:cTn>
                              </p:par>
                              <p:par>
                                <p:cTn id="33" presetID="10" presetClass="entr" presetSubtype="0" fill="hold" nodeType="withEffect">
                                  <p:stCondLst>
                                    <p:cond delay="250"/>
                                  </p:stCondLst>
                                  <p:childTnLst>
                                    <p:set>
                                      <p:cBhvr>
                                        <p:cTn id="34" dur="1" fill="hold">
                                          <p:stCondLst>
                                            <p:cond delay="0"/>
                                          </p:stCondLst>
                                        </p:cTn>
                                        <p:tgtEl>
                                          <p:spTgt spid="1667"/>
                                        </p:tgtEl>
                                        <p:attrNameLst>
                                          <p:attrName>style.visibility</p:attrName>
                                        </p:attrNameLst>
                                      </p:cBhvr>
                                      <p:to>
                                        <p:strVal val="visible"/>
                                      </p:to>
                                    </p:set>
                                    <p:animEffect transition="in" filter="fade">
                                      <p:cBhvr>
                                        <p:cTn id="35" dur="250"/>
                                        <p:tgtEl>
                                          <p:spTgt spid="1667"/>
                                        </p:tgtEl>
                                      </p:cBhvr>
                                    </p:animEffect>
                                  </p:childTnLst>
                                </p:cTn>
                              </p:par>
                              <p:par>
                                <p:cTn id="36" presetID="10" presetClass="entr" presetSubtype="0" fill="hold" nodeType="withEffect">
                                  <p:stCondLst>
                                    <p:cond delay="300"/>
                                  </p:stCondLst>
                                  <p:childTnLst>
                                    <p:set>
                                      <p:cBhvr>
                                        <p:cTn id="37" dur="1" fill="hold">
                                          <p:stCondLst>
                                            <p:cond delay="0"/>
                                          </p:stCondLst>
                                        </p:cTn>
                                        <p:tgtEl>
                                          <p:spTgt spid="1665"/>
                                        </p:tgtEl>
                                        <p:attrNameLst>
                                          <p:attrName>style.visibility</p:attrName>
                                        </p:attrNameLst>
                                      </p:cBhvr>
                                      <p:to>
                                        <p:strVal val="visible"/>
                                      </p:to>
                                    </p:set>
                                    <p:animEffect transition="in" filter="fade">
                                      <p:cBhvr>
                                        <p:cTn id="38" dur="250"/>
                                        <p:tgtEl>
                                          <p:spTgt spid="1665"/>
                                        </p:tgtEl>
                                      </p:cBhvr>
                                    </p:animEffect>
                                  </p:childTnLst>
                                </p:cTn>
                              </p:par>
                              <p:par>
                                <p:cTn id="39" presetID="10" presetClass="entr" presetSubtype="0" fill="hold" nodeType="withEffect">
                                  <p:stCondLst>
                                    <p:cond delay="350"/>
                                  </p:stCondLst>
                                  <p:childTnLst>
                                    <p:set>
                                      <p:cBhvr>
                                        <p:cTn id="40" dur="1" fill="hold">
                                          <p:stCondLst>
                                            <p:cond delay="0"/>
                                          </p:stCondLst>
                                        </p:cTn>
                                        <p:tgtEl>
                                          <p:spTgt spid="1604"/>
                                        </p:tgtEl>
                                        <p:attrNameLst>
                                          <p:attrName>style.visibility</p:attrName>
                                        </p:attrNameLst>
                                      </p:cBhvr>
                                      <p:to>
                                        <p:strVal val="visible"/>
                                      </p:to>
                                    </p:set>
                                    <p:animEffect transition="in" filter="fade">
                                      <p:cBhvr>
                                        <p:cTn id="41" dur="250"/>
                                        <p:tgtEl>
                                          <p:spTgt spid="1604"/>
                                        </p:tgtEl>
                                      </p:cBhvr>
                                    </p:animEffect>
                                  </p:childTnLst>
                                </p:cTn>
                              </p:par>
                              <p:par>
                                <p:cTn id="42" presetID="10" presetClass="entr" presetSubtype="0" fill="hold" nodeType="withEffect">
                                  <p:stCondLst>
                                    <p:cond delay="400"/>
                                  </p:stCondLst>
                                  <p:childTnLst>
                                    <p:set>
                                      <p:cBhvr>
                                        <p:cTn id="43" dur="1" fill="hold">
                                          <p:stCondLst>
                                            <p:cond delay="0"/>
                                          </p:stCondLst>
                                        </p:cTn>
                                        <p:tgtEl>
                                          <p:spTgt spid="1605"/>
                                        </p:tgtEl>
                                        <p:attrNameLst>
                                          <p:attrName>style.visibility</p:attrName>
                                        </p:attrNameLst>
                                      </p:cBhvr>
                                      <p:to>
                                        <p:strVal val="visible"/>
                                      </p:to>
                                    </p:set>
                                    <p:animEffect transition="in" filter="fade">
                                      <p:cBhvr>
                                        <p:cTn id="44" dur="250"/>
                                        <p:tgtEl>
                                          <p:spTgt spid="1605"/>
                                        </p:tgtEl>
                                      </p:cBhvr>
                                    </p:animEffect>
                                  </p:childTnLst>
                                </p:cTn>
                              </p:par>
                              <p:par>
                                <p:cTn id="45" presetID="10" presetClass="entr" presetSubtype="0" fill="hold" nodeType="withEffect">
                                  <p:stCondLst>
                                    <p:cond delay="400"/>
                                  </p:stCondLst>
                                  <p:childTnLst>
                                    <p:set>
                                      <p:cBhvr>
                                        <p:cTn id="46" dur="1" fill="hold">
                                          <p:stCondLst>
                                            <p:cond delay="0"/>
                                          </p:stCondLst>
                                        </p:cTn>
                                        <p:tgtEl>
                                          <p:spTgt spid="1611"/>
                                        </p:tgtEl>
                                        <p:attrNameLst>
                                          <p:attrName>style.visibility</p:attrName>
                                        </p:attrNameLst>
                                      </p:cBhvr>
                                      <p:to>
                                        <p:strVal val="visible"/>
                                      </p:to>
                                    </p:set>
                                    <p:animEffect transition="in" filter="fade">
                                      <p:cBhvr>
                                        <p:cTn id="47" dur="250"/>
                                        <p:tgtEl>
                                          <p:spTgt spid="1611"/>
                                        </p:tgtEl>
                                      </p:cBhvr>
                                    </p:animEffect>
                                  </p:childTnLst>
                                </p:cTn>
                              </p:par>
                              <p:par>
                                <p:cTn id="48" presetID="10" presetClass="entr" presetSubtype="0" fill="hold" nodeType="withEffect">
                                  <p:stCondLst>
                                    <p:cond delay="500"/>
                                  </p:stCondLst>
                                  <p:childTnLst>
                                    <p:set>
                                      <p:cBhvr>
                                        <p:cTn id="49" dur="1" fill="hold">
                                          <p:stCondLst>
                                            <p:cond delay="0"/>
                                          </p:stCondLst>
                                        </p:cTn>
                                        <p:tgtEl>
                                          <p:spTgt spid="1610"/>
                                        </p:tgtEl>
                                        <p:attrNameLst>
                                          <p:attrName>style.visibility</p:attrName>
                                        </p:attrNameLst>
                                      </p:cBhvr>
                                      <p:to>
                                        <p:strVal val="visible"/>
                                      </p:to>
                                    </p:set>
                                    <p:animEffect transition="in" filter="fade">
                                      <p:cBhvr>
                                        <p:cTn id="50" dur="250"/>
                                        <p:tgtEl>
                                          <p:spTgt spid="1610"/>
                                        </p:tgtEl>
                                      </p:cBhvr>
                                    </p:animEffect>
                                  </p:childTnLst>
                                </p:cTn>
                              </p:par>
                              <p:par>
                                <p:cTn id="51" presetID="10" presetClass="entr" presetSubtype="0" fill="hold" nodeType="withEffect">
                                  <p:stCondLst>
                                    <p:cond delay="550"/>
                                  </p:stCondLst>
                                  <p:childTnLst>
                                    <p:set>
                                      <p:cBhvr>
                                        <p:cTn id="52" dur="1" fill="hold">
                                          <p:stCondLst>
                                            <p:cond delay="0"/>
                                          </p:stCondLst>
                                        </p:cTn>
                                        <p:tgtEl>
                                          <p:spTgt spid="1609"/>
                                        </p:tgtEl>
                                        <p:attrNameLst>
                                          <p:attrName>style.visibility</p:attrName>
                                        </p:attrNameLst>
                                      </p:cBhvr>
                                      <p:to>
                                        <p:strVal val="visible"/>
                                      </p:to>
                                    </p:set>
                                    <p:animEffect transition="in" filter="fade">
                                      <p:cBhvr>
                                        <p:cTn id="53" dur="250"/>
                                        <p:tgtEl>
                                          <p:spTgt spid="1609"/>
                                        </p:tgtEl>
                                      </p:cBhvr>
                                    </p:animEffect>
                                  </p:childTnLst>
                                </p:cTn>
                              </p:par>
                              <p:par>
                                <p:cTn id="54" presetID="10" presetClass="entr" presetSubtype="0" fill="hold" nodeType="withEffect">
                                  <p:stCondLst>
                                    <p:cond delay="600"/>
                                  </p:stCondLst>
                                  <p:childTnLst>
                                    <p:set>
                                      <p:cBhvr>
                                        <p:cTn id="55" dur="1" fill="hold">
                                          <p:stCondLst>
                                            <p:cond delay="0"/>
                                          </p:stCondLst>
                                        </p:cTn>
                                        <p:tgtEl>
                                          <p:spTgt spid="1608"/>
                                        </p:tgtEl>
                                        <p:attrNameLst>
                                          <p:attrName>style.visibility</p:attrName>
                                        </p:attrNameLst>
                                      </p:cBhvr>
                                      <p:to>
                                        <p:strVal val="visible"/>
                                      </p:to>
                                    </p:set>
                                    <p:animEffect transition="in" filter="fade">
                                      <p:cBhvr>
                                        <p:cTn id="56" dur="250"/>
                                        <p:tgtEl>
                                          <p:spTgt spid="1608"/>
                                        </p:tgtEl>
                                      </p:cBhvr>
                                    </p:animEffect>
                                  </p:childTnLst>
                                </p:cTn>
                              </p:par>
                              <p:par>
                                <p:cTn id="57" presetID="10" presetClass="entr" presetSubtype="0" fill="hold" nodeType="withEffect">
                                  <p:stCondLst>
                                    <p:cond delay="650"/>
                                  </p:stCondLst>
                                  <p:childTnLst>
                                    <p:set>
                                      <p:cBhvr>
                                        <p:cTn id="58" dur="1" fill="hold">
                                          <p:stCondLst>
                                            <p:cond delay="0"/>
                                          </p:stCondLst>
                                        </p:cTn>
                                        <p:tgtEl>
                                          <p:spTgt spid="1649"/>
                                        </p:tgtEl>
                                        <p:attrNameLst>
                                          <p:attrName>style.visibility</p:attrName>
                                        </p:attrNameLst>
                                      </p:cBhvr>
                                      <p:to>
                                        <p:strVal val="visible"/>
                                      </p:to>
                                    </p:set>
                                    <p:animEffect transition="in" filter="fade">
                                      <p:cBhvr>
                                        <p:cTn id="59" dur="250"/>
                                        <p:tgtEl>
                                          <p:spTgt spid="1649"/>
                                        </p:tgtEl>
                                      </p:cBhvr>
                                    </p:animEffect>
                                  </p:childTnLst>
                                </p:cTn>
                              </p:par>
                            </p:childTnLst>
                          </p:cTn>
                        </p:par>
                        <p:par>
                          <p:cTn id="60" fill="hold">
                            <p:stCondLst>
                              <p:cond delay="4150"/>
                            </p:stCondLst>
                            <p:childTnLst>
                              <p:par>
                                <p:cTn id="61" presetID="10" presetClass="entr" presetSubtype="0" fill="hold" nodeType="after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fade">
                                      <p:cBhvr>
                                        <p:cTn id="63" dur="500"/>
                                        <p:tgtEl>
                                          <p:spTgt spid="78"/>
                                        </p:tgtEl>
                                      </p:cBhvr>
                                    </p:animEffect>
                                  </p:childTnLst>
                                </p:cTn>
                              </p:par>
                              <p:par>
                                <p:cTn id="64" presetID="10" presetClass="entr" presetSubtype="0" fill="hold" nodeType="withEffect">
                                  <p:stCondLst>
                                    <p:cond delay="25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500"/>
                                        <p:tgtEl>
                                          <p:spTgt spid="86"/>
                                        </p:tgtEl>
                                      </p:cBhvr>
                                    </p:animEffect>
                                  </p:childTnLst>
                                </p:cTn>
                              </p:par>
                              <p:par>
                                <p:cTn id="67" presetID="10" presetClass="entr" presetSubtype="0" fill="hold" nodeType="withEffect">
                                  <p:stCondLst>
                                    <p:cond delay="50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250"/>
                                        <p:tgtEl>
                                          <p:spTgt spid="114"/>
                                        </p:tgtEl>
                                      </p:cBhvr>
                                    </p:animEffect>
                                  </p:childTnLst>
                                </p:cTn>
                              </p:par>
                            </p:childTnLst>
                          </p:cTn>
                        </p:par>
                        <p:par>
                          <p:cTn id="70" fill="hold">
                            <p:stCondLst>
                              <p:cond delay="4900"/>
                            </p:stCondLst>
                            <p:childTnLst>
                              <p:par>
                                <p:cTn id="71" presetID="10" presetClass="entr" presetSubtype="0" fill="hold" nodeType="afterEffect">
                                  <p:stCondLst>
                                    <p:cond delay="0"/>
                                  </p:stCondLst>
                                  <p:childTnLst>
                                    <p:set>
                                      <p:cBhvr>
                                        <p:cTn id="72" dur="1" fill="hold">
                                          <p:stCondLst>
                                            <p:cond delay="0"/>
                                          </p:stCondLst>
                                        </p:cTn>
                                        <p:tgtEl>
                                          <p:spTgt spid="1645"/>
                                        </p:tgtEl>
                                        <p:attrNameLst>
                                          <p:attrName>style.visibility</p:attrName>
                                        </p:attrNameLst>
                                      </p:cBhvr>
                                      <p:to>
                                        <p:strVal val="visible"/>
                                      </p:to>
                                    </p:set>
                                    <p:animEffect transition="in" filter="fade">
                                      <p:cBhvr>
                                        <p:cTn id="73" dur="250"/>
                                        <p:tgtEl>
                                          <p:spTgt spid="1645"/>
                                        </p:tgtEl>
                                      </p:cBhvr>
                                    </p:animEffect>
                                  </p:childTnLst>
                                </p:cTn>
                              </p:par>
                            </p:childTnLst>
                          </p:cTn>
                        </p:par>
                        <p:par>
                          <p:cTn id="74" fill="hold">
                            <p:stCondLst>
                              <p:cond delay="5150"/>
                            </p:stCondLst>
                            <p:childTnLst>
                              <p:par>
                                <p:cTn id="75" presetID="10" presetClass="entr" presetSubtype="0" fill="hold" nodeType="afterEffect">
                                  <p:stCondLst>
                                    <p:cond delay="0"/>
                                  </p:stCondLst>
                                  <p:childTnLst>
                                    <p:set>
                                      <p:cBhvr>
                                        <p:cTn id="76" dur="1" fill="hold">
                                          <p:stCondLst>
                                            <p:cond delay="0"/>
                                          </p:stCondLst>
                                        </p:cTn>
                                        <p:tgtEl>
                                          <p:spTgt spid="1644"/>
                                        </p:tgtEl>
                                        <p:attrNameLst>
                                          <p:attrName>style.visibility</p:attrName>
                                        </p:attrNameLst>
                                      </p:cBhvr>
                                      <p:to>
                                        <p:strVal val="visible"/>
                                      </p:to>
                                    </p:set>
                                    <p:animEffect transition="in" filter="fade">
                                      <p:cBhvr>
                                        <p:cTn id="77" dur="500"/>
                                        <p:tgtEl>
                                          <p:spTgt spid="1644"/>
                                        </p:tgtEl>
                                      </p:cBhvr>
                                    </p:animEffect>
                                  </p:childTnLst>
                                </p:cTn>
                              </p:par>
                              <p:par>
                                <p:cTn id="78" presetID="10" presetClass="entr" presetSubtype="0" fill="hold" nodeType="withEffect">
                                  <p:stCondLst>
                                    <p:cond delay="250"/>
                                  </p:stCondLst>
                                  <p:childTnLst>
                                    <p:set>
                                      <p:cBhvr>
                                        <p:cTn id="79" dur="1" fill="hold">
                                          <p:stCondLst>
                                            <p:cond delay="0"/>
                                          </p:stCondLst>
                                        </p:cTn>
                                        <p:tgtEl>
                                          <p:spTgt spid="1647"/>
                                        </p:tgtEl>
                                        <p:attrNameLst>
                                          <p:attrName>style.visibility</p:attrName>
                                        </p:attrNameLst>
                                      </p:cBhvr>
                                      <p:to>
                                        <p:strVal val="visible"/>
                                      </p:to>
                                    </p:set>
                                    <p:animEffect transition="in" filter="fade">
                                      <p:cBhvr>
                                        <p:cTn id="80" dur="750"/>
                                        <p:tgtEl>
                                          <p:spTgt spid="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1964" y="-1345817"/>
            <a:ext cx="12971217" cy="8486509"/>
            <a:chOff x="-278913" y="-1319548"/>
            <a:chExt cx="12718034" cy="8320862"/>
          </a:xfrm>
        </p:grpSpPr>
        <p:grpSp>
          <p:nvGrpSpPr>
            <p:cNvPr id="15" name="Group 14"/>
            <p:cNvGrpSpPr/>
            <p:nvPr/>
          </p:nvGrpSpPr>
          <p:grpSpPr>
            <a:xfrm>
              <a:off x="-278913" y="-1319548"/>
              <a:ext cx="12718034" cy="8320862"/>
              <a:chOff x="-278913" y="-1319548"/>
              <a:chExt cx="12718034" cy="8320862"/>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3476206"/>
                <a:ext cx="802407" cy="346630"/>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3476206"/>
                <a:ext cx="802407" cy="346630"/>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3476206"/>
                <a:ext cx="802407" cy="346630"/>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3476206"/>
                <a:ext cx="802407" cy="346630"/>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3476206"/>
                <a:ext cx="802407" cy="346630"/>
              </a:xfrm>
              <a:prstGeom prst="rect">
                <a:avLst/>
              </a:prstGeom>
            </p:spPr>
          </p:pic>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3476206"/>
                <a:ext cx="802407" cy="346630"/>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3877164"/>
                <a:ext cx="802407" cy="346630"/>
              </a:xfrm>
              <a:prstGeom prst="rect">
                <a:avLst/>
              </a:prstGeom>
            </p:spPr>
          </p:pic>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3877164"/>
                <a:ext cx="802407" cy="346630"/>
              </a:xfrm>
              <a:prstGeom prst="rect">
                <a:avLst/>
              </a:prstGeom>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3877164"/>
                <a:ext cx="802407" cy="346630"/>
              </a:xfrm>
              <a:prstGeom prst="rect">
                <a:avLst/>
              </a:prstGeom>
            </p:spPr>
          </p:pic>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3877164"/>
                <a:ext cx="802407" cy="346630"/>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3877164"/>
                <a:ext cx="802407" cy="346630"/>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3877164"/>
                <a:ext cx="802407" cy="346630"/>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3877164"/>
                <a:ext cx="802407" cy="346630"/>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3877164"/>
                <a:ext cx="802407" cy="346630"/>
              </a:xfrm>
              <a:prstGeom prst="rect">
                <a:avLst/>
              </a:prstGeom>
            </p:spPr>
          </p:pic>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4278120"/>
                <a:ext cx="802407" cy="346630"/>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4278120"/>
                <a:ext cx="802407" cy="346630"/>
              </a:xfrm>
              <a:prstGeom prst="rect">
                <a:avLst/>
              </a:prstGeom>
            </p:spPr>
          </p:pic>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4278120"/>
                <a:ext cx="802407" cy="346630"/>
              </a:xfrm>
              <a:prstGeom prst="rect">
                <a:avLst/>
              </a:prstGeom>
            </p:spPr>
          </p:pic>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4278120"/>
                <a:ext cx="802407" cy="346630"/>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4278120"/>
                <a:ext cx="802407" cy="346630"/>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4278120"/>
                <a:ext cx="802407" cy="346630"/>
              </a:xfrm>
              <a:prstGeom prst="rect">
                <a:avLst/>
              </a:prstGeom>
            </p:spPr>
          </p:pic>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4278120"/>
                <a:ext cx="802407" cy="346630"/>
              </a:xfrm>
              <a:prstGeom prst="rect">
                <a:avLst/>
              </a:prstGeom>
            </p:spPr>
          </p:pic>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4278120"/>
                <a:ext cx="802407" cy="346630"/>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3476593"/>
                <a:ext cx="802407" cy="346629"/>
              </a:xfrm>
              <a:prstGeom prst="rect">
                <a:avLst/>
              </a:prstGeom>
            </p:spPr>
          </p:pic>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3476593"/>
                <a:ext cx="802407" cy="346630"/>
              </a:xfrm>
              <a:prstGeom prst="rect">
                <a:avLst/>
              </a:prstGeom>
            </p:spPr>
          </p:pic>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3476206"/>
                <a:ext cx="802407" cy="346630"/>
              </a:xfrm>
              <a:prstGeom prst="rect">
                <a:avLst/>
              </a:prstGeom>
            </p:spPr>
          </p:pic>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3476206"/>
                <a:ext cx="802407" cy="346630"/>
              </a:xfrm>
              <a:prstGeom prst="rect">
                <a:avLst/>
              </a:prstGeom>
            </p:spPr>
          </p:pic>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3877164"/>
                <a:ext cx="802407" cy="34663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3877164"/>
                <a:ext cx="802407" cy="346630"/>
              </a:xfrm>
              <a:prstGeom prst="rect">
                <a:avLst/>
              </a:prstGeom>
            </p:spPr>
          </p:pic>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3877164"/>
                <a:ext cx="802407" cy="346630"/>
              </a:xfrm>
              <a:prstGeom prst="rect">
                <a:avLst/>
              </a:prstGeom>
            </p:spPr>
          </p:pic>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4278120"/>
                <a:ext cx="802407" cy="346630"/>
              </a:xfrm>
              <a:prstGeom prst="rect">
                <a:avLst/>
              </a:prstGeom>
            </p:spPr>
          </p:pic>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4278120"/>
                <a:ext cx="802407" cy="346630"/>
              </a:xfrm>
              <a:prstGeom prst="rect">
                <a:avLst/>
              </a:prstGeom>
            </p:spPr>
          </p:pic>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4278120"/>
                <a:ext cx="802407" cy="346630"/>
              </a:xfrm>
              <a:prstGeom prst="rect">
                <a:avLst/>
              </a:prstGeom>
            </p:spPr>
          </p:pic>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3476593"/>
                <a:ext cx="802407" cy="346630"/>
              </a:xfrm>
              <a:prstGeom prst="rect">
                <a:avLst/>
              </a:prstGeom>
            </p:spPr>
          </p:pic>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2282854"/>
                <a:ext cx="802407" cy="346630"/>
              </a:xfrm>
              <a:prstGeom prst="rect">
                <a:avLst/>
              </a:prstGeom>
            </p:spPr>
          </p:pic>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2282854"/>
                <a:ext cx="802407" cy="346630"/>
              </a:xfrm>
              <a:prstGeom prst="rect">
                <a:avLst/>
              </a:prstGeom>
            </p:spPr>
          </p:pic>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2282854"/>
                <a:ext cx="802407" cy="346630"/>
              </a:xfrm>
              <a:prstGeom prst="rect">
                <a:avLst/>
              </a:prstGeom>
            </p:spPr>
          </p:pic>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2282854"/>
                <a:ext cx="802407" cy="346630"/>
              </a:xfrm>
              <a:prstGeom prst="rect">
                <a:avLst/>
              </a:prstGeom>
            </p:spPr>
          </p:pic>
          <p:pic>
            <p:nvPicPr>
              <p:cNvPr id="56"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2282854"/>
                <a:ext cx="802407" cy="346630"/>
              </a:xfrm>
              <a:prstGeom prst="rect">
                <a:avLst/>
              </a:prstGeom>
            </p:spPr>
          </p:pic>
          <p:pic>
            <p:nvPicPr>
              <p:cNvPr id="57" name="Pictur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2282854"/>
                <a:ext cx="802407" cy="346630"/>
              </a:xfrm>
              <a:prstGeom prst="rect">
                <a:avLst/>
              </a:prstGeom>
            </p:spPr>
          </p:pic>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2683811"/>
                <a:ext cx="802407" cy="346630"/>
              </a:xfrm>
              <a:prstGeom prst="rect">
                <a:avLst/>
              </a:prstGeom>
            </p:spPr>
          </p:pic>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2683811"/>
                <a:ext cx="802407" cy="346630"/>
              </a:xfrm>
              <a:prstGeom prst="rect">
                <a:avLst/>
              </a:prstGeom>
            </p:spPr>
          </p:pic>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2683811"/>
                <a:ext cx="802407" cy="346630"/>
              </a:xfrm>
              <a:prstGeom prst="rect">
                <a:avLst/>
              </a:prstGeom>
            </p:spPr>
          </p:pic>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2683811"/>
                <a:ext cx="802407" cy="346630"/>
              </a:xfrm>
              <a:prstGeom prst="rect">
                <a:avLst/>
              </a:prstGeom>
            </p:spPr>
          </p:pic>
          <p:pic>
            <p:nvPicPr>
              <p:cNvPr id="62" name="Pictur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2683811"/>
                <a:ext cx="802407" cy="346630"/>
              </a:xfrm>
              <a:prstGeom prst="rect">
                <a:avLst/>
              </a:prstGeom>
            </p:spPr>
          </p:pic>
          <p:pic>
            <p:nvPicPr>
              <p:cNvPr id="63" name="Picture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2683811"/>
                <a:ext cx="802407" cy="346630"/>
              </a:xfrm>
              <a:prstGeom prst="rect">
                <a:avLst/>
              </a:prstGeom>
            </p:spPr>
          </p:pic>
          <p:pic>
            <p:nvPicPr>
              <p:cNvPr id="64" name="Picture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2683811"/>
                <a:ext cx="802407" cy="346630"/>
              </a:xfrm>
              <a:prstGeom prst="rect">
                <a:avLst/>
              </a:prstGeom>
            </p:spPr>
          </p:pic>
          <p:pic>
            <p:nvPicPr>
              <p:cNvPr id="65"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2683811"/>
                <a:ext cx="802407" cy="346630"/>
              </a:xfrm>
              <a:prstGeom prst="rect">
                <a:avLst/>
              </a:prstGeom>
            </p:spPr>
          </p:pic>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3084768"/>
                <a:ext cx="802407" cy="346630"/>
              </a:xfrm>
              <a:prstGeom prst="rect">
                <a:avLst/>
              </a:prstGeom>
            </p:spPr>
          </p:pic>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3084768"/>
                <a:ext cx="802407" cy="346630"/>
              </a:xfrm>
              <a:prstGeom prst="rect">
                <a:avLst/>
              </a:prstGeom>
            </p:spPr>
          </p:pic>
          <p:pic>
            <p:nvPicPr>
              <p:cNvPr id="68" name="Pictur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3084768"/>
                <a:ext cx="802407" cy="346630"/>
              </a:xfrm>
              <a:prstGeom prst="rect">
                <a:avLst/>
              </a:prstGeom>
            </p:spPr>
          </p:pic>
          <p:pic>
            <p:nvPicPr>
              <p:cNvPr id="69" name="Pictur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3084768"/>
                <a:ext cx="802407" cy="346630"/>
              </a:xfrm>
              <a:prstGeom prst="rect">
                <a:avLst/>
              </a:prstGeom>
            </p:spPr>
          </p:pic>
          <p:pic>
            <p:nvPicPr>
              <p:cNvPr id="70" name="Picture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3084768"/>
                <a:ext cx="802407" cy="346630"/>
              </a:xfrm>
              <a:prstGeom prst="rect">
                <a:avLst/>
              </a:prstGeom>
            </p:spPr>
          </p:pic>
          <p:pic>
            <p:nvPicPr>
              <p:cNvPr id="71" name="Pictur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3084768"/>
                <a:ext cx="802407" cy="346630"/>
              </a:xfrm>
              <a:prstGeom prst="rect">
                <a:avLst/>
              </a:prstGeom>
            </p:spPr>
          </p:pic>
          <p:pic>
            <p:nvPicPr>
              <p:cNvPr id="72" name="Pictur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3084768"/>
                <a:ext cx="802407" cy="346630"/>
              </a:xfrm>
              <a:prstGeom prst="rect">
                <a:avLst/>
              </a:prstGeom>
            </p:spPr>
          </p:pic>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3084768"/>
                <a:ext cx="802407" cy="346630"/>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2283242"/>
                <a:ext cx="802405" cy="346629"/>
              </a:xfrm>
              <a:prstGeom prst="rect">
                <a:avLst/>
              </a:prstGeom>
            </p:spPr>
          </p:pic>
          <p:pic>
            <p:nvPicPr>
              <p:cNvPr id="7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2283242"/>
                <a:ext cx="802407" cy="346630"/>
              </a:xfrm>
              <a:prstGeom prst="rect">
                <a:avLst/>
              </a:prstGeom>
            </p:spPr>
          </p:pic>
          <p:pic>
            <p:nvPicPr>
              <p:cNvPr id="76" name="Picture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2282854"/>
                <a:ext cx="802407" cy="346630"/>
              </a:xfrm>
              <a:prstGeom prst="rect">
                <a:avLst/>
              </a:prstGeom>
            </p:spPr>
          </p:pic>
          <p:pic>
            <p:nvPicPr>
              <p:cNvPr id="77" name="Picture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2282854"/>
                <a:ext cx="802407" cy="346630"/>
              </a:xfrm>
              <a:prstGeom prst="rect">
                <a:avLst/>
              </a:prstGeom>
            </p:spPr>
          </p:pic>
          <p:pic>
            <p:nvPicPr>
              <p:cNvPr id="79" name="Picture 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2683811"/>
                <a:ext cx="802407" cy="346630"/>
              </a:xfrm>
              <a:prstGeom prst="rect">
                <a:avLst/>
              </a:prstGeom>
            </p:spPr>
          </p:pic>
          <p:pic>
            <p:nvPicPr>
              <p:cNvPr id="80" name="Picture 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2683811"/>
                <a:ext cx="802407" cy="346630"/>
              </a:xfrm>
              <a:prstGeom prst="rect">
                <a:avLst/>
              </a:prstGeom>
            </p:spPr>
          </p:pic>
          <p:pic>
            <p:nvPicPr>
              <p:cNvPr id="81" name="Picture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2683811"/>
                <a:ext cx="802407" cy="346630"/>
              </a:xfrm>
              <a:prstGeom prst="rect">
                <a:avLst/>
              </a:prstGeom>
            </p:spPr>
          </p:pic>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3084768"/>
                <a:ext cx="802407" cy="346630"/>
              </a:xfrm>
              <a:prstGeom prst="rect">
                <a:avLst/>
              </a:prstGeom>
            </p:spPr>
          </p:pic>
          <p:pic>
            <p:nvPicPr>
              <p:cNvPr id="84" name="Picture 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3084768"/>
                <a:ext cx="802407" cy="346630"/>
              </a:xfrm>
              <a:prstGeom prst="rect">
                <a:avLst/>
              </a:prstGeom>
            </p:spPr>
          </p:pic>
          <p:pic>
            <p:nvPicPr>
              <p:cNvPr id="85"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3084768"/>
                <a:ext cx="802407" cy="346630"/>
              </a:xfrm>
              <a:prstGeom prst="rect">
                <a:avLst/>
              </a:prstGeom>
            </p:spPr>
          </p:pic>
          <p:pic>
            <p:nvPicPr>
              <p:cNvPr id="87" name="Picture 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2283242"/>
                <a:ext cx="802407" cy="346630"/>
              </a:xfrm>
              <a:prstGeom prst="rect">
                <a:avLst/>
              </a:prstGeom>
            </p:spPr>
          </p:pic>
          <p:pic>
            <p:nvPicPr>
              <p:cNvPr id="88" name="Picture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089501"/>
                <a:ext cx="802407" cy="346630"/>
              </a:xfrm>
              <a:prstGeom prst="rect">
                <a:avLst/>
              </a:prstGeom>
            </p:spPr>
          </p:pic>
          <p:pic>
            <p:nvPicPr>
              <p:cNvPr id="89" name="Picture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089501"/>
                <a:ext cx="802407" cy="346630"/>
              </a:xfrm>
              <a:prstGeom prst="rect">
                <a:avLst/>
              </a:prstGeom>
            </p:spPr>
          </p:pic>
          <p:pic>
            <p:nvPicPr>
              <p:cNvPr id="90" name="Picture 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089501"/>
                <a:ext cx="802407" cy="346630"/>
              </a:xfrm>
              <a:prstGeom prst="rect">
                <a:avLst/>
              </a:prstGeom>
            </p:spPr>
          </p:pic>
          <p:pic>
            <p:nvPicPr>
              <p:cNvPr id="91" name="Picture 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089501"/>
                <a:ext cx="802407" cy="346630"/>
              </a:xfrm>
              <a:prstGeom prst="rect">
                <a:avLst/>
              </a:prstGeom>
            </p:spPr>
          </p:pic>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089501"/>
                <a:ext cx="802407" cy="346630"/>
              </a:xfrm>
              <a:prstGeom prst="rect">
                <a:avLst/>
              </a:prstGeom>
            </p:spPr>
          </p:pic>
          <p:pic>
            <p:nvPicPr>
              <p:cNvPr id="93" name="Picture 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089501"/>
                <a:ext cx="802407" cy="346630"/>
              </a:xfrm>
              <a:prstGeom prst="rect">
                <a:avLst/>
              </a:prstGeom>
            </p:spPr>
          </p:pic>
          <p:pic>
            <p:nvPicPr>
              <p:cNvPr id="94" name="Picture 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490459"/>
                <a:ext cx="802407" cy="346630"/>
              </a:xfrm>
              <a:prstGeom prst="rect">
                <a:avLst/>
              </a:prstGeom>
            </p:spPr>
          </p:pic>
          <p:pic>
            <p:nvPicPr>
              <p:cNvPr id="95" name="Picture 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490459"/>
                <a:ext cx="802407" cy="346630"/>
              </a:xfrm>
              <a:prstGeom prst="rect">
                <a:avLst/>
              </a:prstGeom>
            </p:spPr>
          </p:pic>
          <p:pic>
            <p:nvPicPr>
              <p:cNvPr id="96" name="Picture 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490459"/>
                <a:ext cx="802407" cy="346630"/>
              </a:xfrm>
              <a:prstGeom prst="rect">
                <a:avLst/>
              </a:prstGeom>
            </p:spPr>
          </p:pic>
          <p:pic>
            <p:nvPicPr>
              <p:cNvPr id="97" name="Picture 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1490459"/>
                <a:ext cx="802407" cy="346630"/>
              </a:xfrm>
              <a:prstGeom prst="rect">
                <a:avLst/>
              </a:prstGeom>
            </p:spPr>
          </p:pic>
          <p:pic>
            <p:nvPicPr>
              <p:cNvPr id="98" name="Picture 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490459"/>
                <a:ext cx="802407" cy="346630"/>
              </a:xfrm>
              <a:prstGeom prst="rect">
                <a:avLst/>
              </a:prstGeom>
            </p:spPr>
          </p:pic>
          <p:pic>
            <p:nvPicPr>
              <p:cNvPr id="99" name="Picture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490459"/>
                <a:ext cx="802407" cy="346630"/>
              </a:xfrm>
              <a:prstGeom prst="rect">
                <a:avLst/>
              </a:prstGeom>
            </p:spPr>
          </p:pic>
          <p:pic>
            <p:nvPicPr>
              <p:cNvPr id="100" name="Picture 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490459"/>
                <a:ext cx="802407" cy="346630"/>
              </a:xfrm>
              <a:prstGeom prst="rect">
                <a:avLst/>
              </a:prstGeom>
            </p:spPr>
          </p:pic>
          <p:pic>
            <p:nvPicPr>
              <p:cNvPr id="101" name="Picture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490459"/>
                <a:ext cx="802407" cy="346630"/>
              </a:xfrm>
              <a:prstGeom prst="rect">
                <a:avLst/>
              </a:prstGeom>
            </p:spPr>
          </p:pic>
          <p:pic>
            <p:nvPicPr>
              <p:cNvPr id="102" name="Picture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891416"/>
                <a:ext cx="802407" cy="346630"/>
              </a:xfrm>
              <a:prstGeom prst="rect">
                <a:avLst/>
              </a:prstGeom>
            </p:spPr>
          </p:pic>
          <p:pic>
            <p:nvPicPr>
              <p:cNvPr id="103" name="Picture 1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891416"/>
                <a:ext cx="802407" cy="346630"/>
              </a:xfrm>
              <a:prstGeom prst="rect">
                <a:avLst/>
              </a:prstGeom>
            </p:spPr>
          </p:pic>
          <p:pic>
            <p:nvPicPr>
              <p:cNvPr id="104" name="Picture 1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891416"/>
                <a:ext cx="802407" cy="346630"/>
              </a:xfrm>
              <a:prstGeom prst="rect">
                <a:avLst/>
              </a:prstGeom>
            </p:spPr>
          </p:pic>
          <p:pic>
            <p:nvPicPr>
              <p:cNvPr id="105" name="Picture 1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1891416"/>
                <a:ext cx="802407" cy="346630"/>
              </a:xfrm>
              <a:prstGeom prst="rect">
                <a:avLst/>
              </a:prstGeom>
            </p:spPr>
          </p:pic>
          <p:pic>
            <p:nvPicPr>
              <p:cNvPr id="106" name="Picture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891416"/>
                <a:ext cx="802407" cy="346630"/>
              </a:xfrm>
              <a:prstGeom prst="rect">
                <a:avLst/>
              </a:prstGeom>
            </p:spPr>
          </p:pic>
          <p:pic>
            <p:nvPicPr>
              <p:cNvPr id="107" name="Picture 1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891416"/>
                <a:ext cx="802407" cy="346630"/>
              </a:xfrm>
              <a:prstGeom prst="rect">
                <a:avLst/>
              </a:prstGeom>
            </p:spPr>
          </p:pic>
          <p:pic>
            <p:nvPicPr>
              <p:cNvPr id="108" name="Picture 10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891416"/>
                <a:ext cx="802407" cy="346630"/>
              </a:xfrm>
              <a:prstGeom prst="rect">
                <a:avLst/>
              </a:prstGeom>
            </p:spPr>
          </p:pic>
          <p:pic>
            <p:nvPicPr>
              <p:cNvPr id="109" name="Picture 1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891416"/>
                <a:ext cx="802407" cy="346630"/>
              </a:xfrm>
              <a:prstGeom prst="rect">
                <a:avLst/>
              </a:prstGeom>
            </p:spPr>
          </p:pic>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1089890"/>
                <a:ext cx="802405" cy="346629"/>
              </a:xfrm>
              <a:prstGeom prst="rect">
                <a:avLst/>
              </a:prstGeom>
            </p:spPr>
          </p:pic>
          <p:pic>
            <p:nvPicPr>
              <p:cNvPr id="111" name="Picture 1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089890"/>
                <a:ext cx="802407" cy="346630"/>
              </a:xfrm>
              <a:prstGeom prst="rect">
                <a:avLst/>
              </a:prstGeom>
            </p:spPr>
          </p:pic>
          <p:pic>
            <p:nvPicPr>
              <p:cNvPr id="112" name="Picture 1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089501"/>
                <a:ext cx="802407" cy="346630"/>
              </a:xfrm>
              <a:prstGeom prst="rect">
                <a:avLst/>
              </a:prstGeom>
            </p:spPr>
          </p:pic>
          <p:pic>
            <p:nvPicPr>
              <p:cNvPr id="113" name="Picture 1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089501"/>
                <a:ext cx="802407" cy="346630"/>
              </a:xfrm>
              <a:prstGeom prst="rect">
                <a:avLst/>
              </a:prstGeom>
            </p:spPr>
          </p:pic>
          <p:pic>
            <p:nvPicPr>
              <p:cNvPr id="115" name="Picture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490459"/>
                <a:ext cx="802407" cy="346630"/>
              </a:xfrm>
              <a:prstGeom prst="rect">
                <a:avLst/>
              </a:prstGeom>
            </p:spPr>
          </p:pic>
          <p:pic>
            <p:nvPicPr>
              <p:cNvPr id="116" name="Picture 1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490459"/>
                <a:ext cx="802407" cy="346630"/>
              </a:xfrm>
              <a:prstGeom prst="rect">
                <a:avLst/>
              </a:prstGeom>
            </p:spPr>
          </p:pic>
          <p:pic>
            <p:nvPicPr>
              <p:cNvPr id="117" name="Picture 1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490459"/>
                <a:ext cx="802407" cy="346630"/>
              </a:xfrm>
              <a:prstGeom prst="rect">
                <a:avLst/>
              </a:prstGeom>
            </p:spPr>
          </p:pic>
          <p:pic>
            <p:nvPicPr>
              <p:cNvPr id="119" name="Picture 1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891416"/>
                <a:ext cx="802407" cy="346630"/>
              </a:xfrm>
              <a:prstGeom prst="rect">
                <a:avLst/>
              </a:prstGeom>
            </p:spPr>
          </p:pic>
          <p:pic>
            <p:nvPicPr>
              <p:cNvPr id="120" name="Picture 1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891416"/>
                <a:ext cx="802407" cy="346630"/>
              </a:xfrm>
              <a:prstGeom prst="rect">
                <a:avLst/>
              </a:prstGeom>
            </p:spPr>
          </p:pic>
          <p:pic>
            <p:nvPicPr>
              <p:cNvPr id="121" name="Picture 1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891416"/>
                <a:ext cx="802407" cy="346630"/>
              </a:xfrm>
              <a:prstGeom prst="rect">
                <a:avLst/>
              </a:prstGeom>
            </p:spPr>
          </p:pic>
          <p:pic>
            <p:nvPicPr>
              <p:cNvPr id="123" name="Picture 1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089890"/>
                <a:ext cx="802407" cy="346630"/>
              </a:xfrm>
              <a:prstGeom prst="rect">
                <a:avLst/>
              </a:prstGeom>
            </p:spPr>
          </p:pic>
          <p:pic>
            <p:nvPicPr>
              <p:cNvPr id="124" name="Picture 1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03850"/>
                <a:ext cx="802407" cy="346630"/>
              </a:xfrm>
              <a:prstGeom prst="rect">
                <a:avLst/>
              </a:prstGeom>
            </p:spPr>
          </p:pic>
          <p:pic>
            <p:nvPicPr>
              <p:cNvPr id="125" name="Picture 1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03850"/>
                <a:ext cx="802407" cy="346630"/>
              </a:xfrm>
              <a:prstGeom prst="rect">
                <a:avLst/>
              </a:prstGeom>
            </p:spPr>
          </p:pic>
          <p:pic>
            <p:nvPicPr>
              <p:cNvPr id="126" name="Picture 1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03850"/>
                <a:ext cx="802407" cy="346630"/>
              </a:xfrm>
              <a:prstGeom prst="rect">
                <a:avLst/>
              </a:prstGeom>
            </p:spPr>
          </p:pic>
          <p:pic>
            <p:nvPicPr>
              <p:cNvPr id="127" name="Picture 1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03850"/>
                <a:ext cx="802407" cy="346630"/>
              </a:xfrm>
              <a:prstGeom prst="rect">
                <a:avLst/>
              </a:prstGeom>
            </p:spPr>
          </p:pic>
          <p:pic>
            <p:nvPicPr>
              <p:cNvPr id="128" name="Picture 1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03850"/>
                <a:ext cx="802407" cy="346630"/>
              </a:xfrm>
              <a:prstGeom prst="rect">
                <a:avLst/>
              </a:prstGeom>
            </p:spPr>
          </p:pic>
          <p:pic>
            <p:nvPicPr>
              <p:cNvPr id="129" name="Picture 1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03850"/>
                <a:ext cx="802407" cy="346630"/>
              </a:xfrm>
              <a:prstGeom prst="rect">
                <a:avLst/>
              </a:prstGeom>
            </p:spPr>
          </p:pic>
          <p:pic>
            <p:nvPicPr>
              <p:cNvPr id="130" name="Picture 1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297107"/>
                <a:ext cx="802407" cy="346630"/>
              </a:xfrm>
              <a:prstGeom prst="rect">
                <a:avLst/>
              </a:prstGeom>
            </p:spPr>
          </p:pic>
          <p:pic>
            <p:nvPicPr>
              <p:cNvPr id="131" name="Picture 1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297107"/>
                <a:ext cx="802407" cy="346630"/>
              </a:xfrm>
              <a:prstGeom prst="rect">
                <a:avLst/>
              </a:prstGeom>
            </p:spPr>
          </p:pic>
          <p:pic>
            <p:nvPicPr>
              <p:cNvPr id="132" name="Picture 1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297107"/>
                <a:ext cx="802407" cy="346630"/>
              </a:xfrm>
              <a:prstGeom prst="rect">
                <a:avLst/>
              </a:prstGeom>
            </p:spPr>
          </p:pic>
          <p:pic>
            <p:nvPicPr>
              <p:cNvPr id="133" name="Picture 1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297107"/>
                <a:ext cx="802407" cy="346630"/>
              </a:xfrm>
              <a:prstGeom prst="rect">
                <a:avLst/>
              </a:prstGeom>
            </p:spPr>
          </p:pic>
          <p:pic>
            <p:nvPicPr>
              <p:cNvPr id="134" name="Picture 1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297107"/>
                <a:ext cx="802407" cy="346630"/>
              </a:xfrm>
              <a:prstGeom prst="rect">
                <a:avLst/>
              </a:prstGeom>
            </p:spPr>
          </p:pic>
          <p:pic>
            <p:nvPicPr>
              <p:cNvPr id="135" name="Picture 1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297107"/>
                <a:ext cx="802407" cy="346630"/>
              </a:xfrm>
              <a:prstGeom prst="rect">
                <a:avLst/>
              </a:prstGeom>
            </p:spPr>
          </p:pic>
          <p:pic>
            <p:nvPicPr>
              <p:cNvPr id="136" name="Picture 1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297107"/>
                <a:ext cx="802407" cy="346630"/>
              </a:xfrm>
              <a:prstGeom prst="rect">
                <a:avLst/>
              </a:prstGeom>
            </p:spPr>
          </p:pic>
          <p:pic>
            <p:nvPicPr>
              <p:cNvPr id="137" name="Picture 1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297107"/>
                <a:ext cx="802407" cy="346630"/>
              </a:xfrm>
              <a:prstGeom prst="rect">
                <a:avLst/>
              </a:prstGeom>
            </p:spPr>
          </p:pic>
          <p:pic>
            <p:nvPicPr>
              <p:cNvPr id="138" name="Picture 1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698064"/>
                <a:ext cx="802407" cy="346630"/>
              </a:xfrm>
              <a:prstGeom prst="rect">
                <a:avLst/>
              </a:prstGeom>
            </p:spPr>
          </p:pic>
          <p:pic>
            <p:nvPicPr>
              <p:cNvPr id="139" name="Picture 1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698064"/>
                <a:ext cx="802407" cy="346630"/>
              </a:xfrm>
              <a:prstGeom prst="rect">
                <a:avLst/>
              </a:prstGeom>
            </p:spPr>
          </p:pic>
          <p:pic>
            <p:nvPicPr>
              <p:cNvPr id="140" name="Picture 1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698064"/>
                <a:ext cx="802407" cy="346630"/>
              </a:xfrm>
              <a:prstGeom prst="rect">
                <a:avLst/>
              </a:prstGeom>
            </p:spPr>
          </p:pic>
          <p:pic>
            <p:nvPicPr>
              <p:cNvPr id="141" name="Picture 1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698064"/>
                <a:ext cx="802407" cy="346630"/>
              </a:xfrm>
              <a:prstGeom prst="rect">
                <a:avLst/>
              </a:prstGeom>
            </p:spPr>
          </p:pic>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698064"/>
                <a:ext cx="802407" cy="346630"/>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698064"/>
                <a:ext cx="802407" cy="346630"/>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698064"/>
                <a:ext cx="802407" cy="346630"/>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698064"/>
                <a:ext cx="802407" cy="346630"/>
              </a:xfrm>
              <a:prstGeom prst="rect">
                <a:avLst/>
              </a:prstGeom>
            </p:spPr>
          </p:pic>
          <p:pic>
            <p:nvPicPr>
              <p:cNvPr id="146" name="Picture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103462"/>
                <a:ext cx="802405" cy="346629"/>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03462"/>
                <a:ext cx="802407" cy="346630"/>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03850"/>
                <a:ext cx="802407" cy="346630"/>
              </a:xfrm>
              <a:prstGeom prst="rect">
                <a:avLst/>
              </a:prstGeom>
            </p:spPr>
          </p:pic>
          <p:pic>
            <p:nvPicPr>
              <p:cNvPr id="149" name="Picture 1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03850"/>
                <a:ext cx="802407" cy="346630"/>
              </a:xfrm>
              <a:prstGeom prst="rect">
                <a:avLst/>
              </a:prstGeom>
            </p:spPr>
          </p:pic>
          <p:pic>
            <p:nvPicPr>
              <p:cNvPr id="151" name="Picture 1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297107"/>
                <a:ext cx="802407" cy="346630"/>
              </a:xfrm>
              <a:prstGeom prst="rect">
                <a:avLst/>
              </a:prstGeom>
            </p:spPr>
          </p:pic>
          <p:pic>
            <p:nvPicPr>
              <p:cNvPr id="152" name="Picture 1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297107"/>
                <a:ext cx="802407" cy="346630"/>
              </a:xfrm>
              <a:prstGeom prst="rect">
                <a:avLst/>
              </a:prstGeom>
            </p:spPr>
          </p:pic>
          <p:pic>
            <p:nvPicPr>
              <p:cNvPr id="153" name="Picture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297107"/>
                <a:ext cx="802407" cy="346630"/>
              </a:xfrm>
              <a:prstGeom prst="rect">
                <a:avLst/>
              </a:prstGeom>
            </p:spPr>
          </p:pic>
          <p:pic>
            <p:nvPicPr>
              <p:cNvPr id="155" name="Picture 1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698064"/>
                <a:ext cx="802407" cy="346630"/>
              </a:xfrm>
              <a:prstGeom prst="rect">
                <a:avLst/>
              </a:prstGeom>
            </p:spPr>
          </p:pic>
          <p:pic>
            <p:nvPicPr>
              <p:cNvPr id="156" name="Picture 1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698064"/>
                <a:ext cx="802407" cy="346630"/>
              </a:xfrm>
              <a:prstGeom prst="rect">
                <a:avLst/>
              </a:prstGeom>
            </p:spPr>
          </p:pic>
          <p:pic>
            <p:nvPicPr>
              <p:cNvPr id="157" name="Picture 1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698064"/>
                <a:ext cx="802407" cy="346630"/>
              </a:xfrm>
              <a:prstGeom prst="rect">
                <a:avLst/>
              </a:prstGeom>
            </p:spPr>
          </p:pic>
          <p:pic>
            <p:nvPicPr>
              <p:cNvPr id="159" name="Picture 1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03462"/>
                <a:ext cx="802407" cy="346630"/>
              </a:xfrm>
              <a:prstGeom prst="rect">
                <a:avLst/>
              </a:prstGeom>
            </p:spPr>
          </p:pic>
          <p:pic>
            <p:nvPicPr>
              <p:cNvPr id="260" name="Picture 2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063447"/>
                <a:ext cx="802407" cy="346630"/>
              </a:xfrm>
              <a:prstGeom prst="rect">
                <a:avLst/>
              </a:prstGeom>
            </p:spPr>
          </p:pic>
          <p:pic>
            <p:nvPicPr>
              <p:cNvPr id="270" name="Picture 2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063447"/>
                <a:ext cx="802407" cy="346630"/>
              </a:xfrm>
              <a:prstGeom prst="rect">
                <a:avLst/>
              </a:prstGeom>
            </p:spPr>
          </p:pic>
          <p:pic>
            <p:nvPicPr>
              <p:cNvPr id="280" name="Picture 2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063447"/>
                <a:ext cx="802407" cy="346630"/>
              </a:xfrm>
              <a:prstGeom prst="rect">
                <a:avLst/>
              </a:prstGeom>
            </p:spPr>
          </p:pic>
          <p:pic>
            <p:nvPicPr>
              <p:cNvPr id="290" name="Picture 2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063447"/>
                <a:ext cx="802407" cy="346630"/>
              </a:xfrm>
              <a:prstGeom prst="rect">
                <a:avLst/>
              </a:prstGeom>
            </p:spPr>
          </p:pic>
          <p:pic>
            <p:nvPicPr>
              <p:cNvPr id="300" name="Picture 2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063447"/>
                <a:ext cx="802407" cy="346630"/>
              </a:xfrm>
              <a:prstGeom prst="rect">
                <a:avLst/>
              </a:prstGeom>
            </p:spPr>
          </p:pic>
          <p:pic>
            <p:nvPicPr>
              <p:cNvPr id="310" name="Picture 3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063447"/>
                <a:ext cx="802407" cy="346630"/>
              </a:xfrm>
              <a:prstGeom prst="rect">
                <a:avLst/>
              </a:prstGeom>
            </p:spPr>
          </p:pic>
          <p:pic>
            <p:nvPicPr>
              <p:cNvPr id="363" name="Picture 3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5063834"/>
                <a:ext cx="802407" cy="346629"/>
              </a:xfrm>
              <a:prstGeom prst="rect">
                <a:avLst/>
              </a:prstGeom>
            </p:spPr>
          </p:pic>
          <p:pic>
            <p:nvPicPr>
              <p:cNvPr id="364" name="Picture 3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063834"/>
                <a:ext cx="802407" cy="346630"/>
              </a:xfrm>
              <a:prstGeom prst="rect">
                <a:avLst/>
              </a:prstGeom>
            </p:spPr>
          </p:pic>
          <p:pic>
            <p:nvPicPr>
              <p:cNvPr id="365" name="Picture 3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063447"/>
                <a:ext cx="802407" cy="346630"/>
              </a:xfrm>
              <a:prstGeom prst="rect">
                <a:avLst/>
              </a:prstGeom>
            </p:spPr>
          </p:pic>
          <p:pic>
            <p:nvPicPr>
              <p:cNvPr id="366" name="Picture 3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063447"/>
                <a:ext cx="802407" cy="346630"/>
              </a:xfrm>
              <a:prstGeom prst="rect">
                <a:avLst/>
              </a:prstGeom>
            </p:spPr>
          </p:pic>
          <p:pic>
            <p:nvPicPr>
              <p:cNvPr id="373" name="Picture 3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063834"/>
                <a:ext cx="802407" cy="346630"/>
              </a:xfrm>
              <a:prstGeom prst="rect">
                <a:avLst/>
              </a:prstGeom>
            </p:spPr>
          </p:pic>
          <p:pic>
            <p:nvPicPr>
              <p:cNvPr id="374" name="Picture 3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4672009"/>
                <a:ext cx="802407" cy="346630"/>
              </a:xfrm>
              <a:prstGeom prst="rect">
                <a:avLst/>
              </a:prstGeom>
            </p:spPr>
          </p:pic>
          <p:pic>
            <p:nvPicPr>
              <p:cNvPr id="375" name="Picture 3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4672009"/>
                <a:ext cx="802407" cy="346630"/>
              </a:xfrm>
              <a:prstGeom prst="rect">
                <a:avLst/>
              </a:prstGeom>
            </p:spPr>
          </p:pic>
          <p:pic>
            <p:nvPicPr>
              <p:cNvPr id="376" name="Picture 3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4672009"/>
                <a:ext cx="802407" cy="346630"/>
              </a:xfrm>
              <a:prstGeom prst="rect">
                <a:avLst/>
              </a:prstGeom>
            </p:spPr>
          </p:pic>
          <p:pic>
            <p:nvPicPr>
              <p:cNvPr id="377" name="Picture 3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4672009"/>
                <a:ext cx="802407" cy="346630"/>
              </a:xfrm>
              <a:prstGeom prst="rect">
                <a:avLst/>
              </a:prstGeom>
            </p:spPr>
          </p:pic>
          <p:pic>
            <p:nvPicPr>
              <p:cNvPr id="378" name="Picture 3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4672009"/>
                <a:ext cx="802407" cy="346630"/>
              </a:xfrm>
              <a:prstGeom prst="rect">
                <a:avLst/>
              </a:prstGeom>
            </p:spPr>
          </p:pic>
          <p:pic>
            <p:nvPicPr>
              <p:cNvPr id="379" name="Picture 3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4672009"/>
                <a:ext cx="802407" cy="346630"/>
              </a:xfrm>
              <a:prstGeom prst="rect">
                <a:avLst/>
              </a:prstGeom>
            </p:spPr>
          </p:pic>
          <p:pic>
            <p:nvPicPr>
              <p:cNvPr id="380" name="Picture 3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4672009"/>
                <a:ext cx="802407" cy="346630"/>
              </a:xfrm>
              <a:prstGeom prst="rect">
                <a:avLst/>
              </a:prstGeom>
            </p:spPr>
          </p:pic>
          <p:pic>
            <p:nvPicPr>
              <p:cNvPr id="381" name="Picture 3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4672009"/>
                <a:ext cx="802407" cy="346630"/>
              </a:xfrm>
              <a:prstGeom prst="rect">
                <a:avLst/>
              </a:prstGeom>
            </p:spPr>
          </p:pic>
          <p:pic>
            <p:nvPicPr>
              <p:cNvPr id="382" name="Picture 3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4672009"/>
                <a:ext cx="802407" cy="346630"/>
              </a:xfrm>
              <a:prstGeom prst="rect">
                <a:avLst/>
              </a:prstGeom>
            </p:spPr>
          </p:pic>
          <p:pic>
            <p:nvPicPr>
              <p:cNvPr id="383" name="Picture 3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4672009"/>
                <a:ext cx="802407" cy="346630"/>
              </a:xfrm>
              <a:prstGeom prst="rect">
                <a:avLst/>
              </a:prstGeom>
            </p:spPr>
          </p:pic>
          <p:pic>
            <p:nvPicPr>
              <p:cNvPr id="384" name="Picture 3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4672009"/>
                <a:ext cx="802407" cy="346630"/>
              </a:xfrm>
              <a:prstGeom prst="rect">
                <a:avLst/>
              </a:prstGeom>
            </p:spPr>
          </p:pic>
          <p:pic>
            <p:nvPicPr>
              <p:cNvPr id="386" name="Picture 3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3476206"/>
                <a:ext cx="802407" cy="346630"/>
              </a:xfrm>
              <a:prstGeom prst="rect">
                <a:avLst/>
              </a:prstGeom>
            </p:spPr>
          </p:pic>
          <p:pic>
            <p:nvPicPr>
              <p:cNvPr id="387" name="Picture 3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3476206"/>
                <a:ext cx="802407" cy="346630"/>
              </a:xfrm>
              <a:prstGeom prst="rect">
                <a:avLst/>
              </a:prstGeom>
            </p:spPr>
          </p:pic>
          <p:pic>
            <p:nvPicPr>
              <p:cNvPr id="388" name="Picture 3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3877164"/>
                <a:ext cx="802407" cy="346630"/>
              </a:xfrm>
              <a:prstGeom prst="rect">
                <a:avLst/>
              </a:prstGeom>
            </p:spPr>
          </p:pic>
          <p:pic>
            <p:nvPicPr>
              <p:cNvPr id="389" name="Picture 3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3877164"/>
                <a:ext cx="802407" cy="346630"/>
              </a:xfrm>
              <a:prstGeom prst="rect">
                <a:avLst/>
              </a:prstGeom>
            </p:spPr>
          </p:pic>
          <p:pic>
            <p:nvPicPr>
              <p:cNvPr id="390" name="Picture 3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4278120"/>
                <a:ext cx="802407" cy="346630"/>
              </a:xfrm>
              <a:prstGeom prst="rect">
                <a:avLst/>
              </a:prstGeom>
            </p:spPr>
          </p:pic>
          <p:pic>
            <p:nvPicPr>
              <p:cNvPr id="391" name="Picture 3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4278120"/>
                <a:ext cx="802407" cy="346630"/>
              </a:xfrm>
              <a:prstGeom prst="rect">
                <a:avLst/>
              </a:prstGeom>
            </p:spPr>
          </p:pic>
          <p:pic>
            <p:nvPicPr>
              <p:cNvPr id="392" name="Picture 3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2282854"/>
                <a:ext cx="802407" cy="346630"/>
              </a:xfrm>
              <a:prstGeom prst="rect">
                <a:avLst/>
              </a:prstGeom>
            </p:spPr>
          </p:pic>
          <p:pic>
            <p:nvPicPr>
              <p:cNvPr id="393" name="Picture 3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2282854"/>
                <a:ext cx="802407" cy="346630"/>
              </a:xfrm>
              <a:prstGeom prst="rect">
                <a:avLst/>
              </a:prstGeom>
            </p:spPr>
          </p:pic>
          <p:pic>
            <p:nvPicPr>
              <p:cNvPr id="394" name="Picture 3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2683811"/>
                <a:ext cx="802407" cy="346630"/>
              </a:xfrm>
              <a:prstGeom prst="rect">
                <a:avLst/>
              </a:prstGeom>
            </p:spPr>
          </p:pic>
          <p:pic>
            <p:nvPicPr>
              <p:cNvPr id="395" name="Picture 3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2683811"/>
                <a:ext cx="802407" cy="346630"/>
              </a:xfrm>
              <a:prstGeom prst="rect">
                <a:avLst/>
              </a:prstGeom>
            </p:spPr>
          </p:pic>
          <p:pic>
            <p:nvPicPr>
              <p:cNvPr id="396" name="Picture 3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3084768"/>
                <a:ext cx="802407" cy="346630"/>
              </a:xfrm>
              <a:prstGeom prst="rect">
                <a:avLst/>
              </a:prstGeom>
            </p:spPr>
          </p:pic>
          <p:pic>
            <p:nvPicPr>
              <p:cNvPr id="397" name="Picture 3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3084768"/>
                <a:ext cx="802407" cy="346630"/>
              </a:xfrm>
              <a:prstGeom prst="rect">
                <a:avLst/>
              </a:prstGeom>
            </p:spPr>
          </p:pic>
          <p:pic>
            <p:nvPicPr>
              <p:cNvPr id="398" name="Picture 3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089501"/>
                <a:ext cx="802407" cy="346630"/>
              </a:xfrm>
              <a:prstGeom prst="rect">
                <a:avLst/>
              </a:prstGeom>
            </p:spPr>
          </p:pic>
          <p:pic>
            <p:nvPicPr>
              <p:cNvPr id="399" name="Picture 3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089501"/>
                <a:ext cx="802407" cy="346630"/>
              </a:xfrm>
              <a:prstGeom prst="rect">
                <a:avLst/>
              </a:prstGeom>
            </p:spPr>
          </p:pic>
          <p:pic>
            <p:nvPicPr>
              <p:cNvPr id="400" name="Picture 3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490459"/>
                <a:ext cx="802407" cy="346630"/>
              </a:xfrm>
              <a:prstGeom prst="rect">
                <a:avLst/>
              </a:prstGeom>
            </p:spPr>
          </p:pic>
          <p:pic>
            <p:nvPicPr>
              <p:cNvPr id="401" name="Picture 4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490459"/>
                <a:ext cx="802407" cy="346630"/>
              </a:xfrm>
              <a:prstGeom prst="rect">
                <a:avLst/>
              </a:prstGeom>
            </p:spPr>
          </p:pic>
          <p:pic>
            <p:nvPicPr>
              <p:cNvPr id="402" name="Picture 4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891416"/>
                <a:ext cx="802407" cy="346630"/>
              </a:xfrm>
              <a:prstGeom prst="rect">
                <a:avLst/>
              </a:prstGeom>
            </p:spPr>
          </p:pic>
          <p:pic>
            <p:nvPicPr>
              <p:cNvPr id="403" name="Picture 4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891416"/>
                <a:ext cx="802407" cy="346630"/>
              </a:xfrm>
              <a:prstGeom prst="rect">
                <a:avLst/>
              </a:prstGeom>
            </p:spPr>
          </p:pic>
          <p:pic>
            <p:nvPicPr>
              <p:cNvPr id="404" name="Picture 40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03850"/>
                <a:ext cx="802407" cy="346630"/>
              </a:xfrm>
              <a:prstGeom prst="rect">
                <a:avLst/>
              </a:prstGeom>
            </p:spPr>
          </p:pic>
          <p:pic>
            <p:nvPicPr>
              <p:cNvPr id="405" name="Picture 4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03850"/>
                <a:ext cx="802407" cy="346630"/>
              </a:xfrm>
              <a:prstGeom prst="rect">
                <a:avLst/>
              </a:prstGeom>
            </p:spPr>
          </p:pic>
          <p:pic>
            <p:nvPicPr>
              <p:cNvPr id="406" name="Picture 4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297107"/>
                <a:ext cx="802407" cy="346630"/>
              </a:xfrm>
              <a:prstGeom prst="rect">
                <a:avLst/>
              </a:prstGeom>
            </p:spPr>
          </p:pic>
          <p:pic>
            <p:nvPicPr>
              <p:cNvPr id="407" name="Picture 4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297107"/>
                <a:ext cx="802407" cy="346630"/>
              </a:xfrm>
              <a:prstGeom prst="rect">
                <a:avLst/>
              </a:prstGeom>
            </p:spPr>
          </p:pic>
          <p:pic>
            <p:nvPicPr>
              <p:cNvPr id="408" name="Picture 40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698064"/>
                <a:ext cx="802407" cy="346630"/>
              </a:xfrm>
              <a:prstGeom prst="rect">
                <a:avLst/>
              </a:prstGeom>
            </p:spPr>
          </p:pic>
          <p:pic>
            <p:nvPicPr>
              <p:cNvPr id="409" name="Picture 4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698064"/>
                <a:ext cx="802407" cy="346630"/>
              </a:xfrm>
              <a:prstGeom prst="rect">
                <a:avLst/>
              </a:prstGeom>
            </p:spPr>
          </p:pic>
          <p:pic>
            <p:nvPicPr>
              <p:cNvPr id="414" name="Picture 4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063447"/>
                <a:ext cx="802407" cy="346630"/>
              </a:xfrm>
              <a:prstGeom prst="rect">
                <a:avLst/>
              </a:prstGeom>
            </p:spPr>
          </p:pic>
          <p:pic>
            <p:nvPicPr>
              <p:cNvPr id="415" name="Picture 4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063447"/>
                <a:ext cx="802407" cy="346630"/>
              </a:xfrm>
              <a:prstGeom prst="rect">
                <a:avLst/>
              </a:prstGeom>
            </p:spPr>
          </p:pic>
          <p:pic>
            <p:nvPicPr>
              <p:cNvPr id="416" name="Picture 4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4672009"/>
                <a:ext cx="802407" cy="346630"/>
              </a:xfrm>
              <a:prstGeom prst="rect">
                <a:avLst/>
              </a:prstGeom>
            </p:spPr>
          </p:pic>
          <p:pic>
            <p:nvPicPr>
              <p:cNvPr id="417" name="Picture 4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4672009"/>
                <a:ext cx="802407" cy="346630"/>
              </a:xfrm>
              <a:prstGeom prst="rect">
                <a:avLst/>
              </a:prstGeom>
            </p:spPr>
          </p:pic>
          <p:pic>
            <p:nvPicPr>
              <p:cNvPr id="660" name="Picture 6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3476206"/>
                <a:ext cx="802407" cy="346630"/>
              </a:xfrm>
              <a:prstGeom prst="rect">
                <a:avLst/>
              </a:prstGeom>
            </p:spPr>
          </p:pic>
          <p:pic>
            <p:nvPicPr>
              <p:cNvPr id="661" name="Picture 6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3476206"/>
                <a:ext cx="802407" cy="346630"/>
              </a:xfrm>
              <a:prstGeom prst="rect">
                <a:avLst/>
              </a:prstGeom>
            </p:spPr>
          </p:pic>
          <p:pic>
            <p:nvPicPr>
              <p:cNvPr id="662" name="Picture 6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3877164"/>
                <a:ext cx="802407" cy="346630"/>
              </a:xfrm>
              <a:prstGeom prst="rect">
                <a:avLst/>
              </a:prstGeom>
            </p:spPr>
          </p:pic>
          <p:pic>
            <p:nvPicPr>
              <p:cNvPr id="663" name="Picture 6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3877164"/>
                <a:ext cx="802407" cy="346630"/>
              </a:xfrm>
              <a:prstGeom prst="rect">
                <a:avLst/>
              </a:prstGeom>
            </p:spPr>
          </p:pic>
          <p:pic>
            <p:nvPicPr>
              <p:cNvPr id="664" name="Picture 6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4278120"/>
                <a:ext cx="802407" cy="346630"/>
              </a:xfrm>
              <a:prstGeom prst="rect">
                <a:avLst/>
              </a:prstGeom>
            </p:spPr>
          </p:pic>
          <p:pic>
            <p:nvPicPr>
              <p:cNvPr id="665" name="Picture 6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4278120"/>
                <a:ext cx="802407" cy="346630"/>
              </a:xfrm>
              <a:prstGeom prst="rect">
                <a:avLst/>
              </a:prstGeom>
            </p:spPr>
          </p:pic>
          <p:pic>
            <p:nvPicPr>
              <p:cNvPr id="666" name="Picture 6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2282854"/>
                <a:ext cx="802407" cy="346630"/>
              </a:xfrm>
              <a:prstGeom prst="rect">
                <a:avLst/>
              </a:prstGeom>
            </p:spPr>
          </p:pic>
          <p:pic>
            <p:nvPicPr>
              <p:cNvPr id="667" name="Picture 6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2282854"/>
                <a:ext cx="802407" cy="346630"/>
              </a:xfrm>
              <a:prstGeom prst="rect">
                <a:avLst/>
              </a:prstGeom>
            </p:spPr>
          </p:pic>
          <p:pic>
            <p:nvPicPr>
              <p:cNvPr id="668" name="Picture 6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2683811"/>
                <a:ext cx="802407" cy="346630"/>
              </a:xfrm>
              <a:prstGeom prst="rect">
                <a:avLst/>
              </a:prstGeom>
            </p:spPr>
          </p:pic>
          <p:pic>
            <p:nvPicPr>
              <p:cNvPr id="669" name="Picture 6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2683811"/>
                <a:ext cx="802407" cy="346630"/>
              </a:xfrm>
              <a:prstGeom prst="rect">
                <a:avLst/>
              </a:prstGeom>
            </p:spPr>
          </p:pic>
          <p:pic>
            <p:nvPicPr>
              <p:cNvPr id="670" name="Picture 6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3084768"/>
                <a:ext cx="802407" cy="346630"/>
              </a:xfrm>
              <a:prstGeom prst="rect">
                <a:avLst/>
              </a:prstGeom>
            </p:spPr>
          </p:pic>
          <p:pic>
            <p:nvPicPr>
              <p:cNvPr id="671" name="Picture 6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3084768"/>
                <a:ext cx="802407" cy="346630"/>
              </a:xfrm>
              <a:prstGeom prst="rect">
                <a:avLst/>
              </a:prstGeom>
            </p:spPr>
          </p:pic>
          <p:pic>
            <p:nvPicPr>
              <p:cNvPr id="672" name="Picture 6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089501"/>
                <a:ext cx="802407" cy="346630"/>
              </a:xfrm>
              <a:prstGeom prst="rect">
                <a:avLst/>
              </a:prstGeom>
            </p:spPr>
          </p:pic>
          <p:pic>
            <p:nvPicPr>
              <p:cNvPr id="673" name="Picture 6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089501"/>
                <a:ext cx="802407" cy="346630"/>
              </a:xfrm>
              <a:prstGeom prst="rect">
                <a:avLst/>
              </a:prstGeom>
            </p:spPr>
          </p:pic>
          <p:pic>
            <p:nvPicPr>
              <p:cNvPr id="674" name="Picture 6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490459"/>
                <a:ext cx="802407" cy="346630"/>
              </a:xfrm>
              <a:prstGeom prst="rect">
                <a:avLst/>
              </a:prstGeom>
            </p:spPr>
          </p:pic>
          <p:pic>
            <p:nvPicPr>
              <p:cNvPr id="675" name="Picture 6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490459"/>
                <a:ext cx="802407" cy="346630"/>
              </a:xfrm>
              <a:prstGeom prst="rect">
                <a:avLst/>
              </a:prstGeom>
            </p:spPr>
          </p:pic>
          <p:pic>
            <p:nvPicPr>
              <p:cNvPr id="676" name="Picture 6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891416"/>
                <a:ext cx="802407" cy="346630"/>
              </a:xfrm>
              <a:prstGeom prst="rect">
                <a:avLst/>
              </a:prstGeom>
            </p:spPr>
          </p:pic>
          <p:pic>
            <p:nvPicPr>
              <p:cNvPr id="677" name="Picture 6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891416"/>
                <a:ext cx="802407" cy="346630"/>
              </a:xfrm>
              <a:prstGeom prst="rect">
                <a:avLst/>
              </a:prstGeom>
            </p:spPr>
          </p:pic>
          <p:pic>
            <p:nvPicPr>
              <p:cNvPr id="678" name="Picture 6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03850"/>
                <a:ext cx="802407" cy="346630"/>
              </a:xfrm>
              <a:prstGeom prst="rect">
                <a:avLst/>
              </a:prstGeom>
            </p:spPr>
          </p:pic>
          <p:pic>
            <p:nvPicPr>
              <p:cNvPr id="679" name="Picture 6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03850"/>
                <a:ext cx="802407" cy="346630"/>
              </a:xfrm>
              <a:prstGeom prst="rect">
                <a:avLst/>
              </a:prstGeom>
            </p:spPr>
          </p:pic>
          <p:pic>
            <p:nvPicPr>
              <p:cNvPr id="680" name="Picture 6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297107"/>
                <a:ext cx="802407" cy="346630"/>
              </a:xfrm>
              <a:prstGeom prst="rect">
                <a:avLst/>
              </a:prstGeom>
            </p:spPr>
          </p:pic>
          <p:pic>
            <p:nvPicPr>
              <p:cNvPr id="681" name="Picture 6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297107"/>
                <a:ext cx="802407" cy="346630"/>
              </a:xfrm>
              <a:prstGeom prst="rect">
                <a:avLst/>
              </a:prstGeom>
            </p:spPr>
          </p:pic>
          <p:pic>
            <p:nvPicPr>
              <p:cNvPr id="682" name="Picture 6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698064"/>
                <a:ext cx="802407" cy="346630"/>
              </a:xfrm>
              <a:prstGeom prst="rect">
                <a:avLst/>
              </a:prstGeom>
            </p:spPr>
          </p:pic>
          <p:pic>
            <p:nvPicPr>
              <p:cNvPr id="683" name="Picture 6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698064"/>
                <a:ext cx="802407" cy="346630"/>
              </a:xfrm>
              <a:prstGeom prst="rect">
                <a:avLst/>
              </a:prstGeom>
            </p:spPr>
          </p:pic>
          <p:pic>
            <p:nvPicPr>
              <p:cNvPr id="688" name="Picture 6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063447"/>
                <a:ext cx="802407" cy="346630"/>
              </a:xfrm>
              <a:prstGeom prst="rect">
                <a:avLst/>
              </a:prstGeom>
            </p:spPr>
          </p:pic>
          <p:pic>
            <p:nvPicPr>
              <p:cNvPr id="689" name="Picture 6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063447"/>
                <a:ext cx="802407" cy="346630"/>
              </a:xfrm>
              <a:prstGeom prst="rect">
                <a:avLst/>
              </a:prstGeom>
            </p:spPr>
          </p:pic>
          <p:pic>
            <p:nvPicPr>
              <p:cNvPr id="690" name="Picture 6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4672009"/>
                <a:ext cx="802407" cy="346630"/>
              </a:xfrm>
              <a:prstGeom prst="rect">
                <a:avLst/>
              </a:prstGeom>
            </p:spPr>
          </p:pic>
          <p:pic>
            <p:nvPicPr>
              <p:cNvPr id="691" name="Picture 6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4672009"/>
                <a:ext cx="802407" cy="346630"/>
              </a:xfrm>
              <a:prstGeom prst="rect">
                <a:avLst/>
              </a:prstGeom>
            </p:spPr>
          </p:pic>
          <p:pic>
            <p:nvPicPr>
              <p:cNvPr id="724" name="Picture 7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458881"/>
                <a:ext cx="802407" cy="346630"/>
              </a:xfrm>
              <a:prstGeom prst="rect">
                <a:avLst/>
              </a:prstGeom>
            </p:spPr>
          </p:pic>
          <p:pic>
            <p:nvPicPr>
              <p:cNvPr id="725" name="Picture 7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458881"/>
                <a:ext cx="802407" cy="346630"/>
              </a:xfrm>
              <a:prstGeom prst="rect">
                <a:avLst/>
              </a:prstGeom>
            </p:spPr>
          </p:pic>
          <p:pic>
            <p:nvPicPr>
              <p:cNvPr id="726" name="Picture 7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458881"/>
                <a:ext cx="802407" cy="346630"/>
              </a:xfrm>
              <a:prstGeom prst="rect">
                <a:avLst/>
              </a:prstGeom>
            </p:spPr>
          </p:pic>
          <p:pic>
            <p:nvPicPr>
              <p:cNvPr id="727" name="Picture 7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458881"/>
                <a:ext cx="802407" cy="346630"/>
              </a:xfrm>
              <a:prstGeom prst="rect">
                <a:avLst/>
              </a:prstGeom>
            </p:spPr>
          </p:pic>
          <p:pic>
            <p:nvPicPr>
              <p:cNvPr id="728" name="Picture 7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458881"/>
                <a:ext cx="802407" cy="346630"/>
              </a:xfrm>
              <a:prstGeom prst="rect">
                <a:avLst/>
              </a:prstGeom>
            </p:spPr>
          </p:pic>
          <p:pic>
            <p:nvPicPr>
              <p:cNvPr id="729" name="Picture 7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458881"/>
                <a:ext cx="802407" cy="346630"/>
              </a:xfrm>
              <a:prstGeom prst="rect">
                <a:avLst/>
              </a:prstGeom>
            </p:spPr>
          </p:pic>
          <p:pic>
            <p:nvPicPr>
              <p:cNvPr id="730" name="Picture 7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859838"/>
                <a:ext cx="802407" cy="346630"/>
              </a:xfrm>
              <a:prstGeom prst="rect">
                <a:avLst/>
              </a:prstGeom>
            </p:spPr>
          </p:pic>
          <p:pic>
            <p:nvPicPr>
              <p:cNvPr id="731" name="Picture 7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859838"/>
                <a:ext cx="802407" cy="346630"/>
              </a:xfrm>
              <a:prstGeom prst="rect">
                <a:avLst/>
              </a:prstGeom>
            </p:spPr>
          </p:pic>
          <p:pic>
            <p:nvPicPr>
              <p:cNvPr id="732" name="Picture 7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859838"/>
                <a:ext cx="802407" cy="346630"/>
              </a:xfrm>
              <a:prstGeom prst="rect">
                <a:avLst/>
              </a:prstGeom>
            </p:spPr>
          </p:pic>
          <p:pic>
            <p:nvPicPr>
              <p:cNvPr id="733" name="Picture 7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5859838"/>
                <a:ext cx="802407" cy="346630"/>
              </a:xfrm>
              <a:prstGeom prst="rect">
                <a:avLst/>
              </a:prstGeom>
            </p:spPr>
          </p:pic>
          <p:pic>
            <p:nvPicPr>
              <p:cNvPr id="734" name="Picture 7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859838"/>
                <a:ext cx="802407" cy="346630"/>
              </a:xfrm>
              <a:prstGeom prst="rect">
                <a:avLst/>
              </a:prstGeom>
            </p:spPr>
          </p:pic>
          <p:pic>
            <p:nvPicPr>
              <p:cNvPr id="735" name="Picture 7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859838"/>
                <a:ext cx="802407" cy="346630"/>
              </a:xfrm>
              <a:prstGeom prst="rect">
                <a:avLst/>
              </a:prstGeom>
            </p:spPr>
          </p:pic>
          <p:pic>
            <p:nvPicPr>
              <p:cNvPr id="736" name="Picture 7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859838"/>
                <a:ext cx="802407" cy="346630"/>
              </a:xfrm>
              <a:prstGeom prst="rect">
                <a:avLst/>
              </a:prstGeom>
            </p:spPr>
          </p:pic>
          <p:pic>
            <p:nvPicPr>
              <p:cNvPr id="737" name="Picture 7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859838"/>
                <a:ext cx="802407" cy="346630"/>
              </a:xfrm>
              <a:prstGeom prst="rect">
                <a:avLst/>
              </a:prstGeom>
            </p:spPr>
          </p:pic>
          <p:pic>
            <p:nvPicPr>
              <p:cNvPr id="738" name="Picture 7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6260795"/>
                <a:ext cx="802407" cy="346630"/>
              </a:xfrm>
              <a:prstGeom prst="rect">
                <a:avLst/>
              </a:prstGeom>
            </p:spPr>
          </p:pic>
          <p:pic>
            <p:nvPicPr>
              <p:cNvPr id="739" name="Picture 7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6260795"/>
                <a:ext cx="802407" cy="346630"/>
              </a:xfrm>
              <a:prstGeom prst="rect">
                <a:avLst/>
              </a:prstGeom>
            </p:spPr>
          </p:pic>
          <p:pic>
            <p:nvPicPr>
              <p:cNvPr id="740" name="Picture 7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6260795"/>
                <a:ext cx="802407" cy="346630"/>
              </a:xfrm>
              <a:prstGeom prst="rect">
                <a:avLst/>
              </a:prstGeom>
            </p:spPr>
          </p:pic>
          <p:pic>
            <p:nvPicPr>
              <p:cNvPr id="741" name="Picture 7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6260795"/>
                <a:ext cx="802407" cy="346630"/>
              </a:xfrm>
              <a:prstGeom prst="rect">
                <a:avLst/>
              </a:prstGeom>
            </p:spPr>
          </p:pic>
          <p:pic>
            <p:nvPicPr>
              <p:cNvPr id="742" name="Picture 7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6260795"/>
                <a:ext cx="802407" cy="346630"/>
              </a:xfrm>
              <a:prstGeom prst="rect">
                <a:avLst/>
              </a:prstGeom>
            </p:spPr>
          </p:pic>
          <p:pic>
            <p:nvPicPr>
              <p:cNvPr id="743" name="Picture 7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6260795"/>
                <a:ext cx="802407" cy="346630"/>
              </a:xfrm>
              <a:prstGeom prst="rect">
                <a:avLst/>
              </a:prstGeom>
            </p:spPr>
          </p:pic>
          <p:pic>
            <p:nvPicPr>
              <p:cNvPr id="744" name="Picture 7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6260795"/>
                <a:ext cx="802407" cy="346630"/>
              </a:xfrm>
              <a:prstGeom prst="rect">
                <a:avLst/>
              </a:prstGeom>
            </p:spPr>
          </p:pic>
          <p:pic>
            <p:nvPicPr>
              <p:cNvPr id="745" name="Picture 7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6260795"/>
                <a:ext cx="802407" cy="346630"/>
              </a:xfrm>
              <a:prstGeom prst="rect">
                <a:avLst/>
              </a:prstGeom>
            </p:spPr>
          </p:pic>
          <p:pic>
            <p:nvPicPr>
              <p:cNvPr id="746" name="Picture 7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5459268"/>
                <a:ext cx="802407" cy="346629"/>
              </a:xfrm>
              <a:prstGeom prst="rect">
                <a:avLst/>
              </a:prstGeom>
            </p:spPr>
          </p:pic>
          <p:pic>
            <p:nvPicPr>
              <p:cNvPr id="747" name="Picture 7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459268"/>
                <a:ext cx="802407" cy="346630"/>
              </a:xfrm>
              <a:prstGeom prst="rect">
                <a:avLst/>
              </a:prstGeom>
            </p:spPr>
          </p:pic>
          <p:pic>
            <p:nvPicPr>
              <p:cNvPr id="748" name="Picture 7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458881"/>
                <a:ext cx="802407" cy="346630"/>
              </a:xfrm>
              <a:prstGeom prst="rect">
                <a:avLst/>
              </a:prstGeom>
            </p:spPr>
          </p:pic>
          <p:pic>
            <p:nvPicPr>
              <p:cNvPr id="749" name="Picture 7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458881"/>
                <a:ext cx="802407" cy="346630"/>
              </a:xfrm>
              <a:prstGeom prst="rect">
                <a:avLst/>
              </a:prstGeom>
            </p:spPr>
          </p:pic>
          <p:pic>
            <p:nvPicPr>
              <p:cNvPr id="750" name="Picture 7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859838"/>
                <a:ext cx="802407" cy="346630"/>
              </a:xfrm>
              <a:prstGeom prst="rect">
                <a:avLst/>
              </a:prstGeom>
            </p:spPr>
          </p:pic>
          <p:pic>
            <p:nvPicPr>
              <p:cNvPr id="751" name="Picture 7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859838"/>
                <a:ext cx="802407" cy="346630"/>
              </a:xfrm>
              <a:prstGeom prst="rect">
                <a:avLst/>
              </a:prstGeom>
            </p:spPr>
          </p:pic>
          <p:pic>
            <p:nvPicPr>
              <p:cNvPr id="752" name="Picture 7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859838"/>
                <a:ext cx="802407" cy="346630"/>
              </a:xfrm>
              <a:prstGeom prst="rect">
                <a:avLst/>
              </a:prstGeom>
            </p:spPr>
          </p:pic>
          <p:pic>
            <p:nvPicPr>
              <p:cNvPr id="753" name="Picture 7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6260795"/>
                <a:ext cx="802407" cy="346630"/>
              </a:xfrm>
              <a:prstGeom prst="rect">
                <a:avLst/>
              </a:prstGeom>
            </p:spPr>
          </p:pic>
          <p:pic>
            <p:nvPicPr>
              <p:cNvPr id="754" name="Picture 7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6260795"/>
                <a:ext cx="802407" cy="346630"/>
              </a:xfrm>
              <a:prstGeom prst="rect">
                <a:avLst/>
              </a:prstGeom>
            </p:spPr>
          </p:pic>
          <p:pic>
            <p:nvPicPr>
              <p:cNvPr id="755" name="Picture 7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6260795"/>
                <a:ext cx="802407" cy="346630"/>
              </a:xfrm>
              <a:prstGeom prst="rect">
                <a:avLst/>
              </a:prstGeom>
            </p:spPr>
          </p:pic>
          <p:pic>
            <p:nvPicPr>
              <p:cNvPr id="756" name="Picture 7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459268"/>
                <a:ext cx="802407" cy="346630"/>
              </a:xfrm>
              <a:prstGeom prst="rect">
                <a:avLst/>
              </a:prstGeom>
            </p:spPr>
          </p:pic>
          <p:pic>
            <p:nvPicPr>
              <p:cNvPr id="768" name="Picture 7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6654684"/>
                <a:ext cx="802407" cy="346630"/>
              </a:xfrm>
              <a:prstGeom prst="rect">
                <a:avLst/>
              </a:prstGeom>
            </p:spPr>
          </p:pic>
          <p:pic>
            <p:nvPicPr>
              <p:cNvPr id="769" name="Picture 7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6654684"/>
                <a:ext cx="802407" cy="346630"/>
              </a:xfrm>
              <a:prstGeom prst="rect">
                <a:avLst/>
              </a:prstGeom>
            </p:spPr>
          </p:pic>
          <p:pic>
            <p:nvPicPr>
              <p:cNvPr id="770" name="Picture 7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6654684"/>
                <a:ext cx="802407" cy="346630"/>
              </a:xfrm>
              <a:prstGeom prst="rect">
                <a:avLst/>
              </a:prstGeom>
            </p:spPr>
          </p:pic>
          <p:pic>
            <p:nvPicPr>
              <p:cNvPr id="771" name="Picture 7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6654684"/>
                <a:ext cx="802407" cy="346630"/>
              </a:xfrm>
              <a:prstGeom prst="rect">
                <a:avLst/>
              </a:prstGeom>
            </p:spPr>
          </p:pic>
          <p:pic>
            <p:nvPicPr>
              <p:cNvPr id="772" name="Picture 7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6654684"/>
                <a:ext cx="802407" cy="346630"/>
              </a:xfrm>
              <a:prstGeom prst="rect">
                <a:avLst/>
              </a:prstGeom>
            </p:spPr>
          </p:pic>
          <p:pic>
            <p:nvPicPr>
              <p:cNvPr id="773" name="Picture 7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6654684"/>
                <a:ext cx="802407" cy="346630"/>
              </a:xfrm>
              <a:prstGeom prst="rect">
                <a:avLst/>
              </a:prstGeom>
            </p:spPr>
          </p:pic>
          <p:pic>
            <p:nvPicPr>
              <p:cNvPr id="774" name="Picture 7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6654684"/>
                <a:ext cx="802407" cy="346630"/>
              </a:xfrm>
              <a:prstGeom prst="rect">
                <a:avLst/>
              </a:prstGeom>
            </p:spPr>
          </p:pic>
          <p:pic>
            <p:nvPicPr>
              <p:cNvPr id="775" name="Picture 7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6654684"/>
                <a:ext cx="802407" cy="346630"/>
              </a:xfrm>
              <a:prstGeom prst="rect">
                <a:avLst/>
              </a:prstGeom>
            </p:spPr>
          </p:pic>
          <p:pic>
            <p:nvPicPr>
              <p:cNvPr id="776" name="Picture 7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6654684"/>
                <a:ext cx="802407" cy="346630"/>
              </a:xfrm>
              <a:prstGeom prst="rect">
                <a:avLst/>
              </a:prstGeom>
            </p:spPr>
          </p:pic>
          <p:pic>
            <p:nvPicPr>
              <p:cNvPr id="777" name="Picture 7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6654684"/>
                <a:ext cx="802407" cy="346630"/>
              </a:xfrm>
              <a:prstGeom prst="rect">
                <a:avLst/>
              </a:prstGeom>
            </p:spPr>
          </p:pic>
          <p:pic>
            <p:nvPicPr>
              <p:cNvPr id="778" name="Picture 7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6654684"/>
                <a:ext cx="802407" cy="346630"/>
              </a:xfrm>
              <a:prstGeom prst="rect">
                <a:avLst/>
              </a:prstGeom>
            </p:spPr>
          </p:pic>
          <p:pic>
            <p:nvPicPr>
              <p:cNvPr id="779" name="Picture 7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458881"/>
                <a:ext cx="802407" cy="346630"/>
              </a:xfrm>
              <a:prstGeom prst="rect">
                <a:avLst/>
              </a:prstGeom>
            </p:spPr>
          </p:pic>
          <p:pic>
            <p:nvPicPr>
              <p:cNvPr id="780" name="Picture 7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458881"/>
                <a:ext cx="802407" cy="346630"/>
              </a:xfrm>
              <a:prstGeom prst="rect">
                <a:avLst/>
              </a:prstGeom>
            </p:spPr>
          </p:pic>
          <p:pic>
            <p:nvPicPr>
              <p:cNvPr id="781" name="Picture 7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859838"/>
                <a:ext cx="802407" cy="346630"/>
              </a:xfrm>
              <a:prstGeom prst="rect">
                <a:avLst/>
              </a:prstGeom>
            </p:spPr>
          </p:pic>
          <p:pic>
            <p:nvPicPr>
              <p:cNvPr id="782" name="Picture 7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859838"/>
                <a:ext cx="802407" cy="346630"/>
              </a:xfrm>
              <a:prstGeom prst="rect">
                <a:avLst/>
              </a:prstGeom>
            </p:spPr>
          </p:pic>
          <p:pic>
            <p:nvPicPr>
              <p:cNvPr id="783" name="Picture 7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6260795"/>
                <a:ext cx="802407" cy="346630"/>
              </a:xfrm>
              <a:prstGeom prst="rect">
                <a:avLst/>
              </a:prstGeom>
            </p:spPr>
          </p:pic>
          <p:pic>
            <p:nvPicPr>
              <p:cNvPr id="784" name="Picture 7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6260795"/>
                <a:ext cx="802407" cy="346630"/>
              </a:xfrm>
              <a:prstGeom prst="rect">
                <a:avLst/>
              </a:prstGeom>
            </p:spPr>
          </p:pic>
          <p:pic>
            <p:nvPicPr>
              <p:cNvPr id="787" name="Picture 7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6654684"/>
                <a:ext cx="802407" cy="346630"/>
              </a:xfrm>
              <a:prstGeom prst="rect">
                <a:avLst/>
              </a:prstGeom>
            </p:spPr>
          </p:pic>
          <p:pic>
            <p:nvPicPr>
              <p:cNvPr id="788" name="Picture 7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6654684"/>
                <a:ext cx="802407" cy="346630"/>
              </a:xfrm>
              <a:prstGeom prst="rect">
                <a:avLst/>
              </a:prstGeom>
            </p:spPr>
          </p:pic>
          <p:pic>
            <p:nvPicPr>
              <p:cNvPr id="789" name="Picture 7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458881"/>
                <a:ext cx="802407" cy="346630"/>
              </a:xfrm>
              <a:prstGeom prst="rect">
                <a:avLst/>
              </a:prstGeom>
            </p:spPr>
          </p:pic>
          <p:pic>
            <p:nvPicPr>
              <p:cNvPr id="790" name="Picture 78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458881"/>
                <a:ext cx="802407" cy="346630"/>
              </a:xfrm>
              <a:prstGeom prst="rect">
                <a:avLst/>
              </a:prstGeom>
            </p:spPr>
          </p:pic>
          <p:pic>
            <p:nvPicPr>
              <p:cNvPr id="791" name="Picture 7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859838"/>
                <a:ext cx="802407" cy="346630"/>
              </a:xfrm>
              <a:prstGeom prst="rect">
                <a:avLst/>
              </a:prstGeom>
            </p:spPr>
          </p:pic>
          <p:pic>
            <p:nvPicPr>
              <p:cNvPr id="792" name="Picture 7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859838"/>
                <a:ext cx="802407" cy="346630"/>
              </a:xfrm>
              <a:prstGeom prst="rect">
                <a:avLst/>
              </a:prstGeom>
            </p:spPr>
          </p:pic>
          <p:pic>
            <p:nvPicPr>
              <p:cNvPr id="793" name="Picture 79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6260795"/>
                <a:ext cx="802407" cy="346630"/>
              </a:xfrm>
              <a:prstGeom prst="rect">
                <a:avLst/>
              </a:prstGeom>
            </p:spPr>
          </p:pic>
          <p:pic>
            <p:nvPicPr>
              <p:cNvPr id="794" name="Picture 7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6260795"/>
                <a:ext cx="802407" cy="346630"/>
              </a:xfrm>
              <a:prstGeom prst="rect">
                <a:avLst/>
              </a:prstGeom>
            </p:spPr>
          </p:pic>
          <p:pic>
            <p:nvPicPr>
              <p:cNvPr id="797" name="Picture 7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6654684"/>
                <a:ext cx="802407" cy="346630"/>
              </a:xfrm>
              <a:prstGeom prst="rect">
                <a:avLst/>
              </a:prstGeom>
            </p:spPr>
          </p:pic>
          <p:pic>
            <p:nvPicPr>
              <p:cNvPr id="798" name="Picture 7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6654684"/>
                <a:ext cx="802407" cy="346630"/>
              </a:xfrm>
              <a:prstGeom prst="rect">
                <a:avLst/>
              </a:prstGeom>
            </p:spPr>
          </p:pic>
          <p:pic>
            <p:nvPicPr>
              <p:cNvPr id="1138" name="Picture 11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1319548"/>
                <a:ext cx="802407" cy="346630"/>
              </a:xfrm>
              <a:prstGeom prst="rect">
                <a:avLst/>
              </a:prstGeom>
            </p:spPr>
          </p:pic>
          <p:pic>
            <p:nvPicPr>
              <p:cNvPr id="1139" name="Picture 11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1319548"/>
                <a:ext cx="802407" cy="346630"/>
              </a:xfrm>
              <a:prstGeom prst="rect">
                <a:avLst/>
              </a:prstGeom>
            </p:spPr>
          </p:pic>
          <p:pic>
            <p:nvPicPr>
              <p:cNvPr id="1140" name="Picture 11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1319548"/>
                <a:ext cx="802407" cy="346630"/>
              </a:xfrm>
              <a:prstGeom prst="rect">
                <a:avLst/>
              </a:prstGeom>
            </p:spPr>
          </p:pic>
          <p:pic>
            <p:nvPicPr>
              <p:cNvPr id="1141" name="Picture 11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1319548"/>
                <a:ext cx="802407" cy="346630"/>
              </a:xfrm>
              <a:prstGeom prst="rect">
                <a:avLst/>
              </a:prstGeom>
            </p:spPr>
          </p:pic>
          <p:pic>
            <p:nvPicPr>
              <p:cNvPr id="1142" name="Picture 1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1319548"/>
                <a:ext cx="802407" cy="346630"/>
              </a:xfrm>
              <a:prstGeom prst="rect">
                <a:avLst/>
              </a:prstGeom>
            </p:spPr>
          </p:pic>
          <p:pic>
            <p:nvPicPr>
              <p:cNvPr id="1143" name="Picture 1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1319548"/>
                <a:ext cx="802407" cy="346630"/>
              </a:xfrm>
              <a:prstGeom prst="rect">
                <a:avLst/>
              </a:prstGeom>
            </p:spPr>
          </p:pic>
          <p:pic>
            <p:nvPicPr>
              <p:cNvPr id="1144" name="Picture 1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918591"/>
                <a:ext cx="802407" cy="346630"/>
              </a:xfrm>
              <a:prstGeom prst="rect">
                <a:avLst/>
              </a:prstGeom>
            </p:spPr>
          </p:pic>
          <p:pic>
            <p:nvPicPr>
              <p:cNvPr id="1145" name="Picture 1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918591"/>
                <a:ext cx="802407" cy="346630"/>
              </a:xfrm>
              <a:prstGeom prst="rect">
                <a:avLst/>
              </a:prstGeom>
            </p:spPr>
          </p:pic>
          <p:pic>
            <p:nvPicPr>
              <p:cNvPr id="1146" name="Picture 1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918591"/>
                <a:ext cx="802407" cy="346630"/>
              </a:xfrm>
              <a:prstGeom prst="rect">
                <a:avLst/>
              </a:prstGeom>
            </p:spPr>
          </p:pic>
          <p:pic>
            <p:nvPicPr>
              <p:cNvPr id="1147" name="Picture 1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918591"/>
                <a:ext cx="802407" cy="346630"/>
              </a:xfrm>
              <a:prstGeom prst="rect">
                <a:avLst/>
              </a:prstGeom>
            </p:spPr>
          </p:pic>
          <p:pic>
            <p:nvPicPr>
              <p:cNvPr id="1148" name="Picture 1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918591"/>
                <a:ext cx="802407" cy="346630"/>
              </a:xfrm>
              <a:prstGeom prst="rect">
                <a:avLst/>
              </a:prstGeom>
            </p:spPr>
          </p:pic>
          <p:pic>
            <p:nvPicPr>
              <p:cNvPr id="1149" name="Picture 11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918591"/>
                <a:ext cx="802407" cy="346630"/>
              </a:xfrm>
              <a:prstGeom prst="rect">
                <a:avLst/>
              </a:prstGeom>
            </p:spPr>
          </p:pic>
          <p:pic>
            <p:nvPicPr>
              <p:cNvPr id="1150" name="Picture 11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918591"/>
                <a:ext cx="802407" cy="346630"/>
              </a:xfrm>
              <a:prstGeom prst="rect">
                <a:avLst/>
              </a:prstGeom>
            </p:spPr>
          </p:pic>
          <p:pic>
            <p:nvPicPr>
              <p:cNvPr id="1151" name="Picture 11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918591"/>
                <a:ext cx="802407" cy="346630"/>
              </a:xfrm>
              <a:prstGeom prst="rect">
                <a:avLst/>
              </a:prstGeom>
            </p:spPr>
          </p:pic>
          <p:pic>
            <p:nvPicPr>
              <p:cNvPr id="1152" name="Picture 11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3" y="-517634"/>
                <a:ext cx="802407" cy="346630"/>
              </a:xfrm>
              <a:prstGeom prst="rect">
                <a:avLst/>
              </a:prstGeom>
            </p:spPr>
          </p:pic>
          <p:pic>
            <p:nvPicPr>
              <p:cNvPr id="1153" name="Picture 1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6" y="-517634"/>
                <a:ext cx="802407" cy="346630"/>
              </a:xfrm>
              <a:prstGeom prst="rect">
                <a:avLst/>
              </a:prstGeom>
            </p:spPr>
          </p:pic>
          <p:pic>
            <p:nvPicPr>
              <p:cNvPr id="1154" name="Picture 11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45" y="-517634"/>
                <a:ext cx="802407" cy="346630"/>
              </a:xfrm>
              <a:prstGeom prst="rect">
                <a:avLst/>
              </a:prstGeom>
            </p:spPr>
          </p:pic>
          <p:pic>
            <p:nvPicPr>
              <p:cNvPr id="1155" name="Picture 11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2525" y="-517634"/>
                <a:ext cx="802407" cy="346630"/>
              </a:xfrm>
              <a:prstGeom prst="rect">
                <a:avLst/>
              </a:prstGeom>
            </p:spPr>
          </p:pic>
          <p:pic>
            <p:nvPicPr>
              <p:cNvPr id="1156" name="Picture 11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517634"/>
                <a:ext cx="802407" cy="346630"/>
              </a:xfrm>
              <a:prstGeom prst="rect">
                <a:avLst/>
              </a:prstGeom>
            </p:spPr>
          </p:pic>
          <p:pic>
            <p:nvPicPr>
              <p:cNvPr id="1157" name="Picture 11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84" y="-517634"/>
                <a:ext cx="802407" cy="346630"/>
              </a:xfrm>
              <a:prstGeom prst="rect">
                <a:avLst/>
              </a:prstGeom>
            </p:spPr>
          </p:pic>
          <p:pic>
            <p:nvPicPr>
              <p:cNvPr id="1158" name="Picture 11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63" y="-517634"/>
                <a:ext cx="802407" cy="346630"/>
              </a:xfrm>
              <a:prstGeom prst="rect">
                <a:avLst/>
              </a:prstGeom>
            </p:spPr>
          </p:pic>
          <p:pic>
            <p:nvPicPr>
              <p:cNvPr id="1159" name="Picture 11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43" y="-517634"/>
                <a:ext cx="802407" cy="346630"/>
              </a:xfrm>
              <a:prstGeom prst="rect">
                <a:avLst/>
              </a:prstGeom>
            </p:spPr>
          </p:pic>
          <p:pic>
            <p:nvPicPr>
              <p:cNvPr id="1160" name="Picture 11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525" y="-1319160"/>
                <a:ext cx="802405" cy="346629"/>
              </a:xfrm>
              <a:prstGeom prst="rect">
                <a:avLst/>
              </a:prstGeom>
            </p:spPr>
          </p:pic>
          <p:pic>
            <p:nvPicPr>
              <p:cNvPr id="1161" name="Picture 11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005" y="-1319160"/>
                <a:ext cx="802407" cy="346630"/>
              </a:xfrm>
              <a:prstGeom prst="rect">
                <a:avLst/>
              </a:prstGeom>
            </p:spPr>
          </p:pic>
          <p:pic>
            <p:nvPicPr>
              <p:cNvPr id="1162" name="Picture 11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1319548"/>
                <a:ext cx="802407" cy="346630"/>
              </a:xfrm>
              <a:prstGeom prst="rect">
                <a:avLst/>
              </a:prstGeom>
            </p:spPr>
          </p:pic>
          <p:pic>
            <p:nvPicPr>
              <p:cNvPr id="1163" name="Picture 11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1319548"/>
                <a:ext cx="802407" cy="346630"/>
              </a:xfrm>
              <a:prstGeom prst="rect">
                <a:avLst/>
              </a:prstGeom>
            </p:spPr>
          </p:pic>
          <p:pic>
            <p:nvPicPr>
              <p:cNvPr id="1164" name="Picture 11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918591"/>
                <a:ext cx="802407" cy="346630"/>
              </a:xfrm>
              <a:prstGeom prst="rect">
                <a:avLst/>
              </a:prstGeom>
            </p:spPr>
          </p:pic>
          <p:pic>
            <p:nvPicPr>
              <p:cNvPr id="1165" name="Picture 11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918591"/>
                <a:ext cx="802407" cy="346630"/>
              </a:xfrm>
              <a:prstGeom prst="rect">
                <a:avLst/>
              </a:prstGeom>
            </p:spPr>
          </p:pic>
          <p:pic>
            <p:nvPicPr>
              <p:cNvPr id="1166" name="Picture 11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918591"/>
                <a:ext cx="802407" cy="346630"/>
              </a:xfrm>
              <a:prstGeom prst="rect">
                <a:avLst/>
              </a:prstGeom>
            </p:spPr>
          </p:pic>
          <p:pic>
            <p:nvPicPr>
              <p:cNvPr id="1167" name="Picture 11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517634"/>
                <a:ext cx="802407" cy="346630"/>
              </a:xfrm>
              <a:prstGeom prst="rect">
                <a:avLst/>
              </a:prstGeom>
            </p:spPr>
          </p:pic>
          <p:pic>
            <p:nvPicPr>
              <p:cNvPr id="1168" name="Picture 11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299" y="-517634"/>
                <a:ext cx="802407" cy="346630"/>
              </a:xfrm>
              <a:prstGeom prst="rect">
                <a:avLst/>
              </a:prstGeom>
            </p:spPr>
          </p:pic>
          <p:pic>
            <p:nvPicPr>
              <p:cNvPr id="1169" name="Picture 11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777" y="-517634"/>
                <a:ext cx="802407" cy="346630"/>
              </a:xfrm>
              <a:prstGeom prst="rect">
                <a:avLst/>
              </a:prstGeom>
            </p:spPr>
          </p:pic>
          <p:pic>
            <p:nvPicPr>
              <p:cNvPr id="1170" name="Picture 11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819" y="-1319160"/>
                <a:ext cx="802407" cy="346630"/>
              </a:xfrm>
              <a:prstGeom prst="rect">
                <a:avLst/>
              </a:prstGeom>
            </p:spPr>
          </p:pic>
          <p:pic>
            <p:nvPicPr>
              <p:cNvPr id="1171" name="Picture 11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1319548"/>
                <a:ext cx="802407" cy="346630"/>
              </a:xfrm>
              <a:prstGeom prst="rect">
                <a:avLst/>
              </a:prstGeom>
            </p:spPr>
          </p:pic>
          <p:pic>
            <p:nvPicPr>
              <p:cNvPr id="1172" name="Picture 11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1319548"/>
                <a:ext cx="802407" cy="346630"/>
              </a:xfrm>
              <a:prstGeom prst="rect">
                <a:avLst/>
              </a:prstGeom>
            </p:spPr>
          </p:pic>
          <p:pic>
            <p:nvPicPr>
              <p:cNvPr id="1173" name="Picture 11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918591"/>
                <a:ext cx="802407" cy="346630"/>
              </a:xfrm>
              <a:prstGeom prst="rect">
                <a:avLst/>
              </a:prstGeom>
            </p:spPr>
          </p:pic>
          <p:pic>
            <p:nvPicPr>
              <p:cNvPr id="1174" name="Picture 11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918591"/>
                <a:ext cx="802407" cy="346630"/>
              </a:xfrm>
              <a:prstGeom prst="rect">
                <a:avLst/>
              </a:prstGeom>
            </p:spPr>
          </p:pic>
          <p:pic>
            <p:nvPicPr>
              <p:cNvPr id="1175" name="Picture 11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3392" y="-517634"/>
                <a:ext cx="802407" cy="346630"/>
              </a:xfrm>
              <a:prstGeom prst="rect">
                <a:avLst/>
              </a:prstGeom>
            </p:spPr>
          </p:pic>
          <p:pic>
            <p:nvPicPr>
              <p:cNvPr id="1176" name="Picture 11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870" y="-517634"/>
                <a:ext cx="802407" cy="346630"/>
              </a:xfrm>
              <a:prstGeom prst="rect">
                <a:avLst/>
              </a:prstGeom>
            </p:spPr>
          </p:pic>
          <p:pic>
            <p:nvPicPr>
              <p:cNvPr id="1177" name="Picture 11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1319548"/>
                <a:ext cx="802407" cy="346630"/>
              </a:xfrm>
              <a:prstGeom prst="rect">
                <a:avLst/>
              </a:prstGeom>
            </p:spPr>
          </p:pic>
          <p:pic>
            <p:nvPicPr>
              <p:cNvPr id="1178" name="Picture 11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1319548"/>
                <a:ext cx="802407" cy="346630"/>
              </a:xfrm>
              <a:prstGeom prst="rect">
                <a:avLst/>
              </a:prstGeom>
            </p:spPr>
          </p:pic>
          <p:pic>
            <p:nvPicPr>
              <p:cNvPr id="1179" name="Picture 117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918591"/>
                <a:ext cx="802407" cy="346630"/>
              </a:xfrm>
              <a:prstGeom prst="rect">
                <a:avLst/>
              </a:prstGeom>
            </p:spPr>
          </p:pic>
          <p:pic>
            <p:nvPicPr>
              <p:cNvPr id="1180" name="Picture 11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918591"/>
                <a:ext cx="802407" cy="346630"/>
              </a:xfrm>
              <a:prstGeom prst="rect">
                <a:avLst/>
              </a:prstGeom>
            </p:spPr>
          </p:pic>
          <p:pic>
            <p:nvPicPr>
              <p:cNvPr id="1181" name="Picture 11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6236" y="-517634"/>
                <a:ext cx="802407" cy="346630"/>
              </a:xfrm>
              <a:prstGeom prst="rect">
                <a:avLst/>
              </a:prstGeom>
            </p:spPr>
          </p:pic>
          <p:pic>
            <p:nvPicPr>
              <p:cNvPr id="1182" name="Picture 11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6714" y="-517634"/>
                <a:ext cx="802407" cy="346630"/>
              </a:xfrm>
              <a:prstGeom prst="rect">
                <a:avLst/>
              </a:prstGeom>
            </p:spPr>
          </p:pic>
        </p:grpSp>
        <p:grpSp>
          <p:nvGrpSpPr>
            <p:cNvPr id="1247" name="Group 1246"/>
            <p:cNvGrpSpPr/>
            <p:nvPr/>
          </p:nvGrpSpPr>
          <p:grpSpPr>
            <a:xfrm>
              <a:off x="3975518" y="4277590"/>
              <a:ext cx="3353938" cy="744594"/>
              <a:chOff x="3975518" y="4277590"/>
              <a:chExt cx="3353938" cy="744594"/>
            </a:xfrm>
          </p:grpSpPr>
          <p:pic>
            <p:nvPicPr>
              <p:cNvPr id="1248" name="Picture 12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4675556"/>
                <a:ext cx="802405" cy="346628"/>
              </a:xfrm>
              <a:prstGeom prst="rect">
                <a:avLst/>
              </a:prstGeom>
            </p:spPr>
          </p:pic>
          <p:pic>
            <p:nvPicPr>
              <p:cNvPr id="1249" name="Picture 12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4675556"/>
                <a:ext cx="802405" cy="346628"/>
              </a:xfrm>
              <a:prstGeom prst="rect">
                <a:avLst/>
              </a:prstGeom>
            </p:spPr>
          </p:pic>
          <p:pic>
            <p:nvPicPr>
              <p:cNvPr id="1250" name="Picture 12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4277590"/>
                <a:ext cx="802405" cy="346628"/>
              </a:xfrm>
              <a:prstGeom prst="rect">
                <a:avLst/>
              </a:prstGeom>
            </p:spPr>
          </p:pic>
          <p:pic>
            <p:nvPicPr>
              <p:cNvPr id="1251" name="Picture 12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4277590"/>
                <a:ext cx="802405" cy="346628"/>
              </a:xfrm>
              <a:prstGeom prst="rect">
                <a:avLst/>
              </a:prstGeom>
            </p:spPr>
          </p:pic>
          <p:pic>
            <p:nvPicPr>
              <p:cNvPr id="1252" name="Picture 12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4277590"/>
                <a:ext cx="802405" cy="346628"/>
              </a:xfrm>
              <a:prstGeom prst="rect">
                <a:avLst/>
              </a:prstGeom>
            </p:spPr>
          </p:pic>
          <p:pic>
            <p:nvPicPr>
              <p:cNvPr id="1253" name="Picture 12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4277590"/>
                <a:ext cx="802405" cy="346628"/>
              </a:xfrm>
              <a:prstGeom prst="rect">
                <a:avLst/>
              </a:prstGeom>
            </p:spPr>
          </p:pic>
        </p:grpSp>
      </p:grpSp>
      <p:grpSp>
        <p:nvGrpSpPr>
          <p:cNvPr id="2" name="Group 1"/>
          <p:cNvGrpSpPr/>
          <p:nvPr/>
        </p:nvGrpSpPr>
        <p:grpSpPr>
          <a:xfrm>
            <a:off x="3189720" y="4362745"/>
            <a:ext cx="4288148" cy="759417"/>
            <a:chOff x="3125008" y="4277590"/>
            <a:chExt cx="4204448" cy="744594"/>
          </a:xfrm>
        </p:grpSpPr>
        <p:pic>
          <p:nvPicPr>
            <p:cNvPr id="1239" name="Picture 12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4675556"/>
              <a:ext cx="802405" cy="346628"/>
            </a:xfrm>
            <a:prstGeom prst="rect">
              <a:avLst/>
            </a:prstGeom>
          </p:spPr>
        </p:pic>
        <p:pic>
          <p:nvPicPr>
            <p:cNvPr id="1240" name="Picture 12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4675556"/>
              <a:ext cx="802405" cy="346628"/>
            </a:xfrm>
            <a:prstGeom prst="rect">
              <a:avLst/>
            </a:prstGeom>
          </p:spPr>
        </p:pic>
        <p:pic>
          <p:nvPicPr>
            <p:cNvPr id="1243" name="Picture 12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4675556"/>
              <a:ext cx="802405" cy="346628"/>
            </a:xfrm>
            <a:prstGeom prst="rect">
              <a:avLst/>
            </a:prstGeom>
          </p:spPr>
        </p:pic>
        <p:pic>
          <p:nvPicPr>
            <p:cNvPr id="1244" name="Picture 12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4277590"/>
              <a:ext cx="802405" cy="346628"/>
            </a:xfrm>
            <a:prstGeom prst="rect">
              <a:avLst/>
            </a:prstGeom>
          </p:spPr>
        </p:pic>
      </p:grpSp>
      <p:grpSp>
        <p:nvGrpSpPr>
          <p:cNvPr id="420" name="Group 419"/>
          <p:cNvGrpSpPr/>
          <p:nvPr/>
        </p:nvGrpSpPr>
        <p:grpSpPr>
          <a:xfrm>
            <a:off x="1454835" y="300236"/>
            <a:ext cx="9498191" cy="6436872"/>
            <a:chOff x="1423986" y="294376"/>
            <a:chExt cx="9312797" cy="6311232"/>
          </a:xfrm>
        </p:grpSpPr>
        <p:pic>
          <p:nvPicPr>
            <p:cNvPr id="421" name="Picture 4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3876060"/>
              <a:ext cx="802405" cy="346628"/>
            </a:xfrm>
            <a:prstGeom prst="rect">
              <a:avLst/>
            </a:prstGeom>
          </p:spPr>
        </p:pic>
        <p:pic>
          <p:nvPicPr>
            <p:cNvPr id="422" name="Picture 4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3876060"/>
              <a:ext cx="802405" cy="346628"/>
            </a:xfrm>
            <a:prstGeom prst="rect">
              <a:avLst/>
            </a:prstGeom>
          </p:spPr>
        </p:pic>
        <p:pic>
          <p:nvPicPr>
            <p:cNvPr id="423" name="Picture 4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3876060"/>
              <a:ext cx="802405" cy="346628"/>
            </a:xfrm>
            <a:prstGeom prst="rect">
              <a:avLst/>
            </a:prstGeom>
          </p:spPr>
        </p:pic>
        <p:pic>
          <p:nvPicPr>
            <p:cNvPr id="424" name="Picture 4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3876060"/>
              <a:ext cx="802405" cy="346628"/>
            </a:xfrm>
            <a:prstGeom prst="rect">
              <a:avLst/>
            </a:prstGeom>
          </p:spPr>
        </p:pic>
        <p:pic>
          <p:nvPicPr>
            <p:cNvPr id="425" name="Picture 4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3876060"/>
              <a:ext cx="802405" cy="346628"/>
            </a:xfrm>
            <a:prstGeom prst="rect">
              <a:avLst/>
            </a:prstGeom>
          </p:spPr>
        </p:pic>
        <p:pic>
          <p:nvPicPr>
            <p:cNvPr id="426" name="Picture 4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3876060"/>
              <a:ext cx="802405" cy="346628"/>
            </a:xfrm>
            <a:prstGeom prst="rect">
              <a:avLst/>
            </a:prstGeom>
          </p:spPr>
        </p:pic>
        <p:pic>
          <p:nvPicPr>
            <p:cNvPr id="427" name="Picture 4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3876060"/>
              <a:ext cx="802405" cy="346628"/>
            </a:xfrm>
            <a:prstGeom prst="rect">
              <a:avLst/>
            </a:prstGeom>
          </p:spPr>
        </p:pic>
        <p:pic>
          <p:nvPicPr>
            <p:cNvPr id="428" name="Picture 4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3876060"/>
              <a:ext cx="802405" cy="346628"/>
            </a:xfrm>
            <a:prstGeom prst="rect">
              <a:avLst/>
            </a:prstGeom>
          </p:spPr>
        </p:pic>
        <p:pic>
          <p:nvPicPr>
            <p:cNvPr id="429" name="Picture 4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3478095"/>
              <a:ext cx="802405" cy="346628"/>
            </a:xfrm>
            <a:prstGeom prst="rect">
              <a:avLst/>
            </a:prstGeom>
          </p:spPr>
        </p:pic>
        <p:pic>
          <p:nvPicPr>
            <p:cNvPr id="430" name="Picture 4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3478095"/>
              <a:ext cx="802405" cy="346628"/>
            </a:xfrm>
            <a:prstGeom prst="rect">
              <a:avLst/>
            </a:prstGeom>
          </p:spPr>
        </p:pic>
        <p:pic>
          <p:nvPicPr>
            <p:cNvPr id="431" name="Picture 4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3478095"/>
              <a:ext cx="802405" cy="346628"/>
            </a:xfrm>
            <a:prstGeom prst="rect">
              <a:avLst/>
            </a:prstGeom>
          </p:spPr>
        </p:pic>
        <p:pic>
          <p:nvPicPr>
            <p:cNvPr id="432" name="Picture 4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3478095"/>
              <a:ext cx="802405" cy="346628"/>
            </a:xfrm>
            <a:prstGeom prst="rect">
              <a:avLst/>
            </a:prstGeom>
          </p:spPr>
        </p:pic>
        <p:pic>
          <p:nvPicPr>
            <p:cNvPr id="433" name="Picture 4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3478095"/>
              <a:ext cx="802405" cy="346628"/>
            </a:xfrm>
            <a:prstGeom prst="rect">
              <a:avLst/>
            </a:prstGeom>
          </p:spPr>
        </p:pic>
        <p:pic>
          <p:nvPicPr>
            <p:cNvPr id="434" name="Picture 4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3478095"/>
              <a:ext cx="802405" cy="346628"/>
            </a:xfrm>
            <a:prstGeom prst="rect">
              <a:avLst/>
            </a:prstGeom>
          </p:spPr>
        </p:pic>
        <p:pic>
          <p:nvPicPr>
            <p:cNvPr id="435" name="Picture 4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3478095"/>
              <a:ext cx="802405" cy="346628"/>
            </a:xfrm>
            <a:prstGeom prst="rect">
              <a:avLst/>
            </a:prstGeom>
          </p:spPr>
        </p:pic>
        <p:pic>
          <p:nvPicPr>
            <p:cNvPr id="436" name="Picture 4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3478095"/>
              <a:ext cx="802405" cy="346628"/>
            </a:xfrm>
            <a:prstGeom prst="rect">
              <a:avLst/>
            </a:prstGeom>
          </p:spPr>
        </p:pic>
        <p:pic>
          <p:nvPicPr>
            <p:cNvPr id="437" name="Picture 4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3080130"/>
              <a:ext cx="802405" cy="346628"/>
            </a:xfrm>
            <a:prstGeom prst="rect">
              <a:avLst/>
            </a:prstGeom>
          </p:spPr>
        </p:pic>
        <p:pic>
          <p:nvPicPr>
            <p:cNvPr id="438" name="Picture 4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3080130"/>
              <a:ext cx="802405" cy="346628"/>
            </a:xfrm>
            <a:prstGeom prst="rect">
              <a:avLst/>
            </a:prstGeom>
          </p:spPr>
        </p:pic>
        <p:pic>
          <p:nvPicPr>
            <p:cNvPr id="439" name="Picture 4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3080130"/>
              <a:ext cx="802405" cy="346628"/>
            </a:xfrm>
            <a:prstGeom prst="rect">
              <a:avLst/>
            </a:prstGeom>
          </p:spPr>
        </p:pic>
        <p:pic>
          <p:nvPicPr>
            <p:cNvPr id="440" name="Picture 4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3080130"/>
              <a:ext cx="802405" cy="346628"/>
            </a:xfrm>
            <a:prstGeom prst="rect">
              <a:avLst/>
            </a:prstGeom>
          </p:spPr>
        </p:pic>
        <p:pic>
          <p:nvPicPr>
            <p:cNvPr id="441" name="Picture 4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3080130"/>
              <a:ext cx="802405" cy="346628"/>
            </a:xfrm>
            <a:prstGeom prst="rect">
              <a:avLst/>
            </a:prstGeom>
          </p:spPr>
        </p:pic>
        <p:pic>
          <p:nvPicPr>
            <p:cNvPr id="442" name="Picture 4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2682166"/>
              <a:ext cx="802405" cy="346628"/>
            </a:xfrm>
            <a:prstGeom prst="rect">
              <a:avLst/>
            </a:prstGeom>
          </p:spPr>
        </p:pic>
        <p:pic>
          <p:nvPicPr>
            <p:cNvPr id="443" name="Picture 4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497" y="2682166"/>
              <a:ext cx="802405" cy="346628"/>
            </a:xfrm>
            <a:prstGeom prst="rect">
              <a:avLst/>
            </a:prstGeom>
          </p:spPr>
        </p:pic>
        <p:pic>
          <p:nvPicPr>
            <p:cNvPr id="444" name="Picture 4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2682166"/>
              <a:ext cx="802405" cy="346628"/>
            </a:xfrm>
            <a:prstGeom prst="rect">
              <a:avLst/>
            </a:prstGeom>
          </p:spPr>
        </p:pic>
        <p:pic>
          <p:nvPicPr>
            <p:cNvPr id="445" name="Picture 4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2682166"/>
              <a:ext cx="802405" cy="346628"/>
            </a:xfrm>
            <a:prstGeom prst="rect">
              <a:avLst/>
            </a:prstGeom>
          </p:spPr>
        </p:pic>
        <p:pic>
          <p:nvPicPr>
            <p:cNvPr id="446" name="Picture 4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2682166"/>
              <a:ext cx="802405" cy="346628"/>
            </a:xfrm>
            <a:prstGeom prst="rect">
              <a:avLst/>
            </a:prstGeom>
          </p:spPr>
        </p:pic>
        <p:pic>
          <p:nvPicPr>
            <p:cNvPr id="447" name="Picture 4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2284201"/>
              <a:ext cx="802405" cy="346628"/>
            </a:xfrm>
            <a:prstGeom prst="rect">
              <a:avLst/>
            </a:prstGeom>
          </p:spPr>
        </p:pic>
        <p:pic>
          <p:nvPicPr>
            <p:cNvPr id="448" name="Picture 4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2284201"/>
              <a:ext cx="802405" cy="346628"/>
            </a:xfrm>
            <a:prstGeom prst="rect">
              <a:avLst/>
            </a:prstGeom>
          </p:spPr>
        </p:pic>
        <p:pic>
          <p:nvPicPr>
            <p:cNvPr id="449" name="Picture 4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2284201"/>
              <a:ext cx="802405" cy="346628"/>
            </a:xfrm>
            <a:prstGeom prst="rect">
              <a:avLst/>
            </a:prstGeom>
          </p:spPr>
        </p:pic>
        <p:pic>
          <p:nvPicPr>
            <p:cNvPr id="450" name="Picture 4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2284201"/>
              <a:ext cx="802405" cy="346628"/>
            </a:xfrm>
            <a:prstGeom prst="rect">
              <a:avLst/>
            </a:prstGeom>
          </p:spPr>
        </p:pic>
        <p:pic>
          <p:nvPicPr>
            <p:cNvPr id="451" name="Picture 4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2284201"/>
              <a:ext cx="802405" cy="346628"/>
            </a:xfrm>
            <a:prstGeom prst="rect">
              <a:avLst/>
            </a:prstGeom>
          </p:spPr>
        </p:pic>
        <p:pic>
          <p:nvPicPr>
            <p:cNvPr id="452" name="Picture 4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2284201"/>
              <a:ext cx="802405" cy="346628"/>
            </a:xfrm>
            <a:prstGeom prst="rect">
              <a:avLst/>
            </a:prstGeom>
          </p:spPr>
        </p:pic>
        <p:pic>
          <p:nvPicPr>
            <p:cNvPr id="453" name="Picture 4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1886236"/>
              <a:ext cx="802405" cy="346628"/>
            </a:xfrm>
            <a:prstGeom prst="rect">
              <a:avLst/>
            </a:prstGeom>
          </p:spPr>
        </p:pic>
        <p:pic>
          <p:nvPicPr>
            <p:cNvPr id="454" name="Picture 4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1886236"/>
              <a:ext cx="802405" cy="346628"/>
            </a:xfrm>
            <a:prstGeom prst="rect">
              <a:avLst/>
            </a:prstGeom>
          </p:spPr>
        </p:pic>
        <p:pic>
          <p:nvPicPr>
            <p:cNvPr id="455" name="Picture 4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1886236"/>
              <a:ext cx="802405" cy="346628"/>
            </a:xfrm>
            <a:prstGeom prst="rect">
              <a:avLst/>
            </a:prstGeom>
          </p:spPr>
        </p:pic>
        <p:pic>
          <p:nvPicPr>
            <p:cNvPr id="456" name="Picture 4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1886236"/>
              <a:ext cx="802405" cy="346628"/>
            </a:xfrm>
            <a:prstGeom prst="rect">
              <a:avLst/>
            </a:prstGeom>
          </p:spPr>
        </p:pic>
        <p:pic>
          <p:nvPicPr>
            <p:cNvPr id="457" name="Picture 4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39" y="1886236"/>
              <a:ext cx="802405" cy="346628"/>
            </a:xfrm>
            <a:prstGeom prst="rect">
              <a:avLst/>
            </a:prstGeom>
          </p:spPr>
        </p:pic>
        <p:pic>
          <p:nvPicPr>
            <p:cNvPr id="458" name="Picture 4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1886236"/>
              <a:ext cx="802405" cy="346628"/>
            </a:xfrm>
            <a:prstGeom prst="rect">
              <a:avLst/>
            </a:prstGeom>
          </p:spPr>
        </p:pic>
        <p:pic>
          <p:nvPicPr>
            <p:cNvPr id="459" name="Picture 4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1488270"/>
              <a:ext cx="802405" cy="346628"/>
            </a:xfrm>
            <a:prstGeom prst="rect">
              <a:avLst/>
            </a:prstGeom>
          </p:spPr>
        </p:pic>
        <p:pic>
          <p:nvPicPr>
            <p:cNvPr id="460" name="Picture 4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1488270"/>
              <a:ext cx="802405" cy="346628"/>
            </a:xfrm>
            <a:prstGeom prst="rect">
              <a:avLst/>
            </a:prstGeom>
          </p:spPr>
        </p:pic>
        <p:pic>
          <p:nvPicPr>
            <p:cNvPr id="461" name="Picture 4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692341"/>
              <a:ext cx="802405" cy="346628"/>
            </a:xfrm>
            <a:prstGeom prst="rect">
              <a:avLst/>
            </a:prstGeom>
          </p:spPr>
        </p:pic>
        <p:pic>
          <p:nvPicPr>
            <p:cNvPr id="462" name="Picture 4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1090306"/>
              <a:ext cx="802405" cy="346628"/>
            </a:xfrm>
            <a:prstGeom prst="rect">
              <a:avLst/>
            </a:prstGeom>
          </p:spPr>
        </p:pic>
        <p:pic>
          <p:nvPicPr>
            <p:cNvPr id="463" name="Picture 4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1090306"/>
              <a:ext cx="802405" cy="346628"/>
            </a:xfrm>
            <a:prstGeom prst="rect">
              <a:avLst/>
            </a:prstGeom>
          </p:spPr>
        </p:pic>
        <p:pic>
          <p:nvPicPr>
            <p:cNvPr id="464" name="Picture 4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294376"/>
              <a:ext cx="802405" cy="346628"/>
            </a:xfrm>
            <a:prstGeom prst="rect">
              <a:avLst/>
            </a:prstGeom>
          </p:spPr>
        </p:pic>
        <p:pic>
          <p:nvPicPr>
            <p:cNvPr id="465" name="Picture 4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3876060"/>
              <a:ext cx="802405" cy="346628"/>
            </a:xfrm>
            <a:prstGeom prst="rect">
              <a:avLst/>
            </a:prstGeom>
          </p:spPr>
        </p:pic>
        <p:pic>
          <p:nvPicPr>
            <p:cNvPr id="466" name="Picture 4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3876060"/>
              <a:ext cx="802405" cy="346628"/>
            </a:xfrm>
            <a:prstGeom prst="rect">
              <a:avLst/>
            </a:prstGeom>
          </p:spPr>
        </p:pic>
        <p:pic>
          <p:nvPicPr>
            <p:cNvPr id="467" name="Picture 4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3478095"/>
              <a:ext cx="802405" cy="346628"/>
            </a:xfrm>
            <a:prstGeom prst="rect">
              <a:avLst/>
            </a:prstGeom>
          </p:spPr>
        </p:pic>
        <p:pic>
          <p:nvPicPr>
            <p:cNvPr id="468" name="Picture 4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3478095"/>
              <a:ext cx="802405" cy="346628"/>
            </a:xfrm>
            <a:prstGeom prst="rect">
              <a:avLst/>
            </a:prstGeom>
          </p:spPr>
        </p:pic>
        <p:pic>
          <p:nvPicPr>
            <p:cNvPr id="469" name="Picture 4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3080130"/>
              <a:ext cx="802405" cy="346628"/>
            </a:xfrm>
            <a:prstGeom prst="rect">
              <a:avLst/>
            </a:prstGeom>
          </p:spPr>
        </p:pic>
        <p:pic>
          <p:nvPicPr>
            <p:cNvPr id="470" name="Picture 4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3080130"/>
              <a:ext cx="802405" cy="346628"/>
            </a:xfrm>
            <a:prstGeom prst="rect">
              <a:avLst/>
            </a:prstGeom>
          </p:spPr>
        </p:pic>
        <p:pic>
          <p:nvPicPr>
            <p:cNvPr id="471" name="Picture 4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323" y="2682166"/>
              <a:ext cx="802405" cy="346628"/>
            </a:xfrm>
            <a:prstGeom prst="rect">
              <a:avLst/>
            </a:prstGeom>
          </p:spPr>
        </p:pic>
        <p:pic>
          <p:nvPicPr>
            <p:cNvPr id="472" name="Picture 4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2682166"/>
              <a:ext cx="802405" cy="346628"/>
            </a:xfrm>
            <a:prstGeom prst="rect">
              <a:avLst/>
            </a:prstGeom>
          </p:spPr>
        </p:pic>
        <p:pic>
          <p:nvPicPr>
            <p:cNvPr id="473" name="Picture 4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2284201"/>
              <a:ext cx="802405" cy="346628"/>
            </a:xfrm>
            <a:prstGeom prst="rect">
              <a:avLst/>
            </a:prstGeom>
          </p:spPr>
        </p:pic>
        <p:pic>
          <p:nvPicPr>
            <p:cNvPr id="474" name="Picture 4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1886236"/>
              <a:ext cx="802405" cy="346628"/>
            </a:xfrm>
            <a:prstGeom prst="rect">
              <a:avLst/>
            </a:prstGeom>
          </p:spPr>
        </p:pic>
        <p:pic>
          <p:nvPicPr>
            <p:cNvPr id="475" name="Picture 4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692341"/>
              <a:ext cx="802405" cy="346628"/>
            </a:xfrm>
            <a:prstGeom prst="rect">
              <a:avLst/>
            </a:prstGeom>
          </p:spPr>
        </p:pic>
        <p:pic>
          <p:nvPicPr>
            <p:cNvPr id="476" name="Picture 4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294376"/>
              <a:ext cx="802405" cy="346628"/>
            </a:xfrm>
            <a:prstGeom prst="rect">
              <a:avLst/>
            </a:prstGeom>
          </p:spPr>
        </p:pic>
        <p:pic>
          <p:nvPicPr>
            <p:cNvPr id="477" name="Picture 4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4675556"/>
              <a:ext cx="802405" cy="346628"/>
            </a:xfrm>
            <a:prstGeom prst="rect">
              <a:avLst/>
            </a:prstGeom>
          </p:spPr>
        </p:pic>
        <p:pic>
          <p:nvPicPr>
            <p:cNvPr id="478" name="Picture 4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4675556"/>
              <a:ext cx="802405" cy="346628"/>
            </a:xfrm>
            <a:prstGeom prst="rect">
              <a:avLst/>
            </a:prstGeom>
          </p:spPr>
        </p:pic>
        <p:pic>
          <p:nvPicPr>
            <p:cNvPr id="479" name="Picture 4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4277590"/>
              <a:ext cx="802405" cy="346628"/>
            </a:xfrm>
            <a:prstGeom prst="rect">
              <a:avLst/>
            </a:prstGeom>
          </p:spPr>
        </p:pic>
        <p:pic>
          <p:nvPicPr>
            <p:cNvPr id="480" name="Picture 4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4277590"/>
              <a:ext cx="802405" cy="346628"/>
            </a:xfrm>
            <a:prstGeom prst="rect">
              <a:avLst/>
            </a:prstGeom>
          </p:spPr>
        </p:pic>
        <p:pic>
          <p:nvPicPr>
            <p:cNvPr id="481" name="Picture 4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4675556"/>
              <a:ext cx="802405" cy="346628"/>
            </a:xfrm>
            <a:prstGeom prst="rect">
              <a:avLst/>
            </a:prstGeom>
          </p:spPr>
        </p:pic>
        <p:pic>
          <p:nvPicPr>
            <p:cNvPr id="482" name="Picture 4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4277590"/>
              <a:ext cx="802405" cy="346628"/>
            </a:xfrm>
            <a:prstGeom prst="rect">
              <a:avLst/>
            </a:prstGeom>
          </p:spPr>
        </p:pic>
        <p:pic>
          <p:nvPicPr>
            <p:cNvPr id="483" name="Picture 4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5459484"/>
              <a:ext cx="802405" cy="346628"/>
            </a:xfrm>
            <a:prstGeom prst="rect">
              <a:avLst/>
            </a:prstGeom>
          </p:spPr>
        </p:pic>
        <p:pic>
          <p:nvPicPr>
            <p:cNvPr id="484" name="Picture 4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5459484"/>
              <a:ext cx="802405" cy="346628"/>
            </a:xfrm>
            <a:prstGeom prst="rect">
              <a:avLst/>
            </a:prstGeom>
          </p:spPr>
        </p:pic>
        <p:pic>
          <p:nvPicPr>
            <p:cNvPr id="485" name="Picture 4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008" y="5061519"/>
              <a:ext cx="802405" cy="346628"/>
            </a:xfrm>
            <a:prstGeom prst="rect">
              <a:avLst/>
            </a:prstGeom>
          </p:spPr>
        </p:pic>
        <p:pic>
          <p:nvPicPr>
            <p:cNvPr id="486" name="Picture 4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986" y="5061519"/>
              <a:ext cx="802405" cy="346628"/>
            </a:xfrm>
            <a:prstGeom prst="rect">
              <a:avLst/>
            </a:prstGeom>
          </p:spPr>
        </p:pic>
        <p:pic>
          <p:nvPicPr>
            <p:cNvPr id="487" name="Picture 4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5459484"/>
              <a:ext cx="802405" cy="346628"/>
            </a:xfrm>
            <a:prstGeom prst="rect">
              <a:avLst/>
            </a:prstGeom>
          </p:spPr>
        </p:pic>
        <p:pic>
          <p:nvPicPr>
            <p:cNvPr id="488" name="Picture 4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1812" y="5061519"/>
              <a:ext cx="802405" cy="346628"/>
            </a:xfrm>
            <a:prstGeom prst="rect">
              <a:avLst/>
            </a:prstGeom>
          </p:spPr>
        </p:pic>
        <p:pic>
          <p:nvPicPr>
            <p:cNvPr id="489" name="Picture 4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6258980"/>
              <a:ext cx="802405" cy="346628"/>
            </a:xfrm>
            <a:prstGeom prst="rect">
              <a:avLst/>
            </a:prstGeom>
          </p:spPr>
        </p:pic>
        <p:pic>
          <p:nvPicPr>
            <p:cNvPr id="490" name="Picture 4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6258980"/>
              <a:ext cx="802405" cy="346628"/>
            </a:xfrm>
            <a:prstGeom prst="rect">
              <a:avLst/>
            </a:prstGeom>
          </p:spPr>
        </p:pic>
        <p:pic>
          <p:nvPicPr>
            <p:cNvPr id="491" name="Picture 4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6258980"/>
              <a:ext cx="802405" cy="346628"/>
            </a:xfrm>
            <a:prstGeom prst="rect">
              <a:avLst/>
            </a:prstGeom>
          </p:spPr>
        </p:pic>
        <p:pic>
          <p:nvPicPr>
            <p:cNvPr id="492" name="Picture 4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6258980"/>
              <a:ext cx="802405" cy="346628"/>
            </a:xfrm>
            <a:prstGeom prst="rect">
              <a:avLst/>
            </a:prstGeom>
          </p:spPr>
        </p:pic>
        <p:pic>
          <p:nvPicPr>
            <p:cNvPr id="493" name="Picture 4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518" y="5861014"/>
              <a:ext cx="802405" cy="346628"/>
            </a:xfrm>
            <a:prstGeom prst="rect">
              <a:avLst/>
            </a:prstGeom>
          </p:spPr>
        </p:pic>
        <p:pic>
          <p:nvPicPr>
            <p:cNvPr id="494" name="Picture 4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7562" y="5861014"/>
              <a:ext cx="802405" cy="346628"/>
            </a:xfrm>
            <a:prstGeom prst="rect">
              <a:avLst/>
            </a:prstGeom>
          </p:spPr>
        </p:pic>
        <p:pic>
          <p:nvPicPr>
            <p:cNvPr id="495" name="Picture 4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7051" y="5861014"/>
              <a:ext cx="802405" cy="346628"/>
            </a:xfrm>
            <a:prstGeom prst="rect">
              <a:avLst/>
            </a:prstGeom>
          </p:spPr>
        </p:pic>
        <p:pic>
          <p:nvPicPr>
            <p:cNvPr id="496" name="Picture 4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29" y="5861014"/>
              <a:ext cx="802405" cy="346628"/>
            </a:xfrm>
            <a:prstGeom prst="rect">
              <a:avLst/>
            </a:prstGeom>
          </p:spPr>
        </p:pic>
        <p:pic>
          <p:nvPicPr>
            <p:cNvPr id="497" name="Picture 4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3876060"/>
              <a:ext cx="802405" cy="346628"/>
            </a:xfrm>
            <a:prstGeom prst="rect">
              <a:avLst/>
            </a:prstGeom>
          </p:spPr>
        </p:pic>
        <p:pic>
          <p:nvPicPr>
            <p:cNvPr id="498" name="Picture 4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3478095"/>
              <a:ext cx="802405" cy="346628"/>
            </a:xfrm>
            <a:prstGeom prst="rect">
              <a:avLst/>
            </a:prstGeom>
          </p:spPr>
        </p:pic>
        <p:pic>
          <p:nvPicPr>
            <p:cNvPr id="499" name="Picture 4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4675556"/>
              <a:ext cx="802405" cy="346628"/>
            </a:xfrm>
            <a:prstGeom prst="rect">
              <a:avLst/>
            </a:prstGeom>
          </p:spPr>
        </p:pic>
        <p:pic>
          <p:nvPicPr>
            <p:cNvPr id="500" name="Picture 4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4277590"/>
              <a:ext cx="802405" cy="346628"/>
            </a:xfrm>
            <a:prstGeom prst="rect">
              <a:avLst/>
            </a:prstGeom>
          </p:spPr>
        </p:pic>
        <p:pic>
          <p:nvPicPr>
            <p:cNvPr id="501" name="Picture 5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5459484"/>
              <a:ext cx="802405" cy="346628"/>
            </a:xfrm>
            <a:prstGeom prst="rect">
              <a:avLst/>
            </a:prstGeom>
          </p:spPr>
        </p:pic>
        <p:pic>
          <p:nvPicPr>
            <p:cNvPr id="502" name="Picture 5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378" y="5061519"/>
              <a:ext cx="802405" cy="346628"/>
            </a:xfrm>
            <a:prstGeom prst="rect">
              <a:avLst/>
            </a:prstGeom>
          </p:spPr>
        </p:pic>
      </p:grpSp>
      <p:sp>
        <p:nvSpPr>
          <p:cNvPr id="509" name="Rectangle 508"/>
          <p:cNvSpPr/>
          <p:nvPr/>
        </p:nvSpPr>
        <p:spPr bwMode="auto">
          <a:xfrm>
            <a:off x="259771" y="215849"/>
            <a:ext cx="1334588" cy="2081665"/>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510" name="Picture 5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347506" y="432308"/>
            <a:ext cx="1159707" cy="1066066"/>
          </a:xfrm>
          <a:prstGeom prst="rect">
            <a:avLst/>
          </a:prstGeom>
        </p:spPr>
      </p:pic>
      <p:sp>
        <p:nvSpPr>
          <p:cNvPr id="511" name="TextBox 510"/>
          <p:cNvSpPr txBox="1"/>
          <p:nvPr/>
        </p:nvSpPr>
        <p:spPr>
          <a:xfrm>
            <a:off x="485311" y="542321"/>
            <a:ext cx="873689" cy="864347"/>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6119" dirty="0">
                <a:solidFill>
                  <a:srgbClr val="FFFFFF"/>
                </a:solidFill>
                <a:latin typeface="Segoe UI Light" pitchFamily="34" charset="0"/>
              </a:rPr>
              <a:t>10</a:t>
            </a:r>
          </a:p>
        </p:txBody>
      </p:sp>
      <p:sp>
        <p:nvSpPr>
          <p:cNvPr id="512" name="TextBox 511"/>
          <p:cNvSpPr txBox="1"/>
          <p:nvPr/>
        </p:nvSpPr>
        <p:spPr>
          <a:xfrm>
            <a:off x="259771" y="1698859"/>
            <a:ext cx="1334588" cy="403433"/>
          </a:xfrm>
          <a:prstGeom prst="rect">
            <a:avLst/>
          </a:prstGeom>
          <a:noFill/>
        </p:spPr>
        <p:txBody>
          <a:bodyPr wrap="square" lIns="0" tIns="0" rIns="0" bIns="0" rtlCol="0">
            <a:spAutoFit/>
          </a:bodyPr>
          <a:lstStyle/>
          <a:p>
            <a:pPr algn="ctr" defTabSz="1243777">
              <a:lnSpc>
                <a:spcPct val="90000"/>
              </a:lnSpc>
              <a:spcBef>
                <a:spcPct val="20000"/>
              </a:spcBef>
              <a:buSzPct val="80000"/>
            </a:pPr>
            <a:r>
              <a:rPr lang="en-US" sz="2856" dirty="0">
                <a:solidFill>
                  <a:srgbClr val="EFEFEF"/>
                </a:solidFill>
              </a:rPr>
              <a:t>Scale</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49182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420"/>
                                        </p:tgtEl>
                                      </p:cBhvr>
                                    </p:animEffect>
                                    <p:set>
                                      <p:cBhvr>
                                        <p:cTn id="7" dur="1" fill="hold">
                                          <p:stCondLst>
                                            <p:cond delay="999"/>
                                          </p:stCondLst>
                                        </p:cTn>
                                        <p:tgtEl>
                                          <p:spTgt spid="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a:t>cache</a:t>
            </a:r>
            <a:endParaRPr lang="en-US" dirty="0"/>
          </a:p>
        </p:txBody>
      </p:sp>
      <p:sp>
        <p:nvSpPr>
          <p:cNvPr id="13" name="Content Placeholder 2"/>
          <p:cNvSpPr>
            <a:spLocks noGrp="1"/>
          </p:cNvSpPr>
          <p:nvPr>
            <p:ph sz="quarter" idx="10"/>
          </p:nvPr>
        </p:nvSpPr>
        <p:spPr>
          <a:xfrm>
            <a:off x="4880029" y="2912404"/>
            <a:ext cx="7199695" cy="2231528"/>
          </a:xfrm>
        </p:spPr>
        <p:txBody>
          <a:bodyPr/>
          <a:lstStyle/>
          <a:p>
            <a:pPr marL="469536" indent="-466298">
              <a:lnSpc>
                <a:spcPct val="100000"/>
              </a:lnSpc>
              <a:buFont typeface="Wingdings" pitchFamily="2" charset="2"/>
              <a:buChar char="ß"/>
            </a:pPr>
            <a:r>
              <a:rPr lang="en-US" sz="2856" dirty="0">
                <a:solidFill>
                  <a:schemeClr val="tx1">
                    <a:alpha val="99000"/>
                  </a:schemeClr>
                </a:solidFill>
              </a:rPr>
              <a:t>Low latency, in-memory distributed cache</a:t>
            </a:r>
          </a:p>
          <a:p>
            <a:pPr marL="469536" indent="-466298">
              <a:lnSpc>
                <a:spcPct val="100000"/>
              </a:lnSpc>
              <a:buFont typeface="Wingdings" pitchFamily="2" charset="2"/>
              <a:buChar char="ß"/>
            </a:pPr>
            <a:r>
              <a:rPr lang="en-US" sz="2856" dirty="0">
                <a:solidFill>
                  <a:schemeClr val="tx1">
                    <a:alpha val="99000"/>
                  </a:schemeClr>
                </a:solidFill>
              </a:rPr>
              <a:t>Dynamically grow and shrink cache size</a:t>
            </a:r>
          </a:p>
          <a:p>
            <a:pPr marL="469536" indent="-466298">
              <a:lnSpc>
                <a:spcPct val="100000"/>
              </a:lnSpc>
              <a:buFont typeface="Wingdings" pitchFamily="2" charset="2"/>
              <a:buChar char="ß"/>
            </a:pPr>
            <a:r>
              <a:rPr lang="en-US" sz="2856" dirty="0">
                <a:solidFill>
                  <a:schemeClr val="tx1">
                    <a:alpha val="99000"/>
                  </a:schemeClr>
                </a:solidFill>
              </a:rPr>
              <a:t>High availability support</a:t>
            </a:r>
          </a:p>
          <a:p>
            <a:pPr marL="469536" indent="-466298">
              <a:lnSpc>
                <a:spcPct val="100000"/>
              </a:lnSpc>
              <a:buFont typeface="Wingdings" pitchFamily="2" charset="2"/>
              <a:buChar char="ß"/>
            </a:pPr>
            <a:r>
              <a:rPr lang="en-US" sz="2856" dirty="0" err="1">
                <a:solidFill>
                  <a:schemeClr val="tx1">
                    <a:alpha val="99000"/>
                  </a:schemeClr>
                </a:solidFill>
              </a:rPr>
              <a:t>Memcached</a:t>
            </a:r>
            <a:r>
              <a:rPr lang="en-US" sz="2856" dirty="0">
                <a:solidFill>
                  <a:schemeClr val="tx1">
                    <a:alpha val="99000"/>
                  </a:schemeClr>
                </a:solidFill>
              </a:rPr>
              <a:t> protocol support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87" y="2381116"/>
            <a:ext cx="3116384" cy="3116384"/>
          </a:xfrm>
          <a:prstGeom prst="rect">
            <a:avLst/>
          </a:prstGeom>
        </p:spPr>
      </p:pic>
    </p:spTree>
    <p:extLst>
      <p:ext uri="{BB962C8B-B14F-4D97-AF65-F5344CB8AC3E}">
        <p14:creationId xmlns:p14="http://schemas.microsoft.com/office/powerpoint/2010/main" val="3969247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250"/>
                                        <p:tgtEl>
                                          <p:spTgt spid="1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250"/>
                                        <p:tgtEl>
                                          <p:spTgt spid="13">
                                            <p:txEl>
                                              <p:pRg st="1" end="1"/>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250"/>
                                        <p:tgtEl>
                                          <p:spTgt spid="13">
                                            <p:txEl>
                                              <p:pRg st="2" end="2"/>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fade">
                                      <p:cBhvr>
                                        <p:cTn id="23" dur="25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2502" y="0"/>
            <a:ext cx="12431473"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3" name="TextBox 112"/>
          <p:cNvSpPr txBox="1"/>
          <p:nvPr/>
        </p:nvSpPr>
        <p:spPr>
          <a:xfrm>
            <a:off x="1489671" y="2512853"/>
            <a:ext cx="3707825" cy="230524"/>
          </a:xfrm>
          <a:prstGeom prst="rect">
            <a:avLst/>
          </a:prstGeom>
          <a:noFill/>
        </p:spPr>
        <p:txBody>
          <a:bodyPr wrap="square" lIns="0" tIns="0" rIns="0" bIns="0" rtlCol="0">
            <a:spAutoFit/>
          </a:bodyPr>
          <a:lstStyle/>
          <a:p>
            <a:pPr>
              <a:lnSpc>
                <a:spcPct val="80000"/>
              </a:lnSpc>
              <a:buSzPct val="80000"/>
            </a:pPr>
            <a:r>
              <a:rPr lang="en-US" sz="1836" dirty="0">
                <a:gradFill>
                  <a:gsLst>
                    <a:gs pos="0">
                      <a:srgbClr val="FFFFFF"/>
                    </a:gs>
                    <a:gs pos="100000">
                      <a:srgbClr val="FFFFFF"/>
                    </a:gs>
                  </a:gsLst>
                  <a:lin ang="5400000" scaled="0"/>
                </a:gradFill>
              </a:rPr>
              <a:t>Web Roles</a:t>
            </a:r>
          </a:p>
        </p:txBody>
      </p:sp>
      <p:grpSp>
        <p:nvGrpSpPr>
          <p:cNvPr id="24" name="Group 23"/>
          <p:cNvGrpSpPr/>
          <p:nvPr/>
        </p:nvGrpSpPr>
        <p:grpSpPr>
          <a:xfrm>
            <a:off x="1477504" y="2896799"/>
            <a:ext cx="2255247" cy="1515731"/>
            <a:chOff x="1446212" y="3738997"/>
            <a:chExt cx="2211227" cy="1486146"/>
          </a:xfrm>
        </p:grpSpPr>
        <p:sp>
          <p:nvSpPr>
            <p:cNvPr id="71" name="Rounded Rectangle 70"/>
            <p:cNvSpPr/>
            <p:nvPr/>
          </p:nvSpPr>
          <p:spPr bwMode="auto">
            <a:xfrm>
              <a:off x="1446212"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8" y="3864023"/>
              <a:ext cx="692412" cy="626332"/>
            </a:xfrm>
            <a:prstGeom prst="rect">
              <a:avLst/>
            </a:prstGeom>
          </p:spPr>
        </p:pic>
      </p:grpSp>
      <p:grpSp>
        <p:nvGrpSpPr>
          <p:cNvPr id="25" name="Group 24"/>
          <p:cNvGrpSpPr/>
          <p:nvPr/>
        </p:nvGrpSpPr>
        <p:grpSpPr>
          <a:xfrm>
            <a:off x="3886729" y="2896799"/>
            <a:ext cx="2255247" cy="1515731"/>
            <a:chOff x="3808412" y="3738997"/>
            <a:chExt cx="2211227" cy="1486146"/>
          </a:xfrm>
        </p:grpSpPr>
        <p:sp>
          <p:nvSpPr>
            <p:cNvPr id="75" name="Rounded Rectangle 74"/>
            <p:cNvSpPr/>
            <p:nvPr/>
          </p:nvSpPr>
          <p:spPr bwMode="auto">
            <a:xfrm>
              <a:off x="3808412"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76" name="Picture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238" y="3864023"/>
              <a:ext cx="692412" cy="626332"/>
            </a:xfrm>
            <a:prstGeom prst="rect">
              <a:avLst/>
            </a:prstGeom>
          </p:spPr>
        </p:pic>
      </p:grpSp>
      <p:grpSp>
        <p:nvGrpSpPr>
          <p:cNvPr id="26" name="Group 25"/>
          <p:cNvGrpSpPr/>
          <p:nvPr/>
        </p:nvGrpSpPr>
        <p:grpSpPr>
          <a:xfrm>
            <a:off x="6291440" y="2896799"/>
            <a:ext cx="2255247" cy="1515731"/>
            <a:chOff x="6166186" y="3738997"/>
            <a:chExt cx="2211227" cy="1486146"/>
          </a:xfrm>
        </p:grpSpPr>
        <p:sp>
          <p:nvSpPr>
            <p:cNvPr id="77" name="Rounded Rectangle 76"/>
            <p:cNvSpPr/>
            <p:nvPr/>
          </p:nvSpPr>
          <p:spPr bwMode="auto">
            <a:xfrm>
              <a:off x="6166186"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05" name="Picture 1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012" y="3864023"/>
              <a:ext cx="692412" cy="626332"/>
            </a:xfrm>
            <a:prstGeom prst="rect">
              <a:avLst/>
            </a:prstGeom>
          </p:spPr>
        </p:pic>
      </p:grpSp>
      <p:grpSp>
        <p:nvGrpSpPr>
          <p:cNvPr id="27" name="Group 26"/>
          <p:cNvGrpSpPr/>
          <p:nvPr/>
        </p:nvGrpSpPr>
        <p:grpSpPr>
          <a:xfrm>
            <a:off x="8700666" y="2896799"/>
            <a:ext cx="2255247" cy="1515731"/>
            <a:chOff x="8528386" y="3738997"/>
            <a:chExt cx="2211227" cy="1486146"/>
          </a:xfrm>
        </p:grpSpPr>
        <p:sp>
          <p:nvSpPr>
            <p:cNvPr id="106" name="Rounded Rectangle 105"/>
            <p:cNvSpPr/>
            <p:nvPr/>
          </p:nvSpPr>
          <p:spPr bwMode="auto">
            <a:xfrm>
              <a:off x="8528386"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07" name="Picture 1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5212" y="3864023"/>
              <a:ext cx="692412" cy="626332"/>
            </a:xfrm>
            <a:prstGeom prst="rect">
              <a:avLst/>
            </a:prstGeom>
          </p:spPr>
        </p:pic>
      </p:grpSp>
      <p:grpSp>
        <p:nvGrpSpPr>
          <p:cNvPr id="28" name="Group 27"/>
          <p:cNvGrpSpPr/>
          <p:nvPr/>
        </p:nvGrpSpPr>
        <p:grpSpPr>
          <a:xfrm>
            <a:off x="1477504" y="3663114"/>
            <a:ext cx="9478409" cy="749416"/>
            <a:chOff x="1446212" y="4490355"/>
            <a:chExt cx="9293401" cy="734788"/>
          </a:xfrm>
        </p:grpSpPr>
        <p:sp>
          <p:nvSpPr>
            <p:cNvPr id="21" name="Round Same Side Corner Rectangle 20"/>
            <p:cNvSpPr/>
            <p:nvPr/>
          </p:nvSpPr>
          <p:spPr bwMode="auto">
            <a:xfrm rot="10800000" flipV="1">
              <a:off x="1446212" y="4490355"/>
              <a:ext cx="2211227" cy="734788"/>
            </a:xfrm>
            <a:prstGeom prst="round2SameRect">
              <a:avLst>
                <a:gd name="adj1" fmla="val 0"/>
                <a:gd name="adj2" fmla="val 13333"/>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fontAlgn="base">
                <a:spcBef>
                  <a:spcPct val="0"/>
                </a:spcBef>
                <a:spcAft>
                  <a:spcPct val="0"/>
                </a:spcAft>
              </a:pPr>
              <a:endParaRPr lang="en-US" sz="1836" dirty="0">
                <a:gradFill>
                  <a:gsLst>
                    <a:gs pos="0">
                      <a:srgbClr val="FFFFFF"/>
                    </a:gs>
                    <a:gs pos="100000">
                      <a:srgbClr val="FFFFFF"/>
                    </a:gs>
                  </a:gsLst>
                  <a:lin ang="5400000" scaled="0"/>
                </a:gradFill>
              </a:endParaRPr>
            </a:p>
          </p:txBody>
        </p:sp>
        <p:sp>
          <p:nvSpPr>
            <p:cNvPr id="118" name="Round Same Side Corner Rectangle 117"/>
            <p:cNvSpPr/>
            <p:nvPr/>
          </p:nvSpPr>
          <p:spPr bwMode="auto">
            <a:xfrm rot="10800000" flipV="1">
              <a:off x="3803986" y="4490355"/>
              <a:ext cx="2211227" cy="734788"/>
            </a:xfrm>
            <a:prstGeom prst="round2SameRect">
              <a:avLst>
                <a:gd name="adj1" fmla="val 0"/>
                <a:gd name="adj2" fmla="val 13333"/>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fontAlgn="base">
                <a:spcBef>
                  <a:spcPct val="0"/>
                </a:spcBef>
                <a:spcAft>
                  <a:spcPct val="0"/>
                </a:spcAft>
              </a:pPr>
              <a:endParaRPr lang="en-US" sz="1836" dirty="0">
                <a:gradFill>
                  <a:gsLst>
                    <a:gs pos="0">
                      <a:srgbClr val="FFFFFF"/>
                    </a:gs>
                    <a:gs pos="100000">
                      <a:srgbClr val="FFFFFF"/>
                    </a:gs>
                  </a:gsLst>
                  <a:lin ang="5400000" scaled="0"/>
                </a:gradFill>
              </a:endParaRPr>
            </a:p>
          </p:txBody>
        </p:sp>
        <p:sp>
          <p:nvSpPr>
            <p:cNvPr id="120" name="Round Same Side Corner Rectangle 119"/>
            <p:cNvSpPr/>
            <p:nvPr/>
          </p:nvSpPr>
          <p:spPr bwMode="auto">
            <a:xfrm rot="10800000" flipV="1">
              <a:off x="6161760" y="4490355"/>
              <a:ext cx="2211227" cy="734788"/>
            </a:xfrm>
            <a:prstGeom prst="round2SameRect">
              <a:avLst>
                <a:gd name="adj1" fmla="val 0"/>
                <a:gd name="adj2" fmla="val 13333"/>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fontAlgn="base">
                <a:spcBef>
                  <a:spcPct val="0"/>
                </a:spcBef>
                <a:spcAft>
                  <a:spcPct val="0"/>
                </a:spcAft>
              </a:pPr>
              <a:endParaRPr lang="en-US" sz="1836" dirty="0">
                <a:gradFill>
                  <a:gsLst>
                    <a:gs pos="0">
                      <a:srgbClr val="FFFFFF"/>
                    </a:gs>
                    <a:gs pos="100000">
                      <a:srgbClr val="FFFFFF"/>
                    </a:gs>
                  </a:gsLst>
                  <a:lin ang="5400000" scaled="0"/>
                </a:gradFill>
              </a:endParaRPr>
            </a:p>
          </p:txBody>
        </p:sp>
        <p:sp>
          <p:nvSpPr>
            <p:cNvPr id="122" name="Round Same Side Corner Rectangle 121"/>
            <p:cNvSpPr/>
            <p:nvPr/>
          </p:nvSpPr>
          <p:spPr bwMode="auto">
            <a:xfrm rot="10800000" flipV="1">
              <a:off x="8528386" y="4490355"/>
              <a:ext cx="2211227" cy="734788"/>
            </a:xfrm>
            <a:prstGeom prst="round2SameRect">
              <a:avLst>
                <a:gd name="adj1" fmla="val 0"/>
                <a:gd name="adj2" fmla="val 13333"/>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90" fontAlgn="base">
                <a:spcBef>
                  <a:spcPct val="0"/>
                </a:spcBef>
                <a:spcAft>
                  <a:spcPct val="0"/>
                </a:spcAft>
              </a:pPr>
              <a:endParaRPr lang="en-US" sz="1836" dirty="0">
                <a:gradFill>
                  <a:gsLst>
                    <a:gs pos="0">
                      <a:srgbClr val="FFFFFF"/>
                    </a:gs>
                    <a:gs pos="100000">
                      <a:srgbClr val="FFFFFF"/>
                    </a:gs>
                  </a:gsLst>
                  <a:lin ang="5400000" scaled="0"/>
                </a:gradFill>
              </a:endParaRPr>
            </a:p>
          </p:txBody>
        </p:sp>
      </p:grpSp>
      <p:grpSp>
        <p:nvGrpSpPr>
          <p:cNvPr id="29" name="Group 28"/>
          <p:cNvGrpSpPr/>
          <p:nvPr/>
        </p:nvGrpSpPr>
        <p:grpSpPr>
          <a:xfrm>
            <a:off x="1637451" y="3811812"/>
            <a:ext cx="9318461" cy="461111"/>
            <a:chOff x="1603037" y="4636150"/>
            <a:chExt cx="9136575" cy="452111"/>
          </a:xfrm>
        </p:grpSpPr>
        <p:sp>
          <p:nvSpPr>
            <p:cNvPr id="22" name="TextBox 21"/>
            <p:cNvSpPr txBox="1"/>
            <p:nvPr/>
          </p:nvSpPr>
          <p:spPr>
            <a:xfrm>
              <a:off x="1603037" y="4636150"/>
              <a:ext cx="2054401" cy="452111"/>
            </a:xfrm>
            <a:prstGeom prst="rect">
              <a:avLst/>
            </a:prstGeom>
            <a:noFill/>
          </p:spPr>
          <p:txBody>
            <a:bodyPr wrap="square" lIns="0" tIns="0" rIns="0" bIns="0" rtlCol="0">
              <a:spAutoFit/>
            </a:bodyPr>
            <a:lstStyle/>
            <a:p>
              <a:pPr>
                <a:lnSpc>
                  <a:spcPct val="90000"/>
                </a:lnSpc>
                <a:spcBef>
                  <a:spcPct val="20000"/>
                </a:spcBef>
                <a:buSzPct val="80000"/>
              </a:pPr>
              <a:r>
                <a:rPr lang="en-US" sz="3264" dirty="0">
                  <a:solidFill>
                    <a:schemeClr val="bg1"/>
                  </a:solidFill>
                </a:rPr>
                <a:t>300MB</a:t>
              </a:r>
            </a:p>
          </p:txBody>
        </p:sp>
        <p:sp>
          <p:nvSpPr>
            <p:cNvPr id="119" name="TextBox 118"/>
            <p:cNvSpPr txBox="1"/>
            <p:nvPr/>
          </p:nvSpPr>
          <p:spPr>
            <a:xfrm>
              <a:off x="3960811" y="4636150"/>
              <a:ext cx="2058827" cy="452111"/>
            </a:xfrm>
            <a:prstGeom prst="rect">
              <a:avLst/>
            </a:prstGeom>
            <a:noFill/>
          </p:spPr>
          <p:txBody>
            <a:bodyPr wrap="square" lIns="0" tIns="0" rIns="0" bIns="0" rtlCol="0">
              <a:spAutoFit/>
            </a:bodyPr>
            <a:lstStyle/>
            <a:p>
              <a:pPr>
                <a:lnSpc>
                  <a:spcPct val="90000"/>
                </a:lnSpc>
                <a:spcBef>
                  <a:spcPct val="20000"/>
                </a:spcBef>
                <a:buSzPct val="80000"/>
              </a:pPr>
              <a:r>
                <a:rPr lang="en-US" sz="3264" dirty="0">
                  <a:solidFill>
                    <a:schemeClr val="bg1"/>
                  </a:solidFill>
                </a:rPr>
                <a:t>300MB</a:t>
              </a:r>
            </a:p>
          </p:txBody>
        </p:sp>
        <p:sp>
          <p:nvSpPr>
            <p:cNvPr id="121" name="TextBox 120"/>
            <p:cNvSpPr txBox="1"/>
            <p:nvPr/>
          </p:nvSpPr>
          <p:spPr>
            <a:xfrm>
              <a:off x="6318585" y="4636150"/>
              <a:ext cx="2054401" cy="452111"/>
            </a:xfrm>
            <a:prstGeom prst="rect">
              <a:avLst/>
            </a:prstGeom>
            <a:noFill/>
          </p:spPr>
          <p:txBody>
            <a:bodyPr wrap="square" lIns="0" tIns="0" rIns="0" bIns="0" rtlCol="0">
              <a:spAutoFit/>
            </a:bodyPr>
            <a:lstStyle/>
            <a:p>
              <a:pPr>
                <a:lnSpc>
                  <a:spcPct val="90000"/>
                </a:lnSpc>
                <a:spcBef>
                  <a:spcPct val="20000"/>
                </a:spcBef>
                <a:buSzPct val="80000"/>
              </a:pPr>
              <a:r>
                <a:rPr lang="en-US" sz="3264" dirty="0">
                  <a:solidFill>
                    <a:schemeClr val="bg1"/>
                  </a:solidFill>
                </a:rPr>
                <a:t>300MB</a:t>
              </a:r>
            </a:p>
          </p:txBody>
        </p:sp>
        <p:sp>
          <p:nvSpPr>
            <p:cNvPr id="123" name="TextBox 122"/>
            <p:cNvSpPr txBox="1"/>
            <p:nvPr/>
          </p:nvSpPr>
          <p:spPr>
            <a:xfrm>
              <a:off x="8676359" y="4636150"/>
              <a:ext cx="2063253" cy="452111"/>
            </a:xfrm>
            <a:prstGeom prst="rect">
              <a:avLst/>
            </a:prstGeom>
            <a:noFill/>
          </p:spPr>
          <p:txBody>
            <a:bodyPr wrap="square" lIns="0" tIns="0" rIns="0" bIns="0" rtlCol="0">
              <a:spAutoFit/>
            </a:bodyPr>
            <a:lstStyle/>
            <a:p>
              <a:pPr>
                <a:lnSpc>
                  <a:spcPct val="90000"/>
                </a:lnSpc>
                <a:spcBef>
                  <a:spcPct val="20000"/>
                </a:spcBef>
                <a:buSzPct val="80000"/>
              </a:pPr>
              <a:r>
                <a:rPr lang="en-US" sz="3264" dirty="0">
                  <a:solidFill>
                    <a:schemeClr val="bg1"/>
                  </a:solidFill>
                </a:rPr>
                <a:t>300MB</a:t>
              </a:r>
            </a:p>
          </p:txBody>
        </p:sp>
      </p:grpSp>
      <p:sp>
        <p:nvSpPr>
          <p:cNvPr id="30" name="Rounded Rectangle 29"/>
          <p:cNvSpPr/>
          <p:nvPr/>
        </p:nvSpPr>
        <p:spPr bwMode="auto">
          <a:xfrm>
            <a:off x="1118296" y="3695234"/>
            <a:ext cx="10125407" cy="1549975"/>
          </a:xfrm>
          <a:prstGeom prst="roundRect">
            <a:avLst>
              <a:gd name="adj" fmla="val 12627"/>
            </a:avLst>
          </a:prstGeom>
          <a:noFill/>
          <a:ln w="57150">
            <a:solidFill>
              <a:srgbClr val="00AEEF"/>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25" name="TextBox 124"/>
          <p:cNvSpPr txBox="1"/>
          <p:nvPr/>
        </p:nvSpPr>
        <p:spPr>
          <a:xfrm>
            <a:off x="1489670" y="4651893"/>
            <a:ext cx="5446614" cy="409841"/>
          </a:xfrm>
          <a:prstGeom prst="rect">
            <a:avLst/>
          </a:prstGeom>
          <a:noFill/>
        </p:spPr>
        <p:txBody>
          <a:bodyPr wrap="square" lIns="0" tIns="0" rIns="0" bIns="0" rtlCol="0">
            <a:spAutoFit/>
          </a:bodyPr>
          <a:lstStyle/>
          <a:p>
            <a:pPr>
              <a:lnSpc>
                <a:spcPct val="80000"/>
              </a:lnSpc>
              <a:buSzPct val="80000"/>
            </a:pPr>
            <a:r>
              <a:rPr lang="en-US" sz="3264" dirty="0">
                <a:gradFill>
                  <a:gsLst>
                    <a:gs pos="0">
                      <a:srgbClr val="FFFFFF"/>
                    </a:gs>
                    <a:gs pos="100000">
                      <a:srgbClr val="FFFFFF"/>
                    </a:gs>
                  </a:gsLst>
                  <a:lin ang="5400000" scaled="0"/>
                </a:gradFill>
              </a:rPr>
              <a:t>1.2GB Distributed Cache</a:t>
            </a:r>
          </a:p>
        </p:txBody>
      </p:sp>
      <p:sp>
        <p:nvSpPr>
          <p:cNvPr id="31" name="Title 3"/>
          <p:cNvSpPr txBox="1">
            <a:spLocks/>
          </p:cNvSpPr>
          <p:nvPr/>
        </p:nvSpPr>
        <p:spPr>
          <a:xfrm>
            <a:off x="531948" y="410794"/>
            <a:ext cx="11370961" cy="762786"/>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6600" b="0" kern="1200" cap="none" spc="-100" baseline="0">
                <a:ln w="3175">
                  <a:noFill/>
                </a:ln>
                <a:solidFill>
                  <a:schemeClr val="bg1">
                    <a:alpha val="99000"/>
                  </a:schemeClr>
                </a:solidFill>
                <a:effectLst/>
                <a:latin typeface="Segoe UI Light" pitchFamily="34" charset="0"/>
                <a:ea typeface="+mn-ea"/>
                <a:cs typeface="Arial" charset="0"/>
              </a:defRPr>
            </a:lvl1pPr>
          </a:lstStyle>
          <a:p>
            <a:r>
              <a:rPr lang="en-US" sz="6731" dirty="0">
                <a:solidFill>
                  <a:schemeClr val="tx1"/>
                </a:solidFill>
              </a:rPr>
              <a:t>distributed cache</a:t>
            </a:r>
          </a:p>
        </p:txBody>
      </p:sp>
    </p:spTree>
    <p:extLst>
      <p:ext uri="{BB962C8B-B14F-4D97-AF65-F5344CB8AC3E}">
        <p14:creationId xmlns:p14="http://schemas.microsoft.com/office/powerpoint/2010/main" val="2131410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50"/>
                                        <p:tgtEl>
                                          <p:spTgt spid="2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50"/>
                                        <p:tgtEl>
                                          <p:spTgt spid="2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50"/>
                                        <p:tgtEl>
                                          <p:spTgt spid="2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par>
                          <p:cTn id="29" fill="hold">
                            <p:stCondLst>
                              <p:cond delay="500"/>
                            </p:stCondLst>
                            <p:childTnLst>
                              <p:par>
                                <p:cTn id="30" presetID="10" presetClass="entr" presetSubtype="0" fill="hold" nodeType="afterEffect">
                                  <p:stCondLst>
                                    <p:cond delay="25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heel(1)">
                                      <p:cBhvr>
                                        <p:cTn id="37" dur="2000"/>
                                        <p:tgtEl>
                                          <p:spTgt spid="30"/>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30" grpId="0" animBg="1"/>
      <p:bldP spid="1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1128774" y="2763353"/>
            <a:ext cx="10125407" cy="2685565"/>
          </a:xfrm>
          <a:prstGeom prst="roundRect">
            <a:avLst>
              <a:gd name="adj" fmla="val 12627"/>
            </a:avLst>
          </a:prstGeom>
          <a:noFill/>
          <a:ln w="57150">
            <a:solidFill>
              <a:srgbClr val="00AEEF"/>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9" name="Rectangle 8"/>
          <p:cNvSpPr/>
          <p:nvPr/>
        </p:nvSpPr>
        <p:spPr bwMode="auto">
          <a:xfrm>
            <a:off x="2502" y="0"/>
            <a:ext cx="12431473"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nvGrpSpPr>
          <p:cNvPr id="7" name="Group 6"/>
          <p:cNvGrpSpPr/>
          <p:nvPr/>
        </p:nvGrpSpPr>
        <p:grpSpPr>
          <a:xfrm>
            <a:off x="2648808" y="2430282"/>
            <a:ext cx="7199921" cy="333071"/>
            <a:chOff x="2594654" y="5225143"/>
            <a:chExt cx="7059387" cy="326570"/>
          </a:xfrm>
        </p:grpSpPr>
        <p:cxnSp>
          <p:nvCxnSpPr>
            <p:cNvPr id="5" name="Straight Connector 4"/>
            <p:cNvCxnSpPr/>
            <p:nvPr/>
          </p:nvCxnSpPr>
          <p:spPr>
            <a:xfrm>
              <a:off x="2594654"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951412"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297283"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654041"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3546219" y="4829298"/>
            <a:ext cx="5446614" cy="409841"/>
          </a:xfrm>
          <a:prstGeom prst="rect">
            <a:avLst/>
          </a:prstGeom>
          <a:noFill/>
        </p:spPr>
        <p:txBody>
          <a:bodyPr wrap="square" lIns="0" tIns="0" rIns="0" bIns="0" rtlCol="0">
            <a:spAutoFit/>
          </a:bodyPr>
          <a:lstStyle/>
          <a:p>
            <a:pPr algn="ctr">
              <a:lnSpc>
                <a:spcPct val="80000"/>
              </a:lnSpc>
              <a:buSzPct val="80000"/>
            </a:pPr>
            <a:r>
              <a:rPr lang="en-US" sz="3264" dirty="0">
                <a:gradFill>
                  <a:gsLst>
                    <a:gs pos="0">
                      <a:srgbClr val="FFFFFF"/>
                    </a:gs>
                    <a:gs pos="100000">
                      <a:srgbClr val="FFFFFF"/>
                    </a:gs>
                  </a:gsLst>
                  <a:lin ang="5400000" scaled="0"/>
                </a:gradFill>
              </a:rPr>
              <a:t>24GB Distributed Cache</a:t>
            </a:r>
          </a:p>
        </p:txBody>
      </p:sp>
      <p:sp>
        <p:nvSpPr>
          <p:cNvPr id="86" name="TextBox 85"/>
          <p:cNvSpPr txBox="1"/>
          <p:nvPr/>
        </p:nvSpPr>
        <p:spPr>
          <a:xfrm>
            <a:off x="1489671" y="530605"/>
            <a:ext cx="3707825" cy="230524"/>
          </a:xfrm>
          <a:prstGeom prst="rect">
            <a:avLst/>
          </a:prstGeom>
          <a:noFill/>
        </p:spPr>
        <p:txBody>
          <a:bodyPr wrap="square" lIns="0" tIns="0" rIns="0" bIns="0" rtlCol="0">
            <a:spAutoFit/>
          </a:bodyPr>
          <a:lstStyle/>
          <a:p>
            <a:pPr>
              <a:lnSpc>
                <a:spcPct val="80000"/>
              </a:lnSpc>
              <a:buSzPct val="80000"/>
            </a:pPr>
            <a:r>
              <a:rPr lang="en-US" sz="1836" dirty="0">
                <a:gradFill>
                  <a:gsLst>
                    <a:gs pos="0">
                      <a:srgbClr val="FFFFFF"/>
                    </a:gs>
                    <a:gs pos="100000">
                      <a:srgbClr val="FFFFFF"/>
                    </a:gs>
                  </a:gsLst>
                  <a:lin ang="5400000" scaled="0"/>
                </a:gradFill>
              </a:rPr>
              <a:t>Web Roles</a:t>
            </a:r>
          </a:p>
        </p:txBody>
      </p:sp>
      <p:grpSp>
        <p:nvGrpSpPr>
          <p:cNvPr id="87" name="Group 86"/>
          <p:cNvGrpSpPr/>
          <p:nvPr/>
        </p:nvGrpSpPr>
        <p:grpSpPr>
          <a:xfrm>
            <a:off x="1477504" y="914551"/>
            <a:ext cx="2255247" cy="1515731"/>
            <a:chOff x="1446212" y="3738997"/>
            <a:chExt cx="2211227" cy="1486146"/>
          </a:xfrm>
        </p:grpSpPr>
        <p:sp>
          <p:nvSpPr>
            <p:cNvPr id="88" name="Rounded Rectangle 87"/>
            <p:cNvSpPr/>
            <p:nvPr/>
          </p:nvSpPr>
          <p:spPr bwMode="auto">
            <a:xfrm>
              <a:off x="1446212"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89" name="Picture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8" y="3864023"/>
              <a:ext cx="692412" cy="626332"/>
            </a:xfrm>
            <a:prstGeom prst="rect">
              <a:avLst/>
            </a:prstGeom>
          </p:spPr>
        </p:pic>
      </p:grpSp>
      <p:grpSp>
        <p:nvGrpSpPr>
          <p:cNvPr id="90" name="Group 89"/>
          <p:cNvGrpSpPr/>
          <p:nvPr/>
        </p:nvGrpSpPr>
        <p:grpSpPr>
          <a:xfrm>
            <a:off x="3886729" y="914551"/>
            <a:ext cx="2255247" cy="1515731"/>
            <a:chOff x="3808412" y="3738997"/>
            <a:chExt cx="2211227" cy="1486146"/>
          </a:xfrm>
        </p:grpSpPr>
        <p:sp>
          <p:nvSpPr>
            <p:cNvPr id="91" name="Rounded Rectangle 90"/>
            <p:cNvSpPr/>
            <p:nvPr/>
          </p:nvSpPr>
          <p:spPr bwMode="auto">
            <a:xfrm>
              <a:off x="3808412"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238" y="3864023"/>
              <a:ext cx="692412" cy="626332"/>
            </a:xfrm>
            <a:prstGeom prst="rect">
              <a:avLst/>
            </a:prstGeom>
          </p:spPr>
        </p:pic>
      </p:grpSp>
      <p:grpSp>
        <p:nvGrpSpPr>
          <p:cNvPr id="93" name="Group 92"/>
          <p:cNvGrpSpPr/>
          <p:nvPr/>
        </p:nvGrpSpPr>
        <p:grpSpPr>
          <a:xfrm>
            <a:off x="6291440" y="914551"/>
            <a:ext cx="2255247" cy="1515731"/>
            <a:chOff x="6166186" y="3738997"/>
            <a:chExt cx="2211227" cy="1486146"/>
          </a:xfrm>
        </p:grpSpPr>
        <p:sp>
          <p:nvSpPr>
            <p:cNvPr id="94" name="Rounded Rectangle 93"/>
            <p:cNvSpPr/>
            <p:nvPr/>
          </p:nvSpPr>
          <p:spPr bwMode="auto">
            <a:xfrm>
              <a:off x="6166186"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95" name="Picture 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012" y="3864023"/>
              <a:ext cx="692412" cy="626332"/>
            </a:xfrm>
            <a:prstGeom prst="rect">
              <a:avLst/>
            </a:prstGeom>
          </p:spPr>
        </p:pic>
      </p:grpSp>
      <p:grpSp>
        <p:nvGrpSpPr>
          <p:cNvPr id="96" name="Group 95"/>
          <p:cNvGrpSpPr/>
          <p:nvPr/>
        </p:nvGrpSpPr>
        <p:grpSpPr>
          <a:xfrm>
            <a:off x="8700666" y="914551"/>
            <a:ext cx="2255247" cy="1515731"/>
            <a:chOff x="8528386" y="3738997"/>
            <a:chExt cx="2211227" cy="1486146"/>
          </a:xfrm>
        </p:grpSpPr>
        <p:sp>
          <p:nvSpPr>
            <p:cNvPr id="97" name="Rounded Rectangle 96"/>
            <p:cNvSpPr/>
            <p:nvPr/>
          </p:nvSpPr>
          <p:spPr bwMode="auto">
            <a:xfrm>
              <a:off x="8528386"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98" name="Picture 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5212" y="3864023"/>
              <a:ext cx="692412" cy="626332"/>
            </a:xfrm>
            <a:prstGeom prst="rect">
              <a:avLst/>
            </a:prstGeom>
          </p:spPr>
        </p:pic>
      </p:grpSp>
      <p:grpSp>
        <p:nvGrpSpPr>
          <p:cNvPr id="15" name="Group 14"/>
          <p:cNvGrpSpPr/>
          <p:nvPr/>
        </p:nvGrpSpPr>
        <p:grpSpPr>
          <a:xfrm>
            <a:off x="3870780" y="3088631"/>
            <a:ext cx="2255247" cy="1515731"/>
            <a:chOff x="3854418" y="3028345"/>
            <a:chExt cx="2211227" cy="1486146"/>
          </a:xfrm>
        </p:grpSpPr>
        <p:grpSp>
          <p:nvGrpSpPr>
            <p:cNvPr id="128" name="Group 127"/>
            <p:cNvGrpSpPr/>
            <p:nvPr/>
          </p:nvGrpSpPr>
          <p:grpSpPr>
            <a:xfrm>
              <a:off x="3854418" y="3028345"/>
              <a:ext cx="2211227" cy="1486146"/>
              <a:chOff x="1446212" y="3738997"/>
              <a:chExt cx="2211227" cy="1486146"/>
            </a:xfrm>
          </p:grpSpPr>
          <p:sp>
            <p:nvSpPr>
              <p:cNvPr id="129" name="Rounded Rectangle 128"/>
              <p:cNvSpPr/>
              <p:nvPr/>
            </p:nvSpPr>
            <p:spPr bwMode="auto">
              <a:xfrm>
                <a:off x="1446212" y="3738997"/>
                <a:ext cx="2211227" cy="1486146"/>
              </a:xfrm>
              <a:prstGeom prst="roundRect">
                <a:avLst>
                  <a:gd name="adj" fmla="val 5680"/>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30" name="Picture 1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8" y="3864023"/>
                <a:ext cx="692412" cy="626332"/>
              </a:xfrm>
              <a:prstGeom prst="rect">
                <a:avLst/>
              </a:prstGeom>
            </p:spPr>
          </p:pic>
        </p:grpSp>
        <p:sp>
          <p:nvSpPr>
            <p:cNvPr id="142" name="TextBox 141"/>
            <p:cNvSpPr txBox="1"/>
            <p:nvPr/>
          </p:nvSpPr>
          <p:spPr>
            <a:xfrm>
              <a:off x="4034171" y="3895182"/>
              <a:ext cx="1869627" cy="452047"/>
            </a:xfrm>
            <a:prstGeom prst="rect">
              <a:avLst/>
            </a:prstGeom>
            <a:noFill/>
          </p:spPr>
          <p:txBody>
            <a:bodyPr wrap="square" lIns="0" tIns="0" rIns="0" bIns="0" rtlCol="0">
              <a:spAutoFit/>
            </a:bodyPr>
            <a:lstStyle/>
            <a:p>
              <a:pPr>
                <a:lnSpc>
                  <a:spcPct val="80000"/>
                </a:lnSpc>
                <a:buSzPct val="80000"/>
              </a:pPr>
              <a:r>
                <a:rPr lang="en-US" sz="1836" dirty="0">
                  <a:gradFill>
                    <a:gsLst>
                      <a:gs pos="0">
                        <a:srgbClr val="FFFFFF"/>
                      </a:gs>
                      <a:gs pos="100000">
                        <a:srgbClr val="FFFFFF"/>
                      </a:gs>
                    </a:gsLst>
                    <a:lin ang="5400000" scaled="0"/>
                  </a:gradFill>
                </a:rPr>
                <a:t>12GB Cache</a:t>
              </a:r>
            </a:p>
            <a:p>
              <a:pPr>
                <a:lnSpc>
                  <a:spcPct val="80000"/>
                </a:lnSpc>
                <a:buSzPct val="80000"/>
              </a:pPr>
              <a:r>
                <a:rPr lang="en-US" sz="1836" dirty="0">
                  <a:gradFill>
                    <a:gsLst>
                      <a:gs pos="0">
                        <a:srgbClr val="FFFFFF"/>
                      </a:gs>
                      <a:gs pos="100000">
                        <a:srgbClr val="FFFFFF"/>
                      </a:gs>
                    </a:gsLst>
                    <a:lin ang="5400000" scaled="0"/>
                  </a:gradFill>
                </a:rPr>
                <a:t>Worker Role</a:t>
              </a:r>
            </a:p>
          </p:txBody>
        </p:sp>
      </p:grpSp>
      <p:grpSp>
        <p:nvGrpSpPr>
          <p:cNvPr id="16" name="Group 15"/>
          <p:cNvGrpSpPr/>
          <p:nvPr/>
        </p:nvGrpSpPr>
        <p:grpSpPr>
          <a:xfrm>
            <a:off x="6280005" y="3088631"/>
            <a:ext cx="2255247" cy="1515731"/>
            <a:chOff x="6216618" y="3028345"/>
            <a:chExt cx="2211227" cy="1486146"/>
          </a:xfrm>
        </p:grpSpPr>
        <p:grpSp>
          <p:nvGrpSpPr>
            <p:cNvPr id="131" name="Group 130"/>
            <p:cNvGrpSpPr/>
            <p:nvPr/>
          </p:nvGrpSpPr>
          <p:grpSpPr>
            <a:xfrm>
              <a:off x="6216618" y="3028345"/>
              <a:ext cx="2211227" cy="1486146"/>
              <a:chOff x="3808412" y="3738997"/>
              <a:chExt cx="2211227" cy="1486146"/>
            </a:xfrm>
          </p:grpSpPr>
          <p:sp>
            <p:nvSpPr>
              <p:cNvPr id="132" name="Rounded Rectangle 131"/>
              <p:cNvSpPr/>
              <p:nvPr/>
            </p:nvSpPr>
            <p:spPr bwMode="auto">
              <a:xfrm>
                <a:off x="3808412" y="3738997"/>
                <a:ext cx="2211227" cy="1486146"/>
              </a:xfrm>
              <a:prstGeom prst="roundRect">
                <a:avLst>
                  <a:gd name="adj" fmla="val 5680"/>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33" name="Picture 1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238" y="3864023"/>
                <a:ext cx="692412" cy="626332"/>
              </a:xfrm>
              <a:prstGeom prst="rect">
                <a:avLst/>
              </a:prstGeom>
            </p:spPr>
          </p:pic>
        </p:grpSp>
        <p:sp>
          <p:nvSpPr>
            <p:cNvPr id="143" name="TextBox 142"/>
            <p:cNvSpPr txBox="1"/>
            <p:nvPr/>
          </p:nvSpPr>
          <p:spPr>
            <a:xfrm>
              <a:off x="6391945" y="3895182"/>
              <a:ext cx="1869627" cy="452047"/>
            </a:xfrm>
            <a:prstGeom prst="rect">
              <a:avLst/>
            </a:prstGeom>
            <a:noFill/>
          </p:spPr>
          <p:txBody>
            <a:bodyPr wrap="square" lIns="0" tIns="0" rIns="0" bIns="0" rtlCol="0">
              <a:spAutoFit/>
            </a:bodyPr>
            <a:lstStyle/>
            <a:p>
              <a:pPr lvl="0">
                <a:lnSpc>
                  <a:spcPct val="80000"/>
                </a:lnSpc>
                <a:buSzPct val="80000"/>
              </a:pPr>
              <a:r>
                <a:rPr lang="en-US" sz="1836" dirty="0">
                  <a:gradFill>
                    <a:gsLst>
                      <a:gs pos="0">
                        <a:srgbClr val="FFFFFF"/>
                      </a:gs>
                      <a:gs pos="100000">
                        <a:srgbClr val="FFFFFF"/>
                      </a:gs>
                    </a:gsLst>
                    <a:lin ang="5400000" scaled="0"/>
                  </a:gradFill>
                </a:rPr>
                <a:t>12GB Cache</a:t>
              </a:r>
            </a:p>
            <a:p>
              <a:pPr lvl="0">
                <a:lnSpc>
                  <a:spcPct val="80000"/>
                </a:lnSpc>
                <a:buSzPct val="80000"/>
              </a:pPr>
              <a:r>
                <a:rPr lang="en-US" sz="1836" dirty="0">
                  <a:gradFill>
                    <a:gsLst>
                      <a:gs pos="0">
                        <a:srgbClr val="FFFFFF"/>
                      </a:gs>
                      <a:gs pos="100000">
                        <a:srgbClr val="FFFFFF"/>
                      </a:gs>
                    </a:gsLst>
                    <a:lin ang="5400000" scaled="0"/>
                  </a:gradFill>
                </a:rPr>
                <a:t>Worker Role</a:t>
              </a:r>
            </a:p>
          </p:txBody>
        </p:sp>
      </p:grpSp>
      <p:grpSp>
        <p:nvGrpSpPr>
          <p:cNvPr id="2" name="Group 1"/>
          <p:cNvGrpSpPr/>
          <p:nvPr/>
        </p:nvGrpSpPr>
        <p:grpSpPr>
          <a:xfrm>
            <a:off x="2593300" y="5764651"/>
            <a:ext cx="7797600" cy="950802"/>
            <a:chOff x="2540230" y="5652132"/>
            <a:chExt cx="7645400" cy="932243"/>
          </a:xfrm>
        </p:grpSpPr>
        <p:grpSp>
          <p:nvGrpSpPr>
            <p:cNvPr id="14" name="Group 13"/>
            <p:cNvGrpSpPr/>
            <p:nvPr/>
          </p:nvGrpSpPr>
          <p:grpSpPr>
            <a:xfrm>
              <a:off x="2540230" y="5652132"/>
              <a:ext cx="7645400" cy="932243"/>
              <a:chOff x="2540230" y="5754872"/>
              <a:chExt cx="7645400" cy="932243"/>
            </a:xfrm>
          </p:grpSpPr>
          <p:sp>
            <p:nvSpPr>
              <p:cNvPr id="146" name="Rectangle 145"/>
              <p:cNvSpPr/>
              <p:nvPr/>
            </p:nvSpPr>
            <p:spPr bwMode="auto">
              <a:xfrm>
                <a:off x="2540230" y="6093147"/>
                <a:ext cx="6654800" cy="26246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47" name="TextBox 146"/>
              <p:cNvSpPr txBox="1"/>
              <p:nvPr/>
            </p:nvSpPr>
            <p:spPr>
              <a:xfrm>
                <a:off x="9195030" y="5754872"/>
                <a:ext cx="990600" cy="932243"/>
              </a:xfrm>
              <a:prstGeom prst="rect">
                <a:avLst/>
              </a:prstGeom>
              <a:noFill/>
            </p:spPr>
            <p:txBody>
              <a:bodyPr wrap="square" lIns="0" tIns="0" rIns="0" bIns="0" rtlCol="0">
                <a:spAutoFit/>
              </a:bodyPr>
              <a:lstStyle/>
              <a:p>
                <a:pPr algn="ctr">
                  <a:lnSpc>
                    <a:spcPct val="90000"/>
                  </a:lnSpc>
                  <a:spcBef>
                    <a:spcPct val="20000"/>
                  </a:spcBef>
                  <a:buSzPct val="80000"/>
                </a:pPr>
                <a:r>
                  <a:rPr lang="en-US" sz="6731" dirty="0">
                    <a:latin typeface="Segoe UI Light" pitchFamily="34" charset="0"/>
                  </a:rPr>
                  <a:t>2</a:t>
                </a:r>
              </a:p>
            </p:txBody>
          </p:sp>
          <p:sp>
            <p:nvSpPr>
              <p:cNvPr id="148" name="Rectangle 147"/>
              <p:cNvSpPr/>
              <p:nvPr/>
            </p:nvSpPr>
            <p:spPr bwMode="auto">
              <a:xfrm>
                <a:off x="2543998" y="6093146"/>
                <a:ext cx="1113441" cy="26246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sp>
          <p:nvSpPr>
            <p:cNvPr id="37" name="Rectangle 36"/>
            <p:cNvSpPr/>
            <p:nvPr/>
          </p:nvSpPr>
          <p:spPr bwMode="auto">
            <a:xfrm>
              <a:off x="3663377" y="5837953"/>
              <a:ext cx="135293" cy="528676"/>
            </a:xfrm>
            <a:prstGeom prst="rect">
              <a:avLst/>
            </a:prstGeom>
            <a:solidFill>
              <a:schemeClr val="tx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solidFill>
                  <a:schemeClr val="tx1"/>
                </a:solidFill>
              </a:endParaRPr>
            </a:p>
          </p:txBody>
        </p:sp>
      </p:grpSp>
    </p:spTree>
    <p:extLst>
      <p:ext uri="{BB962C8B-B14F-4D97-AF65-F5344CB8AC3E}">
        <p14:creationId xmlns:p14="http://schemas.microsoft.com/office/powerpoint/2010/main" val="3734072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1" presetClass="entr" presetSubtype="1" fill="hold" grpId="0" nodeType="afterEffect">
                                  <p:stCondLst>
                                    <p:cond delay="50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1500"/>
                                        <p:tgtEl>
                                          <p:spTgt spid="30"/>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fade">
                                      <p:cBhvr>
                                        <p:cTn id="23" dur="500"/>
                                        <p:tgtEl>
                                          <p:spTgt spid="8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1128774" y="2763353"/>
            <a:ext cx="10125407" cy="2685565"/>
          </a:xfrm>
          <a:prstGeom prst="roundRect">
            <a:avLst>
              <a:gd name="adj" fmla="val 12627"/>
            </a:avLst>
          </a:prstGeom>
          <a:noFill/>
          <a:ln w="57150">
            <a:solidFill>
              <a:srgbClr val="00AEEF"/>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9" name="Rectangle 8"/>
          <p:cNvSpPr/>
          <p:nvPr/>
        </p:nvSpPr>
        <p:spPr bwMode="auto">
          <a:xfrm>
            <a:off x="2502" y="0"/>
            <a:ext cx="12431473"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nvGrpSpPr>
          <p:cNvPr id="7" name="Group 6"/>
          <p:cNvGrpSpPr/>
          <p:nvPr/>
        </p:nvGrpSpPr>
        <p:grpSpPr>
          <a:xfrm>
            <a:off x="2648808" y="2430282"/>
            <a:ext cx="7199921" cy="333071"/>
            <a:chOff x="2594654" y="5225143"/>
            <a:chExt cx="7059387" cy="326570"/>
          </a:xfrm>
        </p:grpSpPr>
        <p:cxnSp>
          <p:nvCxnSpPr>
            <p:cNvPr id="5" name="Straight Connector 4"/>
            <p:cNvCxnSpPr/>
            <p:nvPr/>
          </p:nvCxnSpPr>
          <p:spPr>
            <a:xfrm>
              <a:off x="2594654"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951412"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297283"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654041" y="5225143"/>
              <a:ext cx="0" cy="326570"/>
            </a:xfrm>
            <a:prstGeom prst="line">
              <a:avLst/>
            </a:prstGeom>
            <a:ln w="76200">
              <a:solidFill>
                <a:srgbClr val="00AEEF"/>
              </a:solidFill>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3546219" y="4829298"/>
            <a:ext cx="5446614" cy="409841"/>
          </a:xfrm>
          <a:prstGeom prst="rect">
            <a:avLst/>
          </a:prstGeom>
          <a:noFill/>
        </p:spPr>
        <p:txBody>
          <a:bodyPr wrap="square" lIns="0" tIns="0" rIns="0" bIns="0" rtlCol="0">
            <a:spAutoFit/>
          </a:bodyPr>
          <a:lstStyle/>
          <a:p>
            <a:pPr algn="ctr">
              <a:lnSpc>
                <a:spcPct val="80000"/>
              </a:lnSpc>
              <a:buSzPct val="80000"/>
            </a:pPr>
            <a:r>
              <a:rPr lang="en-US" sz="3264" dirty="0">
                <a:gradFill>
                  <a:gsLst>
                    <a:gs pos="0">
                      <a:srgbClr val="FFFFFF"/>
                    </a:gs>
                    <a:gs pos="100000">
                      <a:srgbClr val="FFFFFF"/>
                    </a:gs>
                  </a:gsLst>
                  <a:lin ang="5400000" scaled="0"/>
                </a:gradFill>
              </a:rPr>
              <a:t>24GB Distributed Cache</a:t>
            </a:r>
          </a:p>
        </p:txBody>
      </p:sp>
      <p:sp>
        <p:nvSpPr>
          <p:cNvPr id="86" name="TextBox 85"/>
          <p:cNvSpPr txBox="1"/>
          <p:nvPr/>
        </p:nvSpPr>
        <p:spPr>
          <a:xfrm>
            <a:off x="1489671" y="530605"/>
            <a:ext cx="3707825" cy="230524"/>
          </a:xfrm>
          <a:prstGeom prst="rect">
            <a:avLst/>
          </a:prstGeom>
          <a:noFill/>
        </p:spPr>
        <p:txBody>
          <a:bodyPr wrap="square" lIns="0" tIns="0" rIns="0" bIns="0" rtlCol="0">
            <a:spAutoFit/>
          </a:bodyPr>
          <a:lstStyle/>
          <a:p>
            <a:pPr>
              <a:lnSpc>
                <a:spcPct val="80000"/>
              </a:lnSpc>
              <a:buSzPct val="80000"/>
            </a:pPr>
            <a:r>
              <a:rPr lang="en-US" sz="1836" dirty="0">
                <a:gradFill>
                  <a:gsLst>
                    <a:gs pos="0">
                      <a:srgbClr val="FFFFFF"/>
                    </a:gs>
                    <a:gs pos="100000">
                      <a:srgbClr val="FFFFFF"/>
                    </a:gs>
                  </a:gsLst>
                  <a:lin ang="5400000" scaled="0"/>
                </a:gradFill>
              </a:rPr>
              <a:t>Web Roles</a:t>
            </a:r>
          </a:p>
        </p:txBody>
      </p:sp>
      <p:grpSp>
        <p:nvGrpSpPr>
          <p:cNvPr id="87" name="Group 86"/>
          <p:cNvGrpSpPr/>
          <p:nvPr/>
        </p:nvGrpSpPr>
        <p:grpSpPr>
          <a:xfrm>
            <a:off x="1477504" y="914551"/>
            <a:ext cx="2255247" cy="1515731"/>
            <a:chOff x="1446212" y="3738997"/>
            <a:chExt cx="2211227" cy="1486146"/>
          </a:xfrm>
        </p:grpSpPr>
        <p:sp>
          <p:nvSpPr>
            <p:cNvPr id="88" name="Rounded Rectangle 87"/>
            <p:cNvSpPr/>
            <p:nvPr/>
          </p:nvSpPr>
          <p:spPr bwMode="auto">
            <a:xfrm>
              <a:off x="1446212"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89" name="Picture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8" y="3864023"/>
              <a:ext cx="692412" cy="626332"/>
            </a:xfrm>
            <a:prstGeom prst="rect">
              <a:avLst/>
            </a:prstGeom>
          </p:spPr>
        </p:pic>
      </p:grpSp>
      <p:grpSp>
        <p:nvGrpSpPr>
          <p:cNvPr id="90" name="Group 89"/>
          <p:cNvGrpSpPr/>
          <p:nvPr/>
        </p:nvGrpSpPr>
        <p:grpSpPr>
          <a:xfrm>
            <a:off x="3886729" y="914551"/>
            <a:ext cx="2255247" cy="1515731"/>
            <a:chOff x="3808412" y="3738997"/>
            <a:chExt cx="2211227" cy="1486146"/>
          </a:xfrm>
        </p:grpSpPr>
        <p:sp>
          <p:nvSpPr>
            <p:cNvPr id="91" name="Rounded Rectangle 90"/>
            <p:cNvSpPr/>
            <p:nvPr/>
          </p:nvSpPr>
          <p:spPr bwMode="auto">
            <a:xfrm>
              <a:off x="3808412"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238" y="3864023"/>
              <a:ext cx="692412" cy="626332"/>
            </a:xfrm>
            <a:prstGeom prst="rect">
              <a:avLst/>
            </a:prstGeom>
          </p:spPr>
        </p:pic>
      </p:grpSp>
      <p:grpSp>
        <p:nvGrpSpPr>
          <p:cNvPr id="93" name="Group 92"/>
          <p:cNvGrpSpPr/>
          <p:nvPr/>
        </p:nvGrpSpPr>
        <p:grpSpPr>
          <a:xfrm>
            <a:off x="6291440" y="914551"/>
            <a:ext cx="2255247" cy="1515731"/>
            <a:chOff x="6166186" y="3738997"/>
            <a:chExt cx="2211227" cy="1486146"/>
          </a:xfrm>
        </p:grpSpPr>
        <p:sp>
          <p:nvSpPr>
            <p:cNvPr id="94" name="Rounded Rectangle 93"/>
            <p:cNvSpPr/>
            <p:nvPr/>
          </p:nvSpPr>
          <p:spPr bwMode="auto">
            <a:xfrm>
              <a:off x="6166186"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95" name="Picture 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012" y="3864023"/>
              <a:ext cx="692412" cy="626332"/>
            </a:xfrm>
            <a:prstGeom prst="rect">
              <a:avLst/>
            </a:prstGeom>
          </p:spPr>
        </p:pic>
      </p:grpSp>
      <p:grpSp>
        <p:nvGrpSpPr>
          <p:cNvPr id="96" name="Group 95"/>
          <p:cNvGrpSpPr/>
          <p:nvPr/>
        </p:nvGrpSpPr>
        <p:grpSpPr>
          <a:xfrm>
            <a:off x="8700666" y="914551"/>
            <a:ext cx="2255247" cy="1515731"/>
            <a:chOff x="8528386" y="3738997"/>
            <a:chExt cx="2211227" cy="1486146"/>
          </a:xfrm>
        </p:grpSpPr>
        <p:sp>
          <p:nvSpPr>
            <p:cNvPr id="97" name="Rounded Rectangle 96"/>
            <p:cNvSpPr/>
            <p:nvPr/>
          </p:nvSpPr>
          <p:spPr bwMode="auto">
            <a:xfrm>
              <a:off x="8528386" y="3738997"/>
              <a:ext cx="2211227" cy="1486146"/>
            </a:xfrm>
            <a:prstGeom prst="roundRect">
              <a:avLst>
                <a:gd name="adj" fmla="val 568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98" name="Picture 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5212" y="3864023"/>
              <a:ext cx="692412" cy="626332"/>
            </a:xfrm>
            <a:prstGeom prst="rect">
              <a:avLst/>
            </a:prstGeom>
          </p:spPr>
        </p:pic>
      </p:grpSp>
      <p:grpSp>
        <p:nvGrpSpPr>
          <p:cNvPr id="15" name="Group 14"/>
          <p:cNvGrpSpPr/>
          <p:nvPr/>
        </p:nvGrpSpPr>
        <p:grpSpPr>
          <a:xfrm>
            <a:off x="3870780" y="3088631"/>
            <a:ext cx="2255247" cy="1515731"/>
            <a:chOff x="3854418" y="3028345"/>
            <a:chExt cx="2211227" cy="1486146"/>
          </a:xfrm>
        </p:grpSpPr>
        <p:grpSp>
          <p:nvGrpSpPr>
            <p:cNvPr id="128" name="Group 127"/>
            <p:cNvGrpSpPr/>
            <p:nvPr/>
          </p:nvGrpSpPr>
          <p:grpSpPr>
            <a:xfrm>
              <a:off x="3854418" y="3028345"/>
              <a:ext cx="2211227" cy="1486146"/>
              <a:chOff x="1446212" y="3738997"/>
              <a:chExt cx="2211227" cy="1486146"/>
            </a:xfrm>
          </p:grpSpPr>
          <p:sp>
            <p:nvSpPr>
              <p:cNvPr id="129" name="Rounded Rectangle 128"/>
              <p:cNvSpPr/>
              <p:nvPr/>
            </p:nvSpPr>
            <p:spPr bwMode="auto">
              <a:xfrm>
                <a:off x="1446212" y="3738997"/>
                <a:ext cx="2211227" cy="1486146"/>
              </a:xfrm>
              <a:prstGeom prst="roundRect">
                <a:avLst>
                  <a:gd name="adj" fmla="val 5680"/>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30" name="Picture 1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8" y="3864023"/>
                <a:ext cx="692412" cy="626332"/>
              </a:xfrm>
              <a:prstGeom prst="rect">
                <a:avLst/>
              </a:prstGeom>
            </p:spPr>
          </p:pic>
        </p:grpSp>
        <p:sp>
          <p:nvSpPr>
            <p:cNvPr id="142" name="TextBox 141"/>
            <p:cNvSpPr txBox="1"/>
            <p:nvPr/>
          </p:nvSpPr>
          <p:spPr>
            <a:xfrm>
              <a:off x="4034171" y="3895182"/>
              <a:ext cx="1869627" cy="452047"/>
            </a:xfrm>
            <a:prstGeom prst="rect">
              <a:avLst/>
            </a:prstGeom>
            <a:noFill/>
          </p:spPr>
          <p:txBody>
            <a:bodyPr wrap="square" lIns="0" tIns="0" rIns="0" bIns="0" rtlCol="0">
              <a:spAutoFit/>
            </a:bodyPr>
            <a:lstStyle/>
            <a:p>
              <a:pPr>
                <a:lnSpc>
                  <a:spcPct val="80000"/>
                </a:lnSpc>
                <a:buSzPct val="80000"/>
              </a:pPr>
              <a:r>
                <a:rPr lang="en-US" sz="1836" dirty="0">
                  <a:gradFill>
                    <a:gsLst>
                      <a:gs pos="0">
                        <a:srgbClr val="FFFFFF"/>
                      </a:gs>
                      <a:gs pos="100000">
                        <a:srgbClr val="FFFFFF"/>
                      </a:gs>
                    </a:gsLst>
                    <a:lin ang="5400000" scaled="0"/>
                  </a:gradFill>
                </a:rPr>
                <a:t>12GB Cache</a:t>
              </a:r>
            </a:p>
            <a:p>
              <a:pPr>
                <a:lnSpc>
                  <a:spcPct val="80000"/>
                </a:lnSpc>
                <a:buSzPct val="80000"/>
              </a:pPr>
              <a:r>
                <a:rPr lang="en-US" sz="1836" dirty="0">
                  <a:gradFill>
                    <a:gsLst>
                      <a:gs pos="0">
                        <a:srgbClr val="FFFFFF"/>
                      </a:gs>
                      <a:gs pos="100000">
                        <a:srgbClr val="FFFFFF"/>
                      </a:gs>
                    </a:gsLst>
                    <a:lin ang="5400000" scaled="0"/>
                  </a:gradFill>
                </a:rPr>
                <a:t>Worker Role</a:t>
              </a:r>
            </a:p>
          </p:txBody>
        </p:sp>
      </p:grpSp>
      <p:grpSp>
        <p:nvGrpSpPr>
          <p:cNvPr id="16" name="Group 15"/>
          <p:cNvGrpSpPr/>
          <p:nvPr/>
        </p:nvGrpSpPr>
        <p:grpSpPr>
          <a:xfrm>
            <a:off x="6280005" y="3088631"/>
            <a:ext cx="2255247" cy="1515731"/>
            <a:chOff x="6216618" y="3028345"/>
            <a:chExt cx="2211227" cy="1486146"/>
          </a:xfrm>
        </p:grpSpPr>
        <p:grpSp>
          <p:nvGrpSpPr>
            <p:cNvPr id="131" name="Group 130"/>
            <p:cNvGrpSpPr/>
            <p:nvPr/>
          </p:nvGrpSpPr>
          <p:grpSpPr>
            <a:xfrm>
              <a:off x="6216618" y="3028345"/>
              <a:ext cx="2211227" cy="1486146"/>
              <a:chOff x="3808412" y="3738997"/>
              <a:chExt cx="2211227" cy="1486146"/>
            </a:xfrm>
          </p:grpSpPr>
          <p:sp>
            <p:nvSpPr>
              <p:cNvPr id="132" name="Rounded Rectangle 131"/>
              <p:cNvSpPr/>
              <p:nvPr/>
            </p:nvSpPr>
            <p:spPr bwMode="auto">
              <a:xfrm>
                <a:off x="3808412" y="3738997"/>
                <a:ext cx="2211227" cy="1486146"/>
              </a:xfrm>
              <a:prstGeom prst="roundRect">
                <a:avLst>
                  <a:gd name="adj" fmla="val 5680"/>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33" name="Picture 1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238" y="3864023"/>
                <a:ext cx="692412" cy="626332"/>
              </a:xfrm>
              <a:prstGeom prst="rect">
                <a:avLst/>
              </a:prstGeom>
            </p:spPr>
          </p:pic>
        </p:grpSp>
        <p:sp>
          <p:nvSpPr>
            <p:cNvPr id="143" name="TextBox 142"/>
            <p:cNvSpPr txBox="1"/>
            <p:nvPr/>
          </p:nvSpPr>
          <p:spPr>
            <a:xfrm>
              <a:off x="6391945" y="3895182"/>
              <a:ext cx="1869627" cy="452047"/>
            </a:xfrm>
            <a:prstGeom prst="rect">
              <a:avLst/>
            </a:prstGeom>
            <a:noFill/>
          </p:spPr>
          <p:txBody>
            <a:bodyPr wrap="square" lIns="0" tIns="0" rIns="0" bIns="0" rtlCol="0">
              <a:spAutoFit/>
            </a:bodyPr>
            <a:lstStyle/>
            <a:p>
              <a:pPr lvl="0">
                <a:lnSpc>
                  <a:spcPct val="80000"/>
                </a:lnSpc>
                <a:buSzPct val="80000"/>
              </a:pPr>
              <a:r>
                <a:rPr lang="en-US" sz="1836" dirty="0">
                  <a:gradFill>
                    <a:gsLst>
                      <a:gs pos="0">
                        <a:srgbClr val="FFFFFF"/>
                      </a:gs>
                      <a:gs pos="100000">
                        <a:srgbClr val="FFFFFF"/>
                      </a:gs>
                    </a:gsLst>
                    <a:lin ang="5400000" scaled="0"/>
                  </a:gradFill>
                </a:rPr>
                <a:t>12GB Cache</a:t>
              </a:r>
            </a:p>
            <a:p>
              <a:pPr lvl="0">
                <a:lnSpc>
                  <a:spcPct val="80000"/>
                </a:lnSpc>
                <a:buSzPct val="80000"/>
              </a:pPr>
              <a:r>
                <a:rPr lang="en-US" sz="1836" dirty="0">
                  <a:gradFill>
                    <a:gsLst>
                      <a:gs pos="0">
                        <a:srgbClr val="FFFFFF"/>
                      </a:gs>
                      <a:gs pos="100000">
                        <a:srgbClr val="FFFFFF"/>
                      </a:gs>
                    </a:gsLst>
                    <a:lin ang="5400000" scaled="0"/>
                  </a:gradFill>
                </a:rPr>
                <a:t>Worker Role</a:t>
              </a:r>
            </a:p>
          </p:txBody>
        </p:sp>
      </p:grpSp>
      <p:grpSp>
        <p:nvGrpSpPr>
          <p:cNvPr id="14" name="Group 13"/>
          <p:cNvGrpSpPr/>
          <p:nvPr/>
        </p:nvGrpSpPr>
        <p:grpSpPr>
          <a:xfrm>
            <a:off x="2593300" y="5764651"/>
            <a:ext cx="7797600" cy="950802"/>
            <a:chOff x="2540230" y="5754872"/>
            <a:chExt cx="7645400" cy="932243"/>
          </a:xfrm>
        </p:grpSpPr>
        <p:sp>
          <p:nvSpPr>
            <p:cNvPr id="146" name="Rectangle 145"/>
            <p:cNvSpPr/>
            <p:nvPr/>
          </p:nvSpPr>
          <p:spPr bwMode="auto">
            <a:xfrm>
              <a:off x="2540230" y="6093147"/>
              <a:ext cx="6654800" cy="26246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47" name="TextBox 146"/>
            <p:cNvSpPr txBox="1"/>
            <p:nvPr/>
          </p:nvSpPr>
          <p:spPr>
            <a:xfrm>
              <a:off x="9195030" y="5754872"/>
              <a:ext cx="990600" cy="932243"/>
            </a:xfrm>
            <a:prstGeom prst="rect">
              <a:avLst/>
            </a:prstGeom>
            <a:noFill/>
          </p:spPr>
          <p:txBody>
            <a:bodyPr wrap="square" lIns="0" tIns="0" rIns="0" bIns="0" rtlCol="0">
              <a:spAutoFit/>
            </a:bodyPr>
            <a:lstStyle/>
            <a:p>
              <a:pPr algn="ctr">
                <a:lnSpc>
                  <a:spcPct val="90000"/>
                </a:lnSpc>
                <a:spcBef>
                  <a:spcPct val="20000"/>
                </a:spcBef>
                <a:buSzPct val="80000"/>
              </a:pPr>
              <a:r>
                <a:rPr lang="en-US" sz="6731" dirty="0">
                  <a:latin typeface="Segoe UI Light" pitchFamily="34" charset="0"/>
                </a:rPr>
                <a:t>4</a:t>
              </a:r>
            </a:p>
          </p:txBody>
        </p:sp>
        <p:sp>
          <p:nvSpPr>
            <p:cNvPr id="148" name="Rectangle 147"/>
            <p:cNvSpPr/>
            <p:nvPr/>
          </p:nvSpPr>
          <p:spPr bwMode="auto">
            <a:xfrm>
              <a:off x="2543998" y="6093146"/>
              <a:ext cx="2705335" cy="262468"/>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grpSp>
        <p:nvGrpSpPr>
          <p:cNvPr id="37" name="Group 36"/>
          <p:cNvGrpSpPr/>
          <p:nvPr/>
        </p:nvGrpSpPr>
        <p:grpSpPr>
          <a:xfrm>
            <a:off x="1446068" y="3088631"/>
            <a:ext cx="2255247" cy="1515731"/>
            <a:chOff x="3854418" y="3028345"/>
            <a:chExt cx="2211227" cy="1486146"/>
          </a:xfrm>
        </p:grpSpPr>
        <p:grpSp>
          <p:nvGrpSpPr>
            <p:cNvPr id="38" name="Group 37"/>
            <p:cNvGrpSpPr/>
            <p:nvPr/>
          </p:nvGrpSpPr>
          <p:grpSpPr>
            <a:xfrm>
              <a:off x="3854418" y="3028345"/>
              <a:ext cx="2211227" cy="1486146"/>
              <a:chOff x="1446212" y="3738997"/>
              <a:chExt cx="2211227" cy="1486146"/>
            </a:xfrm>
          </p:grpSpPr>
          <p:sp>
            <p:nvSpPr>
              <p:cNvPr id="40" name="Rounded Rectangle 39"/>
              <p:cNvSpPr/>
              <p:nvPr/>
            </p:nvSpPr>
            <p:spPr bwMode="auto">
              <a:xfrm>
                <a:off x="1446212" y="3738997"/>
                <a:ext cx="2211227" cy="1486146"/>
              </a:xfrm>
              <a:prstGeom prst="roundRect">
                <a:avLst>
                  <a:gd name="adj" fmla="val 5680"/>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8" y="3864023"/>
                <a:ext cx="692412" cy="626332"/>
              </a:xfrm>
              <a:prstGeom prst="rect">
                <a:avLst/>
              </a:prstGeom>
            </p:spPr>
          </p:pic>
        </p:grpSp>
        <p:sp>
          <p:nvSpPr>
            <p:cNvPr id="39" name="TextBox 38"/>
            <p:cNvSpPr txBox="1"/>
            <p:nvPr/>
          </p:nvSpPr>
          <p:spPr>
            <a:xfrm>
              <a:off x="4034171" y="3895182"/>
              <a:ext cx="1869627" cy="452047"/>
            </a:xfrm>
            <a:prstGeom prst="rect">
              <a:avLst/>
            </a:prstGeom>
            <a:noFill/>
          </p:spPr>
          <p:txBody>
            <a:bodyPr wrap="square" lIns="0" tIns="0" rIns="0" bIns="0" rtlCol="0">
              <a:spAutoFit/>
            </a:bodyPr>
            <a:lstStyle/>
            <a:p>
              <a:pPr>
                <a:lnSpc>
                  <a:spcPct val="80000"/>
                </a:lnSpc>
                <a:buSzPct val="80000"/>
              </a:pPr>
              <a:r>
                <a:rPr lang="en-US" sz="1836" dirty="0">
                  <a:gradFill>
                    <a:gsLst>
                      <a:gs pos="0">
                        <a:srgbClr val="FFFFFF"/>
                      </a:gs>
                      <a:gs pos="100000">
                        <a:srgbClr val="FFFFFF"/>
                      </a:gs>
                    </a:gsLst>
                    <a:lin ang="5400000" scaled="0"/>
                  </a:gradFill>
                </a:rPr>
                <a:t>12GB Cache</a:t>
              </a:r>
            </a:p>
            <a:p>
              <a:pPr>
                <a:lnSpc>
                  <a:spcPct val="80000"/>
                </a:lnSpc>
                <a:buSzPct val="80000"/>
              </a:pPr>
              <a:r>
                <a:rPr lang="en-US" sz="1836" dirty="0">
                  <a:gradFill>
                    <a:gsLst>
                      <a:gs pos="0">
                        <a:srgbClr val="FFFFFF"/>
                      </a:gs>
                      <a:gs pos="100000">
                        <a:srgbClr val="FFFFFF"/>
                      </a:gs>
                    </a:gsLst>
                    <a:lin ang="5400000" scaled="0"/>
                  </a:gradFill>
                </a:rPr>
                <a:t>Worker Role</a:t>
              </a:r>
            </a:p>
          </p:txBody>
        </p:sp>
      </p:grpSp>
      <p:grpSp>
        <p:nvGrpSpPr>
          <p:cNvPr id="42" name="Group 41"/>
          <p:cNvGrpSpPr/>
          <p:nvPr/>
        </p:nvGrpSpPr>
        <p:grpSpPr>
          <a:xfrm>
            <a:off x="8688590" y="3088631"/>
            <a:ext cx="2255247" cy="1515731"/>
            <a:chOff x="6216618" y="3028345"/>
            <a:chExt cx="2211227" cy="1486146"/>
          </a:xfrm>
        </p:grpSpPr>
        <p:grpSp>
          <p:nvGrpSpPr>
            <p:cNvPr id="43" name="Group 42"/>
            <p:cNvGrpSpPr/>
            <p:nvPr/>
          </p:nvGrpSpPr>
          <p:grpSpPr>
            <a:xfrm>
              <a:off x="6216618" y="3028345"/>
              <a:ext cx="2211227" cy="1486146"/>
              <a:chOff x="3808412" y="3738997"/>
              <a:chExt cx="2211227" cy="1486146"/>
            </a:xfrm>
          </p:grpSpPr>
          <p:sp>
            <p:nvSpPr>
              <p:cNvPr id="45" name="Rounded Rectangle 44"/>
              <p:cNvSpPr/>
              <p:nvPr/>
            </p:nvSpPr>
            <p:spPr bwMode="auto">
              <a:xfrm>
                <a:off x="3808412" y="3738997"/>
                <a:ext cx="2211227" cy="1486146"/>
              </a:xfrm>
              <a:prstGeom prst="roundRect">
                <a:avLst>
                  <a:gd name="adj" fmla="val 5680"/>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46" name="Picture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238" y="3864023"/>
                <a:ext cx="692412" cy="626332"/>
              </a:xfrm>
              <a:prstGeom prst="rect">
                <a:avLst/>
              </a:prstGeom>
            </p:spPr>
          </p:pic>
        </p:grpSp>
        <p:sp>
          <p:nvSpPr>
            <p:cNvPr id="44" name="TextBox 43"/>
            <p:cNvSpPr txBox="1"/>
            <p:nvPr/>
          </p:nvSpPr>
          <p:spPr>
            <a:xfrm>
              <a:off x="6391945" y="3895182"/>
              <a:ext cx="1869627" cy="452047"/>
            </a:xfrm>
            <a:prstGeom prst="rect">
              <a:avLst/>
            </a:prstGeom>
            <a:noFill/>
          </p:spPr>
          <p:txBody>
            <a:bodyPr wrap="square" lIns="0" tIns="0" rIns="0" bIns="0" rtlCol="0">
              <a:spAutoFit/>
            </a:bodyPr>
            <a:lstStyle/>
            <a:p>
              <a:pPr lvl="0">
                <a:lnSpc>
                  <a:spcPct val="80000"/>
                </a:lnSpc>
                <a:buSzPct val="80000"/>
              </a:pPr>
              <a:r>
                <a:rPr lang="en-US" sz="1836" dirty="0">
                  <a:gradFill>
                    <a:gsLst>
                      <a:gs pos="0">
                        <a:srgbClr val="FFFFFF"/>
                      </a:gs>
                      <a:gs pos="100000">
                        <a:srgbClr val="FFFFFF"/>
                      </a:gs>
                    </a:gsLst>
                    <a:lin ang="5400000" scaled="0"/>
                  </a:gradFill>
                </a:rPr>
                <a:t>12GB Cache</a:t>
              </a:r>
            </a:p>
            <a:p>
              <a:pPr lvl="0">
                <a:lnSpc>
                  <a:spcPct val="80000"/>
                </a:lnSpc>
                <a:buSzPct val="80000"/>
              </a:pPr>
              <a:r>
                <a:rPr lang="en-US" sz="1836" dirty="0">
                  <a:gradFill>
                    <a:gsLst>
                      <a:gs pos="0">
                        <a:srgbClr val="FFFFFF"/>
                      </a:gs>
                      <a:gs pos="100000">
                        <a:srgbClr val="FFFFFF"/>
                      </a:gs>
                    </a:gsLst>
                    <a:lin ang="5400000" scaled="0"/>
                  </a:gradFill>
                </a:rPr>
                <a:t>Worker Role</a:t>
              </a:r>
            </a:p>
          </p:txBody>
        </p:sp>
      </p:grpSp>
      <p:sp>
        <p:nvSpPr>
          <p:cNvPr id="47" name="TextBox 46"/>
          <p:cNvSpPr txBox="1"/>
          <p:nvPr/>
        </p:nvSpPr>
        <p:spPr>
          <a:xfrm>
            <a:off x="3544475" y="4827554"/>
            <a:ext cx="5446614" cy="409841"/>
          </a:xfrm>
          <a:prstGeom prst="rect">
            <a:avLst/>
          </a:prstGeom>
          <a:noFill/>
        </p:spPr>
        <p:txBody>
          <a:bodyPr wrap="square" lIns="0" tIns="0" rIns="0" bIns="0" rtlCol="0">
            <a:spAutoFit/>
          </a:bodyPr>
          <a:lstStyle/>
          <a:p>
            <a:pPr algn="ctr">
              <a:lnSpc>
                <a:spcPct val="80000"/>
              </a:lnSpc>
              <a:buSzPct val="80000"/>
            </a:pPr>
            <a:r>
              <a:rPr lang="en-US" sz="3264" dirty="0">
                <a:gradFill>
                  <a:gsLst>
                    <a:gs pos="0">
                      <a:srgbClr val="FFFFFF"/>
                    </a:gs>
                    <a:gs pos="100000">
                      <a:srgbClr val="FFFFFF"/>
                    </a:gs>
                  </a:gsLst>
                  <a:lin ang="5400000" scaled="0"/>
                </a:gradFill>
              </a:rPr>
              <a:t>48GB Distributed Cache</a:t>
            </a:r>
          </a:p>
        </p:txBody>
      </p:sp>
      <p:sp>
        <p:nvSpPr>
          <p:cNvPr id="48" name="Rectangle 47"/>
          <p:cNvSpPr/>
          <p:nvPr/>
        </p:nvSpPr>
        <p:spPr bwMode="auto">
          <a:xfrm>
            <a:off x="5344869" y="5954171"/>
            <a:ext cx="137986" cy="539201"/>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41697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250"/>
                                        <p:tgtEl>
                                          <p:spTgt spid="37"/>
                                        </p:tgtEl>
                                        <p:attrNameLst>
                                          <p:attrName>ppt_x</p:attrName>
                                        </p:attrNameLst>
                                      </p:cBhvr>
                                      <p:tavLst>
                                        <p:tav tm="0">
                                          <p:val>
                                            <p:strVal val="#ppt_x+#ppt_w*1.125000"/>
                                          </p:val>
                                        </p:tav>
                                        <p:tav tm="100000">
                                          <p:val>
                                            <p:strVal val="#ppt_x"/>
                                          </p:val>
                                        </p:tav>
                                      </p:tavLst>
                                    </p:anim>
                                    <p:animEffect transition="in" filter="wipe(left)">
                                      <p:cBhvr>
                                        <p:cTn id="8" dur="1250"/>
                                        <p:tgtEl>
                                          <p:spTgt spid="37"/>
                                        </p:tgtEl>
                                      </p:cBhvr>
                                    </p:animEffect>
                                  </p:childTnLst>
                                </p:cTn>
                              </p:par>
                              <p:par>
                                <p:cTn id="9" presetID="12" presetClass="entr" presetSubtype="8"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250"/>
                                        <p:tgtEl>
                                          <p:spTgt spid="42"/>
                                        </p:tgtEl>
                                        <p:attrNameLst>
                                          <p:attrName>ppt_x</p:attrName>
                                        </p:attrNameLst>
                                      </p:cBhvr>
                                      <p:tavLst>
                                        <p:tav tm="0">
                                          <p:val>
                                            <p:strVal val="#ppt_x-#ppt_w*1.125000"/>
                                          </p:val>
                                        </p:tav>
                                        <p:tav tm="100000">
                                          <p:val>
                                            <p:strVal val="#ppt_x"/>
                                          </p:val>
                                        </p:tav>
                                      </p:tavLst>
                                    </p:anim>
                                    <p:animEffect transition="in" filter="wipe(right)">
                                      <p:cBhvr>
                                        <p:cTn id="12" dur="1250"/>
                                        <p:tgtEl>
                                          <p:spTgt spid="42"/>
                                        </p:tgtEl>
                                      </p:cBhvr>
                                    </p:animEffect>
                                  </p:childTnLst>
                                </p:cTn>
                              </p:par>
                            </p:childTnLst>
                          </p:cTn>
                        </p:par>
                        <p:par>
                          <p:cTn id="13" fill="hold">
                            <p:stCondLst>
                              <p:cond delay="1250"/>
                            </p:stCondLst>
                            <p:childTnLst>
                              <p:par>
                                <p:cTn id="14" presetID="10" presetClass="exit" presetSubtype="0" fill="hold" grpId="0" nodeType="afterEffect">
                                  <p:stCondLst>
                                    <p:cond delay="0"/>
                                  </p:stCondLst>
                                  <p:childTnLst>
                                    <p:animEffect transition="out" filter="fade">
                                      <p:cBhvr>
                                        <p:cTn id="15" dur="500"/>
                                        <p:tgtEl>
                                          <p:spTgt spid="83"/>
                                        </p:tgtEl>
                                      </p:cBhvr>
                                    </p:animEffect>
                                    <p:set>
                                      <p:cBhvr>
                                        <p:cTn id="16" dur="1" fill="hold">
                                          <p:stCondLst>
                                            <p:cond delay="499"/>
                                          </p:stCondLst>
                                        </p:cTn>
                                        <p:tgtEl>
                                          <p:spTgt spid="83"/>
                                        </p:tgtEl>
                                        <p:attrNameLst>
                                          <p:attrName>style.visibility</p:attrName>
                                        </p:attrNameLst>
                                      </p:cBhvr>
                                      <p:to>
                                        <p:strVal val="hidden"/>
                                      </p:to>
                                    </p:se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Focus on apps, </a:t>
            </a:r>
            <a:br>
              <a:rPr lang="en-US" dirty="0" smtClean="0"/>
            </a:br>
            <a:r>
              <a:rPr lang="en-US" dirty="0" smtClean="0"/>
              <a:t>not infrastructure.</a:t>
            </a:r>
            <a:endParaRPr lang="en-US" dirty="0"/>
          </a:p>
        </p:txBody>
      </p:sp>
    </p:spTree>
    <p:extLst>
      <p:ext uri="{BB962C8B-B14F-4D97-AF65-F5344CB8AC3E}">
        <p14:creationId xmlns:p14="http://schemas.microsoft.com/office/powerpoint/2010/main" val="394452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Focus on </a:t>
            </a:r>
            <a:r>
              <a:rPr lang="en-US" strike="sngStrike" dirty="0" smtClean="0"/>
              <a:t>apps</a:t>
            </a:r>
            <a:r>
              <a:rPr lang="en-US" dirty="0" smtClean="0"/>
              <a:t>, </a:t>
            </a:r>
            <a:br>
              <a:rPr lang="en-US" dirty="0" smtClean="0"/>
            </a:br>
            <a:r>
              <a:rPr lang="en-US" dirty="0" smtClean="0"/>
              <a:t>not infrastructure.</a:t>
            </a:r>
            <a:endParaRPr lang="en-US" dirty="0"/>
          </a:p>
        </p:txBody>
      </p:sp>
    </p:spTree>
    <p:extLst>
      <p:ext uri="{BB962C8B-B14F-4D97-AF65-F5344CB8AC3E}">
        <p14:creationId xmlns:p14="http://schemas.microsoft.com/office/powerpoint/2010/main" val="223927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Focus on </a:t>
            </a:r>
            <a:r>
              <a:rPr lang="en-US" strike="sngStrike" dirty="0" smtClean="0"/>
              <a:t>apps</a:t>
            </a:r>
            <a:r>
              <a:rPr lang="en-US" dirty="0" smtClean="0"/>
              <a:t> business, </a:t>
            </a:r>
            <a:br>
              <a:rPr lang="en-US" dirty="0" smtClean="0"/>
            </a:br>
            <a:r>
              <a:rPr lang="en-US" dirty="0" smtClean="0"/>
              <a:t>not infrastructure.</a:t>
            </a:r>
            <a:endParaRPr lang="en-US" dirty="0"/>
          </a:p>
        </p:txBody>
      </p:sp>
    </p:spTree>
    <p:extLst>
      <p:ext uri="{BB962C8B-B14F-4D97-AF65-F5344CB8AC3E}">
        <p14:creationId xmlns:p14="http://schemas.microsoft.com/office/powerpoint/2010/main" val="141623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476" y="-1755686"/>
            <a:ext cx="16039714" cy="10378637"/>
          </a:xfrm>
          <a:prstGeom prst="rect">
            <a:avLst/>
          </a:prstGeom>
        </p:spPr>
      </p:pic>
      <p:sp>
        <p:nvSpPr>
          <p:cNvPr id="2" name="TextBox 1"/>
          <p:cNvSpPr txBox="1"/>
          <p:nvPr/>
        </p:nvSpPr>
        <p:spPr>
          <a:xfrm>
            <a:off x="4862811" y="1535386"/>
            <a:ext cx="6683235" cy="1596774"/>
          </a:xfrm>
          <a:prstGeom prst="rect">
            <a:avLst/>
          </a:prstGeom>
          <a:noFill/>
        </p:spPr>
        <p:txBody>
          <a:bodyPr wrap="square" lIns="182756" tIns="146204" rIns="182756" bIns="146204" rtlCol="0">
            <a:spAutoFit/>
          </a:bodyPr>
          <a:lstStyle/>
          <a:p>
            <a:pPr defTabSz="1243777">
              <a:lnSpc>
                <a:spcPct val="90000"/>
              </a:lnSpc>
            </a:pPr>
            <a:r>
              <a:rPr lang="en-US" sz="5400" dirty="0">
                <a:gradFill>
                  <a:gsLst>
                    <a:gs pos="24490">
                      <a:srgbClr val="EFEFEF"/>
                    </a:gs>
                    <a:gs pos="83000">
                      <a:srgbClr val="EFEFEF"/>
                    </a:gs>
                  </a:gsLst>
                  <a:lin ang="5400000" scaled="1"/>
                </a:gradFill>
                <a:latin typeface="Segoe UI Light"/>
              </a:rPr>
              <a:t>Question: </a:t>
            </a:r>
            <a:r>
              <a:rPr lang="en-US" sz="3997" dirty="0" smtClean="0">
                <a:gradFill>
                  <a:gsLst>
                    <a:gs pos="24490">
                      <a:srgbClr val="EFEFEF"/>
                    </a:gs>
                    <a:gs pos="83000">
                      <a:srgbClr val="EFEFEF"/>
                    </a:gs>
                  </a:gsLst>
                  <a:lin ang="5400000" scaled="1"/>
                </a:gradFill>
                <a:latin typeface="Segoe UI Light"/>
              </a:rPr>
              <a:t/>
            </a:r>
            <a:br>
              <a:rPr lang="en-US" sz="3997" dirty="0" smtClean="0">
                <a:gradFill>
                  <a:gsLst>
                    <a:gs pos="24490">
                      <a:srgbClr val="EFEFEF"/>
                    </a:gs>
                    <a:gs pos="83000">
                      <a:srgbClr val="EFEFEF"/>
                    </a:gs>
                  </a:gsLst>
                  <a:lin ang="5400000" scaled="1"/>
                </a:gradFill>
                <a:latin typeface="Segoe UI Light"/>
              </a:rPr>
            </a:br>
            <a:r>
              <a:rPr lang="en-US" sz="3997" dirty="0" smtClean="0">
                <a:gradFill>
                  <a:gsLst>
                    <a:gs pos="24490">
                      <a:srgbClr val="EFEFEF"/>
                    </a:gs>
                    <a:gs pos="83000">
                      <a:srgbClr val="EFEFEF"/>
                    </a:gs>
                  </a:gsLst>
                  <a:lin ang="5400000" scaled="1"/>
                </a:gradFill>
                <a:latin typeface="Segoe UI Light"/>
              </a:rPr>
              <a:t>What </a:t>
            </a:r>
            <a:r>
              <a:rPr lang="en-US" sz="3997" dirty="0">
                <a:gradFill>
                  <a:gsLst>
                    <a:gs pos="24490">
                      <a:srgbClr val="EFEFEF"/>
                    </a:gs>
                    <a:gs pos="83000">
                      <a:srgbClr val="EFEFEF"/>
                    </a:gs>
                  </a:gsLst>
                  <a:lin ang="5400000" scaled="1"/>
                </a:gradFill>
                <a:latin typeface="Segoe UI Light"/>
              </a:rPr>
              <a:t>is “cloud”? </a:t>
            </a:r>
            <a:endParaRPr lang="en-US" sz="4397" dirty="0">
              <a:gradFill>
                <a:gsLst>
                  <a:gs pos="24490">
                    <a:srgbClr val="EFEFEF"/>
                  </a:gs>
                  <a:gs pos="83000">
                    <a:srgbClr val="EFEFEF"/>
                  </a:gs>
                </a:gsLst>
                <a:lin ang="5400000" scaled="1"/>
              </a:gradFill>
              <a:latin typeface="Segoe UI Light"/>
            </a:endParaRPr>
          </a:p>
        </p:txBody>
      </p:sp>
      <p:sp>
        <p:nvSpPr>
          <p:cNvPr id="5" name="TextBox 4"/>
          <p:cNvSpPr txBox="1"/>
          <p:nvPr/>
        </p:nvSpPr>
        <p:spPr>
          <a:xfrm>
            <a:off x="4862811" y="3534142"/>
            <a:ext cx="7049143" cy="2233486"/>
          </a:xfrm>
          <a:prstGeom prst="rect">
            <a:avLst/>
          </a:prstGeom>
          <a:noFill/>
        </p:spPr>
        <p:txBody>
          <a:bodyPr wrap="square" lIns="182756" tIns="146204" rIns="182756" bIns="146204" rtlCol="0">
            <a:spAutoFit/>
          </a:bodyPr>
          <a:lstStyle/>
          <a:p>
            <a:pPr defTabSz="1243777">
              <a:lnSpc>
                <a:spcPct val="90000"/>
              </a:lnSpc>
            </a:pPr>
            <a:r>
              <a:rPr lang="en-US" sz="5400" dirty="0">
                <a:gradFill>
                  <a:gsLst>
                    <a:gs pos="24490">
                      <a:srgbClr val="EFEFEF"/>
                    </a:gs>
                    <a:gs pos="83000">
                      <a:srgbClr val="EFEFEF"/>
                    </a:gs>
                  </a:gsLst>
                  <a:lin ang="5400000" scaled="1"/>
                </a:gradFill>
                <a:latin typeface="Segoe UI Light"/>
              </a:rPr>
              <a:t>Answer: </a:t>
            </a:r>
            <a:r>
              <a:rPr lang="en-US" sz="3997" dirty="0" smtClean="0">
                <a:gradFill>
                  <a:gsLst>
                    <a:gs pos="24490">
                      <a:srgbClr val="EFEFEF"/>
                    </a:gs>
                    <a:gs pos="83000">
                      <a:srgbClr val="EFEFEF"/>
                    </a:gs>
                  </a:gsLst>
                  <a:lin ang="5400000" scaled="1"/>
                </a:gradFill>
                <a:latin typeface="Segoe UI Light"/>
              </a:rPr>
              <a:t/>
            </a:r>
            <a:br>
              <a:rPr lang="en-US" sz="3997" dirty="0" smtClean="0">
                <a:gradFill>
                  <a:gsLst>
                    <a:gs pos="24490">
                      <a:srgbClr val="EFEFEF"/>
                    </a:gs>
                    <a:gs pos="83000">
                      <a:srgbClr val="EFEFEF"/>
                    </a:gs>
                  </a:gsLst>
                  <a:lin ang="5400000" scaled="1"/>
                </a:gradFill>
                <a:latin typeface="Segoe UI Light"/>
              </a:rPr>
            </a:br>
            <a:r>
              <a:rPr lang="en-US" sz="3997" dirty="0" smtClean="0">
                <a:gradFill>
                  <a:gsLst>
                    <a:gs pos="24490">
                      <a:srgbClr val="EFEFEF"/>
                    </a:gs>
                    <a:gs pos="83000">
                      <a:srgbClr val="EFEFEF"/>
                    </a:gs>
                  </a:gsLst>
                  <a:lin ang="5400000" scaled="1"/>
                </a:gradFill>
                <a:latin typeface="Segoe UI Light"/>
              </a:rPr>
              <a:t>The </a:t>
            </a:r>
            <a:r>
              <a:rPr lang="en-US" sz="3997" dirty="0">
                <a:gradFill>
                  <a:gsLst>
                    <a:gs pos="24490">
                      <a:srgbClr val="EFEFEF"/>
                    </a:gs>
                    <a:gs pos="83000">
                      <a:srgbClr val="EFEFEF"/>
                    </a:gs>
                  </a:gsLst>
                  <a:lin ang="5400000" scaled="1"/>
                </a:gradFill>
                <a:latin typeface="Segoe UI Light"/>
              </a:rPr>
              <a:t>solution to every IT problem ever conceived!</a:t>
            </a:r>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47053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
          <a:stretch/>
        </p:blipFill>
        <p:spPr bwMode="auto">
          <a:xfrm>
            <a:off x="-43032" y="-11014"/>
            <a:ext cx="12711048" cy="712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90123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Rectangle 1331"/>
          <p:cNvSpPr/>
          <p:nvPr/>
        </p:nvSpPr>
        <p:spPr>
          <a:xfrm>
            <a:off x="562438" y="3700614"/>
            <a:ext cx="11307529" cy="2579781"/>
          </a:xfrm>
          <a:prstGeom prst="rect">
            <a:avLst/>
          </a:prstGeom>
          <a:solidFill>
            <a:srgbClr val="009B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endParaRPr lang="en-US" sz="1122" dirty="0">
              <a:gradFill>
                <a:gsLst>
                  <a:gs pos="0">
                    <a:srgbClr val="FFFFFF"/>
                  </a:gs>
                  <a:gs pos="100000">
                    <a:srgbClr val="FFFFFF"/>
                  </a:gs>
                </a:gsLst>
                <a:lin ang="5400000" scaled="0"/>
              </a:gradFill>
            </a:endParaRPr>
          </a:p>
        </p:txBody>
      </p:sp>
      <p:sp>
        <p:nvSpPr>
          <p:cNvPr id="3936" name="Rectangle 3935"/>
          <p:cNvSpPr/>
          <p:nvPr/>
        </p:nvSpPr>
        <p:spPr>
          <a:xfrm>
            <a:off x="567691" y="2293570"/>
            <a:ext cx="11307530" cy="1312251"/>
          </a:xfrm>
          <a:prstGeom prst="rect">
            <a:avLst/>
          </a:prstGeom>
          <a:solidFill>
            <a:srgbClr val="00BDF2"/>
          </a:solidFill>
          <a:ln>
            <a:noFill/>
          </a:ln>
        </p:spPr>
        <p:style>
          <a:lnRef idx="2">
            <a:schemeClr val="accent1">
              <a:shade val="50000"/>
            </a:schemeClr>
          </a:lnRef>
          <a:fillRef idx="1">
            <a:schemeClr val="accent1"/>
          </a:fillRef>
          <a:effectRef idx="0">
            <a:schemeClr val="accent1"/>
          </a:effectRef>
          <a:fontRef idx="minor">
            <a:schemeClr val="lt1"/>
          </a:fontRef>
        </p:style>
        <p:txBody>
          <a:bodyPr lIns="133147" tIns="66573" rIns="133147" bIns="66573" rtlCol="0" anchor="ctr"/>
          <a:lstStyle/>
          <a:p>
            <a:pPr algn="ctr" defTabSz="1243777"/>
            <a:r>
              <a:rPr lang="en-US" sz="2498" dirty="0">
                <a:solidFill>
                  <a:srgbClr val="FFFFFF"/>
                </a:solidFill>
                <a:ea typeface="Segoe UI" pitchFamily="34" charset="0"/>
                <a:cs typeface="Segoe UI" pitchFamily="34" charset="0"/>
              </a:rPr>
              <a:t> </a:t>
            </a:r>
          </a:p>
        </p:txBody>
      </p:sp>
      <p:sp>
        <p:nvSpPr>
          <p:cNvPr id="1375" name="Rectangle 1374"/>
          <p:cNvSpPr/>
          <p:nvPr/>
        </p:nvSpPr>
        <p:spPr bwMode="auto">
          <a:xfrm>
            <a:off x="552512" y="317399"/>
            <a:ext cx="11317741" cy="968609"/>
          </a:xfrm>
          <a:prstGeom prst="rect">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lIns="133147" tIns="66573" rIns="133147" bIns="66573" rtlCol="0" anchor="ctr"/>
          <a:lstStyle/>
          <a:p>
            <a:pPr algn="ctr" defTabSz="1243777"/>
            <a:endParaRPr lang="en-US" sz="2498" dirty="0">
              <a:solidFill>
                <a:srgbClr val="FFFFFF"/>
              </a:solidFill>
              <a:ea typeface="Segoe UI" pitchFamily="34" charset="0"/>
              <a:cs typeface="Segoe UI" pitchFamily="34" charset="0"/>
            </a:endParaRPr>
          </a:p>
        </p:txBody>
      </p:sp>
      <p:pic>
        <p:nvPicPr>
          <p:cNvPr id="1376" name="Picture 4" descr="http://www.jbase.com/new/products/images/java.png"/>
          <p:cNvPicPr>
            <a:picLocks noChangeAspect="1" noChangeArrowheads="1"/>
          </p:cNvPicPr>
          <p:nvPr/>
        </p:nvPicPr>
        <p:blipFill>
          <a:blip r:embed="rId3" cstate="print">
            <a:lum bright="100000" contrast="100000"/>
          </a:blip>
          <a:srcRect/>
          <a:stretch>
            <a:fillRect/>
          </a:stretch>
        </p:blipFill>
        <p:spPr bwMode="auto">
          <a:xfrm>
            <a:off x="4052068" y="389660"/>
            <a:ext cx="409301" cy="763478"/>
          </a:xfrm>
          <a:prstGeom prst="rect">
            <a:avLst/>
          </a:prstGeom>
          <a:noFill/>
        </p:spPr>
      </p:pic>
      <p:pic>
        <p:nvPicPr>
          <p:cNvPr id="1377" name="Picture 1376" descr="PHP.png"/>
          <p:cNvPicPr>
            <a:picLocks noChangeAspect="1"/>
          </p:cNvPicPr>
          <p:nvPr/>
        </p:nvPicPr>
        <p:blipFill>
          <a:blip r:embed="rId4" cstate="print"/>
          <a:stretch>
            <a:fillRect/>
          </a:stretch>
        </p:blipFill>
        <p:spPr>
          <a:xfrm>
            <a:off x="5401984" y="590377"/>
            <a:ext cx="967865" cy="508905"/>
          </a:xfrm>
          <a:prstGeom prst="rect">
            <a:avLst/>
          </a:prstGeom>
          <a:noFill/>
        </p:spPr>
      </p:pic>
      <p:pic>
        <p:nvPicPr>
          <p:cNvPr id="1378" name="Picture 2" descr="https://mediabank.partners.extranet.microsoft.com/Assets/Active/M-Q/Microsoft_.NET/Microsoft_NET_ADO_.NET/Logos+Logotypes/NET-ADO_bL.png"/>
          <p:cNvPicPr>
            <a:picLocks noChangeAspect="1" noChangeArrowheads="1"/>
          </p:cNvPicPr>
          <p:nvPr/>
        </p:nvPicPr>
        <p:blipFill>
          <a:blip r:embed="rId5" cstate="print">
            <a:lum bright="100000" contrast="100000"/>
            <a:alphaModFix/>
          </a:blip>
          <a:srcRect r="31488"/>
          <a:stretch>
            <a:fillRect/>
          </a:stretch>
        </p:blipFill>
        <p:spPr bwMode="auto">
          <a:xfrm>
            <a:off x="1295879" y="566382"/>
            <a:ext cx="1815560" cy="524587"/>
          </a:xfrm>
          <a:prstGeom prst="rect">
            <a:avLst/>
          </a:prstGeom>
          <a:noFill/>
        </p:spPr>
      </p:pic>
      <p:sp>
        <p:nvSpPr>
          <p:cNvPr id="3" name="Rectangle 2"/>
          <p:cNvSpPr/>
          <p:nvPr/>
        </p:nvSpPr>
        <p:spPr>
          <a:xfrm>
            <a:off x="837624" y="3794657"/>
            <a:ext cx="5584455" cy="798538"/>
          </a:xfrm>
          <a:prstGeom prst="rect">
            <a:avLst/>
          </a:prstGeom>
        </p:spPr>
        <p:txBody>
          <a:bodyPr wrap="square" lIns="93237" tIns="46620" rIns="93237" bIns="46620">
            <a:spAutoFit/>
          </a:bodyPr>
          <a:lstStyle/>
          <a:p>
            <a:pPr defTabSz="1478644"/>
            <a:r>
              <a:rPr lang="en-US" sz="2856" dirty="0">
                <a:solidFill>
                  <a:srgbClr val="FFFFFF">
                    <a:alpha val="99000"/>
                  </a:srgbClr>
                </a:solidFill>
                <a:ea typeface="Segoe UI" pitchFamily="34" charset="0"/>
                <a:cs typeface="Segoe UI" pitchFamily="34" charset="0"/>
              </a:rPr>
              <a:t>Global Physical Infrastructure</a:t>
            </a:r>
          </a:p>
          <a:p>
            <a:pPr defTabSz="1478644"/>
            <a:r>
              <a:rPr lang="en-US" sz="1632" i="1" dirty="0">
                <a:solidFill>
                  <a:srgbClr val="FFFFFF">
                    <a:alpha val="99000"/>
                  </a:srgbClr>
                </a:solidFill>
                <a:ea typeface="Segoe UI" pitchFamily="34" charset="0"/>
                <a:cs typeface="Segoe UI" pitchFamily="34" charset="0"/>
              </a:rPr>
              <a:t>servers / network / datacenters</a:t>
            </a:r>
          </a:p>
        </p:txBody>
      </p:sp>
      <p:sp>
        <p:nvSpPr>
          <p:cNvPr id="1458" name="Rectangle 1457"/>
          <p:cNvSpPr/>
          <p:nvPr/>
        </p:nvSpPr>
        <p:spPr bwMode="auto">
          <a:xfrm>
            <a:off x="555650"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caching</a:t>
            </a:r>
          </a:p>
        </p:txBody>
      </p:sp>
      <p:sp>
        <p:nvSpPr>
          <p:cNvPr id="1460" name="Rectangle 1459"/>
          <p:cNvSpPr/>
          <p:nvPr/>
        </p:nvSpPr>
        <p:spPr bwMode="auto">
          <a:xfrm>
            <a:off x="1593793"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identity</a:t>
            </a:r>
          </a:p>
        </p:txBody>
      </p:sp>
      <p:sp>
        <p:nvSpPr>
          <p:cNvPr id="1461" name="Rectangle 1460"/>
          <p:cNvSpPr/>
          <p:nvPr/>
        </p:nvSpPr>
        <p:spPr bwMode="auto">
          <a:xfrm>
            <a:off x="2631935"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service bus</a:t>
            </a:r>
          </a:p>
        </p:txBody>
      </p:sp>
      <p:sp>
        <p:nvSpPr>
          <p:cNvPr id="1462" name="Rectangle 1461"/>
          <p:cNvSpPr/>
          <p:nvPr/>
        </p:nvSpPr>
        <p:spPr bwMode="auto">
          <a:xfrm>
            <a:off x="3670077"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media</a:t>
            </a:r>
          </a:p>
        </p:txBody>
      </p:sp>
      <p:sp>
        <p:nvSpPr>
          <p:cNvPr id="1463" name="Rectangle 1462"/>
          <p:cNvSpPr/>
          <p:nvPr/>
        </p:nvSpPr>
        <p:spPr bwMode="auto">
          <a:xfrm>
            <a:off x="4708221"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err="1">
                <a:solidFill>
                  <a:srgbClr val="7FBA00">
                    <a:alpha val="99000"/>
                  </a:srgbClr>
                </a:solidFill>
              </a:rPr>
              <a:t>cdn</a:t>
            </a:r>
            <a:endParaRPr lang="en-US" sz="1122" dirty="0">
              <a:solidFill>
                <a:srgbClr val="7FBA00">
                  <a:alpha val="99000"/>
                </a:srgbClr>
              </a:solidFill>
            </a:endParaRPr>
          </a:p>
        </p:txBody>
      </p:sp>
      <p:sp>
        <p:nvSpPr>
          <p:cNvPr id="2711" name="Rectangle 2710"/>
          <p:cNvSpPr/>
          <p:nvPr/>
        </p:nvSpPr>
        <p:spPr bwMode="auto">
          <a:xfrm>
            <a:off x="5746363"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big data</a:t>
            </a:r>
          </a:p>
        </p:txBody>
      </p:sp>
      <p:sp>
        <p:nvSpPr>
          <p:cNvPr id="2714" name="Rectangle 2713"/>
          <p:cNvSpPr/>
          <p:nvPr/>
        </p:nvSpPr>
        <p:spPr bwMode="auto">
          <a:xfrm>
            <a:off x="6784505"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commerce</a:t>
            </a:r>
          </a:p>
        </p:txBody>
      </p:sp>
      <p:sp>
        <p:nvSpPr>
          <p:cNvPr id="2715" name="Rectangle 2714"/>
          <p:cNvSpPr/>
          <p:nvPr/>
        </p:nvSpPr>
        <p:spPr bwMode="auto">
          <a:xfrm>
            <a:off x="7822648"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integration</a:t>
            </a:r>
          </a:p>
        </p:txBody>
      </p:sp>
      <p:sp>
        <p:nvSpPr>
          <p:cNvPr id="2716" name="Rectangle 2715"/>
          <p:cNvSpPr/>
          <p:nvPr/>
        </p:nvSpPr>
        <p:spPr bwMode="auto">
          <a:xfrm>
            <a:off x="8860790" y="1368155"/>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analytics</a:t>
            </a:r>
          </a:p>
        </p:txBody>
      </p:sp>
      <p:sp>
        <p:nvSpPr>
          <p:cNvPr id="2717" name="Rectangle 2716"/>
          <p:cNvSpPr/>
          <p:nvPr/>
        </p:nvSpPr>
        <p:spPr bwMode="auto">
          <a:xfrm>
            <a:off x="9898932" y="1377380"/>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err="1">
                <a:solidFill>
                  <a:srgbClr val="7FBA00">
                    <a:alpha val="99000"/>
                  </a:srgbClr>
                </a:solidFill>
              </a:rPr>
              <a:t>hpc</a:t>
            </a:r>
            <a:endParaRPr lang="en-US" sz="1122" dirty="0">
              <a:solidFill>
                <a:srgbClr val="7FBA00">
                  <a:alpha val="99000"/>
                </a:srgbClr>
              </a:solidFill>
            </a:endParaRPr>
          </a:p>
        </p:txBody>
      </p:sp>
      <p:sp>
        <p:nvSpPr>
          <p:cNvPr id="2718" name="Freeform 159"/>
          <p:cNvSpPr>
            <a:spLocks noEditPoints="1"/>
          </p:cNvSpPr>
          <p:nvPr/>
        </p:nvSpPr>
        <p:spPr bwMode="black">
          <a:xfrm>
            <a:off x="7094807" y="1456561"/>
            <a:ext cx="307243" cy="462163"/>
          </a:xfrm>
          <a:custGeom>
            <a:avLst/>
            <a:gdLst>
              <a:gd name="T0" fmla="*/ 101 w 283"/>
              <a:gd name="T1" fmla="*/ 50 h 426"/>
              <a:gd name="T2" fmla="*/ 202 w 283"/>
              <a:gd name="T3" fmla="*/ 50 h 426"/>
              <a:gd name="T4" fmla="*/ 271 w 283"/>
              <a:gd name="T5" fmla="*/ 254 h 426"/>
              <a:gd name="T6" fmla="*/ 274 w 283"/>
              <a:gd name="T7" fmla="*/ 266 h 426"/>
              <a:gd name="T8" fmla="*/ 204 w 283"/>
              <a:gd name="T9" fmla="*/ 298 h 426"/>
              <a:gd name="T10" fmla="*/ 210 w 283"/>
              <a:gd name="T11" fmla="*/ 426 h 426"/>
              <a:gd name="T12" fmla="*/ 179 w 283"/>
              <a:gd name="T13" fmla="*/ 407 h 426"/>
              <a:gd name="T14" fmla="*/ 141 w 283"/>
              <a:gd name="T15" fmla="*/ 315 h 426"/>
              <a:gd name="T16" fmla="*/ 94 w 283"/>
              <a:gd name="T17" fmla="*/ 426 h 426"/>
              <a:gd name="T18" fmla="*/ 70 w 283"/>
              <a:gd name="T19" fmla="*/ 395 h 426"/>
              <a:gd name="T20" fmla="*/ 54 w 283"/>
              <a:gd name="T21" fmla="*/ 338 h 426"/>
              <a:gd name="T22" fmla="*/ 34 w 283"/>
              <a:gd name="T23" fmla="*/ 326 h 426"/>
              <a:gd name="T24" fmla="*/ 0 w 283"/>
              <a:gd name="T25" fmla="*/ 198 h 426"/>
              <a:gd name="T26" fmla="*/ 49 w 283"/>
              <a:gd name="T27" fmla="*/ 172 h 426"/>
              <a:gd name="T28" fmla="*/ 110 w 283"/>
              <a:gd name="T29" fmla="*/ 125 h 426"/>
              <a:gd name="T30" fmla="*/ 195 w 283"/>
              <a:gd name="T31" fmla="*/ 133 h 426"/>
              <a:gd name="T32" fmla="*/ 224 w 283"/>
              <a:gd name="T33" fmla="*/ 126 h 426"/>
              <a:gd name="T34" fmla="*/ 261 w 283"/>
              <a:gd name="T35" fmla="*/ 215 h 426"/>
              <a:gd name="T36" fmla="*/ 283 w 283"/>
              <a:gd name="T37" fmla="*/ 235 h 426"/>
              <a:gd name="T38" fmla="*/ 86 w 283"/>
              <a:gd name="T39" fmla="*/ 208 h 426"/>
              <a:gd name="T40" fmla="*/ 230 w 283"/>
              <a:gd name="T41" fmla="*/ 141 h 426"/>
              <a:gd name="T42" fmla="*/ 222 w 283"/>
              <a:gd name="T43" fmla="*/ 136 h 426"/>
              <a:gd name="T44" fmla="*/ 86 w 283"/>
              <a:gd name="T45" fmla="*/ 194 h 426"/>
              <a:gd name="T46" fmla="*/ 17 w 283"/>
              <a:gd name="T47" fmla="*/ 226 h 426"/>
              <a:gd name="T48" fmla="*/ 46 w 283"/>
              <a:gd name="T49" fmla="*/ 183 h 426"/>
              <a:gd name="T50" fmla="*/ 10 w 283"/>
              <a:gd name="T51" fmla="*/ 198 h 426"/>
              <a:gd name="T52" fmla="*/ 17 w 283"/>
              <a:gd name="T53" fmla="*/ 226 h 426"/>
              <a:gd name="T54" fmla="*/ 263 w 283"/>
              <a:gd name="T55" fmla="*/ 264 h 426"/>
              <a:gd name="T56" fmla="*/ 86 w 283"/>
              <a:gd name="T57" fmla="*/ 244 h 426"/>
              <a:gd name="T58" fmla="*/ 86 w 283"/>
              <a:gd name="T59" fmla="*/ 246 h 426"/>
              <a:gd name="T60" fmla="*/ 48 w 283"/>
              <a:gd name="T61" fmla="*/ 255 h 426"/>
              <a:gd name="T62" fmla="*/ 43 w 283"/>
              <a:gd name="T63" fmla="*/ 323 h 426"/>
              <a:gd name="T64" fmla="*/ 52 w 283"/>
              <a:gd name="T65" fmla="*/ 328 h 426"/>
              <a:gd name="T66" fmla="*/ 264 w 283"/>
              <a:gd name="T67" fmla="*/ 266 h 426"/>
              <a:gd name="T68" fmla="*/ 245 w 283"/>
              <a:gd name="T69" fmla="*/ 259 h 426"/>
              <a:gd name="T70" fmla="*/ 222 w 283"/>
              <a:gd name="T71" fmla="*/ 246 h 426"/>
              <a:gd name="T72" fmla="*/ 215 w 283"/>
              <a:gd name="T73" fmla="*/ 248 h 426"/>
              <a:gd name="T74" fmla="*/ 202 w 283"/>
              <a:gd name="T75" fmla="*/ 270 h 426"/>
              <a:gd name="T76" fmla="*/ 215 w 283"/>
              <a:gd name="T77" fmla="*/ 24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3" h="426">
                <a:moveTo>
                  <a:pt x="151" y="100"/>
                </a:moveTo>
                <a:cubicBezTo>
                  <a:pt x="124" y="100"/>
                  <a:pt x="101" y="77"/>
                  <a:pt x="101" y="50"/>
                </a:cubicBezTo>
                <a:cubicBezTo>
                  <a:pt x="101" y="22"/>
                  <a:pt x="124" y="0"/>
                  <a:pt x="151" y="0"/>
                </a:cubicBezTo>
                <a:cubicBezTo>
                  <a:pt x="179" y="0"/>
                  <a:pt x="202" y="22"/>
                  <a:pt x="202" y="50"/>
                </a:cubicBezTo>
                <a:cubicBezTo>
                  <a:pt x="202" y="77"/>
                  <a:pt x="179" y="100"/>
                  <a:pt x="151" y="100"/>
                </a:cubicBezTo>
                <a:close/>
                <a:moveTo>
                  <a:pt x="271" y="254"/>
                </a:moveTo>
                <a:cubicBezTo>
                  <a:pt x="273" y="262"/>
                  <a:pt x="273" y="262"/>
                  <a:pt x="273" y="262"/>
                </a:cubicBezTo>
                <a:cubicBezTo>
                  <a:pt x="273" y="263"/>
                  <a:pt x="274" y="265"/>
                  <a:pt x="274" y="266"/>
                </a:cubicBezTo>
                <a:cubicBezTo>
                  <a:pt x="274" y="274"/>
                  <a:pt x="269" y="280"/>
                  <a:pt x="261" y="282"/>
                </a:cubicBezTo>
                <a:cubicBezTo>
                  <a:pt x="204" y="298"/>
                  <a:pt x="204" y="298"/>
                  <a:pt x="204" y="298"/>
                </a:cubicBezTo>
                <a:cubicBezTo>
                  <a:pt x="228" y="395"/>
                  <a:pt x="228" y="395"/>
                  <a:pt x="228" y="395"/>
                </a:cubicBezTo>
                <a:cubicBezTo>
                  <a:pt x="231" y="409"/>
                  <a:pt x="223" y="422"/>
                  <a:pt x="210" y="426"/>
                </a:cubicBezTo>
                <a:cubicBezTo>
                  <a:pt x="208" y="426"/>
                  <a:pt x="206" y="426"/>
                  <a:pt x="204" y="426"/>
                </a:cubicBezTo>
                <a:cubicBezTo>
                  <a:pt x="192" y="426"/>
                  <a:pt x="182" y="419"/>
                  <a:pt x="179" y="407"/>
                </a:cubicBezTo>
                <a:cubicBezTo>
                  <a:pt x="155" y="311"/>
                  <a:pt x="155" y="311"/>
                  <a:pt x="155" y="311"/>
                </a:cubicBezTo>
                <a:cubicBezTo>
                  <a:pt x="141" y="315"/>
                  <a:pt x="141" y="315"/>
                  <a:pt x="141" y="315"/>
                </a:cubicBezTo>
                <a:cubicBezTo>
                  <a:pt x="118" y="407"/>
                  <a:pt x="118" y="407"/>
                  <a:pt x="118" y="407"/>
                </a:cubicBezTo>
                <a:cubicBezTo>
                  <a:pt x="116" y="419"/>
                  <a:pt x="105" y="426"/>
                  <a:pt x="94" y="426"/>
                </a:cubicBezTo>
                <a:cubicBezTo>
                  <a:pt x="92" y="426"/>
                  <a:pt x="90" y="426"/>
                  <a:pt x="88" y="426"/>
                </a:cubicBezTo>
                <a:cubicBezTo>
                  <a:pt x="75" y="422"/>
                  <a:pt x="67" y="409"/>
                  <a:pt x="70" y="395"/>
                </a:cubicBezTo>
                <a:cubicBezTo>
                  <a:pt x="86" y="329"/>
                  <a:pt x="86" y="329"/>
                  <a:pt x="86" y="329"/>
                </a:cubicBezTo>
                <a:cubicBezTo>
                  <a:pt x="54" y="338"/>
                  <a:pt x="54" y="338"/>
                  <a:pt x="54" y="338"/>
                </a:cubicBezTo>
                <a:cubicBezTo>
                  <a:pt x="53" y="338"/>
                  <a:pt x="51" y="338"/>
                  <a:pt x="50" y="338"/>
                </a:cubicBezTo>
                <a:cubicBezTo>
                  <a:pt x="42" y="338"/>
                  <a:pt x="36" y="334"/>
                  <a:pt x="34" y="326"/>
                </a:cubicBezTo>
                <a:cubicBezTo>
                  <a:pt x="0" y="202"/>
                  <a:pt x="0" y="202"/>
                  <a:pt x="0" y="202"/>
                </a:cubicBezTo>
                <a:cubicBezTo>
                  <a:pt x="0" y="201"/>
                  <a:pt x="0" y="200"/>
                  <a:pt x="0" y="198"/>
                </a:cubicBezTo>
                <a:cubicBezTo>
                  <a:pt x="0" y="191"/>
                  <a:pt x="5" y="184"/>
                  <a:pt x="12" y="182"/>
                </a:cubicBezTo>
                <a:cubicBezTo>
                  <a:pt x="49" y="172"/>
                  <a:pt x="49" y="172"/>
                  <a:pt x="49" y="172"/>
                </a:cubicBezTo>
                <a:cubicBezTo>
                  <a:pt x="106" y="127"/>
                  <a:pt x="106" y="127"/>
                  <a:pt x="106" y="127"/>
                </a:cubicBezTo>
                <a:cubicBezTo>
                  <a:pt x="107" y="126"/>
                  <a:pt x="109" y="125"/>
                  <a:pt x="110" y="125"/>
                </a:cubicBezTo>
                <a:cubicBezTo>
                  <a:pt x="117" y="119"/>
                  <a:pt x="130" y="116"/>
                  <a:pt x="149" y="116"/>
                </a:cubicBezTo>
                <a:cubicBezTo>
                  <a:pt x="175" y="116"/>
                  <a:pt x="189" y="123"/>
                  <a:pt x="195" y="133"/>
                </a:cubicBezTo>
                <a:cubicBezTo>
                  <a:pt x="219" y="126"/>
                  <a:pt x="219" y="126"/>
                  <a:pt x="219" y="126"/>
                </a:cubicBezTo>
                <a:cubicBezTo>
                  <a:pt x="221" y="126"/>
                  <a:pt x="222" y="126"/>
                  <a:pt x="224" y="126"/>
                </a:cubicBezTo>
                <a:cubicBezTo>
                  <a:pt x="231" y="126"/>
                  <a:pt x="238" y="131"/>
                  <a:pt x="240" y="138"/>
                </a:cubicBezTo>
                <a:cubicBezTo>
                  <a:pt x="261" y="215"/>
                  <a:pt x="261" y="215"/>
                  <a:pt x="261" y="215"/>
                </a:cubicBezTo>
                <a:cubicBezTo>
                  <a:pt x="263" y="215"/>
                  <a:pt x="263" y="215"/>
                  <a:pt x="263" y="215"/>
                </a:cubicBezTo>
                <a:cubicBezTo>
                  <a:pt x="275" y="215"/>
                  <a:pt x="283" y="224"/>
                  <a:pt x="283" y="235"/>
                </a:cubicBezTo>
                <a:cubicBezTo>
                  <a:pt x="283" y="244"/>
                  <a:pt x="278" y="251"/>
                  <a:pt x="271" y="254"/>
                </a:cubicBezTo>
                <a:close/>
                <a:moveTo>
                  <a:pt x="86" y="208"/>
                </a:moveTo>
                <a:cubicBezTo>
                  <a:pt x="237" y="167"/>
                  <a:pt x="237" y="167"/>
                  <a:pt x="237" y="167"/>
                </a:cubicBezTo>
                <a:cubicBezTo>
                  <a:pt x="230" y="141"/>
                  <a:pt x="230" y="141"/>
                  <a:pt x="230" y="141"/>
                </a:cubicBezTo>
                <a:cubicBezTo>
                  <a:pt x="230" y="138"/>
                  <a:pt x="227" y="136"/>
                  <a:pt x="224" y="136"/>
                </a:cubicBezTo>
                <a:cubicBezTo>
                  <a:pt x="223" y="136"/>
                  <a:pt x="223" y="136"/>
                  <a:pt x="222" y="136"/>
                </a:cubicBezTo>
                <a:cubicBezTo>
                  <a:pt x="127" y="161"/>
                  <a:pt x="127" y="161"/>
                  <a:pt x="127" y="161"/>
                </a:cubicBezTo>
                <a:cubicBezTo>
                  <a:pt x="86" y="194"/>
                  <a:pt x="86" y="194"/>
                  <a:pt x="86" y="194"/>
                </a:cubicBezTo>
                <a:lnTo>
                  <a:pt x="86" y="208"/>
                </a:lnTo>
                <a:close/>
                <a:moveTo>
                  <a:pt x="17" y="226"/>
                </a:moveTo>
                <a:cubicBezTo>
                  <a:pt x="46" y="219"/>
                  <a:pt x="46" y="219"/>
                  <a:pt x="46" y="219"/>
                </a:cubicBezTo>
                <a:cubicBezTo>
                  <a:pt x="46" y="183"/>
                  <a:pt x="46" y="183"/>
                  <a:pt x="46" y="183"/>
                </a:cubicBezTo>
                <a:cubicBezTo>
                  <a:pt x="15" y="191"/>
                  <a:pt x="15" y="191"/>
                  <a:pt x="15" y="191"/>
                </a:cubicBezTo>
                <a:cubicBezTo>
                  <a:pt x="12" y="192"/>
                  <a:pt x="10" y="195"/>
                  <a:pt x="10" y="198"/>
                </a:cubicBezTo>
                <a:cubicBezTo>
                  <a:pt x="10" y="199"/>
                  <a:pt x="10" y="199"/>
                  <a:pt x="10" y="200"/>
                </a:cubicBezTo>
                <a:lnTo>
                  <a:pt x="17" y="226"/>
                </a:lnTo>
                <a:close/>
                <a:moveTo>
                  <a:pt x="264" y="266"/>
                </a:moveTo>
                <a:cubicBezTo>
                  <a:pt x="264" y="266"/>
                  <a:pt x="264" y="265"/>
                  <a:pt x="263" y="264"/>
                </a:cubicBezTo>
                <a:cubicBezTo>
                  <a:pt x="247" y="201"/>
                  <a:pt x="247" y="201"/>
                  <a:pt x="247" y="201"/>
                </a:cubicBezTo>
                <a:cubicBezTo>
                  <a:pt x="86" y="244"/>
                  <a:pt x="86" y="244"/>
                  <a:pt x="86" y="244"/>
                </a:cubicBezTo>
                <a:cubicBezTo>
                  <a:pt x="86" y="246"/>
                  <a:pt x="86" y="246"/>
                  <a:pt x="86" y="246"/>
                </a:cubicBezTo>
                <a:cubicBezTo>
                  <a:pt x="86" y="246"/>
                  <a:pt x="86" y="246"/>
                  <a:pt x="86" y="246"/>
                </a:cubicBezTo>
                <a:cubicBezTo>
                  <a:pt x="86" y="257"/>
                  <a:pt x="77" y="266"/>
                  <a:pt x="66" y="266"/>
                </a:cubicBezTo>
                <a:cubicBezTo>
                  <a:pt x="58" y="266"/>
                  <a:pt x="51" y="262"/>
                  <a:pt x="48" y="255"/>
                </a:cubicBezTo>
                <a:cubicBezTo>
                  <a:pt x="26" y="260"/>
                  <a:pt x="26" y="260"/>
                  <a:pt x="26" y="260"/>
                </a:cubicBezTo>
                <a:cubicBezTo>
                  <a:pt x="43" y="323"/>
                  <a:pt x="43" y="323"/>
                  <a:pt x="43" y="323"/>
                </a:cubicBezTo>
                <a:cubicBezTo>
                  <a:pt x="44" y="326"/>
                  <a:pt x="47" y="328"/>
                  <a:pt x="50" y="328"/>
                </a:cubicBezTo>
                <a:cubicBezTo>
                  <a:pt x="50" y="328"/>
                  <a:pt x="51" y="328"/>
                  <a:pt x="52" y="328"/>
                </a:cubicBezTo>
                <a:cubicBezTo>
                  <a:pt x="259" y="273"/>
                  <a:pt x="259" y="273"/>
                  <a:pt x="259" y="273"/>
                </a:cubicBezTo>
                <a:cubicBezTo>
                  <a:pt x="262" y="272"/>
                  <a:pt x="264" y="269"/>
                  <a:pt x="264" y="266"/>
                </a:cubicBezTo>
                <a:close/>
                <a:moveTo>
                  <a:pt x="240" y="241"/>
                </a:moveTo>
                <a:cubicBezTo>
                  <a:pt x="245" y="259"/>
                  <a:pt x="245" y="259"/>
                  <a:pt x="245" y="259"/>
                </a:cubicBezTo>
                <a:cubicBezTo>
                  <a:pt x="227" y="264"/>
                  <a:pt x="227" y="264"/>
                  <a:pt x="227" y="264"/>
                </a:cubicBezTo>
                <a:cubicBezTo>
                  <a:pt x="222" y="246"/>
                  <a:pt x="222" y="246"/>
                  <a:pt x="222" y="246"/>
                </a:cubicBezTo>
                <a:lnTo>
                  <a:pt x="240" y="241"/>
                </a:lnTo>
                <a:close/>
                <a:moveTo>
                  <a:pt x="215" y="248"/>
                </a:moveTo>
                <a:cubicBezTo>
                  <a:pt x="220" y="265"/>
                  <a:pt x="220" y="265"/>
                  <a:pt x="220" y="265"/>
                </a:cubicBezTo>
                <a:cubicBezTo>
                  <a:pt x="202" y="270"/>
                  <a:pt x="202" y="270"/>
                  <a:pt x="202" y="270"/>
                </a:cubicBezTo>
                <a:cubicBezTo>
                  <a:pt x="197" y="253"/>
                  <a:pt x="197" y="253"/>
                  <a:pt x="197" y="253"/>
                </a:cubicBezTo>
                <a:lnTo>
                  <a:pt x="215" y="248"/>
                </a:lnTo>
                <a:close/>
              </a:path>
            </a:pathLst>
          </a:custGeom>
          <a:solidFill>
            <a:srgbClr val="7FBA00"/>
          </a:solidFill>
          <a:ln>
            <a:noFill/>
          </a:ln>
          <a:extLst/>
        </p:spPr>
        <p:txBody>
          <a:bodyPr vert="horz" wrap="square" lIns="83923" tIns="41962" rIns="83923" bIns="41962" numCol="1" anchor="t" anchorCtr="0" compatLnSpc="1">
            <a:prstTxWarp prst="textNoShape">
              <a:avLst/>
            </a:prstTxWarp>
          </a:bodyPr>
          <a:lstStyle/>
          <a:p>
            <a:pPr defTabSz="930904"/>
            <a:endParaRPr lang="en-US" sz="1326">
              <a:solidFill>
                <a:srgbClr val="FFFFFF"/>
              </a:solidFill>
            </a:endParaRPr>
          </a:p>
        </p:txBody>
      </p:sp>
      <p:sp>
        <p:nvSpPr>
          <p:cNvPr id="2720" name="Freeform 21"/>
          <p:cNvSpPr>
            <a:spLocks noEditPoints="1"/>
          </p:cNvSpPr>
          <p:nvPr/>
        </p:nvSpPr>
        <p:spPr bwMode="black">
          <a:xfrm>
            <a:off x="9119372" y="1480278"/>
            <a:ext cx="421996" cy="421887"/>
          </a:xfrm>
          <a:custGeom>
            <a:avLst/>
            <a:gdLst>
              <a:gd name="T0" fmla="*/ 75 w 300"/>
              <a:gd name="T1" fmla="*/ 60 h 300"/>
              <a:gd name="T2" fmla="*/ 37 w 300"/>
              <a:gd name="T3" fmla="*/ 52 h 300"/>
              <a:gd name="T4" fmla="*/ 0 w 300"/>
              <a:gd name="T5" fmla="*/ 60 h 300"/>
              <a:gd name="T6" fmla="*/ 0 w 300"/>
              <a:gd name="T7" fmla="*/ 15 h 300"/>
              <a:gd name="T8" fmla="*/ 37 w 300"/>
              <a:gd name="T9" fmla="*/ 22 h 300"/>
              <a:gd name="T10" fmla="*/ 75 w 300"/>
              <a:gd name="T11" fmla="*/ 15 h 300"/>
              <a:gd name="T12" fmla="*/ 300 w 300"/>
              <a:gd name="T13" fmla="*/ 15 h 300"/>
              <a:gd name="T14" fmla="*/ 262 w 300"/>
              <a:gd name="T15" fmla="*/ 22 h 300"/>
              <a:gd name="T16" fmla="*/ 225 w 300"/>
              <a:gd name="T17" fmla="*/ 15 h 300"/>
              <a:gd name="T18" fmla="*/ 225 w 300"/>
              <a:gd name="T19" fmla="*/ 60 h 300"/>
              <a:gd name="T20" fmla="*/ 262 w 300"/>
              <a:gd name="T21" fmla="*/ 52 h 300"/>
              <a:gd name="T22" fmla="*/ 300 w 300"/>
              <a:gd name="T23" fmla="*/ 60 h 300"/>
              <a:gd name="T24" fmla="*/ 300 w 300"/>
              <a:gd name="T25" fmla="*/ 15 h 300"/>
              <a:gd name="T26" fmla="*/ 173 w 300"/>
              <a:gd name="T27" fmla="*/ 0 h 300"/>
              <a:gd name="T28" fmla="*/ 128 w 300"/>
              <a:gd name="T29" fmla="*/ 0 h 300"/>
              <a:gd name="T30" fmla="*/ 135 w 300"/>
              <a:gd name="T31" fmla="*/ 37 h 300"/>
              <a:gd name="T32" fmla="*/ 128 w 300"/>
              <a:gd name="T33" fmla="*/ 75 h 300"/>
              <a:gd name="T34" fmla="*/ 173 w 300"/>
              <a:gd name="T35" fmla="*/ 75 h 300"/>
              <a:gd name="T36" fmla="*/ 165 w 300"/>
              <a:gd name="T37" fmla="*/ 37 h 300"/>
              <a:gd name="T38" fmla="*/ 38 w 300"/>
              <a:gd name="T39" fmla="*/ 225 h 300"/>
              <a:gd name="T40" fmla="*/ 38 w 300"/>
              <a:gd name="T41" fmla="*/ 300 h 300"/>
              <a:gd name="T42" fmla="*/ 38 w 300"/>
              <a:gd name="T43" fmla="*/ 225 h 300"/>
              <a:gd name="T44" fmla="*/ 38 w 300"/>
              <a:gd name="T45" fmla="*/ 277 h 300"/>
              <a:gd name="T46" fmla="*/ 38 w 300"/>
              <a:gd name="T47" fmla="*/ 247 h 300"/>
              <a:gd name="T48" fmla="*/ 150 w 300"/>
              <a:gd name="T49" fmla="*/ 225 h 300"/>
              <a:gd name="T50" fmla="*/ 150 w 300"/>
              <a:gd name="T51" fmla="*/ 300 h 300"/>
              <a:gd name="T52" fmla="*/ 150 w 300"/>
              <a:gd name="T53" fmla="*/ 225 h 300"/>
              <a:gd name="T54" fmla="*/ 150 w 300"/>
              <a:gd name="T55" fmla="*/ 277 h 300"/>
              <a:gd name="T56" fmla="*/ 150 w 300"/>
              <a:gd name="T57" fmla="*/ 247 h 300"/>
              <a:gd name="T58" fmla="*/ 263 w 300"/>
              <a:gd name="T59" fmla="*/ 225 h 300"/>
              <a:gd name="T60" fmla="*/ 263 w 300"/>
              <a:gd name="T61" fmla="*/ 300 h 300"/>
              <a:gd name="T62" fmla="*/ 263 w 300"/>
              <a:gd name="T63" fmla="*/ 225 h 300"/>
              <a:gd name="T64" fmla="*/ 263 w 300"/>
              <a:gd name="T65" fmla="*/ 277 h 300"/>
              <a:gd name="T66" fmla="*/ 263 w 300"/>
              <a:gd name="T67" fmla="*/ 247 h 300"/>
              <a:gd name="T68" fmla="*/ 162 w 300"/>
              <a:gd name="T69" fmla="*/ 162 h 300"/>
              <a:gd name="T70" fmla="*/ 257 w 300"/>
              <a:gd name="T71" fmla="*/ 174 h 300"/>
              <a:gd name="T72" fmla="*/ 269 w 300"/>
              <a:gd name="T73" fmla="*/ 207 h 300"/>
              <a:gd name="T74" fmla="*/ 162 w 300"/>
              <a:gd name="T75" fmla="*/ 162 h 300"/>
              <a:gd name="T76" fmla="*/ 60 w 300"/>
              <a:gd name="T77" fmla="*/ 166 h 300"/>
              <a:gd name="T78" fmla="*/ 138 w 300"/>
              <a:gd name="T79" fmla="*/ 174 h 300"/>
              <a:gd name="T80" fmla="*/ 65 w 300"/>
              <a:gd name="T81" fmla="*/ 162 h 300"/>
              <a:gd name="T82" fmla="*/ 9 w 300"/>
              <a:gd name="T83" fmla="*/ 105 h 300"/>
              <a:gd name="T84" fmla="*/ 32 w 300"/>
              <a:gd name="T85" fmla="*/ 167 h 300"/>
              <a:gd name="T86" fmla="*/ 44 w 300"/>
              <a:gd name="T87" fmla="*/ 148 h 300"/>
              <a:gd name="T88" fmla="*/ 66 w 300"/>
              <a:gd name="T89" fmla="*/ 105 h 300"/>
              <a:gd name="T90" fmla="*/ 215 w 300"/>
              <a:gd name="T91" fmla="*/ 85 h 300"/>
              <a:gd name="T92" fmla="*/ 231 w 300"/>
              <a:gd name="T93" fmla="*/ 101 h 300"/>
              <a:gd name="T94" fmla="*/ 162 w 300"/>
              <a:gd name="T95" fmla="*/ 149 h 300"/>
              <a:gd name="T96" fmla="*/ 255 w 300"/>
              <a:gd name="T97" fmla="*/ 125 h 300"/>
              <a:gd name="T98" fmla="*/ 215 w 300"/>
              <a:gd name="T99" fmla="*/ 85 h 300"/>
              <a:gd name="T100" fmla="*/ 47 w 300"/>
              <a:gd name="T101" fmla="*/ 153 h 300"/>
              <a:gd name="T102" fmla="*/ 35 w 300"/>
              <a:gd name="T103" fmla="*/ 174 h 300"/>
              <a:gd name="T104" fmla="*/ 44 w 300"/>
              <a:gd name="T105" fmla="*/ 207 h 300"/>
              <a:gd name="T106" fmla="*/ 55 w 300"/>
              <a:gd name="T107" fmla="*/ 162 h 300"/>
              <a:gd name="T108" fmla="*/ 110 w 300"/>
              <a:gd name="T109" fmla="*/ 151 h 300"/>
              <a:gd name="T110" fmla="*/ 138 w 300"/>
              <a:gd name="T111" fmla="*/ 139 h 300"/>
              <a:gd name="T112" fmla="*/ 179 w 300"/>
              <a:gd name="T113" fmla="*/ 105 h 300"/>
              <a:gd name="T114" fmla="*/ 122 w 300"/>
              <a:gd name="T115" fmla="*/ 105 h 300"/>
              <a:gd name="T116" fmla="*/ 144 w 300"/>
              <a:gd name="T117" fmla="*/ 207 h 300"/>
              <a:gd name="T118" fmla="*/ 156 w 300"/>
              <a:gd name="T119" fmla="*/ 10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 h="300">
                <a:moveTo>
                  <a:pt x="52" y="37"/>
                </a:moveTo>
                <a:cubicBezTo>
                  <a:pt x="75" y="60"/>
                  <a:pt x="75" y="60"/>
                  <a:pt x="75" y="60"/>
                </a:cubicBezTo>
                <a:cubicBezTo>
                  <a:pt x="60" y="75"/>
                  <a:pt x="60" y="75"/>
                  <a:pt x="60" y="75"/>
                </a:cubicBezTo>
                <a:cubicBezTo>
                  <a:pt x="37" y="52"/>
                  <a:pt x="37" y="52"/>
                  <a:pt x="37" y="52"/>
                </a:cubicBezTo>
                <a:cubicBezTo>
                  <a:pt x="15" y="75"/>
                  <a:pt x="15" y="75"/>
                  <a:pt x="15" y="75"/>
                </a:cubicBezTo>
                <a:cubicBezTo>
                  <a:pt x="0" y="60"/>
                  <a:pt x="0" y="60"/>
                  <a:pt x="0" y="60"/>
                </a:cubicBezTo>
                <a:cubicBezTo>
                  <a:pt x="23" y="37"/>
                  <a:pt x="23" y="37"/>
                  <a:pt x="23" y="37"/>
                </a:cubicBezTo>
                <a:cubicBezTo>
                  <a:pt x="0" y="15"/>
                  <a:pt x="0" y="15"/>
                  <a:pt x="0" y="15"/>
                </a:cubicBezTo>
                <a:cubicBezTo>
                  <a:pt x="15" y="0"/>
                  <a:pt x="15" y="0"/>
                  <a:pt x="15" y="0"/>
                </a:cubicBezTo>
                <a:cubicBezTo>
                  <a:pt x="37" y="22"/>
                  <a:pt x="37" y="22"/>
                  <a:pt x="37" y="22"/>
                </a:cubicBezTo>
                <a:cubicBezTo>
                  <a:pt x="60" y="0"/>
                  <a:pt x="60" y="0"/>
                  <a:pt x="60" y="0"/>
                </a:cubicBezTo>
                <a:cubicBezTo>
                  <a:pt x="75" y="15"/>
                  <a:pt x="75" y="15"/>
                  <a:pt x="75" y="15"/>
                </a:cubicBezTo>
                <a:lnTo>
                  <a:pt x="52" y="37"/>
                </a:lnTo>
                <a:close/>
                <a:moveTo>
                  <a:pt x="300" y="15"/>
                </a:moveTo>
                <a:cubicBezTo>
                  <a:pt x="285" y="0"/>
                  <a:pt x="285" y="0"/>
                  <a:pt x="285" y="0"/>
                </a:cubicBezTo>
                <a:cubicBezTo>
                  <a:pt x="262" y="22"/>
                  <a:pt x="262" y="22"/>
                  <a:pt x="262" y="22"/>
                </a:cubicBezTo>
                <a:cubicBezTo>
                  <a:pt x="240" y="0"/>
                  <a:pt x="240" y="0"/>
                  <a:pt x="240" y="0"/>
                </a:cubicBezTo>
                <a:cubicBezTo>
                  <a:pt x="225" y="15"/>
                  <a:pt x="225" y="15"/>
                  <a:pt x="225" y="15"/>
                </a:cubicBezTo>
                <a:cubicBezTo>
                  <a:pt x="248" y="37"/>
                  <a:pt x="248" y="37"/>
                  <a:pt x="248" y="37"/>
                </a:cubicBezTo>
                <a:cubicBezTo>
                  <a:pt x="225" y="60"/>
                  <a:pt x="225" y="60"/>
                  <a:pt x="225" y="60"/>
                </a:cubicBezTo>
                <a:cubicBezTo>
                  <a:pt x="240" y="75"/>
                  <a:pt x="240" y="75"/>
                  <a:pt x="240" y="75"/>
                </a:cubicBezTo>
                <a:cubicBezTo>
                  <a:pt x="262" y="52"/>
                  <a:pt x="262" y="52"/>
                  <a:pt x="262" y="52"/>
                </a:cubicBezTo>
                <a:cubicBezTo>
                  <a:pt x="285" y="75"/>
                  <a:pt x="285" y="75"/>
                  <a:pt x="285" y="75"/>
                </a:cubicBezTo>
                <a:cubicBezTo>
                  <a:pt x="300" y="60"/>
                  <a:pt x="300" y="60"/>
                  <a:pt x="300" y="60"/>
                </a:cubicBezTo>
                <a:cubicBezTo>
                  <a:pt x="277" y="37"/>
                  <a:pt x="277" y="37"/>
                  <a:pt x="277" y="37"/>
                </a:cubicBezTo>
                <a:lnTo>
                  <a:pt x="300" y="15"/>
                </a:lnTo>
                <a:close/>
                <a:moveTo>
                  <a:pt x="188" y="15"/>
                </a:moveTo>
                <a:cubicBezTo>
                  <a:pt x="173" y="0"/>
                  <a:pt x="173" y="0"/>
                  <a:pt x="173" y="0"/>
                </a:cubicBezTo>
                <a:cubicBezTo>
                  <a:pt x="150" y="22"/>
                  <a:pt x="150" y="22"/>
                  <a:pt x="150" y="22"/>
                </a:cubicBezTo>
                <a:cubicBezTo>
                  <a:pt x="128" y="0"/>
                  <a:pt x="128" y="0"/>
                  <a:pt x="128" y="0"/>
                </a:cubicBezTo>
                <a:cubicBezTo>
                  <a:pt x="113" y="15"/>
                  <a:pt x="113" y="15"/>
                  <a:pt x="113" y="15"/>
                </a:cubicBezTo>
                <a:cubicBezTo>
                  <a:pt x="135" y="37"/>
                  <a:pt x="135" y="37"/>
                  <a:pt x="135" y="37"/>
                </a:cubicBezTo>
                <a:cubicBezTo>
                  <a:pt x="113" y="60"/>
                  <a:pt x="113" y="60"/>
                  <a:pt x="113" y="60"/>
                </a:cubicBezTo>
                <a:cubicBezTo>
                  <a:pt x="128" y="75"/>
                  <a:pt x="128" y="75"/>
                  <a:pt x="128" y="75"/>
                </a:cubicBezTo>
                <a:cubicBezTo>
                  <a:pt x="150" y="52"/>
                  <a:pt x="150" y="52"/>
                  <a:pt x="150" y="52"/>
                </a:cubicBezTo>
                <a:cubicBezTo>
                  <a:pt x="173" y="75"/>
                  <a:pt x="173" y="75"/>
                  <a:pt x="173" y="75"/>
                </a:cubicBezTo>
                <a:cubicBezTo>
                  <a:pt x="188" y="60"/>
                  <a:pt x="188" y="60"/>
                  <a:pt x="188" y="60"/>
                </a:cubicBezTo>
                <a:cubicBezTo>
                  <a:pt x="165" y="37"/>
                  <a:pt x="165" y="37"/>
                  <a:pt x="165" y="37"/>
                </a:cubicBezTo>
                <a:lnTo>
                  <a:pt x="188" y="15"/>
                </a:lnTo>
                <a:close/>
                <a:moveTo>
                  <a:pt x="38" y="225"/>
                </a:moveTo>
                <a:cubicBezTo>
                  <a:pt x="17" y="225"/>
                  <a:pt x="0" y="242"/>
                  <a:pt x="0" y="262"/>
                </a:cubicBezTo>
                <a:cubicBezTo>
                  <a:pt x="0" y="283"/>
                  <a:pt x="17" y="300"/>
                  <a:pt x="38" y="300"/>
                </a:cubicBezTo>
                <a:cubicBezTo>
                  <a:pt x="58" y="300"/>
                  <a:pt x="75" y="283"/>
                  <a:pt x="75" y="262"/>
                </a:cubicBezTo>
                <a:cubicBezTo>
                  <a:pt x="75" y="242"/>
                  <a:pt x="58" y="225"/>
                  <a:pt x="38" y="225"/>
                </a:cubicBezTo>
                <a:close/>
                <a:moveTo>
                  <a:pt x="53" y="262"/>
                </a:moveTo>
                <a:cubicBezTo>
                  <a:pt x="53" y="271"/>
                  <a:pt x="46" y="277"/>
                  <a:pt x="38" y="277"/>
                </a:cubicBezTo>
                <a:cubicBezTo>
                  <a:pt x="29" y="277"/>
                  <a:pt x="23" y="271"/>
                  <a:pt x="23" y="262"/>
                </a:cubicBezTo>
                <a:cubicBezTo>
                  <a:pt x="23" y="254"/>
                  <a:pt x="29" y="247"/>
                  <a:pt x="38" y="247"/>
                </a:cubicBezTo>
                <a:cubicBezTo>
                  <a:pt x="46" y="247"/>
                  <a:pt x="53" y="254"/>
                  <a:pt x="53" y="262"/>
                </a:cubicBezTo>
                <a:close/>
                <a:moveTo>
                  <a:pt x="150" y="225"/>
                </a:moveTo>
                <a:cubicBezTo>
                  <a:pt x="129" y="225"/>
                  <a:pt x="113" y="242"/>
                  <a:pt x="113" y="262"/>
                </a:cubicBezTo>
                <a:cubicBezTo>
                  <a:pt x="113" y="283"/>
                  <a:pt x="129" y="300"/>
                  <a:pt x="150" y="300"/>
                </a:cubicBezTo>
                <a:cubicBezTo>
                  <a:pt x="171" y="300"/>
                  <a:pt x="188" y="283"/>
                  <a:pt x="188" y="262"/>
                </a:cubicBezTo>
                <a:cubicBezTo>
                  <a:pt x="188" y="242"/>
                  <a:pt x="171" y="225"/>
                  <a:pt x="150" y="225"/>
                </a:cubicBezTo>
                <a:close/>
                <a:moveTo>
                  <a:pt x="165" y="262"/>
                </a:moveTo>
                <a:cubicBezTo>
                  <a:pt x="165" y="271"/>
                  <a:pt x="158" y="277"/>
                  <a:pt x="150" y="277"/>
                </a:cubicBezTo>
                <a:cubicBezTo>
                  <a:pt x="142" y="277"/>
                  <a:pt x="135" y="271"/>
                  <a:pt x="135" y="262"/>
                </a:cubicBezTo>
                <a:cubicBezTo>
                  <a:pt x="135" y="254"/>
                  <a:pt x="142" y="247"/>
                  <a:pt x="150" y="247"/>
                </a:cubicBezTo>
                <a:cubicBezTo>
                  <a:pt x="158" y="247"/>
                  <a:pt x="165" y="254"/>
                  <a:pt x="165" y="262"/>
                </a:cubicBezTo>
                <a:close/>
                <a:moveTo>
                  <a:pt x="263" y="225"/>
                </a:moveTo>
                <a:cubicBezTo>
                  <a:pt x="242" y="225"/>
                  <a:pt x="225" y="242"/>
                  <a:pt x="225" y="262"/>
                </a:cubicBezTo>
                <a:cubicBezTo>
                  <a:pt x="225" y="283"/>
                  <a:pt x="242" y="300"/>
                  <a:pt x="263" y="300"/>
                </a:cubicBezTo>
                <a:cubicBezTo>
                  <a:pt x="283" y="300"/>
                  <a:pt x="300" y="283"/>
                  <a:pt x="300" y="262"/>
                </a:cubicBezTo>
                <a:cubicBezTo>
                  <a:pt x="300" y="242"/>
                  <a:pt x="283" y="225"/>
                  <a:pt x="263" y="225"/>
                </a:cubicBezTo>
                <a:close/>
                <a:moveTo>
                  <a:pt x="278" y="262"/>
                </a:moveTo>
                <a:cubicBezTo>
                  <a:pt x="278" y="271"/>
                  <a:pt x="271" y="277"/>
                  <a:pt x="263" y="277"/>
                </a:cubicBezTo>
                <a:cubicBezTo>
                  <a:pt x="254" y="277"/>
                  <a:pt x="248" y="271"/>
                  <a:pt x="248" y="262"/>
                </a:cubicBezTo>
                <a:cubicBezTo>
                  <a:pt x="248" y="254"/>
                  <a:pt x="254" y="247"/>
                  <a:pt x="263" y="247"/>
                </a:cubicBezTo>
                <a:cubicBezTo>
                  <a:pt x="271" y="247"/>
                  <a:pt x="278" y="254"/>
                  <a:pt x="278" y="262"/>
                </a:cubicBezTo>
                <a:close/>
                <a:moveTo>
                  <a:pt x="162" y="162"/>
                </a:moveTo>
                <a:cubicBezTo>
                  <a:pt x="162" y="174"/>
                  <a:pt x="162" y="174"/>
                  <a:pt x="162" y="174"/>
                </a:cubicBezTo>
                <a:cubicBezTo>
                  <a:pt x="257" y="174"/>
                  <a:pt x="257" y="174"/>
                  <a:pt x="257" y="174"/>
                </a:cubicBezTo>
                <a:cubicBezTo>
                  <a:pt x="257" y="207"/>
                  <a:pt x="257" y="207"/>
                  <a:pt x="257" y="207"/>
                </a:cubicBezTo>
                <a:cubicBezTo>
                  <a:pt x="269" y="207"/>
                  <a:pt x="269" y="207"/>
                  <a:pt x="269" y="207"/>
                </a:cubicBezTo>
                <a:cubicBezTo>
                  <a:pt x="269" y="162"/>
                  <a:pt x="269" y="162"/>
                  <a:pt x="269" y="162"/>
                </a:cubicBezTo>
                <a:lnTo>
                  <a:pt x="162" y="162"/>
                </a:lnTo>
                <a:close/>
                <a:moveTo>
                  <a:pt x="65" y="162"/>
                </a:moveTo>
                <a:cubicBezTo>
                  <a:pt x="63" y="163"/>
                  <a:pt x="62" y="164"/>
                  <a:pt x="60" y="166"/>
                </a:cubicBezTo>
                <a:cubicBezTo>
                  <a:pt x="58" y="168"/>
                  <a:pt x="56" y="171"/>
                  <a:pt x="55" y="174"/>
                </a:cubicBezTo>
                <a:cubicBezTo>
                  <a:pt x="138" y="174"/>
                  <a:pt x="138" y="174"/>
                  <a:pt x="138" y="174"/>
                </a:cubicBezTo>
                <a:cubicBezTo>
                  <a:pt x="138" y="162"/>
                  <a:pt x="138" y="162"/>
                  <a:pt x="138" y="162"/>
                </a:cubicBezTo>
                <a:lnTo>
                  <a:pt x="65" y="162"/>
                </a:lnTo>
                <a:close/>
                <a:moveTo>
                  <a:pt x="38" y="76"/>
                </a:moveTo>
                <a:cubicBezTo>
                  <a:pt x="9" y="105"/>
                  <a:pt x="9" y="105"/>
                  <a:pt x="9" y="105"/>
                </a:cubicBezTo>
                <a:cubicBezTo>
                  <a:pt x="32" y="105"/>
                  <a:pt x="32" y="105"/>
                  <a:pt x="32" y="105"/>
                </a:cubicBezTo>
                <a:cubicBezTo>
                  <a:pt x="32" y="167"/>
                  <a:pt x="32" y="167"/>
                  <a:pt x="32" y="167"/>
                </a:cubicBezTo>
                <a:cubicBezTo>
                  <a:pt x="34" y="160"/>
                  <a:pt x="38" y="154"/>
                  <a:pt x="43" y="149"/>
                </a:cubicBezTo>
                <a:cubicBezTo>
                  <a:pt x="43" y="149"/>
                  <a:pt x="43" y="148"/>
                  <a:pt x="44" y="148"/>
                </a:cubicBezTo>
                <a:cubicBezTo>
                  <a:pt x="44" y="105"/>
                  <a:pt x="44" y="105"/>
                  <a:pt x="44" y="105"/>
                </a:cubicBezTo>
                <a:cubicBezTo>
                  <a:pt x="66" y="105"/>
                  <a:pt x="66" y="105"/>
                  <a:pt x="66" y="105"/>
                </a:cubicBezTo>
                <a:lnTo>
                  <a:pt x="38" y="76"/>
                </a:lnTo>
                <a:close/>
                <a:moveTo>
                  <a:pt x="215" y="85"/>
                </a:moveTo>
                <a:cubicBezTo>
                  <a:pt x="235" y="105"/>
                  <a:pt x="235" y="105"/>
                  <a:pt x="235" y="105"/>
                </a:cubicBezTo>
                <a:cubicBezTo>
                  <a:pt x="231" y="101"/>
                  <a:pt x="231" y="101"/>
                  <a:pt x="231" y="101"/>
                </a:cubicBezTo>
                <a:cubicBezTo>
                  <a:pt x="208" y="123"/>
                  <a:pt x="185" y="133"/>
                  <a:pt x="162" y="137"/>
                </a:cubicBezTo>
                <a:cubicBezTo>
                  <a:pt x="162" y="149"/>
                  <a:pt x="162" y="149"/>
                  <a:pt x="162" y="149"/>
                </a:cubicBezTo>
                <a:cubicBezTo>
                  <a:pt x="187" y="145"/>
                  <a:pt x="214" y="135"/>
                  <a:pt x="239" y="109"/>
                </a:cubicBezTo>
                <a:cubicBezTo>
                  <a:pt x="255" y="125"/>
                  <a:pt x="255" y="125"/>
                  <a:pt x="255" y="125"/>
                </a:cubicBezTo>
                <a:cubicBezTo>
                  <a:pt x="255" y="85"/>
                  <a:pt x="255" y="85"/>
                  <a:pt x="255" y="85"/>
                </a:cubicBezTo>
                <a:lnTo>
                  <a:pt x="215" y="85"/>
                </a:lnTo>
                <a:close/>
                <a:moveTo>
                  <a:pt x="111" y="139"/>
                </a:moveTo>
                <a:cubicBezTo>
                  <a:pt x="85" y="139"/>
                  <a:pt x="62" y="138"/>
                  <a:pt x="47" y="153"/>
                </a:cubicBezTo>
                <a:cubicBezTo>
                  <a:pt x="46" y="154"/>
                  <a:pt x="45" y="156"/>
                  <a:pt x="44" y="157"/>
                </a:cubicBezTo>
                <a:cubicBezTo>
                  <a:pt x="40" y="162"/>
                  <a:pt x="37" y="167"/>
                  <a:pt x="35" y="174"/>
                </a:cubicBezTo>
                <a:cubicBezTo>
                  <a:pt x="33" y="183"/>
                  <a:pt x="32" y="194"/>
                  <a:pt x="32" y="207"/>
                </a:cubicBezTo>
                <a:cubicBezTo>
                  <a:pt x="44" y="207"/>
                  <a:pt x="44" y="207"/>
                  <a:pt x="44" y="207"/>
                </a:cubicBezTo>
                <a:cubicBezTo>
                  <a:pt x="44" y="193"/>
                  <a:pt x="45" y="182"/>
                  <a:pt x="48" y="174"/>
                </a:cubicBezTo>
                <a:cubicBezTo>
                  <a:pt x="50" y="169"/>
                  <a:pt x="52" y="165"/>
                  <a:pt x="55" y="162"/>
                </a:cubicBezTo>
                <a:cubicBezTo>
                  <a:pt x="56" y="162"/>
                  <a:pt x="56" y="162"/>
                  <a:pt x="56" y="161"/>
                </a:cubicBezTo>
                <a:cubicBezTo>
                  <a:pt x="67" y="150"/>
                  <a:pt x="86" y="151"/>
                  <a:pt x="110" y="151"/>
                </a:cubicBezTo>
                <a:cubicBezTo>
                  <a:pt x="119" y="151"/>
                  <a:pt x="128" y="152"/>
                  <a:pt x="138" y="151"/>
                </a:cubicBezTo>
                <a:cubicBezTo>
                  <a:pt x="138" y="139"/>
                  <a:pt x="138" y="139"/>
                  <a:pt x="138" y="139"/>
                </a:cubicBezTo>
                <a:cubicBezTo>
                  <a:pt x="128" y="140"/>
                  <a:pt x="119" y="139"/>
                  <a:pt x="111" y="139"/>
                </a:cubicBezTo>
                <a:close/>
                <a:moveTo>
                  <a:pt x="179" y="105"/>
                </a:moveTo>
                <a:cubicBezTo>
                  <a:pt x="150" y="76"/>
                  <a:pt x="150" y="76"/>
                  <a:pt x="150" y="76"/>
                </a:cubicBezTo>
                <a:cubicBezTo>
                  <a:pt x="122" y="105"/>
                  <a:pt x="122" y="105"/>
                  <a:pt x="122" y="105"/>
                </a:cubicBezTo>
                <a:cubicBezTo>
                  <a:pt x="144" y="105"/>
                  <a:pt x="144" y="105"/>
                  <a:pt x="144" y="105"/>
                </a:cubicBezTo>
                <a:cubicBezTo>
                  <a:pt x="144" y="207"/>
                  <a:pt x="144" y="207"/>
                  <a:pt x="144" y="207"/>
                </a:cubicBezTo>
                <a:cubicBezTo>
                  <a:pt x="156" y="207"/>
                  <a:pt x="156" y="207"/>
                  <a:pt x="156" y="207"/>
                </a:cubicBezTo>
                <a:cubicBezTo>
                  <a:pt x="156" y="105"/>
                  <a:pt x="156" y="105"/>
                  <a:pt x="156" y="105"/>
                </a:cubicBezTo>
                <a:lnTo>
                  <a:pt x="179" y="105"/>
                </a:lnTo>
                <a:close/>
              </a:path>
            </a:pathLst>
          </a:custGeom>
          <a:solidFill>
            <a:srgbClr val="7FBA00"/>
          </a:solidFill>
          <a:ln>
            <a:noFill/>
          </a:ln>
          <a:extLst/>
        </p:spPr>
        <p:txBody>
          <a:bodyPr vert="horz" wrap="square" lIns="83923" tIns="41962" rIns="83923" bIns="41962" numCol="1" anchor="t" anchorCtr="0" compatLnSpc="1">
            <a:prstTxWarp prst="textNoShape">
              <a:avLst/>
            </a:prstTxWarp>
          </a:bodyPr>
          <a:lstStyle/>
          <a:p>
            <a:pPr defTabSz="930904"/>
            <a:endParaRPr lang="en-US" sz="1326">
              <a:solidFill>
                <a:srgbClr val="FFFFFF"/>
              </a:solidFill>
            </a:endParaRPr>
          </a:p>
        </p:txBody>
      </p:sp>
      <p:sp>
        <p:nvSpPr>
          <p:cNvPr id="2726" name="Rectangle 2725"/>
          <p:cNvSpPr/>
          <p:nvPr/>
        </p:nvSpPr>
        <p:spPr bwMode="auto">
          <a:xfrm>
            <a:off x="10937075" y="1377380"/>
            <a:ext cx="932900" cy="8482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b" anchorCtr="0" compatLnSpc="1">
            <a:prstTxWarp prst="textNoShape">
              <a:avLst/>
            </a:prstTxWarp>
          </a:bodyPr>
          <a:lstStyle/>
          <a:p>
            <a:pPr algn="ctr" defTabSz="932066" fontAlgn="base">
              <a:spcBef>
                <a:spcPct val="0"/>
              </a:spcBef>
              <a:spcAft>
                <a:spcPct val="0"/>
              </a:spcAft>
            </a:pPr>
            <a:r>
              <a:rPr lang="en-US" sz="1122" dirty="0">
                <a:solidFill>
                  <a:srgbClr val="7FBA00">
                    <a:alpha val="99000"/>
                  </a:srgbClr>
                </a:solidFill>
              </a:rPr>
              <a:t>mobile</a:t>
            </a:r>
          </a:p>
        </p:txBody>
      </p:sp>
      <p:pic>
        <p:nvPicPr>
          <p:cNvPr id="2" name="Picture 1"/>
          <p:cNvPicPr>
            <a:picLocks noChangeAspect="1"/>
          </p:cNvPicPr>
          <p:nvPr/>
        </p:nvPicPr>
        <p:blipFill>
          <a:blip r:embed="rId6"/>
          <a:stretch>
            <a:fillRect/>
          </a:stretch>
        </p:blipFill>
        <p:spPr>
          <a:xfrm>
            <a:off x="9841118" y="655598"/>
            <a:ext cx="1377732" cy="338254"/>
          </a:xfrm>
          <a:prstGeom prst="rect">
            <a:avLst/>
          </a:prstGeom>
        </p:spPr>
      </p:pic>
      <p:pic>
        <p:nvPicPr>
          <p:cNvPr id="1434" name="Picture 1433"/>
          <p:cNvPicPr>
            <a:picLocks noChangeAspect="1"/>
          </p:cNvPicPr>
          <p:nvPr/>
        </p:nvPicPr>
        <p:blipFill>
          <a:blip r:embed="rId7">
            <a:biLevel thresh="25000"/>
            <a:extLst>
              <a:ext uri="{BEBA8EAE-BF5A-486C-A8C5-ECC9F3942E4B}">
                <a14:imgProps xmlns:a14="http://schemas.microsoft.com/office/drawing/2010/main">
                  <a14:imgLayer r:embed="rId8">
                    <a14:imgEffect>
                      <a14:colorTemperature colorTemp="109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310475" y="610374"/>
            <a:ext cx="1590033" cy="420114"/>
          </a:xfrm>
          <a:prstGeom prst="rect">
            <a:avLst/>
          </a:prstGeom>
        </p:spPr>
      </p:pic>
      <p:sp>
        <p:nvSpPr>
          <p:cNvPr id="10" name="Rectangle 9"/>
          <p:cNvSpPr/>
          <p:nvPr/>
        </p:nvSpPr>
        <p:spPr>
          <a:xfrm>
            <a:off x="2010795" y="3247793"/>
            <a:ext cx="1047018" cy="350310"/>
          </a:xfrm>
          <a:prstGeom prst="rect">
            <a:avLst/>
          </a:prstGeom>
        </p:spPr>
        <p:txBody>
          <a:bodyPr wrap="none" lIns="93237" tIns="46620" rIns="93237" bIns="46620">
            <a:spAutoFit/>
          </a:bodyPr>
          <a:lstStyle/>
          <a:p>
            <a:pPr defTabSz="1243777"/>
            <a:r>
              <a:rPr lang="en-US" sz="1632" dirty="0">
                <a:solidFill>
                  <a:srgbClr val="FFFFFF">
                    <a:alpha val="99000"/>
                  </a:srgbClr>
                </a:solidFill>
                <a:latin typeface="Segoe UI Semibold" panose="020B0702040204020203" pitchFamily="34" charset="0"/>
                <a:ea typeface="Segoe UI" pitchFamily="34" charset="0"/>
                <a:cs typeface="Segoe UI Semibold" panose="020B0702040204020203" pitchFamily="34" charset="0"/>
              </a:rPr>
              <a:t>compute</a:t>
            </a:r>
            <a:endParaRPr lang="en-US" sz="1632" dirty="0">
              <a:solidFill>
                <a:srgbClr val="505050"/>
              </a:solidFill>
            </a:endParaRPr>
          </a:p>
        </p:txBody>
      </p:sp>
      <p:sp>
        <p:nvSpPr>
          <p:cNvPr id="1324" name="Rectangle 1323"/>
          <p:cNvSpPr/>
          <p:nvPr/>
        </p:nvSpPr>
        <p:spPr>
          <a:xfrm>
            <a:off x="5938300" y="3247793"/>
            <a:ext cx="914590" cy="350310"/>
          </a:xfrm>
          <a:prstGeom prst="rect">
            <a:avLst/>
          </a:prstGeom>
        </p:spPr>
        <p:txBody>
          <a:bodyPr wrap="none" lIns="93237" tIns="46620" rIns="93237" bIns="46620">
            <a:spAutoFit/>
          </a:bodyPr>
          <a:lstStyle/>
          <a:p>
            <a:pPr defTabSz="1243777"/>
            <a:r>
              <a:rPr lang="en-US" sz="1632" dirty="0">
                <a:solidFill>
                  <a:srgbClr val="FFFFFF">
                    <a:alpha val="99000"/>
                  </a:srgbClr>
                </a:solidFill>
                <a:latin typeface="Segoe UI Semibold" panose="020B0702040204020203" pitchFamily="34" charset="0"/>
                <a:cs typeface="Segoe UI Semibold" panose="020B0702040204020203" pitchFamily="34" charset="0"/>
              </a:rPr>
              <a:t>storage</a:t>
            </a:r>
            <a:endParaRPr lang="en-US" sz="1632" dirty="0">
              <a:solidFill>
                <a:srgbClr val="505050"/>
              </a:solidFill>
            </a:endParaRPr>
          </a:p>
        </p:txBody>
      </p:sp>
      <p:sp>
        <p:nvSpPr>
          <p:cNvPr id="1325" name="Rectangle 1324"/>
          <p:cNvSpPr/>
          <p:nvPr/>
        </p:nvSpPr>
        <p:spPr>
          <a:xfrm>
            <a:off x="9291445" y="3247793"/>
            <a:ext cx="1291012" cy="350310"/>
          </a:xfrm>
          <a:prstGeom prst="rect">
            <a:avLst/>
          </a:prstGeom>
        </p:spPr>
        <p:txBody>
          <a:bodyPr wrap="none" lIns="93237" tIns="46620" rIns="93237" bIns="46620">
            <a:spAutoFit/>
          </a:bodyPr>
          <a:lstStyle/>
          <a:p>
            <a:pPr defTabSz="1243777"/>
            <a:r>
              <a:rPr lang="en-US" sz="1632" dirty="0">
                <a:solidFill>
                  <a:srgbClr val="FFFFFF">
                    <a:alpha val="99000"/>
                  </a:srgbClr>
                </a:solidFill>
                <a:latin typeface="Segoe UI Semibold" panose="020B0702040204020203" pitchFamily="34" charset="0"/>
                <a:cs typeface="Segoe UI Semibold" panose="020B0702040204020203" pitchFamily="34" charset="0"/>
              </a:rPr>
              <a:t>networking</a:t>
            </a:r>
            <a:endParaRPr lang="en-US" sz="1632" dirty="0">
              <a:solidFill>
                <a:srgbClr val="505050"/>
              </a:solidFill>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001" y="2552859"/>
            <a:ext cx="391795" cy="354312"/>
          </a:xfrm>
          <a:prstGeom prst="rect">
            <a:avLst/>
          </a:prstGeom>
        </p:spPr>
      </p:pic>
      <p:sp>
        <p:nvSpPr>
          <p:cNvPr id="5" name="TextBox 4"/>
          <p:cNvSpPr txBox="1"/>
          <p:nvPr/>
        </p:nvSpPr>
        <p:spPr>
          <a:xfrm>
            <a:off x="814523" y="3104562"/>
            <a:ext cx="1070779"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virtual machines</a:t>
            </a: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9569" y="2534169"/>
            <a:ext cx="391795" cy="391693"/>
          </a:xfrm>
          <a:prstGeom prst="rect">
            <a:avLst/>
          </a:prstGeom>
        </p:spPr>
      </p:pic>
      <p:sp>
        <p:nvSpPr>
          <p:cNvPr id="1321" name="TextBox 1320"/>
          <p:cNvSpPr txBox="1"/>
          <p:nvPr/>
        </p:nvSpPr>
        <p:spPr>
          <a:xfrm>
            <a:off x="2205944" y="3104562"/>
            <a:ext cx="639062"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web sites</a:t>
            </a:r>
          </a:p>
        </p:txBody>
      </p:sp>
      <p:sp>
        <p:nvSpPr>
          <p:cNvPr id="1323" name="TextBox 1322"/>
          <p:cNvSpPr txBox="1"/>
          <p:nvPr/>
        </p:nvSpPr>
        <p:spPr>
          <a:xfrm>
            <a:off x="3263427" y="3104562"/>
            <a:ext cx="915625"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cloud services</a:t>
            </a:r>
          </a:p>
        </p:txBody>
      </p:sp>
      <p:pic>
        <p:nvPicPr>
          <p:cNvPr id="2721" name="Picture 2"/>
          <p:cNvPicPr>
            <a:picLocks noChangeAspect="1" noChangeArrowheads="1"/>
          </p:cNvPicPr>
          <p:nvPr/>
        </p:nvPicPr>
        <p:blipFill>
          <a:blip r:embed="rId11" cstate="print">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4820482" y="2552601"/>
            <a:ext cx="391795" cy="35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6" name="TextBox 1325"/>
          <p:cNvSpPr txBox="1"/>
          <p:nvPr/>
        </p:nvSpPr>
        <p:spPr>
          <a:xfrm>
            <a:off x="4584575" y="3104562"/>
            <a:ext cx="863625"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SQL database</a:t>
            </a:r>
          </a:p>
        </p:txBody>
      </p:sp>
      <p:grpSp>
        <p:nvGrpSpPr>
          <p:cNvPr id="12" name="Group 11"/>
          <p:cNvGrpSpPr>
            <a:grpSpLocks noChangeAspect="1"/>
          </p:cNvGrpSpPr>
          <p:nvPr/>
        </p:nvGrpSpPr>
        <p:grpSpPr>
          <a:xfrm>
            <a:off x="6192470" y="2605283"/>
            <a:ext cx="391795" cy="249509"/>
            <a:chOff x="5931319" y="2893145"/>
            <a:chExt cx="291819" cy="185889"/>
          </a:xfrm>
        </p:grpSpPr>
        <p:sp>
          <p:nvSpPr>
            <p:cNvPr id="2724" name="Rectangle 2723"/>
            <p:cNvSpPr/>
            <p:nvPr/>
          </p:nvSpPr>
          <p:spPr>
            <a:xfrm>
              <a:off x="5931319" y="2893145"/>
              <a:ext cx="291819" cy="1858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8301"/>
              <a:endParaRPr lang="en-US" sz="2498">
                <a:solidFill>
                  <a:srgbClr val="FFFFFF"/>
                </a:solidFill>
              </a:endParaRPr>
            </a:p>
          </p:txBody>
        </p:sp>
        <p:sp>
          <p:nvSpPr>
            <p:cNvPr id="2725" name="Rectangle 2724"/>
            <p:cNvSpPr/>
            <p:nvPr/>
          </p:nvSpPr>
          <p:spPr>
            <a:xfrm>
              <a:off x="5931452" y="2893544"/>
              <a:ext cx="87072" cy="182289"/>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8301"/>
              <a:endParaRPr lang="en-US" sz="2498">
                <a:solidFill>
                  <a:srgbClr val="FFFFFF"/>
                </a:solidFill>
              </a:endParaRPr>
            </a:p>
          </p:txBody>
        </p:sp>
      </p:grpSp>
      <p:sp>
        <p:nvSpPr>
          <p:cNvPr id="1327" name="TextBox 1326"/>
          <p:cNvSpPr txBox="1"/>
          <p:nvPr/>
        </p:nvSpPr>
        <p:spPr>
          <a:xfrm>
            <a:off x="5852984" y="3104562"/>
            <a:ext cx="1070779"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noSQL database</a:t>
            </a:r>
          </a:p>
        </p:txBody>
      </p:sp>
      <p:sp>
        <p:nvSpPr>
          <p:cNvPr id="2731" name="Freeform 79"/>
          <p:cNvSpPr>
            <a:spLocks noChangeAspect="1" noEditPoints="1"/>
          </p:cNvSpPr>
          <p:nvPr/>
        </p:nvSpPr>
        <p:spPr bwMode="black">
          <a:xfrm>
            <a:off x="7471511" y="2534169"/>
            <a:ext cx="289816" cy="39169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923" tIns="41962" rIns="83923" bIns="41962" numCol="1" anchor="t" anchorCtr="0" compatLnSpc="1">
            <a:prstTxWarp prst="textNoShape">
              <a:avLst/>
            </a:prstTxWarp>
          </a:bodyPr>
          <a:lstStyle/>
          <a:p>
            <a:pPr defTabSz="698301"/>
            <a:endParaRPr lang="en-US" sz="1020">
              <a:solidFill>
                <a:srgbClr val="FFFFFF"/>
              </a:solidFill>
            </a:endParaRPr>
          </a:p>
        </p:txBody>
      </p:sp>
      <p:sp>
        <p:nvSpPr>
          <p:cNvPr id="1328" name="TextBox 1327"/>
          <p:cNvSpPr txBox="1"/>
          <p:nvPr/>
        </p:nvSpPr>
        <p:spPr>
          <a:xfrm>
            <a:off x="7172404" y="3104562"/>
            <a:ext cx="888001"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blob storage</a:t>
            </a:r>
          </a:p>
        </p:txBody>
      </p:sp>
      <p:sp>
        <p:nvSpPr>
          <p:cNvPr id="1439" name="Freeform 58"/>
          <p:cNvSpPr>
            <a:spLocks noEditPoints="1"/>
          </p:cNvSpPr>
          <p:nvPr/>
        </p:nvSpPr>
        <p:spPr bwMode="black">
          <a:xfrm>
            <a:off x="8544698" y="2520310"/>
            <a:ext cx="391411" cy="419410"/>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3923" tIns="41962" rIns="83923" bIns="41962" numCol="1" anchor="t" anchorCtr="0" compatLnSpc="1">
            <a:prstTxWarp prst="textNoShape">
              <a:avLst/>
            </a:prstTxWarp>
          </a:bodyPr>
          <a:lstStyle/>
          <a:p>
            <a:pPr defTabSz="698301"/>
            <a:endParaRPr lang="en-US" sz="1020">
              <a:solidFill>
                <a:srgbClr val="FFFFFF"/>
              </a:solidFill>
            </a:endParaRPr>
          </a:p>
        </p:txBody>
      </p:sp>
      <p:sp>
        <p:nvSpPr>
          <p:cNvPr id="1329" name="TextBox 1328"/>
          <p:cNvSpPr txBox="1"/>
          <p:nvPr/>
        </p:nvSpPr>
        <p:spPr>
          <a:xfrm>
            <a:off x="8482516" y="3104556"/>
            <a:ext cx="515745"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connect</a:t>
            </a:r>
          </a:p>
        </p:txBody>
      </p:sp>
      <p:sp>
        <p:nvSpPr>
          <p:cNvPr id="1457" name="Freeform 78"/>
          <p:cNvSpPr>
            <a:spLocks noEditPoints="1"/>
          </p:cNvSpPr>
          <p:nvPr/>
        </p:nvSpPr>
        <p:spPr bwMode="black">
          <a:xfrm>
            <a:off x="9703384" y="2523205"/>
            <a:ext cx="432312" cy="413621"/>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3923" tIns="41962" rIns="83923" bIns="41962" numCol="1" anchor="t" anchorCtr="0" compatLnSpc="1">
            <a:prstTxWarp prst="textNoShape">
              <a:avLst/>
            </a:prstTxWarp>
          </a:bodyPr>
          <a:lstStyle/>
          <a:p>
            <a:pPr defTabSz="698301"/>
            <a:endParaRPr lang="en-US" sz="1020" dirty="0">
              <a:solidFill>
                <a:srgbClr val="FFFFFF"/>
              </a:solidFill>
            </a:endParaRPr>
          </a:p>
        </p:txBody>
      </p:sp>
      <p:sp>
        <p:nvSpPr>
          <p:cNvPr id="1330" name="TextBox 1329"/>
          <p:cNvSpPr txBox="1"/>
          <p:nvPr/>
        </p:nvSpPr>
        <p:spPr>
          <a:xfrm>
            <a:off x="9437348" y="3104562"/>
            <a:ext cx="962239"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virtual network</a:t>
            </a:r>
          </a:p>
        </p:txBody>
      </p:sp>
      <p:sp>
        <p:nvSpPr>
          <p:cNvPr id="1331" name="TextBox 1330"/>
          <p:cNvSpPr txBox="1"/>
          <p:nvPr/>
        </p:nvSpPr>
        <p:spPr>
          <a:xfrm>
            <a:off x="10692911" y="3104562"/>
            <a:ext cx="974653" cy="158521"/>
          </a:xfrm>
          <a:prstGeom prst="rect">
            <a:avLst/>
          </a:prstGeom>
          <a:noFill/>
        </p:spPr>
        <p:txBody>
          <a:bodyPr wrap="square" lIns="0" tIns="0" rIns="0" bIns="0" rtlCol="0">
            <a:spAutoFit/>
          </a:bodyPr>
          <a:lstStyle/>
          <a:p>
            <a:pPr defTabSz="1243777">
              <a:lnSpc>
                <a:spcPct val="90000"/>
              </a:lnSpc>
              <a:spcBef>
                <a:spcPct val="20000"/>
              </a:spcBef>
              <a:buSzPct val="80000"/>
            </a:pPr>
            <a:r>
              <a:rPr lang="en-US" sz="1122" dirty="0">
                <a:solidFill>
                  <a:srgbClr val="FFFFFF"/>
                </a:solidFill>
                <a:latin typeface="Segoe UI Light"/>
              </a:rPr>
              <a:t>traffic manager</a:t>
            </a:r>
          </a:p>
        </p:txBody>
      </p:sp>
      <p:sp>
        <p:nvSpPr>
          <p:cNvPr id="24" name="TextBox 23"/>
          <p:cNvSpPr txBox="1"/>
          <p:nvPr/>
        </p:nvSpPr>
        <p:spPr>
          <a:xfrm>
            <a:off x="1998135" y="2629233"/>
            <a:ext cx="378873" cy="353010"/>
          </a:xfrm>
          <a:prstGeom prst="rect">
            <a:avLst/>
          </a:prstGeom>
          <a:noFill/>
        </p:spPr>
        <p:txBody>
          <a:bodyPr wrap="square" lIns="0" tIns="0" rIns="0" bIns="0" rtlCol="0">
            <a:spAutoFit/>
          </a:bodyPr>
          <a:lstStyle/>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p:txBody>
      </p:sp>
      <p:sp>
        <p:nvSpPr>
          <p:cNvPr id="83" name="TextBox 82"/>
          <p:cNvSpPr txBox="1"/>
          <p:nvPr/>
        </p:nvSpPr>
        <p:spPr>
          <a:xfrm rot="16200000">
            <a:off x="-41561" y="705620"/>
            <a:ext cx="968609" cy="192135"/>
          </a:xfrm>
          <a:prstGeom prst="rect">
            <a:avLst/>
          </a:prstGeom>
          <a:noFill/>
        </p:spPr>
        <p:txBody>
          <a:bodyPr wrap="square" lIns="0" tIns="0" rIns="0" bIns="0" rtlCol="0" anchor="ctr" anchorCtr="0">
            <a:spAutoFit/>
          </a:bodyPr>
          <a:lstStyle/>
          <a:p>
            <a:pPr algn="ctr" defTabSz="1243777"/>
            <a:r>
              <a:rPr lang="en-US" sz="1224" dirty="0">
                <a:solidFill>
                  <a:srgbClr val="FFFFFF">
                    <a:alpha val="99000"/>
                  </a:srgbClr>
                </a:solidFill>
              </a:rPr>
              <a:t>Frameworks</a:t>
            </a:r>
          </a:p>
        </p:txBody>
      </p:sp>
      <p:sp>
        <p:nvSpPr>
          <p:cNvPr id="84" name="TextBox 83"/>
          <p:cNvSpPr txBox="1"/>
          <p:nvPr/>
        </p:nvSpPr>
        <p:spPr>
          <a:xfrm rot="16200000">
            <a:off x="18612" y="1696219"/>
            <a:ext cx="848262" cy="192135"/>
          </a:xfrm>
          <a:prstGeom prst="rect">
            <a:avLst/>
          </a:prstGeom>
          <a:noFill/>
        </p:spPr>
        <p:txBody>
          <a:bodyPr wrap="square" lIns="0" tIns="0" rIns="0" bIns="0" rtlCol="0" anchor="ctr" anchorCtr="0">
            <a:spAutoFit/>
          </a:bodyPr>
          <a:lstStyle/>
          <a:p>
            <a:pPr algn="ctr" defTabSz="1243777"/>
            <a:r>
              <a:rPr lang="en-US" sz="1224" dirty="0">
                <a:solidFill>
                  <a:srgbClr val="FFFFFF">
                    <a:alpha val="99000"/>
                  </a:srgbClr>
                </a:solidFill>
              </a:rPr>
              <a:t>Services</a:t>
            </a:r>
          </a:p>
        </p:txBody>
      </p:sp>
      <p:sp>
        <p:nvSpPr>
          <p:cNvPr id="85" name="TextBox 84"/>
          <p:cNvSpPr txBox="1"/>
          <p:nvPr/>
        </p:nvSpPr>
        <p:spPr>
          <a:xfrm rot="16200000">
            <a:off x="-213385" y="2853611"/>
            <a:ext cx="1312252" cy="192135"/>
          </a:xfrm>
          <a:prstGeom prst="rect">
            <a:avLst/>
          </a:prstGeom>
          <a:noFill/>
        </p:spPr>
        <p:txBody>
          <a:bodyPr wrap="square" lIns="0" tIns="0" rIns="0" bIns="0" rtlCol="0" anchor="ctr" anchorCtr="0">
            <a:spAutoFit/>
          </a:bodyPr>
          <a:lstStyle/>
          <a:p>
            <a:pPr algn="ctr" defTabSz="1243777"/>
            <a:r>
              <a:rPr lang="en-US" sz="1224" dirty="0">
                <a:solidFill>
                  <a:srgbClr val="FFFFFF">
                    <a:alpha val="99000"/>
                  </a:srgbClr>
                </a:solidFill>
              </a:rPr>
              <a:t>Fabric</a:t>
            </a:r>
          </a:p>
        </p:txBody>
      </p:sp>
      <p:sp>
        <p:nvSpPr>
          <p:cNvPr id="86" name="TextBox 85"/>
          <p:cNvSpPr txBox="1"/>
          <p:nvPr/>
        </p:nvSpPr>
        <p:spPr>
          <a:xfrm rot="16200000">
            <a:off x="-847150" y="4894420"/>
            <a:ext cx="2579782" cy="192135"/>
          </a:xfrm>
          <a:prstGeom prst="rect">
            <a:avLst/>
          </a:prstGeom>
          <a:noFill/>
        </p:spPr>
        <p:txBody>
          <a:bodyPr wrap="square" lIns="0" tIns="0" rIns="0" bIns="0" rtlCol="0" anchor="ctr" anchorCtr="0">
            <a:spAutoFit/>
          </a:bodyPr>
          <a:lstStyle/>
          <a:p>
            <a:pPr algn="ctr" defTabSz="1243777"/>
            <a:r>
              <a:rPr lang="en-US" sz="1224" dirty="0">
                <a:solidFill>
                  <a:srgbClr val="FFFFFF">
                    <a:alpha val="99000"/>
                  </a:srgbClr>
                </a:solidFill>
              </a:rPr>
              <a:t>Infrastructure</a:t>
            </a:r>
          </a:p>
        </p:txBody>
      </p:sp>
      <p:sp>
        <p:nvSpPr>
          <p:cNvPr id="88" name="TextBox 87"/>
          <p:cNvSpPr txBox="1"/>
          <p:nvPr/>
        </p:nvSpPr>
        <p:spPr>
          <a:xfrm>
            <a:off x="925157" y="5635286"/>
            <a:ext cx="3632702" cy="352226"/>
          </a:xfrm>
          <a:prstGeom prst="rect">
            <a:avLst/>
          </a:prstGeom>
          <a:noFill/>
        </p:spPr>
        <p:txBody>
          <a:bodyPr wrap="square" lIns="0" tIns="0" rIns="0" bIns="0" rtlCol="0">
            <a:spAutoFit/>
          </a:bodyPr>
          <a:lstStyle/>
          <a:p>
            <a:pPr defTabSz="1243777">
              <a:spcBef>
                <a:spcPct val="20000"/>
              </a:spcBef>
              <a:buSzPct val="80000"/>
            </a:pPr>
            <a:r>
              <a:rPr lang="en-US" sz="1122" dirty="0">
                <a:solidFill>
                  <a:srgbClr val="FFFFFF">
                    <a:alpha val="99000"/>
                  </a:srgbClr>
                </a:solidFill>
              </a:rPr>
              <a:t>N Central US, S Central US, N Europe, W Europe, E Asia, SE Asia + 24 Edge CDN Locations</a:t>
            </a:r>
          </a:p>
        </p:txBody>
      </p:sp>
      <p:sp>
        <p:nvSpPr>
          <p:cNvPr id="101" name="TextBox 100"/>
          <p:cNvSpPr txBox="1"/>
          <p:nvPr/>
        </p:nvSpPr>
        <p:spPr>
          <a:xfrm>
            <a:off x="3043537" y="2629233"/>
            <a:ext cx="378873" cy="353010"/>
          </a:xfrm>
          <a:prstGeom prst="rect">
            <a:avLst/>
          </a:prstGeom>
          <a:noFill/>
        </p:spPr>
        <p:txBody>
          <a:bodyPr wrap="square" lIns="0" tIns="0" rIns="0" bIns="0" rtlCol="0">
            <a:spAutoFit/>
          </a:bodyPr>
          <a:lstStyle/>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p:txBody>
      </p:sp>
      <p:sp>
        <p:nvSpPr>
          <p:cNvPr id="102" name="TextBox 101"/>
          <p:cNvSpPr txBox="1"/>
          <p:nvPr/>
        </p:nvSpPr>
        <p:spPr>
          <a:xfrm>
            <a:off x="5643734" y="2629233"/>
            <a:ext cx="378873" cy="353010"/>
          </a:xfrm>
          <a:prstGeom prst="rect">
            <a:avLst/>
          </a:prstGeom>
          <a:noFill/>
        </p:spPr>
        <p:txBody>
          <a:bodyPr wrap="square" lIns="0" tIns="0" rIns="0" bIns="0" rtlCol="0">
            <a:spAutoFit/>
          </a:bodyPr>
          <a:lstStyle/>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p:txBody>
      </p:sp>
      <p:sp>
        <p:nvSpPr>
          <p:cNvPr id="103" name="TextBox 102"/>
          <p:cNvSpPr txBox="1"/>
          <p:nvPr/>
        </p:nvSpPr>
        <p:spPr>
          <a:xfrm>
            <a:off x="7019119" y="2629233"/>
            <a:ext cx="378873" cy="353010"/>
          </a:xfrm>
          <a:prstGeom prst="rect">
            <a:avLst/>
          </a:prstGeom>
          <a:noFill/>
        </p:spPr>
        <p:txBody>
          <a:bodyPr wrap="square" lIns="0" tIns="0" rIns="0" bIns="0" rtlCol="0">
            <a:spAutoFit/>
          </a:bodyPr>
          <a:lstStyle/>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p:txBody>
      </p:sp>
      <p:sp>
        <p:nvSpPr>
          <p:cNvPr id="104" name="TextBox 103"/>
          <p:cNvSpPr txBox="1"/>
          <p:nvPr/>
        </p:nvSpPr>
        <p:spPr>
          <a:xfrm>
            <a:off x="9187706" y="2629233"/>
            <a:ext cx="378873" cy="353010"/>
          </a:xfrm>
          <a:prstGeom prst="rect">
            <a:avLst/>
          </a:prstGeom>
          <a:noFill/>
        </p:spPr>
        <p:txBody>
          <a:bodyPr wrap="square" lIns="0" tIns="0" rIns="0" bIns="0" rtlCol="0">
            <a:spAutoFit/>
          </a:bodyPr>
          <a:lstStyle/>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p:txBody>
      </p:sp>
      <p:sp>
        <p:nvSpPr>
          <p:cNvPr id="105" name="TextBox 104"/>
          <p:cNvSpPr txBox="1"/>
          <p:nvPr/>
        </p:nvSpPr>
        <p:spPr>
          <a:xfrm>
            <a:off x="10527614" y="2629233"/>
            <a:ext cx="378873" cy="353010"/>
          </a:xfrm>
          <a:prstGeom prst="rect">
            <a:avLst/>
          </a:prstGeom>
          <a:noFill/>
        </p:spPr>
        <p:txBody>
          <a:bodyPr wrap="square" lIns="0" tIns="0" rIns="0" bIns="0" rtlCol="0">
            <a:spAutoFit/>
          </a:bodyPr>
          <a:lstStyle/>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a:p>
            <a:pPr defTabSz="1243777">
              <a:lnSpc>
                <a:spcPts val="510"/>
              </a:lnSpc>
              <a:spcBef>
                <a:spcPct val="20000"/>
              </a:spcBef>
              <a:buSzPct val="80000"/>
            </a:pPr>
            <a:r>
              <a:rPr lang="en-US" sz="2498" dirty="0">
                <a:solidFill>
                  <a:srgbClr val="FFFFFF"/>
                </a:solidFill>
              </a:rPr>
              <a:t>.</a:t>
            </a:r>
          </a:p>
        </p:txBody>
      </p:sp>
      <p:grpSp>
        <p:nvGrpSpPr>
          <p:cNvPr id="13" name="Group 12"/>
          <p:cNvGrpSpPr/>
          <p:nvPr/>
        </p:nvGrpSpPr>
        <p:grpSpPr>
          <a:xfrm>
            <a:off x="912062" y="4720792"/>
            <a:ext cx="2003874" cy="711515"/>
            <a:chOff x="893149" y="4891541"/>
            <a:chExt cx="1964249" cy="697627"/>
          </a:xfrm>
        </p:grpSpPr>
        <p:sp>
          <p:nvSpPr>
            <p:cNvPr id="2739" name="Freeform 123"/>
            <p:cNvSpPr>
              <a:spLocks noEditPoints="1"/>
            </p:cNvSpPr>
            <p:nvPr/>
          </p:nvSpPr>
          <p:spPr bwMode="black">
            <a:xfrm>
              <a:off x="917487" y="4960327"/>
              <a:ext cx="173050" cy="191359"/>
            </a:xfrm>
            <a:custGeom>
              <a:avLst/>
              <a:gdLst>
                <a:gd name="T0" fmla="*/ 57 w 63"/>
                <a:gd name="T1" fmla="*/ 54 h 65"/>
                <a:gd name="T2" fmla="*/ 57 w 63"/>
                <a:gd name="T3" fmla="*/ 55 h 65"/>
                <a:gd name="T4" fmla="*/ 35 w 63"/>
                <a:gd name="T5" fmla="*/ 65 h 65"/>
                <a:gd name="T6" fmla="*/ 33 w 63"/>
                <a:gd name="T7" fmla="*/ 65 h 65"/>
                <a:gd name="T8" fmla="*/ 12 w 63"/>
                <a:gd name="T9" fmla="*/ 57 h 65"/>
                <a:gd name="T10" fmla="*/ 10 w 63"/>
                <a:gd name="T11" fmla="*/ 55 h 65"/>
                <a:gd name="T12" fmla="*/ 2 w 63"/>
                <a:gd name="T13" fmla="*/ 62 h 65"/>
                <a:gd name="T14" fmla="*/ 0 w 63"/>
                <a:gd name="T15" fmla="*/ 37 h 65"/>
                <a:gd name="T16" fmla="*/ 25 w 63"/>
                <a:gd name="T17" fmla="*/ 42 h 65"/>
                <a:gd name="T18" fmla="*/ 17 w 63"/>
                <a:gd name="T19" fmla="*/ 48 h 65"/>
                <a:gd name="T20" fmla="*/ 20 w 63"/>
                <a:gd name="T21" fmla="*/ 50 h 65"/>
                <a:gd name="T22" fmla="*/ 33 w 63"/>
                <a:gd name="T23" fmla="*/ 55 h 65"/>
                <a:gd name="T24" fmla="*/ 34 w 63"/>
                <a:gd name="T25" fmla="*/ 55 h 65"/>
                <a:gd name="T26" fmla="*/ 49 w 63"/>
                <a:gd name="T27" fmla="*/ 48 h 65"/>
                <a:gd name="T28" fmla="*/ 50 w 63"/>
                <a:gd name="T29" fmla="*/ 48 h 65"/>
                <a:gd name="T30" fmla="*/ 57 w 63"/>
                <a:gd name="T31" fmla="*/ 54 h 65"/>
                <a:gd name="T32" fmla="*/ 63 w 63"/>
                <a:gd name="T33" fmla="*/ 29 h 65"/>
                <a:gd name="T34" fmla="*/ 61 w 63"/>
                <a:gd name="T35" fmla="*/ 4 h 65"/>
                <a:gd name="T36" fmla="*/ 53 w 63"/>
                <a:gd name="T37" fmla="*/ 11 h 65"/>
                <a:gd name="T38" fmla="*/ 53 w 63"/>
                <a:gd name="T39" fmla="*/ 11 h 65"/>
                <a:gd name="T40" fmla="*/ 53 w 63"/>
                <a:gd name="T41" fmla="*/ 10 h 65"/>
                <a:gd name="T42" fmla="*/ 51 w 63"/>
                <a:gd name="T43" fmla="*/ 8 h 65"/>
                <a:gd name="T44" fmla="*/ 29 w 63"/>
                <a:gd name="T45" fmla="*/ 0 h 65"/>
                <a:gd name="T46" fmla="*/ 28 w 63"/>
                <a:gd name="T47" fmla="*/ 0 h 65"/>
                <a:gd name="T48" fmla="*/ 6 w 63"/>
                <a:gd name="T49" fmla="*/ 10 h 65"/>
                <a:gd name="T50" fmla="*/ 5 w 63"/>
                <a:gd name="T51" fmla="*/ 10 h 65"/>
                <a:gd name="T52" fmla="*/ 13 w 63"/>
                <a:gd name="T53" fmla="*/ 17 h 65"/>
                <a:gd name="T54" fmla="*/ 13 w 63"/>
                <a:gd name="T55" fmla="*/ 17 h 65"/>
                <a:gd name="T56" fmla="*/ 28 w 63"/>
                <a:gd name="T57" fmla="*/ 10 h 65"/>
                <a:gd name="T58" fmla="*/ 29 w 63"/>
                <a:gd name="T59" fmla="*/ 10 h 65"/>
                <a:gd name="T60" fmla="*/ 43 w 63"/>
                <a:gd name="T61" fmla="*/ 14 h 65"/>
                <a:gd name="T62" fmla="*/ 46 w 63"/>
                <a:gd name="T63" fmla="*/ 17 h 65"/>
                <a:gd name="T64" fmla="*/ 38 w 63"/>
                <a:gd name="T65" fmla="*/ 24 h 65"/>
                <a:gd name="T66" fmla="*/ 63 w 63"/>
                <a:gd name="T67"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65">
                  <a:moveTo>
                    <a:pt x="57" y="54"/>
                  </a:moveTo>
                  <a:cubicBezTo>
                    <a:pt x="57" y="55"/>
                    <a:pt x="57" y="55"/>
                    <a:pt x="57" y="55"/>
                  </a:cubicBezTo>
                  <a:cubicBezTo>
                    <a:pt x="51" y="61"/>
                    <a:pt x="43" y="64"/>
                    <a:pt x="35" y="65"/>
                  </a:cubicBezTo>
                  <a:cubicBezTo>
                    <a:pt x="34" y="65"/>
                    <a:pt x="34" y="65"/>
                    <a:pt x="33" y="65"/>
                  </a:cubicBezTo>
                  <a:cubicBezTo>
                    <a:pt x="26" y="65"/>
                    <a:pt x="18" y="62"/>
                    <a:pt x="12" y="57"/>
                  </a:cubicBezTo>
                  <a:cubicBezTo>
                    <a:pt x="10" y="55"/>
                    <a:pt x="10" y="55"/>
                    <a:pt x="10" y="55"/>
                  </a:cubicBezTo>
                  <a:cubicBezTo>
                    <a:pt x="2" y="62"/>
                    <a:pt x="2" y="62"/>
                    <a:pt x="2" y="62"/>
                  </a:cubicBezTo>
                  <a:cubicBezTo>
                    <a:pt x="0" y="37"/>
                    <a:pt x="0" y="37"/>
                    <a:pt x="0" y="37"/>
                  </a:cubicBezTo>
                  <a:cubicBezTo>
                    <a:pt x="25" y="42"/>
                    <a:pt x="25" y="42"/>
                    <a:pt x="25" y="42"/>
                  </a:cubicBezTo>
                  <a:cubicBezTo>
                    <a:pt x="17" y="48"/>
                    <a:pt x="17" y="48"/>
                    <a:pt x="17" y="48"/>
                  </a:cubicBezTo>
                  <a:cubicBezTo>
                    <a:pt x="20" y="50"/>
                    <a:pt x="20" y="50"/>
                    <a:pt x="20" y="50"/>
                  </a:cubicBezTo>
                  <a:cubicBezTo>
                    <a:pt x="24" y="53"/>
                    <a:pt x="29" y="55"/>
                    <a:pt x="33" y="55"/>
                  </a:cubicBezTo>
                  <a:cubicBezTo>
                    <a:pt x="34" y="55"/>
                    <a:pt x="34" y="55"/>
                    <a:pt x="34" y="55"/>
                  </a:cubicBezTo>
                  <a:cubicBezTo>
                    <a:pt x="40" y="54"/>
                    <a:pt x="45" y="52"/>
                    <a:pt x="49" y="48"/>
                  </a:cubicBezTo>
                  <a:cubicBezTo>
                    <a:pt x="50" y="48"/>
                    <a:pt x="50" y="48"/>
                    <a:pt x="50" y="48"/>
                  </a:cubicBezTo>
                  <a:lnTo>
                    <a:pt x="57" y="54"/>
                  </a:lnTo>
                  <a:close/>
                  <a:moveTo>
                    <a:pt x="63" y="29"/>
                  </a:moveTo>
                  <a:cubicBezTo>
                    <a:pt x="61" y="4"/>
                    <a:pt x="61" y="4"/>
                    <a:pt x="61" y="4"/>
                  </a:cubicBezTo>
                  <a:cubicBezTo>
                    <a:pt x="53" y="11"/>
                    <a:pt x="53" y="11"/>
                    <a:pt x="53" y="11"/>
                  </a:cubicBezTo>
                  <a:cubicBezTo>
                    <a:pt x="53" y="11"/>
                    <a:pt x="53" y="11"/>
                    <a:pt x="53" y="11"/>
                  </a:cubicBezTo>
                  <a:cubicBezTo>
                    <a:pt x="53" y="10"/>
                    <a:pt x="53" y="10"/>
                    <a:pt x="53" y="10"/>
                  </a:cubicBezTo>
                  <a:cubicBezTo>
                    <a:pt x="51" y="8"/>
                    <a:pt x="51" y="8"/>
                    <a:pt x="51" y="8"/>
                  </a:cubicBezTo>
                  <a:cubicBezTo>
                    <a:pt x="45" y="3"/>
                    <a:pt x="37" y="0"/>
                    <a:pt x="29" y="0"/>
                  </a:cubicBezTo>
                  <a:cubicBezTo>
                    <a:pt x="29" y="0"/>
                    <a:pt x="28" y="0"/>
                    <a:pt x="28" y="0"/>
                  </a:cubicBezTo>
                  <a:cubicBezTo>
                    <a:pt x="20" y="0"/>
                    <a:pt x="12" y="4"/>
                    <a:pt x="6" y="10"/>
                  </a:cubicBezTo>
                  <a:cubicBezTo>
                    <a:pt x="5" y="10"/>
                    <a:pt x="5" y="10"/>
                    <a:pt x="5" y="10"/>
                  </a:cubicBezTo>
                  <a:cubicBezTo>
                    <a:pt x="13" y="17"/>
                    <a:pt x="13" y="17"/>
                    <a:pt x="13" y="17"/>
                  </a:cubicBezTo>
                  <a:cubicBezTo>
                    <a:pt x="13" y="17"/>
                    <a:pt x="13" y="17"/>
                    <a:pt x="13" y="17"/>
                  </a:cubicBezTo>
                  <a:cubicBezTo>
                    <a:pt x="17" y="13"/>
                    <a:pt x="23" y="10"/>
                    <a:pt x="28" y="10"/>
                  </a:cubicBezTo>
                  <a:cubicBezTo>
                    <a:pt x="29" y="10"/>
                    <a:pt x="29" y="10"/>
                    <a:pt x="29" y="10"/>
                  </a:cubicBezTo>
                  <a:cubicBezTo>
                    <a:pt x="34" y="10"/>
                    <a:pt x="39" y="12"/>
                    <a:pt x="43" y="14"/>
                  </a:cubicBezTo>
                  <a:cubicBezTo>
                    <a:pt x="46" y="17"/>
                    <a:pt x="46" y="17"/>
                    <a:pt x="46" y="17"/>
                  </a:cubicBezTo>
                  <a:cubicBezTo>
                    <a:pt x="38" y="24"/>
                    <a:pt x="38" y="24"/>
                    <a:pt x="38" y="24"/>
                  </a:cubicBezTo>
                  <a:lnTo>
                    <a:pt x="63" y="29"/>
                  </a:lnTo>
                  <a:close/>
                </a:path>
              </a:pathLst>
            </a:custGeom>
            <a:solidFill>
              <a:srgbClr val="FFFFFF"/>
            </a:solidFill>
            <a:ln>
              <a:noFill/>
            </a:ln>
            <a:extLst/>
          </p:spPr>
          <p:txBody>
            <a:bodyPr vert="horz" wrap="square" lIns="133177" tIns="66590" rIns="133177" bIns="66590" numCol="1" anchor="t" anchorCtr="0" compatLnSpc="1">
              <a:prstTxWarp prst="textNoShape">
                <a:avLst/>
              </a:prstTxWarp>
            </a:bodyPr>
            <a:lstStyle/>
            <a:p>
              <a:pPr defTabSz="698301"/>
              <a:endParaRPr lang="en-US" sz="2498" dirty="0">
                <a:solidFill>
                  <a:srgbClr val="FFFFFF"/>
                </a:solidFill>
              </a:endParaRPr>
            </a:p>
          </p:txBody>
        </p:sp>
        <p:pic>
          <p:nvPicPr>
            <p:cNvPr id="2740" name="Picture 2739"/>
            <p:cNvPicPr>
              <a:picLocks noChangeAspect="1"/>
            </p:cNvPicPr>
            <p:nvPr/>
          </p:nvPicPr>
          <p:blipFill rotWithShape="1">
            <a:blip r:embed="rId12" cstate="print">
              <a:clrChange>
                <a:clrFrom>
                  <a:srgbClr val="4EB1E4"/>
                </a:clrFrom>
                <a:clrTo>
                  <a:srgbClr val="4EB1E4">
                    <a:alpha val="0"/>
                  </a:srgbClr>
                </a:clrTo>
              </a:clrChange>
              <a:extLst>
                <a:ext uri="{28A0092B-C50C-407E-A947-70E740481C1C}">
                  <a14:useLocalDpi xmlns:a14="http://schemas.microsoft.com/office/drawing/2010/main"/>
                </a:ext>
              </a:extLst>
            </a:blip>
            <a:srcRect/>
            <a:stretch/>
          </p:blipFill>
          <p:spPr>
            <a:xfrm>
              <a:off x="893149" y="5226322"/>
              <a:ext cx="238986" cy="354073"/>
            </a:xfrm>
            <a:prstGeom prst="rect">
              <a:avLst/>
            </a:prstGeom>
          </p:spPr>
        </p:pic>
        <p:sp>
          <p:nvSpPr>
            <p:cNvPr id="8" name="TextBox 7"/>
            <p:cNvSpPr txBox="1"/>
            <p:nvPr/>
          </p:nvSpPr>
          <p:spPr>
            <a:xfrm>
              <a:off x="1227418" y="4891541"/>
              <a:ext cx="1629980" cy="697627"/>
            </a:xfrm>
            <a:prstGeom prst="rect">
              <a:avLst/>
            </a:prstGeom>
            <a:noFill/>
          </p:spPr>
          <p:txBody>
            <a:bodyPr wrap="square" lIns="0" tIns="0" rIns="0" bIns="0" rtlCol="0">
              <a:spAutoFit/>
            </a:bodyPr>
            <a:lstStyle/>
            <a:p>
              <a:pPr defTabSz="1243777">
                <a:lnSpc>
                  <a:spcPct val="150000"/>
                </a:lnSpc>
                <a:spcBef>
                  <a:spcPct val="20000"/>
                </a:spcBef>
                <a:buSzPct val="80000"/>
              </a:pPr>
              <a:r>
                <a:rPr lang="en-US" sz="1428" dirty="0">
                  <a:solidFill>
                    <a:srgbClr val="FFFFFF"/>
                  </a:solidFill>
                </a:rPr>
                <a:t>Automated</a:t>
              </a:r>
            </a:p>
            <a:p>
              <a:pPr defTabSz="1243777">
                <a:lnSpc>
                  <a:spcPct val="150000"/>
                </a:lnSpc>
                <a:spcBef>
                  <a:spcPct val="20000"/>
                </a:spcBef>
                <a:buSzPct val="80000"/>
              </a:pPr>
              <a:r>
                <a:rPr lang="en-US" sz="1428" dirty="0">
                  <a:solidFill>
                    <a:srgbClr val="FFFFFF"/>
                  </a:solidFill>
                </a:rPr>
                <a:t>Managed Resources</a:t>
              </a:r>
            </a:p>
          </p:txBody>
        </p:sp>
      </p:grpSp>
      <p:grpSp>
        <p:nvGrpSpPr>
          <p:cNvPr id="90" name="Group 89"/>
          <p:cNvGrpSpPr/>
          <p:nvPr/>
        </p:nvGrpSpPr>
        <p:grpSpPr>
          <a:xfrm>
            <a:off x="3003495" y="4732469"/>
            <a:ext cx="2120585" cy="711515"/>
            <a:chOff x="778745" y="4891541"/>
            <a:chExt cx="2078653" cy="697627"/>
          </a:xfrm>
        </p:grpSpPr>
        <p:pic>
          <p:nvPicPr>
            <p:cNvPr id="93" name="Picture 92"/>
            <p:cNvPicPr>
              <a:picLocks noChangeAspect="1"/>
            </p:cNvPicPr>
            <p:nvPr/>
          </p:nvPicPr>
          <p:blipFill rotWithShape="1">
            <a:blip r:embed="rId13" cstate="print">
              <a:clrChange>
                <a:clrFrom>
                  <a:srgbClr val="4EB1E4"/>
                </a:clrFrom>
                <a:clrTo>
                  <a:srgbClr val="4EB1E4">
                    <a:alpha val="0"/>
                  </a:srgbClr>
                </a:clrTo>
              </a:clrChange>
              <a:extLst>
                <a:ext uri="{28A0092B-C50C-407E-A947-70E740481C1C}">
                  <a14:useLocalDpi xmlns:a14="http://schemas.microsoft.com/office/drawing/2010/main" val="0"/>
                </a:ext>
              </a:extLst>
            </a:blip>
            <a:srcRect l="22861" t="54347" r="65276" b="24478"/>
            <a:stretch/>
          </p:blipFill>
          <p:spPr>
            <a:xfrm>
              <a:off x="778745" y="4965737"/>
              <a:ext cx="355312" cy="224987"/>
            </a:xfrm>
            <a:prstGeom prst="rect">
              <a:avLst/>
            </a:prstGeom>
          </p:spPr>
        </p:pic>
        <p:pic>
          <p:nvPicPr>
            <p:cNvPr id="94" name="Picture 93"/>
            <p:cNvPicPr>
              <a:picLocks noChangeAspect="1"/>
            </p:cNvPicPr>
            <p:nvPr/>
          </p:nvPicPr>
          <p:blipFill rotWithShape="1">
            <a:blip r:embed="rId14" cstate="print">
              <a:clrChange>
                <a:clrFrom>
                  <a:srgbClr val="4EB1E4"/>
                </a:clrFrom>
                <a:clrTo>
                  <a:srgbClr val="4EB1E4">
                    <a:alpha val="0"/>
                  </a:srgbClr>
                </a:clrTo>
              </a:clrChange>
              <a:extLst>
                <a:ext uri="{28A0092B-C50C-407E-A947-70E740481C1C}">
                  <a14:useLocalDpi xmlns:a14="http://schemas.microsoft.com/office/drawing/2010/main"/>
                </a:ext>
              </a:extLst>
            </a:blip>
            <a:srcRect/>
            <a:stretch/>
          </p:blipFill>
          <p:spPr>
            <a:xfrm>
              <a:off x="797329" y="5261691"/>
              <a:ext cx="299189" cy="322655"/>
            </a:xfrm>
            <a:prstGeom prst="rect">
              <a:avLst/>
            </a:prstGeom>
          </p:spPr>
        </p:pic>
        <p:sp>
          <p:nvSpPr>
            <p:cNvPr id="95" name="TextBox 94"/>
            <p:cNvSpPr txBox="1"/>
            <p:nvPr/>
          </p:nvSpPr>
          <p:spPr>
            <a:xfrm>
              <a:off x="1227418" y="4891541"/>
              <a:ext cx="1629980" cy="697627"/>
            </a:xfrm>
            <a:prstGeom prst="rect">
              <a:avLst/>
            </a:prstGeom>
            <a:noFill/>
          </p:spPr>
          <p:txBody>
            <a:bodyPr wrap="square" lIns="0" tIns="0" rIns="0" bIns="0" rtlCol="0">
              <a:spAutoFit/>
            </a:bodyPr>
            <a:lstStyle/>
            <a:p>
              <a:pPr defTabSz="1243777">
                <a:lnSpc>
                  <a:spcPct val="150000"/>
                </a:lnSpc>
                <a:spcBef>
                  <a:spcPct val="20000"/>
                </a:spcBef>
                <a:buSzPct val="80000"/>
              </a:pPr>
              <a:r>
                <a:rPr lang="en-US" sz="1428" dirty="0">
                  <a:solidFill>
                    <a:srgbClr val="FFFFFF"/>
                  </a:solidFill>
                </a:rPr>
                <a:t>Elastic</a:t>
              </a:r>
            </a:p>
            <a:p>
              <a:pPr defTabSz="1243777">
                <a:lnSpc>
                  <a:spcPct val="150000"/>
                </a:lnSpc>
                <a:spcBef>
                  <a:spcPct val="20000"/>
                </a:spcBef>
                <a:buSzPct val="80000"/>
              </a:pPr>
              <a:r>
                <a:rPr lang="en-US" sz="1428" dirty="0">
                  <a:solidFill>
                    <a:srgbClr val="FFFFFF"/>
                  </a:solidFill>
                </a:rPr>
                <a:t>Usage Based</a:t>
              </a:r>
            </a:p>
          </p:txBody>
        </p:sp>
      </p:grpSp>
      <p:pic>
        <p:nvPicPr>
          <p:cNvPr id="91" name="Picture 90"/>
          <p:cNvPicPr>
            <a:picLocks noChangeAspect="1"/>
          </p:cNvPicPr>
          <p:nvPr/>
        </p:nvPicPr>
        <p:blipFill rotWithShape="1">
          <a:blip r:embed="rId15">
            <a:extLst>
              <a:ext uri="{28A0092B-C50C-407E-A947-70E740481C1C}">
                <a14:useLocalDpi xmlns:a14="http://schemas.microsoft.com/office/drawing/2010/main" val="0"/>
              </a:ext>
            </a:extLst>
          </a:blip>
          <a:srcRect l="1042" t="5709" r="4519" b="12643"/>
          <a:stretch/>
        </p:blipFill>
        <p:spPr>
          <a:xfrm>
            <a:off x="5567880" y="3697342"/>
            <a:ext cx="6296714" cy="2579702"/>
          </a:xfrm>
          <a:prstGeom prst="rect">
            <a:avLst/>
          </a:prstGeom>
        </p:spPr>
      </p:pic>
      <p:sp>
        <p:nvSpPr>
          <p:cNvPr id="98" name="Oval 97"/>
          <p:cNvSpPr/>
          <p:nvPr/>
        </p:nvSpPr>
        <p:spPr bwMode="auto">
          <a:xfrm>
            <a:off x="5892854" y="4358414"/>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99" name="Oval 98"/>
          <p:cNvSpPr/>
          <p:nvPr/>
        </p:nvSpPr>
        <p:spPr bwMode="auto">
          <a:xfrm>
            <a:off x="6001796" y="4125100"/>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00" name="Oval 99"/>
          <p:cNvSpPr/>
          <p:nvPr/>
        </p:nvSpPr>
        <p:spPr bwMode="auto">
          <a:xfrm>
            <a:off x="5970994" y="4205352"/>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06" name="Oval 105"/>
          <p:cNvSpPr/>
          <p:nvPr/>
        </p:nvSpPr>
        <p:spPr bwMode="auto">
          <a:xfrm>
            <a:off x="6422079" y="4511396"/>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07" name="Oval 106"/>
          <p:cNvSpPr/>
          <p:nvPr/>
        </p:nvSpPr>
        <p:spPr bwMode="auto">
          <a:xfrm>
            <a:off x="6675163" y="4573329"/>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08" name="Oval 107"/>
          <p:cNvSpPr/>
          <p:nvPr/>
        </p:nvSpPr>
        <p:spPr bwMode="auto">
          <a:xfrm>
            <a:off x="6803921" y="4063166"/>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0" name="Oval 109"/>
          <p:cNvSpPr/>
          <p:nvPr/>
        </p:nvSpPr>
        <p:spPr bwMode="auto">
          <a:xfrm>
            <a:off x="6845035" y="4352356"/>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1" name="Oval 110"/>
          <p:cNvSpPr/>
          <p:nvPr/>
        </p:nvSpPr>
        <p:spPr bwMode="auto">
          <a:xfrm>
            <a:off x="6902859" y="4287071"/>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2" name="Oval 111"/>
          <p:cNvSpPr/>
          <p:nvPr/>
        </p:nvSpPr>
        <p:spPr bwMode="auto">
          <a:xfrm>
            <a:off x="6964807" y="4265006"/>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4" name="Oval 113"/>
          <p:cNvSpPr/>
          <p:nvPr/>
        </p:nvSpPr>
        <p:spPr bwMode="auto">
          <a:xfrm>
            <a:off x="8227146" y="4119144"/>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5" name="Oval 114"/>
          <p:cNvSpPr/>
          <p:nvPr/>
        </p:nvSpPr>
        <p:spPr bwMode="auto">
          <a:xfrm>
            <a:off x="8201990" y="3931710"/>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6" name="Oval 115"/>
          <p:cNvSpPr/>
          <p:nvPr/>
        </p:nvSpPr>
        <p:spPr bwMode="auto">
          <a:xfrm>
            <a:off x="8571793" y="3807413"/>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7" name="Oval 116"/>
          <p:cNvSpPr/>
          <p:nvPr/>
        </p:nvSpPr>
        <p:spPr bwMode="auto">
          <a:xfrm>
            <a:off x="8439379" y="4091550"/>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8" name="Oval 117"/>
          <p:cNvSpPr/>
          <p:nvPr/>
        </p:nvSpPr>
        <p:spPr bwMode="auto">
          <a:xfrm>
            <a:off x="8498748" y="4039188"/>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19" name="Oval 118"/>
          <p:cNvSpPr/>
          <p:nvPr/>
        </p:nvSpPr>
        <p:spPr bwMode="auto">
          <a:xfrm>
            <a:off x="8860784" y="3795741"/>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20" name="Oval 119"/>
          <p:cNvSpPr/>
          <p:nvPr/>
        </p:nvSpPr>
        <p:spPr bwMode="auto">
          <a:xfrm>
            <a:off x="8646176" y="4235153"/>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21" name="Oval 120"/>
          <p:cNvSpPr/>
          <p:nvPr/>
        </p:nvSpPr>
        <p:spPr bwMode="auto">
          <a:xfrm>
            <a:off x="11090383" y="4426544"/>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22" name="Oval 121"/>
          <p:cNvSpPr/>
          <p:nvPr/>
        </p:nvSpPr>
        <p:spPr bwMode="auto">
          <a:xfrm>
            <a:off x="11545349" y="5373681"/>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23" name="Oval 122"/>
          <p:cNvSpPr/>
          <p:nvPr/>
        </p:nvSpPr>
        <p:spPr bwMode="auto">
          <a:xfrm>
            <a:off x="11605610" y="5825362"/>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24" name="Oval 123"/>
          <p:cNvSpPr/>
          <p:nvPr/>
        </p:nvSpPr>
        <p:spPr bwMode="auto">
          <a:xfrm>
            <a:off x="11171201" y="4235153"/>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10985472" y="2535307"/>
            <a:ext cx="389518" cy="389417"/>
          </a:xfrm>
          <a:prstGeom prst="rect">
            <a:avLst/>
          </a:prstGeom>
          <a:noFill/>
          <a:extLst>
            <a:ext uri="{909E8E84-426E-40DD-AFC4-6F175D3DCCD1}">
              <a14:hiddenFill xmlns:a14="http://schemas.microsoft.com/office/drawing/2010/main">
                <a:solidFill>
                  <a:srgbClr val="FFFFFF"/>
                </a:solidFill>
              </a14:hiddenFill>
            </a:ext>
          </a:extLst>
        </p:spPr>
      </p:pic>
      <p:sp>
        <p:nvSpPr>
          <p:cNvPr id="127" name="Oval 126"/>
          <p:cNvSpPr/>
          <p:nvPr/>
        </p:nvSpPr>
        <p:spPr bwMode="auto">
          <a:xfrm>
            <a:off x="10878635" y="5057102"/>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28" name="Oval 127"/>
          <p:cNvSpPr/>
          <p:nvPr/>
        </p:nvSpPr>
        <p:spPr bwMode="auto">
          <a:xfrm>
            <a:off x="10655112" y="5242817"/>
            <a:ext cx="123895" cy="123863"/>
          </a:xfrm>
          <a:prstGeom prst="ellipse">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33" tIns="46618" rIns="93233" bIns="46618" numCol="1" rtlCol="0" anchor="ctr" anchorCtr="0" compatLnSpc="1">
            <a:prstTxWarp prst="textNoShape">
              <a:avLst/>
            </a:prstTxWarp>
          </a:bodyPr>
          <a:lstStyle/>
          <a:p>
            <a:pPr algn="ctr" defTabSz="932066"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37" name="Picture 136"/>
          <p:cNvPicPr>
            <a:picLocks noChangeAspect="1"/>
          </p:cNvPicPr>
          <p:nvPr/>
        </p:nvPicPr>
        <p:blipFill>
          <a:blip r:embed="rId17"/>
          <a:stretch>
            <a:fillRect/>
          </a:stretch>
        </p:blipFill>
        <p:spPr>
          <a:xfrm>
            <a:off x="3490296" y="2538193"/>
            <a:ext cx="456929" cy="386531"/>
          </a:xfrm>
          <a:prstGeom prst="rect">
            <a:avLst/>
          </a:prstGeom>
        </p:spPr>
      </p:pic>
      <p:cxnSp>
        <p:nvCxnSpPr>
          <p:cNvPr id="15" name="Straight Connector 14"/>
          <p:cNvCxnSpPr/>
          <p:nvPr/>
        </p:nvCxnSpPr>
        <p:spPr>
          <a:xfrm>
            <a:off x="4375071" y="2504691"/>
            <a:ext cx="0" cy="90012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144076" y="2504691"/>
            <a:ext cx="0" cy="90012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9" name="Freeform 25"/>
          <p:cNvSpPr>
            <a:spLocks noEditPoints="1"/>
          </p:cNvSpPr>
          <p:nvPr/>
        </p:nvSpPr>
        <p:spPr bwMode="black">
          <a:xfrm>
            <a:off x="8119871" y="1506135"/>
            <a:ext cx="338440" cy="338831"/>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7FBA00"/>
          </a:solidFill>
          <a:ln>
            <a:noFill/>
          </a:ln>
          <a:extLst/>
        </p:spPr>
        <p:txBody>
          <a:bodyPr vert="horz" wrap="square" lIns="83923" tIns="41962" rIns="83923" bIns="41962" numCol="1" anchor="t" anchorCtr="0" compatLnSpc="1">
            <a:prstTxWarp prst="textNoShape">
              <a:avLst/>
            </a:prstTxWarp>
          </a:bodyPr>
          <a:lstStyle/>
          <a:p>
            <a:pPr defTabSz="1243777"/>
            <a:endParaRPr lang="en-US" sz="1632">
              <a:solidFill>
                <a:srgbClr val="505050"/>
              </a:solidFill>
            </a:endParaRPr>
          </a:p>
        </p:txBody>
      </p:sp>
      <p:sp>
        <p:nvSpPr>
          <p:cNvPr id="131" name="Freeform 43"/>
          <p:cNvSpPr>
            <a:spLocks noEditPoints="1"/>
          </p:cNvSpPr>
          <p:nvPr/>
        </p:nvSpPr>
        <p:spPr bwMode="black">
          <a:xfrm>
            <a:off x="11313179" y="1487612"/>
            <a:ext cx="207983" cy="400930"/>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solidFill>
            <a:srgbClr val="7FBA00"/>
          </a:solidFill>
          <a:ln>
            <a:noFill/>
          </a:ln>
        </p:spPr>
        <p:txBody>
          <a:bodyPr vert="horz" wrap="square" lIns="93237" tIns="46620" rIns="93237" bIns="46620" numCol="1" anchor="t" anchorCtr="0" compatLnSpc="1">
            <a:prstTxWarp prst="textNoShape">
              <a:avLst/>
            </a:prstTxWarp>
          </a:bodyPr>
          <a:lstStyle/>
          <a:p>
            <a:pPr defTabSz="1243777"/>
            <a:endParaRPr lang="en-US" sz="2498">
              <a:solidFill>
                <a:srgbClr val="505050"/>
              </a:solidFill>
            </a:endParaRPr>
          </a:p>
        </p:txBody>
      </p:sp>
      <p:sp>
        <p:nvSpPr>
          <p:cNvPr id="133" name="Freeform 24"/>
          <p:cNvSpPr>
            <a:spLocks noEditPoints="1"/>
          </p:cNvSpPr>
          <p:nvPr/>
        </p:nvSpPr>
        <p:spPr bwMode="black">
          <a:xfrm>
            <a:off x="10081891" y="1475137"/>
            <a:ext cx="541077" cy="417928"/>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7FBA00"/>
          </a:solidFill>
          <a:ln>
            <a:noFill/>
          </a:ln>
          <a:extLst/>
        </p:spPr>
        <p:txBody>
          <a:bodyPr vert="horz" wrap="square" lIns="93237" tIns="46620" rIns="93237" bIns="46620" numCol="1" anchor="t" anchorCtr="0" compatLnSpc="1">
            <a:prstTxWarp prst="textNoShape">
              <a:avLst/>
            </a:prstTxWarp>
          </a:bodyPr>
          <a:lstStyle/>
          <a:p>
            <a:pPr defTabSz="1243777"/>
            <a:endParaRPr lang="en-US" sz="2498">
              <a:solidFill>
                <a:srgbClr val="505050"/>
              </a:solidFill>
            </a:endParaRPr>
          </a:p>
        </p:txBody>
      </p:sp>
      <p:sp>
        <p:nvSpPr>
          <p:cNvPr id="134" name="Freeform 164"/>
          <p:cNvSpPr>
            <a:spLocks noEditPoints="1"/>
          </p:cNvSpPr>
          <p:nvPr/>
        </p:nvSpPr>
        <p:spPr bwMode="black">
          <a:xfrm>
            <a:off x="1884320" y="1468114"/>
            <a:ext cx="303253" cy="42043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7FBA00"/>
          </a:solidFill>
          <a:ln>
            <a:noFill/>
          </a:ln>
          <a:extLst/>
        </p:spPr>
        <p:txBody>
          <a:bodyPr vert="horz" wrap="square" lIns="83923" tIns="41962" rIns="83923" bIns="41962" numCol="1" anchor="t" anchorCtr="0" compatLnSpc="1">
            <a:prstTxWarp prst="textNoShape">
              <a:avLst/>
            </a:prstTxWarp>
          </a:bodyPr>
          <a:lstStyle/>
          <a:p>
            <a:pPr defTabSz="1243777"/>
            <a:endParaRPr lang="en-US" sz="1632">
              <a:solidFill>
                <a:srgbClr val="505050"/>
              </a:solidFill>
            </a:endParaRPr>
          </a:p>
        </p:txBody>
      </p:sp>
      <p:sp>
        <p:nvSpPr>
          <p:cNvPr id="135" name="Freeform 125"/>
          <p:cNvSpPr>
            <a:spLocks noEditPoints="1"/>
          </p:cNvSpPr>
          <p:nvPr/>
        </p:nvSpPr>
        <p:spPr bwMode="black">
          <a:xfrm>
            <a:off x="855645" y="1422745"/>
            <a:ext cx="371228" cy="511163"/>
          </a:xfrm>
          <a:custGeom>
            <a:avLst/>
            <a:gdLst>
              <a:gd name="T0" fmla="*/ 447 w 867"/>
              <a:gd name="T1" fmla="*/ 1019 h 1194"/>
              <a:gd name="T2" fmla="*/ 494 w 867"/>
              <a:gd name="T3" fmla="*/ 180 h 1194"/>
              <a:gd name="T4" fmla="*/ 292 w 867"/>
              <a:gd name="T5" fmla="*/ 541 h 1194"/>
              <a:gd name="T6" fmla="*/ 433 w 867"/>
              <a:gd name="T7" fmla="*/ 408 h 1194"/>
              <a:gd name="T8" fmla="*/ 413 w 867"/>
              <a:gd name="T9" fmla="*/ 804 h 1194"/>
              <a:gd name="T10" fmla="*/ 174 w 867"/>
              <a:gd name="T11" fmla="*/ 773 h 1194"/>
              <a:gd name="T12" fmla="*/ 552 w 867"/>
              <a:gd name="T13" fmla="*/ 528 h 1194"/>
              <a:gd name="T14" fmla="*/ 277 w 867"/>
              <a:gd name="T15" fmla="*/ 1057 h 1194"/>
              <a:gd name="T16" fmla="*/ 693 w 867"/>
              <a:gd name="T17" fmla="*/ 773 h 1194"/>
              <a:gd name="T18" fmla="*/ 447 w 867"/>
              <a:gd name="T19" fmla="*/ 1019 h 1194"/>
              <a:gd name="T20" fmla="*/ 447 w 867"/>
              <a:gd name="T21" fmla="*/ 500 h 1194"/>
              <a:gd name="T22" fmla="*/ 552 w 867"/>
              <a:gd name="T23" fmla="*/ 991 h 1194"/>
              <a:gd name="T24" fmla="*/ 202 w 867"/>
              <a:gd name="T25" fmla="*/ 641 h 1194"/>
              <a:gd name="T26" fmla="*/ 717 w 867"/>
              <a:gd name="T27" fmla="*/ 939 h 1194"/>
              <a:gd name="T28" fmla="*/ 315 w 867"/>
              <a:gd name="T29" fmla="*/ 528 h 1194"/>
              <a:gd name="T30" fmla="*/ 665 w 867"/>
              <a:gd name="T31" fmla="*/ 641 h 1194"/>
              <a:gd name="T32" fmla="*/ 432 w 867"/>
              <a:gd name="T33" fmla="*/ 517 h 1194"/>
              <a:gd name="T34" fmla="*/ 150 w 867"/>
              <a:gd name="T35" fmla="*/ 939 h 1194"/>
              <a:gd name="T36" fmla="*/ 575 w 867"/>
              <a:gd name="T37" fmla="*/ 541 h 1194"/>
              <a:gd name="T38" fmla="*/ 315 w 867"/>
              <a:gd name="T39" fmla="*/ 991 h 1194"/>
              <a:gd name="T40" fmla="*/ 433 w 867"/>
              <a:gd name="T41" fmla="*/ 1112 h 1194"/>
              <a:gd name="T42" fmla="*/ 457 w 867"/>
              <a:gd name="T43" fmla="*/ 847 h 1194"/>
              <a:gd name="T44" fmla="*/ 98 w 867"/>
              <a:gd name="T45" fmla="*/ 747 h 1194"/>
              <a:gd name="T46" fmla="*/ 590 w 867"/>
              <a:gd name="T47" fmla="*/ 1057 h 1194"/>
              <a:gd name="T48" fmla="*/ 215 w 867"/>
              <a:gd name="T49" fmla="*/ 619 h 1194"/>
              <a:gd name="T50" fmla="*/ 769 w 867"/>
              <a:gd name="T51" fmla="*/ 747 h 1194"/>
              <a:gd name="T52" fmla="*/ 420 w 867"/>
              <a:gd name="T53" fmla="*/ 1095 h 1194"/>
              <a:gd name="T54" fmla="*/ 420 w 867"/>
              <a:gd name="T55" fmla="*/ 425 h 1194"/>
              <a:gd name="T56" fmla="*/ 454 w 867"/>
              <a:gd name="T57" fmla="*/ 804 h 1194"/>
              <a:gd name="T58" fmla="*/ 215 w 867"/>
              <a:gd name="T59" fmla="*/ 901 h 1194"/>
              <a:gd name="T60" fmla="*/ 665 w 867"/>
              <a:gd name="T61" fmla="*/ 878 h 1194"/>
              <a:gd name="T62" fmla="*/ 255 w 867"/>
              <a:gd name="T63" fmla="*/ 476 h 1194"/>
              <a:gd name="T64" fmla="*/ 433 w 867"/>
              <a:gd name="T65" fmla="*/ 1155 h 1194"/>
              <a:gd name="T66" fmla="*/ 292 w 867"/>
              <a:gd name="T67" fmla="*/ 541 h 1194"/>
              <a:gd name="T68" fmla="*/ 652 w 867"/>
              <a:gd name="T69" fmla="*/ 619 h 1194"/>
              <a:gd name="T70" fmla="*/ 447 w 867"/>
              <a:gd name="T71" fmla="*/ 713 h 1194"/>
              <a:gd name="T72" fmla="*/ 137 w 867"/>
              <a:gd name="T73" fmla="*/ 916 h 1194"/>
              <a:gd name="T74" fmla="*/ 717 w 867"/>
              <a:gd name="T75" fmla="*/ 939 h 1194"/>
              <a:gd name="T76" fmla="*/ 277 w 867"/>
              <a:gd name="T77" fmla="*/ 1057 h 1194"/>
              <a:gd name="T78" fmla="*/ 786 w 867"/>
              <a:gd name="T79" fmla="*/ 760 h 1194"/>
              <a:gd name="T80" fmla="*/ 410 w 867"/>
              <a:gd name="T81" fmla="*/ 847 h 1194"/>
              <a:gd name="T82" fmla="*/ 174 w 867"/>
              <a:gd name="T83" fmla="*/ 747 h 1194"/>
              <a:gd name="T84" fmla="*/ 575 w 867"/>
              <a:gd name="T85" fmla="*/ 541 h 1194"/>
              <a:gd name="T86" fmla="*/ 202 w 867"/>
              <a:gd name="T87" fmla="*/ 641 h 1194"/>
              <a:gd name="T88" fmla="*/ 769 w 867"/>
              <a:gd name="T89" fmla="*/ 773 h 1194"/>
              <a:gd name="T90" fmla="*/ 420 w 867"/>
              <a:gd name="T91" fmla="*/ 1019 h 1194"/>
              <a:gd name="T92" fmla="*/ 447 w 867"/>
              <a:gd name="T93" fmla="*/ 425 h 1194"/>
              <a:gd name="T94" fmla="*/ 590 w 867"/>
              <a:gd name="T95" fmla="*/ 1057 h 1194"/>
              <a:gd name="T96" fmla="*/ 150 w 867"/>
              <a:gd name="T97" fmla="*/ 939 h 1194"/>
              <a:gd name="T98" fmla="*/ 730 w 867"/>
              <a:gd name="T99" fmla="*/ 916 h 1194"/>
              <a:gd name="T100" fmla="*/ 277 w 867"/>
              <a:gd name="T101" fmla="*/ 463 h 1194"/>
              <a:gd name="T102" fmla="*/ 730 w 867"/>
              <a:gd name="T103" fmla="*/ 603 h 1194"/>
              <a:gd name="T104" fmla="*/ 419 w 867"/>
              <a:gd name="T105" fmla="*/ 713 h 1194"/>
              <a:gd name="T106" fmla="*/ 98 w 867"/>
              <a:gd name="T107" fmla="*/ 747 h 1194"/>
              <a:gd name="T108" fmla="*/ 612 w 867"/>
              <a:gd name="T109" fmla="*/ 476 h 1194"/>
              <a:gd name="T110" fmla="*/ 292 w 867"/>
              <a:gd name="T111" fmla="*/ 978 h 1194"/>
              <a:gd name="T112" fmla="*/ 81 w 867"/>
              <a:gd name="T113" fmla="*/ 760 h 1194"/>
              <a:gd name="T114" fmla="*/ 454 w 867"/>
              <a:gd name="T115" fmla="*/ 804 h 1194"/>
              <a:gd name="T116" fmla="*/ 420 w 867"/>
              <a:gd name="T117" fmla="*/ 425 h 1194"/>
              <a:gd name="T118" fmla="*/ 612 w 867"/>
              <a:gd name="T119" fmla="*/ 1043 h 1194"/>
              <a:gd name="T120" fmla="*/ 150 w 867"/>
              <a:gd name="T121" fmla="*/ 581 h 1194"/>
              <a:gd name="T122" fmla="*/ 693 w 867"/>
              <a:gd name="T123" fmla="*/ 747 h 1194"/>
              <a:gd name="T124" fmla="*/ 447 w 867"/>
              <a:gd name="T125" fmla="*/ 1095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7" h="1194">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398" y="135"/>
                </a:moveTo>
                <a:cubicBezTo>
                  <a:pt x="398" y="290"/>
                  <a:pt x="398" y="290"/>
                  <a:pt x="398" y="290"/>
                </a:cubicBezTo>
                <a:cubicBezTo>
                  <a:pt x="469" y="290"/>
                  <a:pt x="469" y="290"/>
                  <a:pt x="469" y="290"/>
                </a:cubicBezTo>
                <a:cubicBezTo>
                  <a:pt x="469" y="135"/>
                  <a:pt x="469" y="135"/>
                  <a:pt x="469" y="135"/>
                </a:cubicBezTo>
                <a:lnTo>
                  <a:pt x="398" y="135"/>
                </a:lnTo>
                <a:close/>
                <a:moveTo>
                  <a:pt x="433" y="0"/>
                </a:moveTo>
                <a:cubicBezTo>
                  <a:pt x="368" y="0"/>
                  <a:pt x="314" y="54"/>
                  <a:pt x="314" y="119"/>
                </a:cubicBezTo>
                <a:cubicBezTo>
                  <a:pt x="314" y="163"/>
                  <a:pt x="338" y="201"/>
                  <a:pt x="373" y="222"/>
                </a:cubicBezTo>
                <a:cubicBezTo>
                  <a:pt x="373" y="180"/>
                  <a:pt x="373" y="180"/>
                  <a:pt x="373" y="180"/>
                </a:cubicBezTo>
                <a:cubicBezTo>
                  <a:pt x="357" y="164"/>
                  <a:pt x="348" y="143"/>
                  <a:pt x="348" y="119"/>
                </a:cubicBezTo>
                <a:cubicBezTo>
                  <a:pt x="348" y="72"/>
                  <a:pt x="386" y="34"/>
                  <a:pt x="433" y="34"/>
                </a:cubicBezTo>
                <a:cubicBezTo>
                  <a:pt x="481" y="34"/>
                  <a:pt x="519" y="72"/>
                  <a:pt x="519" y="119"/>
                </a:cubicBezTo>
                <a:cubicBezTo>
                  <a:pt x="519" y="143"/>
                  <a:pt x="510" y="164"/>
                  <a:pt x="494" y="180"/>
                </a:cubicBezTo>
                <a:cubicBezTo>
                  <a:pt x="494" y="222"/>
                  <a:pt x="494" y="222"/>
                  <a:pt x="494" y="222"/>
                </a:cubicBezTo>
                <a:cubicBezTo>
                  <a:pt x="529" y="201"/>
                  <a:pt x="553" y="163"/>
                  <a:pt x="553" y="119"/>
                </a:cubicBezTo>
                <a:cubicBezTo>
                  <a:pt x="553" y="54"/>
                  <a:pt x="499" y="0"/>
                  <a:pt x="433" y="0"/>
                </a:cubicBezTo>
                <a:close/>
                <a:moveTo>
                  <a:pt x="725" y="277"/>
                </a:moveTo>
                <a:cubicBezTo>
                  <a:pt x="672" y="353"/>
                  <a:pt x="672" y="353"/>
                  <a:pt x="672" y="353"/>
                </a:cubicBezTo>
                <a:cubicBezTo>
                  <a:pt x="730" y="393"/>
                  <a:pt x="730" y="393"/>
                  <a:pt x="730" y="393"/>
                </a:cubicBezTo>
                <a:cubicBezTo>
                  <a:pt x="783" y="317"/>
                  <a:pt x="783" y="317"/>
                  <a:pt x="783" y="317"/>
                </a:cubicBezTo>
                <a:lnTo>
                  <a:pt x="725" y="277"/>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326"/>
                </a:moveTo>
                <a:cubicBezTo>
                  <a:pt x="195" y="326"/>
                  <a:pt x="0" y="521"/>
                  <a:pt x="0" y="760"/>
                </a:cubicBezTo>
                <a:cubicBezTo>
                  <a:pt x="0" y="999"/>
                  <a:pt x="195" y="1194"/>
                  <a:pt x="433" y="1194"/>
                </a:cubicBezTo>
                <a:cubicBezTo>
                  <a:pt x="672" y="1194"/>
                  <a:pt x="867" y="999"/>
                  <a:pt x="867" y="760"/>
                </a:cubicBezTo>
                <a:cubicBezTo>
                  <a:pt x="867" y="521"/>
                  <a:pt x="672" y="326"/>
                  <a:pt x="433" y="326"/>
                </a:cubicBezTo>
                <a:close/>
                <a:moveTo>
                  <a:pt x="433" y="1155"/>
                </a:moveTo>
                <a:cubicBezTo>
                  <a:pt x="216" y="1155"/>
                  <a:pt x="39" y="977"/>
                  <a:pt x="39" y="760"/>
                </a:cubicBezTo>
                <a:cubicBezTo>
                  <a:pt x="39" y="542"/>
                  <a:pt x="216" y="365"/>
                  <a:pt x="433" y="365"/>
                </a:cubicBezTo>
                <a:cubicBezTo>
                  <a:pt x="651" y="365"/>
                  <a:pt x="828" y="542"/>
                  <a:pt x="828" y="760"/>
                </a:cubicBezTo>
                <a:cubicBezTo>
                  <a:pt x="828" y="977"/>
                  <a:pt x="651" y="1155"/>
                  <a:pt x="433" y="1155"/>
                </a:cubicBez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moveTo>
                  <a:pt x="433" y="408"/>
                </a:moveTo>
                <a:cubicBezTo>
                  <a:pt x="240" y="408"/>
                  <a:pt x="81" y="566"/>
                  <a:pt x="81" y="760"/>
                </a:cubicBezTo>
                <a:cubicBezTo>
                  <a:pt x="81" y="954"/>
                  <a:pt x="240" y="1112"/>
                  <a:pt x="433" y="1112"/>
                </a:cubicBezTo>
                <a:cubicBezTo>
                  <a:pt x="627" y="1112"/>
                  <a:pt x="786" y="954"/>
                  <a:pt x="786" y="760"/>
                </a:cubicBezTo>
                <a:cubicBezTo>
                  <a:pt x="786" y="566"/>
                  <a:pt x="627" y="408"/>
                  <a:pt x="433" y="408"/>
                </a:cubicBezTo>
                <a:close/>
                <a:moveTo>
                  <a:pt x="717" y="581"/>
                </a:moveTo>
                <a:cubicBezTo>
                  <a:pt x="730" y="603"/>
                  <a:pt x="730" y="603"/>
                  <a:pt x="730" y="603"/>
                </a:cubicBezTo>
                <a:cubicBezTo>
                  <a:pt x="665" y="641"/>
                  <a:pt x="665" y="641"/>
                  <a:pt x="665" y="641"/>
                </a:cubicBezTo>
                <a:cubicBezTo>
                  <a:pt x="652" y="619"/>
                  <a:pt x="652" y="619"/>
                  <a:pt x="652" y="619"/>
                </a:cubicBezTo>
                <a:lnTo>
                  <a:pt x="717" y="581"/>
                </a:lnTo>
                <a:close/>
                <a:moveTo>
                  <a:pt x="420" y="425"/>
                </a:moveTo>
                <a:cubicBezTo>
                  <a:pt x="447" y="425"/>
                  <a:pt x="447" y="425"/>
                  <a:pt x="447" y="425"/>
                </a:cubicBezTo>
                <a:cubicBezTo>
                  <a:pt x="447" y="500"/>
                  <a:pt x="447" y="500"/>
                  <a:pt x="447" y="500"/>
                </a:cubicBezTo>
                <a:cubicBezTo>
                  <a:pt x="420" y="500"/>
                  <a:pt x="420" y="500"/>
                  <a:pt x="420" y="500"/>
                </a:cubicBezTo>
                <a:lnTo>
                  <a:pt x="420" y="425"/>
                </a:lnTo>
                <a:close/>
                <a:moveTo>
                  <a:pt x="98" y="747"/>
                </a:moveTo>
                <a:cubicBezTo>
                  <a:pt x="174" y="747"/>
                  <a:pt x="174" y="747"/>
                  <a:pt x="174" y="747"/>
                </a:cubicBezTo>
                <a:cubicBezTo>
                  <a:pt x="174" y="773"/>
                  <a:pt x="174" y="773"/>
                  <a:pt x="174" y="773"/>
                </a:cubicBezTo>
                <a:cubicBezTo>
                  <a:pt x="98" y="773"/>
                  <a:pt x="98" y="773"/>
                  <a:pt x="98" y="773"/>
                </a:cubicBezTo>
                <a:lnTo>
                  <a:pt x="98" y="747"/>
                </a:lnTo>
                <a:close/>
                <a:moveTo>
                  <a:pt x="150" y="939"/>
                </a:moveTo>
                <a:cubicBezTo>
                  <a:pt x="137" y="916"/>
                  <a:pt x="137" y="916"/>
                  <a:pt x="137" y="916"/>
                </a:cubicBezTo>
                <a:cubicBezTo>
                  <a:pt x="202" y="878"/>
                  <a:pt x="202" y="878"/>
                  <a:pt x="202" y="878"/>
                </a:cubicBezTo>
                <a:cubicBezTo>
                  <a:pt x="215" y="901"/>
                  <a:pt x="215" y="901"/>
                  <a:pt x="215" y="901"/>
                </a:cubicBezTo>
                <a:lnTo>
                  <a:pt x="150" y="939"/>
                </a:lnTo>
                <a:close/>
                <a:moveTo>
                  <a:pt x="202" y="641"/>
                </a:moveTo>
                <a:cubicBezTo>
                  <a:pt x="137" y="603"/>
                  <a:pt x="137" y="603"/>
                  <a:pt x="137" y="603"/>
                </a:cubicBezTo>
                <a:cubicBezTo>
                  <a:pt x="150" y="581"/>
                  <a:pt x="150" y="581"/>
                  <a:pt x="150" y="581"/>
                </a:cubicBezTo>
                <a:cubicBezTo>
                  <a:pt x="215" y="619"/>
                  <a:pt x="215" y="619"/>
                  <a:pt x="215" y="619"/>
                </a:cubicBezTo>
                <a:lnTo>
                  <a:pt x="202" y="641"/>
                </a:lnTo>
                <a:close/>
                <a:moveTo>
                  <a:pt x="277" y="1057"/>
                </a:moveTo>
                <a:cubicBezTo>
                  <a:pt x="255" y="1043"/>
                  <a:pt x="255" y="1043"/>
                  <a:pt x="255" y="1043"/>
                </a:cubicBezTo>
                <a:cubicBezTo>
                  <a:pt x="292" y="978"/>
                  <a:pt x="292" y="978"/>
                  <a:pt x="292" y="978"/>
                </a:cubicBezTo>
                <a:cubicBezTo>
                  <a:pt x="315" y="991"/>
                  <a:pt x="315" y="991"/>
                  <a:pt x="315" y="991"/>
                </a:cubicBezTo>
                <a:lnTo>
                  <a:pt x="277" y="1057"/>
                </a:lnTo>
                <a:close/>
                <a:moveTo>
                  <a:pt x="292" y="541"/>
                </a:moveTo>
                <a:cubicBezTo>
                  <a:pt x="255" y="476"/>
                  <a:pt x="255" y="476"/>
                  <a:pt x="255" y="476"/>
                </a:cubicBezTo>
                <a:cubicBezTo>
                  <a:pt x="277" y="463"/>
                  <a:pt x="277" y="463"/>
                  <a:pt x="277" y="463"/>
                </a:cubicBezTo>
                <a:cubicBezTo>
                  <a:pt x="315" y="528"/>
                  <a:pt x="315" y="528"/>
                  <a:pt x="315" y="528"/>
                </a:cubicBezTo>
                <a:lnTo>
                  <a:pt x="292" y="541"/>
                </a:lnTo>
                <a:close/>
                <a:moveTo>
                  <a:pt x="447" y="1095"/>
                </a:moveTo>
                <a:cubicBezTo>
                  <a:pt x="420" y="1095"/>
                  <a:pt x="420" y="1095"/>
                  <a:pt x="420" y="1095"/>
                </a:cubicBezTo>
                <a:cubicBezTo>
                  <a:pt x="420" y="1019"/>
                  <a:pt x="420" y="1019"/>
                  <a:pt x="420" y="1019"/>
                </a:cubicBezTo>
                <a:cubicBezTo>
                  <a:pt x="447" y="1019"/>
                  <a:pt x="447" y="1019"/>
                  <a:pt x="447" y="1019"/>
                </a:cubicBezTo>
                <a:lnTo>
                  <a:pt x="447" y="1095"/>
                </a:lnTo>
                <a:close/>
                <a:moveTo>
                  <a:pt x="454" y="804"/>
                </a:moveTo>
                <a:cubicBezTo>
                  <a:pt x="457" y="847"/>
                  <a:pt x="457" y="847"/>
                  <a:pt x="457" y="847"/>
                </a:cubicBezTo>
                <a:cubicBezTo>
                  <a:pt x="410" y="847"/>
                  <a:pt x="410" y="847"/>
                  <a:pt x="410" y="847"/>
                </a:cubicBezTo>
                <a:cubicBezTo>
                  <a:pt x="413" y="804"/>
                  <a:pt x="413" y="804"/>
                  <a:pt x="413" y="804"/>
                </a:cubicBezTo>
                <a:cubicBezTo>
                  <a:pt x="396" y="796"/>
                  <a:pt x="384" y="779"/>
                  <a:pt x="384" y="760"/>
                </a:cubicBezTo>
                <a:cubicBezTo>
                  <a:pt x="384" y="738"/>
                  <a:pt x="399" y="719"/>
                  <a:pt x="419" y="713"/>
                </a:cubicBezTo>
                <a:cubicBezTo>
                  <a:pt x="432" y="517"/>
                  <a:pt x="432" y="517"/>
                  <a:pt x="432" y="517"/>
                </a:cubicBezTo>
                <a:cubicBezTo>
                  <a:pt x="447" y="713"/>
                  <a:pt x="447" y="713"/>
                  <a:pt x="447" y="713"/>
                </a:cubicBezTo>
                <a:cubicBezTo>
                  <a:pt x="467" y="719"/>
                  <a:pt x="482" y="738"/>
                  <a:pt x="482" y="760"/>
                </a:cubicBezTo>
                <a:cubicBezTo>
                  <a:pt x="482" y="779"/>
                  <a:pt x="471" y="796"/>
                  <a:pt x="454" y="804"/>
                </a:cubicBezTo>
                <a:close/>
                <a:moveTo>
                  <a:pt x="590" y="1057"/>
                </a:moveTo>
                <a:cubicBezTo>
                  <a:pt x="552" y="991"/>
                  <a:pt x="552" y="991"/>
                  <a:pt x="552" y="991"/>
                </a:cubicBezTo>
                <a:cubicBezTo>
                  <a:pt x="575" y="978"/>
                  <a:pt x="575" y="978"/>
                  <a:pt x="575" y="978"/>
                </a:cubicBezTo>
                <a:cubicBezTo>
                  <a:pt x="612" y="1043"/>
                  <a:pt x="612" y="1043"/>
                  <a:pt x="612" y="1043"/>
                </a:cubicBezTo>
                <a:lnTo>
                  <a:pt x="590" y="1057"/>
                </a:lnTo>
                <a:close/>
                <a:moveTo>
                  <a:pt x="575" y="541"/>
                </a:moveTo>
                <a:cubicBezTo>
                  <a:pt x="552" y="528"/>
                  <a:pt x="552" y="528"/>
                  <a:pt x="552" y="528"/>
                </a:cubicBezTo>
                <a:cubicBezTo>
                  <a:pt x="590" y="463"/>
                  <a:pt x="590" y="463"/>
                  <a:pt x="590" y="463"/>
                </a:cubicBezTo>
                <a:cubicBezTo>
                  <a:pt x="612" y="476"/>
                  <a:pt x="612" y="476"/>
                  <a:pt x="612" y="476"/>
                </a:cubicBezTo>
                <a:lnTo>
                  <a:pt x="575" y="541"/>
                </a:lnTo>
                <a:close/>
                <a:moveTo>
                  <a:pt x="717" y="939"/>
                </a:moveTo>
                <a:cubicBezTo>
                  <a:pt x="652" y="901"/>
                  <a:pt x="652" y="901"/>
                  <a:pt x="652" y="901"/>
                </a:cubicBezTo>
                <a:cubicBezTo>
                  <a:pt x="665" y="878"/>
                  <a:pt x="665" y="878"/>
                  <a:pt x="665" y="878"/>
                </a:cubicBezTo>
                <a:cubicBezTo>
                  <a:pt x="730" y="916"/>
                  <a:pt x="730" y="916"/>
                  <a:pt x="730" y="916"/>
                </a:cubicBezTo>
                <a:lnTo>
                  <a:pt x="717" y="939"/>
                </a:lnTo>
                <a:close/>
                <a:moveTo>
                  <a:pt x="693" y="773"/>
                </a:moveTo>
                <a:cubicBezTo>
                  <a:pt x="693" y="747"/>
                  <a:pt x="693" y="747"/>
                  <a:pt x="693" y="747"/>
                </a:cubicBezTo>
                <a:cubicBezTo>
                  <a:pt x="769" y="747"/>
                  <a:pt x="769" y="747"/>
                  <a:pt x="769" y="747"/>
                </a:cubicBezTo>
                <a:cubicBezTo>
                  <a:pt x="769" y="773"/>
                  <a:pt x="769" y="773"/>
                  <a:pt x="769" y="773"/>
                </a:cubicBezTo>
                <a:lnTo>
                  <a:pt x="693" y="773"/>
                </a:lnTo>
                <a:close/>
              </a:path>
            </a:pathLst>
          </a:custGeom>
          <a:solidFill>
            <a:srgbClr val="7FBA00"/>
          </a:solidFill>
          <a:ln>
            <a:noFill/>
          </a:ln>
          <a:extLst/>
        </p:spPr>
        <p:txBody>
          <a:bodyPr vert="horz" wrap="square" lIns="93237" tIns="46620" rIns="93237" bIns="46620" numCol="1" anchor="t" anchorCtr="0" compatLnSpc="1">
            <a:prstTxWarp prst="textNoShape">
              <a:avLst/>
            </a:prstTxWarp>
          </a:bodyPr>
          <a:lstStyle/>
          <a:p>
            <a:pPr defTabSz="1243777"/>
            <a:endParaRPr lang="en-US" sz="2498">
              <a:solidFill>
                <a:srgbClr val="505050"/>
              </a:solidFill>
            </a:endParaRPr>
          </a:p>
        </p:txBody>
      </p:sp>
      <p:sp>
        <p:nvSpPr>
          <p:cNvPr id="136" name="Freeform 35"/>
          <p:cNvSpPr>
            <a:spLocks noEditPoints="1"/>
          </p:cNvSpPr>
          <p:nvPr/>
        </p:nvSpPr>
        <p:spPr bwMode="black">
          <a:xfrm>
            <a:off x="3917405" y="1500195"/>
            <a:ext cx="401538" cy="401538"/>
          </a:xfrm>
          <a:custGeom>
            <a:avLst/>
            <a:gdLst>
              <a:gd name="T0" fmla="*/ 109 w 150"/>
              <a:gd name="T1" fmla="*/ 75 h 150"/>
              <a:gd name="T2" fmla="*/ 82 w 150"/>
              <a:gd name="T3" fmla="*/ 96 h 150"/>
              <a:gd name="T4" fmla="*/ 82 w 150"/>
              <a:gd name="T5" fmla="*/ 55 h 150"/>
              <a:gd name="T6" fmla="*/ 109 w 150"/>
              <a:gd name="T7" fmla="*/ 75 h 150"/>
              <a:gd name="T8" fmla="*/ 48 w 150"/>
              <a:gd name="T9" fmla="*/ 55 h 150"/>
              <a:gd name="T10" fmla="*/ 48 w 150"/>
              <a:gd name="T11" fmla="*/ 96 h 150"/>
              <a:gd name="T12" fmla="*/ 76 w 150"/>
              <a:gd name="T13" fmla="*/ 75 h 150"/>
              <a:gd name="T14" fmla="*/ 48 w 150"/>
              <a:gd name="T15" fmla="*/ 55 h 150"/>
              <a:gd name="T16" fmla="*/ 75 w 150"/>
              <a:gd name="T17" fmla="*/ 150 h 150"/>
              <a:gd name="T18" fmla="*/ 0 w 150"/>
              <a:gd name="T19" fmla="*/ 75 h 150"/>
              <a:gd name="T20" fmla="*/ 75 w 150"/>
              <a:gd name="T21" fmla="*/ 0 h 150"/>
              <a:gd name="T22" fmla="*/ 150 w 150"/>
              <a:gd name="T23" fmla="*/ 75 h 150"/>
              <a:gd name="T24" fmla="*/ 75 w 150"/>
              <a:gd name="T25" fmla="*/ 150 h 150"/>
              <a:gd name="T26" fmla="*/ 75 w 150"/>
              <a:gd name="T27" fmla="*/ 10 h 150"/>
              <a:gd name="T28" fmla="*/ 10 w 150"/>
              <a:gd name="T29" fmla="*/ 75 h 150"/>
              <a:gd name="T30" fmla="*/ 75 w 150"/>
              <a:gd name="T31" fmla="*/ 141 h 150"/>
              <a:gd name="T32" fmla="*/ 141 w 150"/>
              <a:gd name="T33" fmla="*/ 75 h 150"/>
              <a:gd name="T34" fmla="*/ 75 w 150"/>
              <a:gd name="T35" fmla="*/ 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50">
                <a:moveTo>
                  <a:pt x="109" y="75"/>
                </a:moveTo>
                <a:cubicBezTo>
                  <a:pt x="82" y="96"/>
                  <a:pt x="82" y="96"/>
                  <a:pt x="82" y="96"/>
                </a:cubicBezTo>
                <a:cubicBezTo>
                  <a:pt x="82" y="55"/>
                  <a:pt x="82" y="55"/>
                  <a:pt x="82" y="55"/>
                </a:cubicBezTo>
                <a:lnTo>
                  <a:pt x="109" y="75"/>
                </a:lnTo>
                <a:close/>
                <a:moveTo>
                  <a:pt x="48" y="55"/>
                </a:moveTo>
                <a:cubicBezTo>
                  <a:pt x="48" y="96"/>
                  <a:pt x="48" y="96"/>
                  <a:pt x="48" y="96"/>
                </a:cubicBezTo>
                <a:cubicBezTo>
                  <a:pt x="76" y="75"/>
                  <a:pt x="76" y="75"/>
                  <a:pt x="76" y="75"/>
                </a:cubicBezTo>
                <a:lnTo>
                  <a:pt x="48" y="55"/>
                </a:lnTo>
                <a:close/>
                <a:moveTo>
                  <a:pt x="75" y="150"/>
                </a:moveTo>
                <a:cubicBezTo>
                  <a:pt x="34" y="150"/>
                  <a:pt x="0" y="117"/>
                  <a:pt x="0" y="75"/>
                </a:cubicBezTo>
                <a:cubicBezTo>
                  <a:pt x="0" y="34"/>
                  <a:pt x="34" y="0"/>
                  <a:pt x="75" y="0"/>
                </a:cubicBezTo>
                <a:cubicBezTo>
                  <a:pt x="117" y="0"/>
                  <a:pt x="150" y="34"/>
                  <a:pt x="150" y="75"/>
                </a:cubicBezTo>
                <a:cubicBezTo>
                  <a:pt x="150" y="117"/>
                  <a:pt x="117" y="150"/>
                  <a:pt x="75" y="150"/>
                </a:cubicBezTo>
                <a:close/>
                <a:moveTo>
                  <a:pt x="75" y="10"/>
                </a:moveTo>
                <a:cubicBezTo>
                  <a:pt x="39" y="10"/>
                  <a:pt x="10" y="39"/>
                  <a:pt x="10" y="75"/>
                </a:cubicBezTo>
                <a:cubicBezTo>
                  <a:pt x="10" y="112"/>
                  <a:pt x="39" y="141"/>
                  <a:pt x="75" y="141"/>
                </a:cubicBezTo>
                <a:cubicBezTo>
                  <a:pt x="111" y="141"/>
                  <a:pt x="141" y="112"/>
                  <a:pt x="141" y="75"/>
                </a:cubicBezTo>
                <a:cubicBezTo>
                  <a:pt x="141" y="39"/>
                  <a:pt x="111" y="10"/>
                  <a:pt x="75" y="10"/>
                </a:cubicBezTo>
                <a:close/>
              </a:path>
            </a:pathLst>
          </a:custGeom>
          <a:solidFill>
            <a:srgbClr val="7FBA00"/>
          </a:solidFill>
          <a:ln>
            <a:noFill/>
          </a:ln>
          <a:extLst/>
        </p:spPr>
        <p:txBody>
          <a:bodyPr vert="horz" wrap="square" lIns="93237" tIns="46620" rIns="93237" bIns="46620" numCol="1" anchor="t" anchorCtr="0" compatLnSpc="1">
            <a:prstTxWarp prst="textNoShape">
              <a:avLst/>
            </a:prstTxWarp>
          </a:bodyPr>
          <a:lstStyle/>
          <a:p>
            <a:pPr defTabSz="1243777"/>
            <a:endParaRPr lang="en-US" sz="2498">
              <a:solidFill>
                <a:srgbClr val="505050"/>
              </a:solidFill>
            </a:endParaRPr>
          </a:p>
        </p:txBody>
      </p:sp>
      <p:sp>
        <p:nvSpPr>
          <p:cNvPr id="138" name="Freeform 81"/>
          <p:cNvSpPr>
            <a:spLocks/>
          </p:cNvSpPr>
          <p:nvPr/>
        </p:nvSpPr>
        <p:spPr bwMode="black">
          <a:xfrm>
            <a:off x="2927893" y="1468114"/>
            <a:ext cx="342089" cy="465797"/>
          </a:xfrm>
          <a:custGeom>
            <a:avLst/>
            <a:gdLst>
              <a:gd name="T0" fmla="*/ 230 w 256"/>
              <a:gd name="T1" fmla="*/ 221 h 349"/>
              <a:gd name="T2" fmla="*/ 256 w 256"/>
              <a:gd name="T3" fmla="*/ 202 h 349"/>
              <a:gd name="T4" fmla="*/ 232 w 256"/>
              <a:gd name="T5" fmla="*/ 184 h 349"/>
              <a:gd name="T6" fmla="*/ 239 w 256"/>
              <a:gd name="T7" fmla="*/ 170 h 349"/>
              <a:gd name="T8" fmla="*/ 217 w 256"/>
              <a:gd name="T9" fmla="*/ 152 h 349"/>
              <a:gd name="T10" fmla="*/ 187 w 256"/>
              <a:gd name="T11" fmla="*/ 152 h 349"/>
              <a:gd name="T12" fmla="*/ 187 w 256"/>
              <a:gd name="T13" fmla="*/ 91 h 349"/>
              <a:gd name="T14" fmla="*/ 217 w 256"/>
              <a:gd name="T15" fmla="*/ 45 h 349"/>
              <a:gd name="T16" fmla="*/ 203 w 256"/>
              <a:gd name="T17" fmla="*/ 10 h 349"/>
              <a:gd name="T18" fmla="*/ 166 w 256"/>
              <a:gd name="T19" fmla="*/ 58 h 349"/>
              <a:gd name="T20" fmla="*/ 130 w 256"/>
              <a:gd name="T21" fmla="*/ 10 h 349"/>
              <a:gd name="T22" fmla="*/ 116 w 256"/>
              <a:gd name="T23" fmla="*/ 45 h 349"/>
              <a:gd name="T24" fmla="*/ 146 w 256"/>
              <a:gd name="T25" fmla="*/ 91 h 349"/>
              <a:gd name="T26" fmla="*/ 146 w 256"/>
              <a:gd name="T27" fmla="*/ 121 h 349"/>
              <a:gd name="T28" fmla="*/ 143 w 256"/>
              <a:gd name="T29" fmla="*/ 119 h 349"/>
              <a:gd name="T30" fmla="*/ 99 w 256"/>
              <a:gd name="T31" fmla="*/ 126 h 349"/>
              <a:gd name="T32" fmla="*/ 45 w 256"/>
              <a:gd name="T33" fmla="*/ 162 h 349"/>
              <a:gd name="T34" fmla="*/ 0 w 256"/>
              <a:gd name="T35" fmla="*/ 162 h 349"/>
              <a:gd name="T36" fmla="*/ 0 w 256"/>
              <a:gd name="T37" fmla="*/ 272 h 349"/>
              <a:gd name="T38" fmla="*/ 70 w 256"/>
              <a:gd name="T39" fmla="*/ 277 h 349"/>
              <a:gd name="T40" fmla="*/ 132 w 256"/>
              <a:gd name="T41" fmla="*/ 286 h 349"/>
              <a:gd name="T42" fmla="*/ 127 w 256"/>
              <a:gd name="T43" fmla="*/ 273 h 349"/>
              <a:gd name="T44" fmla="*/ 139 w 256"/>
              <a:gd name="T45" fmla="*/ 255 h 349"/>
              <a:gd name="T46" fmla="*/ 125 w 256"/>
              <a:gd name="T47" fmla="*/ 237 h 349"/>
              <a:gd name="T48" fmla="*/ 140 w 256"/>
              <a:gd name="T49" fmla="*/ 219 h 349"/>
              <a:gd name="T50" fmla="*/ 125 w 256"/>
              <a:gd name="T51" fmla="*/ 201 h 349"/>
              <a:gd name="T52" fmla="*/ 138 w 256"/>
              <a:gd name="T53" fmla="*/ 185 h 349"/>
              <a:gd name="T54" fmla="*/ 125 w 256"/>
              <a:gd name="T55" fmla="*/ 167 h 349"/>
              <a:gd name="T56" fmla="*/ 146 w 256"/>
              <a:gd name="T57" fmla="*/ 148 h 349"/>
              <a:gd name="T58" fmla="*/ 146 w 256"/>
              <a:gd name="T59" fmla="*/ 155 h 349"/>
              <a:gd name="T60" fmla="*/ 137 w 256"/>
              <a:gd name="T61" fmla="*/ 170 h 349"/>
              <a:gd name="T62" fmla="*/ 146 w 256"/>
              <a:gd name="T63" fmla="*/ 185 h 349"/>
              <a:gd name="T64" fmla="*/ 146 w 256"/>
              <a:gd name="T65" fmla="*/ 188 h 349"/>
              <a:gd name="T66" fmla="*/ 137 w 256"/>
              <a:gd name="T67" fmla="*/ 202 h 349"/>
              <a:gd name="T68" fmla="*/ 146 w 256"/>
              <a:gd name="T69" fmla="*/ 216 h 349"/>
              <a:gd name="T70" fmla="*/ 146 w 256"/>
              <a:gd name="T71" fmla="*/ 224 h 349"/>
              <a:gd name="T72" fmla="*/ 137 w 256"/>
              <a:gd name="T73" fmla="*/ 239 h 349"/>
              <a:gd name="T74" fmla="*/ 146 w 256"/>
              <a:gd name="T75" fmla="*/ 254 h 349"/>
              <a:gd name="T76" fmla="*/ 146 w 256"/>
              <a:gd name="T77" fmla="*/ 261 h 349"/>
              <a:gd name="T78" fmla="*/ 139 w 256"/>
              <a:gd name="T79" fmla="*/ 276 h 349"/>
              <a:gd name="T80" fmla="*/ 146 w 256"/>
              <a:gd name="T81" fmla="*/ 291 h 349"/>
              <a:gd name="T82" fmla="*/ 146 w 256"/>
              <a:gd name="T83" fmla="*/ 324 h 349"/>
              <a:gd name="T84" fmla="*/ 167 w 256"/>
              <a:gd name="T85" fmla="*/ 349 h 349"/>
              <a:gd name="T86" fmla="*/ 187 w 256"/>
              <a:gd name="T87" fmla="*/ 324 h 349"/>
              <a:gd name="T88" fmla="*/ 187 w 256"/>
              <a:gd name="T89" fmla="*/ 294 h 349"/>
              <a:gd name="T90" fmla="*/ 207 w 256"/>
              <a:gd name="T91" fmla="*/ 294 h 349"/>
              <a:gd name="T92" fmla="*/ 226 w 256"/>
              <a:gd name="T93" fmla="*/ 276 h 349"/>
              <a:gd name="T94" fmla="*/ 207 w 256"/>
              <a:gd name="T95" fmla="*/ 257 h 349"/>
              <a:gd name="T96" fmla="*/ 187 w 256"/>
              <a:gd name="T97" fmla="*/ 257 h 349"/>
              <a:gd name="T98" fmla="*/ 187 w 256"/>
              <a:gd name="T99" fmla="*/ 257 h 349"/>
              <a:gd name="T100" fmla="*/ 217 w 256"/>
              <a:gd name="T101" fmla="*/ 257 h 349"/>
              <a:gd name="T102" fmla="*/ 239 w 256"/>
              <a:gd name="T103" fmla="*/ 239 h 349"/>
              <a:gd name="T104" fmla="*/ 217 w 256"/>
              <a:gd name="T105" fmla="*/ 221 h 349"/>
              <a:gd name="T106" fmla="*/ 187 w 256"/>
              <a:gd name="T107" fmla="*/ 221 h 349"/>
              <a:gd name="T108" fmla="*/ 187 w 256"/>
              <a:gd name="T109" fmla="*/ 221 h 349"/>
              <a:gd name="T110" fmla="*/ 230 w 256"/>
              <a:gd name="T111" fmla="*/ 22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49">
                <a:moveTo>
                  <a:pt x="230" y="221"/>
                </a:moveTo>
                <a:cubicBezTo>
                  <a:pt x="245" y="221"/>
                  <a:pt x="256" y="212"/>
                  <a:pt x="256" y="202"/>
                </a:cubicBezTo>
                <a:cubicBezTo>
                  <a:pt x="256" y="192"/>
                  <a:pt x="245" y="184"/>
                  <a:pt x="232" y="184"/>
                </a:cubicBezTo>
                <a:cubicBezTo>
                  <a:pt x="236" y="180"/>
                  <a:pt x="239" y="175"/>
                  <a:pt x="239" y="170"/>
                </a:cubicBezTo>
                <a:cubicBezTo>
                  <a:pt x="239" y="160"/>
                  <a:pt x="229" y="152"/>
                  <a:pt x="217" y="152"/>
                </a:cubicBezTo>
                <a:cubicBezTo>
                  <a:pt x="187" y="152"/>
                  <a:pt x="187" y="152"/>
                  <a:pt x="187" y="152"/>
                </a:cubicBezTo>
                <a:cubicBezTo>
                  <a:pt x="187" y="91"/>
                  <a:pt x="187" y="91"/>
                  <a:pt x="187" y="91"/>
                </a:cubicBezTo>
                <a:cubicBezTo>
                  <a:pt x="205" y="83"/>
                  <a:pt x="217" y="66"/>
                  <a:pt x="217" y="45"/>
                </a:cubicBezTo>
                <a:cubicBezTo>
                  <a:pt x="217" y="31"/>
                  <a:pt x="203" y="0"/>
                  <a:pt x="203" y="10"/>
                </a:cubicBezTo>
                <a:cubicBezTo>
                  <a:pt x="204" y="24"/>
                  <a:pt x="195" y="58"/>
                  <a:pt x="166" y="58"/>
                </a:cubicBezTo>
                <a:cubicBezTo>
                  <a:pt x="140" y="58"/>
                  <a:pt x="129" y="30"/>
                  <a:pt x="130" y="10"/>
                </a:cubicBezTo>
                <a:cubicBezTo>
                  <a:pt x="130" y="3"/>
                  <a:pt x="116" y="32"/>
                  <a:pt x="116" y="45"/>
                </a:cubicBezTo>
                <a:cubicBezTo>
                  <a:pt x="116" y="66"/>
                  <a:pt x="129" y="84"/>
                  <a:pt x="146" y="91"/>
                </a:cubicBezTo>
                <a:cubicBezTo>
                  <a:pt x="146" y="121"/>
                  <a:pt x="146" y="121"/>
                  <a:pt x="146" y="121"/>
                </a:cubicBezTo>
                <a:cubicBezTo>
                  <a:pt x="143" y="119"/>
                  <a:pt x="143" y="119"/>
                  <a:pt x="143" y="119"/>
                </a:cubicBezTo>
                <a:cubicBezTo>
                  <a:pt x="143" y="119"/>
                  <a:pt x="110" y="122"/>
                  <a:pt x="99" y="126"/>
                </a:cubicBezTo>
                <a:cubicBezTo>
                  <a:pt x="87" y="131"/>
                  <a:pt x="63" y="162"/>
                  <a:pt x="45" y="162"/>
                </a:cubicBezTo>
                <a:cubicBezTo>
                  <a:pt x="26" y="162"/>
                  <a:pt x="0" y="162"/>
                  <a:pt x="0" y="162"/>
                </a:cubicBezTo>
                <a:cubicBezTo>
                  <a:pt x="0" y="272"/>
                  <a:pt x="0" y="272"/>
                  <a:pt x="0" y="272"/>
                </a:cubicBezTo>
                <a:cubicBezTo>
                  <a:pt x="0" y="272"/>
                  <a:pt x="47" y="272"/>
                  <a:pt x="70" y="277"/>
                </a:cubicBezTo>
                <a:cubicBezTo>
                  <a:pt x="86" y="280"/>
                  <a:pt x="110" y="284"/>
                  <a:pt x="132" y="286"/>
                </a:cubicBezTo>
                <a:cubicBezTo>
                  <a:pt x="129" y="283"/>
                  <a:pt x="127" y="278"/>
                  <a:pt x="127" y="273"/>
                </a:cubicBezTo>
                <a:cubicBezTo>
                  <a:pt x="127" y="265"/>
                  <a:pt x="132" y="258"/>
                  <a:pt x="139" y="255"/>
                </a:cubicBezTo>
                <a:cubicBezTo>
                  <a:pt x="131" y="252"/>
                  <a:pt x="125" y="245"/>
                  <a:pt x="125" y="237"/>
                </a:cubicBezTo>
                <a:cubicBezTo>
                  <a:pt x="125" y="229"/>
                  <a:pt x="131" y="222"/>
                  <a:pt x="140" y="219"/>
                </a:cubicBezTo>
                <a:cubicBezTo>
                  <a:pt x="131" y="216"/>
                  <a:pt x="125" y="209"/>
                  <a:pt x="125" y="201"/>
                </a:cubicBezTo>
                <a:cubicBezTo>
                  <a:pt x="125" y="194"/>
                  <a:pt x="130" y="188"/>
                  <a:pt x="138" y="185"/>
                </a:cubicBezTo>
                <a:cubicBezTo>
                  <a:pt x="130" y="182"/>
                  <a:pt x="125" y="175"/>
                  <a:pt x="125" y="167"/>
                </a:cubicBezTo>
                <a:cubicBezTo>
                  <a:pt x="125" y="157"/>
                  <a:pt x="135" y="148"/>
                  <a:pt x="146" y="148"/>
                </a:cubicBezTo>
                <a:cubicBezTo>
                  <a:pt x="146" y="155"/>
                  <a:pt x="146" y="155"/>
                  <a:pt x="146" y="155"/>
                </a:cubicBezTo>
                <a:cubicBezTo>
                  <a:pt x="141" y="158"/>
                  <a:pt x="137" y="164"/>
                  <a:pt x="137" y="170"/>
                </a:cubicBezTo>
                <a:cubicBezTo>
                  <a:pt x="137" y="176"/>
                  <a:pt x="141" y="182"/>
                  <a:pt x="146" y="185"/>
                </a:cubicBezTo>
                <a:cubicBezTo>
                  <a:pt x="146" y="188"/>
                  <a:pt x="146" y="188"/>
                  <a:pt x="146" y="188"/>
                </a:cubicBezTo>
                <a:cubicBezTo>
                  <a:pt x="141" y="191"/>
                  <a:pt x="137" y="196"/>
                  <a:pt x="137" y="202"/>
                </a:cubicBezTo>
                <a:cubicBezTo>
                  <a:pt x="137" y="208"/>
                  <a:pt x="141" y="213"/>
                  <a:pt x="146" y="216"/>
                </a:cubicBezTo>
                <a:cubicBezTo>
                  <a:pt x="146" y="224"/>
                  <a:pt x="146" y="224"/>
                  <a:pt x="146" y="224"/>
                </a:cubicBezTo>
                <a:cubicBezTo>
                  <a:pt x="141" y="227"/>
                  <a:pt x="137" y="233"/>
                  <a:pt x="137" y="239"/>
                </a:cubicBezTo>
                <a:cubicBezTo>
                  <a:pt x="137" y="245"/>
                  <a:pt x="141" y="251"/>
                  <a:pt x="146" y="254"/>
                </a:cubicBezTo>
                <a:cubicBezTo>
                  <a:pt x="146" y="261"/>
                  <a:pt x="146" y="261"/>
                  <a:pt x="146" y="261"/>
                </a:cubicBezTo>
                <a:cubicBezTo>
                  <a:pt x="142" y="264"/>
                  <a:pt x="139" y="270"/>
                  <a:pt x="139" y="276"/>
                </a:cubicBezTo>
                <a:cubicBezTo>
                  <a:pt x="139" y="282"/>
                  <a:pt x="142" y="287"/>
                  <a:pt x="146" y="291"/>
                </a:cubicBezTo>
                <a:cubicBezTo>
                  <a:pt x="146" y="324"/>
                  <a:pt x="146" y="324"/>
                  <a:pt x="146" y="324"/>
                </a:cubicBezTo>
                <a:cubicBezTo>
                  <a:pt x="146" y="338"/>
                  <a:pt x="156" y="349"/>
                  <a:pt x="167" y="349"/>
                </a:cubicBezTo>
                <a:cubicBezTo>
                  <a:pt x="178" y="349"/>
                  <a:pt x="187" y="338"/>
                  <a:pt x="187" y="324"/>
                </a:cubicBezTo>
                <a:cubicBezTo>
                  <a:pt x="187" y="294"/>
                  <a:pt x="187" y="294"/>
                  <a:pt x="187" y="294"/>
                </a:cubicBezTo>
                <a:cubicBezTo>
                  <a:pt x="207" y="294"/>
                  <a:pt x="207" y="294"/>
                  <a:pt x="207" y="294"/>
                </a:cubicBezTo>
                <a:cubicBezTo>
                  <a:pt x="217" y="294"/>
                  <a:pt x="226" y="286"/>
                  <a:pt x="226" y="276"/>
                </a:cubicBezTo>
                <a:cubicBezTo>
                  <a:pt x="226" y="266"/>
                  <a:pt x="217" y="257"/>
                  <a:pt x="207" y="257"/>
                </a:cubicBezTo>
                <a:cubicBezTo>
                  <a:pt x="187" y="257"/>
                  <a:pt x="187" y="257"/>
                  <a:pt x="187" y="257"/>
                </a:cubicBezTo>
                <a:cubicBezTo>
                  <a:pt x="187" y="257"/>
                  <a:pt x="187" y="257"/>
                  <a:pt x="187" y="257"/>
                </a:cubicBezTo>
                <a:cubicBezTo>
                  <a:pt x="217" y="257"/>
                  <a:pt x="217" y="257"/>
                  <a:pt x="217" y="257"/>
                </a:cubicBezTo>
                <a:cubicBezTo>
                  <a:pt x="229" y="257"/>
                  <a:pt x="239" y="249"/>
                  <a:pt x="239" y="239"/>
                </a:cubicBezTo>
                <a:cubicBezTo>
                  <a:pt x="239" y="229"/>
                  <a:pt x="229" y="221"/>
                  <a:pt x="217" y="221"/>
                </a:cubicBezTo>
                <a:cubicBezTo>
                  <a:pt x="187" y="221"/>
                  <a:pt x="187" y="221"/>
                  <a:pt x="187" y="221"/>
                </a:cubicBezTo>
                <a:cubicBezTo>
                  <a:pt x="187" y="221"/>
                  <a:pt x="187" y="221"/>
                  <a:pt x="187" y="221"/>
                </a:cubicBezTo>
                <a:lnTo>
                  <a:pt x="230" y="221"/>
                </a:lnTo>
                <a:close/>
              </a:path>
            </a:pathLst>
          </a:custGeom>
          <a:solidFill>
            <a:srgbClr val="7FBA00"/>
          </a:solidFill>
          <a:ln>
            <a:noFill/>
          </a:ln>
        </p:spPr>
        <p:txBody>
          <a:bodyPr vert="horz" wrap="square" lIns="83923" tIns="41962" rIns="83923" bIns="41962" numCol="1" anchor="t" anchorCtr="0" compatLnSpc="1">
            <a:prstTxWarp prst="textNoShape">
              <a:avLst/>
            </a:prstTxWarp>
          </a:bodyPr>
          <a:lstStyle/>
          <a:p>
            <a:pPr defTabSz="1243777"/>
            <a:endParaRPr lang="en-US" sz="1632">
              <a:solidFill>
                <a:srgbClr val="505050"/>
              </a:solidFill>
            </a:endParaRPr>
          </a:p>
        </p:txBody>
      </p:sp>
      <p:sp>
        <p:nvSpPr>
          <p:cNvPr id="139" name="Freeform 107"/>
          <p:cNvSpPr>
            <a:spLocks noChangeAspect="1" noEditPoints="1"/>
          </p:cNvSpPr>
          <p:nvPr/>
        </p:nvSpPr>
        <p:spPr bwMode="black">
          <a:xfrm>
            <a:off x="4901665" y="1506706"/>
            <a:ext cx="547195" cy="454020"/>
          </a:xfrm>
          <a:custGeom>
            <a:avLst/>
            <a:gdLst>
              <a:gd name="T0" fmla="*/ 312 w 400"/>
              <a:gd name="T1" fmla="*/ 44 h 332"/>
              <a:gd name="T2" fmla="*/ 270 w 400"/>
              <a:gd name="T3" fmla="*/ 55 h 332"/>
              <a:gd name="T4" fmla="*/ 183 w 400"/>
              <a:gd name="T5" fmla="*/ 0 h 332"/>
              <a:gd name="T6" fmla="*/ 87 w 400"/>
              <a:gd name="T7" fmla="*/ 92 h 332"/>
              <a:gd name="T8" fmla="*/ 34 w 400"/>
              <a:gd name="T9" fmla="*/ 132 h 332"/>
              <a:gd name="T10" fmla="*/ 0 w 400"/>
              <a:gd name="T11" fmla="*/ 176 h 332"/>
              <a:gd name="T12" fmla="*/ 45 w 400"/>
              <a:gd name="T13" fmla="*/ 221 h 332"/>
              <a:gd name="T14" fmla="*/ 156 w 400"/>
              <a:gd name="T15" fmla="*/ 221 h 332"/>
              <a:gd name="T16" fmla="*/ 139 w 400"/>
              <a:gd name="T17" fmla="*/ 255 h 332"/>
              <a:gd name="T18" fmla="*/ 165 w 400"/>
              <a:gd name="T19" fmla="*/ 255 h 332"/>
              <a:gd name="T20" fmla="*/ 115 w 400"/>
              <a:gd name="T21" fmla="*/ 332 h 332"/>
              <a:gd name="T22" fmla="*/ 247 w 400"/>
              <a:gd name="T23" fmla="*/ 238 h 332"/>
              <a:gd name="T24" fmla="*/ 204 w 400"/>
              <a:gd name="T25" fmla="*/ 238 h 332"/>
              <a:gd name="T26" fmla="*/ 220 w 400"/>
              <a:gd name="T27" fmla="*/ 221 h 332"/>
              <a:gd name="T28" fmla="*/ 312 w 400"/>
              <a:gd name="T29" fmla="*/ 221 h 332"/>
              <a:gd name="T30" fmla="*/ 400 w 400"/>
              <a:gd name="T31" fmla="*/ 133 h 332"/>
              <a:gd name="T32" fmla="*/ 312 w 400"/>
              <a:gd name="T33" fmla="*/ 44 h 332"/>
              <a:gd name="T34" fmla="*/ 312 w 400"/>
              <a:gd name="T35" fmla="*/ 190 h 332"/>
              <a:gd name="T36" fmla="*/ 45 w 400"/>
              <a:gd name="T37" fmla="*/ 190 h 332"/>
              <a:gd name="T38" fmla="*/ 31 w 400"/>
              <a:gd name="T39" fmla="*/ 176 h 332"/>
              <a:gd name="T40" fmla="*/ 45 w 400"/>
              <a:gd name="T41" fmla="*/ 162 h 332"/>
              <a:gd name="T42" fmla="*/ 46 w 400"/>
              <a:gd name="T43" fmla="*/ 162 h 332"/>
              <a:gd name="T44" fmla="*/ 59 w 400"/>
              <a:gd name="T45" fmla="*/ 162 h 332"/>
              <a:gd name="T46" fmla="*/ 61 w 400"/>
              <a:gd name="T47" fmla="*/ 149 h 332"/>
              <a:gd name="T48" fmla="*/ 94 w 400"/>
              <a:gd name="T49" fmla="*/ 122 h 332"/>
              <a:gd name="T50" fmla="*/ 100 w 400"/>
              <a:gd name="T51" fmla="*/ 123 h 332"/>
              <a:gd name="T52" fmla="*/ 121 w 400"/>
              <a:gd name="T53" fmla="*/ 126 h 332"/>
              <a:gd name="T54" fmla="*/ 118 w 400"/>
              <a:gd name="T55" fmla="*/ 105 h 332"/>
              <a:gd name="T56" fmla="*/ 118 w 400"/>
              <a:gd name="T57" fmla="*/ 96 h 332"/>
              <a:gd name="T58" fmla="*/ 183 w 400"/>
              <a:gd name="T59" fmla="*/ 31 h 332"/>
              <a:gd name="T60" fmla="*/ 246 w 400"/>
              <a:gd name="T61" fmla="*/ 83 h 332"/>
              <a:gd name="T62" fmla="*/ 252 w 400"/>
              <a:gd name="T63" fmla="*/ 111 h 332"/>
              <a:gd name="T64" fmla="*/ 272 w 400"/>
              <a:gd name="T65" fmla="*/ 91 h 332"/>
              <a:gd name="T66" fmla="*/ 312 w 400"/>
              <a:gd name="T67" fmla="*/ 76 h 332"/>
              <a:gd name="T68" fmla="*/ 369 w 400"/>
              <a:gd name="T69" fmla="*/ 133 h 332"/>
              <a:gd name="T70" fmla="*/ 312 w 400"/>
              <a:gd name="T71" fmla="*/ 19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32">
                <a:moveTo>
                  <a:pt x="312" y="44"/>
                </a:moveTo>
                <a:cubicBezTo>
                  <a:pt x="297" y="44"/>
                  <a:pt x="282" y="48"/>
                  <a:pt x="270" y="55"/>
                </a:cubicBezTo>
                <a:cubicBezTo>
                  <a:pt x="254" y="22"/>
                  <a:pt x="220" y="0"/>
                  <a:pt x="183" y="0"/>
                </a:cubicBezTo>
                <a:cubicBezTo>
                  <a:pt x="131" y="0"/>
                  <a:pt x="89" y="41"/>
                  <a:pt x="87" y="92"/>
                </a:cubicBezTo>
                <a:cubicBezTo>
                  <a:pt x="63" y="94"/>
                  <a:pt x="43" y="110"/>
                  <a:pt x="34" y="132"/>
                </a:cubicBezTo>
                <a:cubicBezTo>
                  <a:pt x="15" y="137"/>
                  <a:pt x="0" y="155"/>
                  <a:pt x="0" y="176"/>
                </a:cubicBezTo>
                <a:cubicBezTo>
                  <a:pt x="0" y="201"/>
                  <a:pt x="20" y="221"/>
                  <a:pt x="45" y="221"/>
                </a:cubicBezTo>
                <a:cubicBezTo>
                  <a:pt x="156" y="221"/>
                  <a:pt x="156" y="221"/>
                  <a:pt x="156" y="221"/>
                </a:cubicBezTo>
                <a:cubicBezTo>
                  <a:pt x="139" y="255"/>
                  <a:pt x="139" y="255"/>
                  <a:pt x="139" y="255"/>
                </a:cubicBezTo>
                <a:cubicBezTo>
                  <a:pt x="165" y="255"/>
                  <a:pt x="165" y="255"/>
                  <a:pt x="165" y="255"/>
                </a:cubicBezTo>
                <a:cubicBezTo>
                  <a:pt x="115" y="332"/>
                  <a:pt x="115" y="332"/>
                  <a:pt x="115" y="332"/>
                </a:cubicBezTo>
                <a:cubicBezTo>
                  <a:pt x="247" y="238"/>
                  <a:pt x="247" y="238"/>
                  <a:pt x="247" y="238"/>
                </a:cubicBezTo>
                <a:cubicBezTo>
                  <a:pt x="204" y="238"/>
                  <a:pt x="204" y="238"/>
                  <a:pt x="204" y="238"/>
                </a:cubicBezTo>
                <a:cubicBezTo>
                  <a:pt x="220" y="221"/>
                  <a:pt x="220" y="221"/>
                  <a:pt x="220" y="221"/>
                </a:cubicBezTo>
                <a:cubicBezTo>
                  <a:pt x="312" y="221"/>
                  <a:pt x="312" y="221"/>
                  <a:pt x="312" y="221"/>
                </a:cubicBezTo>
                <a:cubicBezTo>
                  <a:pt x="360" y="221"/>
                  <a:pt x="400" y="181"/>
                  <a:pt x="400" y="133"/>
                </a:cubicBezTo>
                <a:cubicBezTo>
                  <a:pt x="400" y="84"/>
                  <a:pt x="360" y="44"/>
                  <a:pt x="312" y="44"/>
                </a:cubicBezTo>
                <a:close/>
                <a:moveTo>
                  <a:pt x="312" y="190"/>
                </a:moveTo>
                <a:cubicBezTo>
                  <a:pt x="45" y="190"/>
                  <a:pt x="45" y="190"/>
                  <a:pt x="45" y="190"/>
                </a:cubicBezTo>
                <a:cubicBezTo>
                  <a:pt x="37" y="190"/>
                  <a:pt x="31" y="183"/>
                  <a:pt x="31" y="176"/>
                </a:cubicBezTo>
                <a:cubicBezTo>
                  <a:pt x="31" y="168"/>
                  <a:pt x="37" y="162"/>
                  <a:pt x="45" y="162"/>
                </a:cubicBezTo>
                <a:cubicBezTo>
                  <a:pt x="45" y="162"/>
                  <a:pt x="45" y="162"/>
                  <a:pt x="46" y="162"/>
                </a:cubicBezTo>
                <a:cubicBezTo>
                  <a:pt x="59" y="162"/>
                  <a:pt x="59" y="162"/>
                  <a:pt x="59" y="162"/>
                </a:cubicBezTo>
                <a:cubicBezTo>
                  <a:pt x="61" y="149"/>
                  <a:pt x="61" y="149"/>
                  <a:pt x="61" y="149"/>
                </a:cubicBezTo>
                <a:cubicBezTo>
                  <a:pt x="65" y="134"/>
                  <a:pt x="78" y="122"/>
                  <a:pt x="94" y="122"/>
                </a:cubicBezTo>
                <a:cubicBezTo>
                  <a:pt x="96" y="122"/>
                  <a:pt x="98" y="122"/>
                  <a:pt x="100" y="123"/>
                </a:cubicBezTo>
                <a:cubicBezTo>
                  <a:pt x="121" y="126"/>
                  <a:pt x="121" y="126"/>
                  <a:pt x="121" y="126"/>
                </a:cubicBezTo>
                <a:cubicBezTo>
                  <a:pt x="118" y="105"/>
                  <a:pt x="118" y="105"/>
                  <a:pt x="118" y="105"/>
                </a:cubicBezTo>
                <a:cubicBezTo>
                  <a:pt x="118" y="102"/>
                  <a:pt x="118" y="99"/>
                  <a:pt x="118" y="96"/>
                </a:cubicBezTo>
                <a:cubicBezTo>
                  <a:pt x="118" y="60"/>
                  <a:pt x="147" y="31"/>
                  <a:pt x="183" y="31"/>
                </a:cubicBezTo>
                <a:cubicBezTo>
                  <a:pt x="214" y="31"/>
                  <a:pt x="240" y="53"/>
                  <a:pt x="246" y="83"/>
                </a:cubicBezTo>
                <a:cubicBezTo>
                  <a:pt x="252" y="111"/>
                  <a:pt x="252" y="111"/>
                  <a:pt x="252" y="111"/>
                </a:cubicBezTo>
                <a:cubicBezTo>
                  <a:pt x="272" y="91"/>
                  <a:pt x="272" y="91"/>
                  <a:pt x="272" y="91"/>
                </a:cubicBezTo>
                <a:cubicBezTo>
                  <a:pt x="283" y="81"/>
                  <a:pt x="297" y="76"/>
                  <a:pt x="312" y="76"/>
                </a:cubicBezTo>
                <a:cubicBezTo>
                  <a:pt x="343" y="76"/>
                  <a:pt x="369" y="101"/>
                  <a:pt x="369" y="133"/>
                </a:cubicBezTo>
                <a:cubicBezTo>
                  <a:pt x="369" y="164"/>
                  <a:pt x="343" y="190"/>
                  <a:pt x="312" y="190"/>
                </a:cubicBezTo>
                <a:close/>
              </a:path>
            </a:pathLst>
          </a:custGeom>
          <a:solidFill>
            <a:srgbClr val="7FBA00"/>
          </a:solidFill>
          <a:ln>
            <a:noFill/>
          </a:ln>
        </p:spPr>
        <p:txBody>
          <a:bodyPr vert="horz" wrap="square" lIns="93237" tIns="46620" rIns="93237" bIns="46620" numCol="1" anchor="t" anchorCtr="0" compatLnSpc="1">
            <a:prstTxWarp prst="textNoShape">
              <a:avLst/>
            </a:prstTxWarp>
          </a:bodyPr>
          <a:lstStyle/>
          <a:p>
            <a:pPr defTabSz="1243777"/>
            <a:endParaRPr lang="en-US" sz="2498">
              <a:solidFill>
                <a:srgbClr val="505050"/>
              </a:solidFill>
            </a:endParaRPr>
          </a:p>
        </p:txBody>
      </p:sp>
      <p:sp>
        <p:nvSpPr>
          <p:cNvPr id="140" name="Freeform 18"/>
          <p:cNvSpPr>
            <a:spLocks noEditPoints="1"/>
          </p:cNvSpPr>
          <p:nvPr/>
        </p:nvSpPr>
        <p:spPr bwMode="black">
          <a:xfrm>
            <a:off x="5987759" y="1490179"/>
            <a:ext cx="381944" cy="428545"/>
          </a:xfrm>
          <a:custGeom>
            <a:avLst/>
            <a:gdLst>
              <a:gd name="T0" fmla="*/ 977 w 983"/>
              <a:gd name="T1" fmla="*/ 759 h 1105"/>
              <a:gd name="T2" fmla="*/ 931 w 983"/>
              <a:gd name="T3" fmla="*/ 1067 h 1105"/>
              <a:gd name="T4" fmla="*/ 736 w 983"/>
              <a:gd name="T5" fmla="*/ 1062 h 1105"/>
              <a:gd name="T6" fmla="*/ 700 w 983"/>
              <a:gd name="T7" fmla="*/ 867 h 1105"/>
              <a:gd name="T8" fmla="*/ 777 w 983"/>
              <a:gd name="T9" fmla="*/ 966 h 1105"/>
              <a:gd name="T10" fmla="*/ 834 w 983"/>
              <a:gd name="T11" fmla="*/ 1026 h 1105"/>
              <a:gd name="T12" fmla="*/ 894 w 983"/>
              <a:gd name="T13" fmla="*/ 969 h 1105"/>
              <a:gd name="T14" fmla="*/ 898 w 983"/>
              <a:gd name="T15" fmla="*/ 788 h 1105"/>
              <a:gd name="T16" fmla="*/ 882 w 983"/>
              <a:gd name="T17" fmla="*/ 715 h 1105"/>
              <a:gd name="T18" fmla="*/ 821 w 983"/>
              <a:gd name="T19" fmla="*/ 701 h 1105"/>
              <a:gd name="T20" fmla="*/ 844 w 983"/>
              <a:gd name="T21" fmla="*/ 618 h 1105"/>
              <a:gd name="T22" fmla="*/ 944 w 983"/>
              <a:gd name="T23" fmla="*/ 458 h 1105"/>
              <a:gd name="T24" fmla="*/ 750 w 983"/>
              <a:gd name="T25" fmla="*/ 453 h 1105"/>
              <a:gd name="T26" fmla="*/ 707 w 983"/>
              <a:gd name="T27" fmla="*/ 550 h 1105"/>
              <a:gd name="T28" fmla="*/ 740 w 983"/>
              <a:gd name="T29" fmla="*/ 860 h 1105"/>
              <a:gd name="T30" fmla="*/ 857 w 983"/>
              <a:gd name="T31" fmla="*/ 900 h 1105"/>
              <a:gd name="T32" fmla="*/ 839 w 983"/>
              <a:gd name="T33" fmla="*/ 823 h 1105"/>
              <a:gd name="T34" fmla="*/ 781 w 983"/>
              <a:gd name="T35" fmla="*/ 764 h 1105"/>
              <a:gd name="T36" fmla="*/ 785 w 983"/>
              <a:gd name="T37" fmla="*/ 591 h 1105"/>
              <a:gd name="T38" fmla="*/ 804 w 983"/>
              <a:gd name="T39" fmla="*/ 511 h 1105"/>
              <a:gd name="T40" fmla="*/ 887 w 983"/>
              <a:gd name="T41" fmla="*/ 512 h 1105"/>
              <a:gd name="T42" fmla="*/ 902 w 983"/>
              <a:gd name="T43" fmla="*/ 586 h 1105"/>
              <a:gd name="T44" fmla="*/ 982 w 983"/>
              <a:gd name="T45" fmla="*/ 556 h 1105"/>
              <a:gd name="T46" fmla="*/ 543 w 983"/>
              <a:gd name="T47" fmla="*/ 902 h 1105"/>
              <a:gd name="T48" fmla="*/ 55 w 983"/>
              <a:gd name="T49" fmla="*/ 620 h 1105"/>
              <a:gd name="T50" fmla="*/ 27 w 983"/>
              <a:gd name="T51" fmla="*/ 170 h 1105"/>
              <a:gd name="T52" fmla="*/ 0 w 983"/>
              <a:gd name="T53" fmla="*/ 620 h 1105"/>
              <a:gd name="T54" fmla="*/ 541 w 983"/>
              <a:gd name="T55" fmla="*/ 957 h 1105"/>
              <a:gd name="T56" fmla="*/ 569 w 983"/>
              <a:gd name="T57" fmla="*/ 930 h 1105"/>
              <a:gd name="T58" fmla="*/ 193 w 983"/>
              <a:gd name="T59" fmla="*/ 498 h 1105"/>
              <a:gd name="T60" fmla="*/ 540 w 983"/>
              <a:gd name="T61" fmla="*/ 602 h 1105"/>
              <a:gd name="T62" fmla="*/ 661 w 983"/>
              <a:gd name="T63" fmla="*/ 641 h 1105"/>
              <a:gd name="T64" fmla="*/ 221 w 983"/>
              <a:gd name="T65" fmla="*/ 585 h 1105"/>
              <a:gd name="T66" fmla="*/ 193 w 983"/>
              <a:gd name="T67" fmla="*/ 620 h 1105"/>
              <a:gd name="T68" fmla="*/ 660 w 983"/>
              <a:gd name="T69" fmla="*/ 757 h 1105"/>
              <a:gd name="T70" fmla="*/ 659 w 983"/>
              <a:gd name="T71" fmla="*/ 837 h 1105"/>
              <a:gd name="T72" fmla="*/ 165 w 983"/>
              <a:gd name="T73" fmla="*/ 733 h 1105"/>
              <a:gd name="T74" fmla="*/ 114 w 983"/>
              <a:gd name="T75" fmla="*/ 199 h 1105"/>
              <a:gd name="T76" fmla="*/ 270 w 983"/>
              <a:gd name="T77" fmla="*/ 39 h 1105"/>
              <a:gd name="T78" fmla="*/ 916 w 983"/>
              <a:gd name="T79" fmla="*/ 91 h 1105"/>
              <a:gd name="T80" fmla="*/ 972 w 983"/>
              <a:gd name="T81" fmla="*/ 395 h 1105"/>
              <a:gd name="T82" fmla="*/ 894 w 983"/>
              <a:gd name="T83" fmla="*/ 368 h 1105"/>
              <a:gd name="T84" fmla="*/ 892 w 983"/>
              <a:gd name="T85" fmla="*/ 284 h 1105"/>
              <a:gd name="T86" fmla="*/ 544 w 983"/>
              <a:gd name="T87" fmla="*/ 366 h 1105"/>
              <a:gd name="T88" fmla="*/ 193 w 983"/>
              <a:gd name="T89" fmla="*/ 281 h 1105"/>
              <a:gd name="T90" fmla="*/ 542 w 983"/>
              <a:gd name="T91" fmla="*/ 456 h 1105"/>
              <a:gd name="T92" fmla="*/ 676 w 983"/>
              <a:gd name="T93" fmla="*/ 493 h 1105"/>
              <a:gd name="T94" fmla="*/ 222 w 983"/>
              <a:gd name="T95" fmla="*/ 440 h 1105"/>
              <a:gd name="T96" fmla="*/ 193 w 983"/>
              <a:gd name="T97" fmla="*/ 498 h 1105"/>
              <a:gd name="T98" fmla="*/ 544 w 983"/>
              <a:gd name="T99" fmla="*/ 319 h 1105"/>
              <a:gd name="T100" fmla="*/ 544 w 983"/>
              <a:gd name="T101" fmla="*/ 79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3" h="1105">
                <a:moveTo>
                  <a:pt x="940" y="661"/>
                </a:moveTo>
                <a:cubicBezTo>
                  <a:pt x="964" y="686"/>
                  <a:pt x="978" y="721"/>
                  <a:pt x="977" y="759"/>
                </a:cubicBezTo>
                <a:cubicBezTo>
                  <a:pt x="977" y="759"/>
                  <a:pt x="977" y="759"/>
                  <a:pt x="973" y="971"/>
                </a:cubicBezTo>
                <a:cubicBezTo>
                  <a:pt x="972" y="1009"/>
                  <a:pt x="956" y="1042"/>
                  <a:pt x="931" y="1067"/>
                </a:cubicBezTo>
                <a:cubicBezTo>
                  <a:pt x="905" y="1091"/>
                  <a:pt x="870" y="1105"/>
                  <a:pt x="832" y="1105"/>
                </a:cubicBezTo>
                <a:cubicBezTo>
                  <a:pt x="795" y="1104"/>
                  <a:pt x="760" y="1088"/>
                  <a:pt x="736" y="1062"/>
                </a:cubicBezTo>
                <a:cubicBezTo>
                  <a:pt x="711" y="1037"/>
                  <a:pt x="697" y="1002"/>
                  <a:pt x="698" y="965"/>
                </a:cubicBezTo>
                <a:cubicBezTo>
                  <a:pt x="698" y="965"/>
                  <a:pt x="698" y="965"/>
                  <a:pt x="700" y="867"/>
                </a:cubicBezTo>
                <a:cubicBezTo>
                  <a:pt x="710" y="889"/>
                  <a:pt x="731" y="918"/>
                  <a:pt x="778" y="934"/>
                </a:cubicBezTo>
                <a:cubicBezTo>
                  <a:pt x="778" y="934"/>
                  <a:pt x="778" y="934"/>
                  <a:pt x="777" y="966"/>
                </a:cubicBezTo>
                <a:cubicBezTo>
                  <a:pt x="776" y="982"/>
                  <a:pt x="783" y="997"/>
                  <a:pt x="793" y="1008"/>
                </a:cubicBezTo>
                <a:cubicBezTo>
                  <a:pt x="804" y="1019"/>
                  <a:pt x="818" y="1025"/>
                  <a:pt x="834" y="1026"/>
                </a:cubicBezTo>
                <a:cubicBezTo>
                  <a:pt x="850" y="1026"/>
                  <a:pt x="865" y="1020"/>
                  <a:pt x="876" y="1009"/>
                </a:cubicBezTo>
                <a:cubicBezTo>
                  <a:pt x="887" y="999"/>
                  <a:pt x="893" y="985"/>
                  <a:pt x="894" y="969"/>
                </a:cubicBezTo>
                <a:cubicBezTo>
                  <a:pt x="894" y="969"/>
                  <a:pt x="894" y="969"/>
                  <a:pt x="895" y="928"/>
                </a:cubicBezTo>
                <a:cubicBezTo>
                  <a:pt x="895" y="928"/>
                  <a:pt x="895" y="928"/>
                  <a:pt x="898" y="788"/>
                </a:cubicBezTo>
                <a:cubicBezTo>
                  <a:pt x="898" y="788"/>
                  <a:pt x="898" y="788"/>
                  <a:pt x="899" y="757"/>
                </a:cubicBezTo>
                <a:cubicBezTo>
                  <a:pt x="899" y="741"/>
                  <a:pt x="892" y="726"/>
                  <a:pt x="882" y="715"/>
                </a:cubicBezTo>
                <a:cubicBezTo>
                  <a:pt x="872" y="705"/>
                  <a:pt x="858" y="697"/>
                  <a:pt x="841" y="697"/>
                </a:cubicBezTo>
                <a:cubicBezTo>
                  <a:pt x="834" y="697"/>
                  <a:pt x="828" y="699"/>
                  <a:pt x="821" y="701"/>
                </a:cubicBezTo>
                <a:cubicBezTo>
                  <a:pt x="821" y="701"/>
                  <a:pt x="821" y="701"/>
                  <a:pt x="823" y="620"/>
                </a:cubicBezTo>
                <a:cubicBezTo>
                  <a:pt x="829" y="619"/>
                  <a:pt x="836" y="618"/>
                  <a:pt x="844" y="618"/>
                </a:cubicBezTo>
                <a:cubicBezTo>
                  <a:pt x="881" y="619"/>
                  <a:pt x="916" y="636"/>
                  <a:pt x="940" y="661"/>
                </a:cubicBezTo>
                <a:close/>
                <a:moveTo>
                  <a:pt x="944" y="458"/>
                </a:moveTo>
                <a:cubicBezTo>
                  <a:pt x="920" y="432"/>
                  <a:pt x="885" y="416"/>
                  <a:pt x="848" y="416"/>
                </a:cubicBezTo>
                <a:cubicBezTo>
                  <a:pt x="810" y="415"/>
                  <a:pt x="775" y="429"/>
                  <a:pt x="750" y="453"/>
                </a:cubicBezTo>
                <a:cubicBezTo>
                  <a:pt x="750" y="454"/>
                  <a:pt x="750" y="454"/>
                  <a:pt x="750" y="454"/>
                </a:cubicBezTo>
                <a:cubicBezTo>
                  <a:pt x="724" y="478"/>
                  <a:pt x="708" y="512"/>
                  <a:pt x="707" y="550"/>
                </a:cubicBezTo>
                <a:cubicBezTo>
                  <a:pt x="703" y="761"/>
                  <a:pt x="703" y="761"/>
                  <a:pt x="703" y="761"/>
                </a:cubicBezTo>
                <a:cubicBezTo>
                  <a:pt x="702" y="800"/>
                  <a:pt x="716" y="834"/>
                  <a:pt x="740" y="860"/>
                </a:cubicBezTo>
                <a:cubicBezTo>
                  <a:pt x="765" y="885"/>
                  <a:pt x="799" y="901"/>
                  <a:pt x="837" y="902"/>
                </a:cubicBezTo>
                <a:cubicBezTo>
                  <a:pt x="844" y="902"/>
                  <a:pt x="851" y="901"/>
                  <a:pt x="857" y="900"/>
                </a:cubicBezTo>
                <a:cubicBezTo>
                  <a:pt x="860" y="819"/>
                  <a:pt x="860" y="819"/>
                  <a:pt x="860" y="819"/>
                </a:cubicBezTo>
                <a:cubicBezTo>
                  <a:pt x="853" y="821"/>
                  <a:pt x="846" y="823"/>
                  <a:pt x="839" y="823"/>
                </a:cubicBezTo>
                <a:cubicBezTo>
                  <a:pt x="823" y="823"/>
                  <a:pt x="808" y="816"/>
                  <a:pt x="798" y="805"/>
                </a:cubicBezTo>
                <a:cubicBezTo>
                  <a:pt x="787" y="794"/>
                  <a:pt x="781" y="780"/>
                  <a:pt x="781" y="764"/>
                </a:cubicBezTo>
                <a:cubicBezTo>
                  <a:pt x="785" y="596"/>
                  <a:pt x="785" y="596"/>
                  <a:pt x="785" y="596"/>
                </a:cubicBezTo>
                <a:cubicBezTo>
                  <a:pt x="785" y="591"/>
                  <a:pt x="785" y="591"/>
                  <a:pt x="785" y="591"/>
                </a:cubicBezTo>
                <a:cubicBezTo>
                  <a:pt x="786" y="552"/>
                  <a:pt x="786" y="552"/>
                  <a:pt x="786" y="552"/>
                </a:cubicBezTo>
                <a:cubicBezTo>
                  <a:pt x="787" y="536"/>
                  <a:pt x="793" y="521"/>
                  <a:pt x="804" y="511"/>
                </a:cubicBezTo>
                <a:cubicBezTo>
                  <a:pt x="816" y="500"/>
                  <a:pt x="830" y="494"/>
                  <a:pt x="846" y="494"/>
                </a:cubicBezTo>
                <a:cubicBezTo>
                  <a:pt x="862" y="495"/>
                  <a:pt x="876" y="501"/>
                  <a:pt x="887" y="512"/>
                </a:cubicBezTo>
                <a:cubicBezTo>
                  <a:pt x="897" y="524"/>
                  <a:pt x="904" y="538"/>
                  <a:pt x="903" y="554"/>
                </a:cubicBezTo>
                <a:cubicBezTo>
                  <a:pt x="902" y="586"/>
                  <a:pt x="902" y="586"/>
                  <a:pt x="902" y="586"/>
                </a:cubicBezTo>
                <a:cubicBezTo>
                  <a:pt x="949" y="602"/>
                  <a:pt x="970" y="632"/>
                  <a:pt x="980" y="654"/>
                </a:cubicBezTo>
                <a:cubicBezTo>
                  <a:pt x="982" y="556"/>
                  <a:pt x="982" y="556"/>
                  <a:pt x="982" y="556"/>
                </a:cubicBezTo>
                <a:cubicBezTo>
                  <a:pt x="983" y="518"/>
                  <a:pt x="969" y="483"/>
                  <a:pt x="944" y="458"/>
                </a:cubicBezTo>
                <a:close/>
                <a:moveTo>
                  <a:pt x="543" y="902"/>
                </a:moveTo>
                <a:cubicBezTo>
                  <a:pt x="376" y="899"/>
                  <a:pt x="228" y="869"/>
                  <a:pt x="123" y="774"/>
                </a:cubicBezTo>
                <a:cubicBezTo>
                  <a:pt x="88" y="740"/>
                  <a:pt x="55" y="688"/>
                  <a:pt x="55" y="620"/>
                </a:cubicBezTo>
                <a:cubicBezTo>
                  <a:pt x="55" y="197"/>
                  <a:pt x="55" y="197"/>
                  <a:pt x="55" y="197"/>
                </a:cubicBezTo>
                <a:cubicBezTo>
                  <a:pt x="55" y="182"/>
                  <a:pt x="42" y="170"/>
                  <a:pt x="27" y="170"/>
                </a:cubicBezTo>
                <a:cubicBezTo>
                  <a:pt x="13" y="170"/>
                  <a:pt x="0" y="182"/>
                  <a:pt x="0" y="197"/>
                </a:cubicBezTo>
                <a:cubicBezTo>
                  <a:pt x="0" y="620"/>
                  <a:pt x="0" y="620"/>
                  <a:pt x="0" y="620"/>
                </a:cubicBezTo>
                <a:cubicBezTo>
                  <a:pt x="1" y="706"/>
                  <a:pt x="42" y="773"/>
                  <a:pt x="86" y="814"/>
                </a:cubicBezTo>
                <a:cubicBezTo>
                  <a:pt x="207" y="924"/>
                  <a:pt x="370" y="954"/>
                  <a:pt x="541" y="957"/>
                </a:cubicBezTo>
                <a:cubicBezTo>
                  <a:pt x="542" y="957"/>
                  <a:pt x="542" y="957"/>
                  <a:pt x="542" y="957"/>
                </a:cubicBezTo>
                <a:cubicBezTo>
                  <a:pt x="556" y="957"/>
                  <a:pt x="569" y="945"/>
                  <a:pt x="569" y="930"/>
                </a:cubicBezTo>
                <a:cubicBezTo>
                  <a:pt x="569" y="915"/>
                  <a:pt x="558" y="902"/>
                  <a:pt x="543" y="902"/>
                </a:cubicBezTo>
                <a:close/>
                <a:moveTo>
                  <a:pt x="193" y="498"/>
                </a:moveTo>
                <a:cubicBezTo>
                  <a:pt x="193" y="498"/>
                  <a:pt x="193" y="498"/>
                  <a:pt x="193" y="498"/>
                </a:cubicBezTo>
                <a:cubicBezTo>
                  <a:pt x="217" y="556"/>
                  <a:pt x="363" y="602"/>
                  <a:pt x="540" y="602"/>
                </a:cubicBezTo>
                <a:cubicBezTo>
                  <a:pt x="583" y="602"/>
                  <a:pt x="624" y="599"/>
                  <a:pt x="662" y="594"/>
                </a:cubicBezTo>
                <a:cubicBezTo>
                  <a:pt x="661" y="641"/>
                  <a:pt x="661" y="641"/>
                  <a:pt x="661" y="641"/>
                </a:cubicBezTo>
                <a:cubicBezTo>
                  <a:pt x="623" y="646"/>
                  <a:pt x="583" y="648"/>
                  <a:pt x="540" y="648"/>
                </a:cubicBezTo>
                <a:cubicBezTo>
                  <a:pt x="408" y="648"/>
                  <a:pt x="293" y="626"/>
                  <a:pt x="221" y="585"/>
                </a:cubicBezTo>
                <a:cubicBezTo>
                  <a:pt x="211" y="580"/>
                  <a:pt x="202" y="574"/>
                  <a:pt x="193" y="567"/>
                </a:cubicBezTo>
                <a:cubicBezTo>
                  <a:pt x="193" y="582"/>
                  <a:pt x="193" y="599"/>
                  <a:pt x="193" y="620"/>
                </a:cubicBezTo>
                <a:cubicBezTo>
                  <a:pt x="193" y="700"/>
                  <a:pt x="350" y="765"/>
                  <a:pt x="544" y="765"/>
                </a:cubicBezTo>
                <a:cubicBezTo>
                  <a:pt x="584" y="765"/>
                  <a:pt x="624" y="763"/>
                  <a:pt x="660" y="757"/>
                </a:cubicBezTo>
                <a:cubicBezTo>
                  <a:pt x="660" y="757"/>
                  <a:pt x="660" y="757"/>
                  <a:pt x="660" y="760"/>
                </a:cubicBezTo>
                <a:cubicBezTo>
                  <a:pt x="659" y="837"/>
                  <a:pt x="659" y="837"/>
                  <a:pt x="659" y="837"/>
                </a:cubicBezTo>
                <a:cubicBezTo>
                  <a:pt x="623" y="842"/>
                  <a:pt x="583" y="844"/>
                  <a:pt x="544" y="844"/>
                </a:cubicBezTo>
                <a:cubicBezTo>
                  <a:pt x="384" y="842"/>
                  <a:pt x="249" y="811"/>
                  <a:pt x="165" y="733"/>
                </a:cubicBezTo>
                <a:cubicBezTo>
                  <a:pt x="137" y="707"/>
                  <a:pt x="114" y="668"/>
                  <a:pt x="114" y="620"/>
                </a:cubicBezTo>
                <a:cubicBezTo>
                  <a:pt x="114" y="620"/>
                  <a:pt x="114" y="620"/>
                  <a:pt x="114" y="199"/>
                </a:cubicBezTo>
                <a:cubicBezTo>
                  <a:pt x="114" y="149"/>
                  <a:pt x="143" y="112"/>
                  <a:pt x="171" y="91"/>
                </a:cubicBezTo>
                <a:cubicBezTo>
                  <a:pt x="199" y="68"/>
                  <a:pt x="232" y="52"/>
                  <a:pt x="270" y="39"/>
                </a:cubicBezTo>
                <a:cubicBezTo>
                  <a:pt x="344" y="14"/>
                  <a:pt x="439" y="0"/>
                  <a:pt x="544" y="0"/>
                </a:cubicBezTo>
                <a:cubicBezTo>
                  <a:pt x="700" y="2"/>
                  <a:pt x="831" y="26"/>
                  <a:pt x="916" y="91"/>
                </a:cubicBezTo>
                <a:cubicBezTo>
                  <a:pt x="944" y="112"/>
                  <a:pt x="972" y="149"/>
                  <a:pt x="972" y="199"/>
                </a:cubicBezTo>
                <a:cubicBezTo>
                  <a:pt x="972" y="199"/>
                  <a:pt x="972" y="199"/>
                  <a:pt x="972" y="395"/>
                </a:cubicBezTo>
                <a:cubicBezTo>
                  <a:pt x="971" y="394"/>
                  <a:pt x="969" y="394"/>
                  <a:pt x="968" y="394"/>
                </a:cubicBezTo>
                <a:cubicBezTo>
                  <a:pt x="945" y="380"/>
                  <a:pt x="920" y="372"/>
                  <a:pt x="894" y="368"/>
                </a:cubicBezTo>
                <a:cubicBezTo>
                  <a:pt x="894" y="368"/>
                  <a:pt x="894" y="368"/>
                  <a:pt x="894" y="281"/>
                </a:cubicBezTo>
                <a:cubicBezTo>
                  <a:pt x="893" y="282"/>
                  <a:pt x="892" y="283"/>
                  <a:pt x="892" y="284"/>
                </a:cubicBezTo>
                <a:cubicBezTo>
                  <a:pt x="868" y="302"/>
                  <a:pt x="839" y="316"/>
                  <a:pt x="804" y="328"/>
                </a:cubicBezTo>
                <a:cubicBezTo>
                  <a:pt x="735" y="352"/>
                  <a:pt x="644" y="366"/>
                  <a:pt x="544" y="366"/>
                </a:cubicBezTo>
                <a:cubicBezTo>
                  <a:pt x="411" y="365"/>
                  <a:pt x="296" y="343"/>
                  <a:pt x="223" y="303"/>
                </a:cubicBezTo>
                <a:cubicBezTo>
                  <a:pt x="212" y="296"/>
                  <a:pt x="202" y="289"/>
                  <a:pt x="193" y="281"/>
                </a:cubicBezTo>
                <a:cubicBezTo>
                  <a:pt x="193" y="281"/>
                  <a:pt x="193" y="281"/>
                  <a:pt x="193" y="348"/>
                </a:cubicBezTo>
                <a:cubicBezTo>
                  <a:pt x="211" y="408"/>
                  <a:pt x="361" y="456"/>
                  <a:pt x="542" y="456"/>
                </a:cubicBezTo>
                <a:cubicBezTo>
                  <a:pt x="601" y="456"/>
                  <a:pt x="657" y="450"/>
                  <a:pt x="706" y="441"/>
                </a:cubicBezTo>
                <a:cubicBezTo>
                  <a:pt x="694" y="457"/>
                  <a:pt x="684" y="475"/>
                  <a:pt x="676" y="493"/>
                </a:cubicBezTo>
                <a:cubicBezTo>
                  <a:pt x="635" y="499"/>
                  <a:pt x="589" y="502"/>
                  <a:pt x="542" y="502"/>
                </a:cubicBezTo>
                <a:cubicBezTo>
                  <a:pt x="410" y="502"/>
                  <a:pt x="295" y="480"/>
                  <a:pt x="222" y="440"/>
                </a:cubicBezTo>
                <a:cubicBezTo>
                  <a:pt x="212" y="433"/>
                  <a:pt x="202" y="427"/>
                  <a:pt x="193" y="420"/>
                </a:cubicBezTo>
                <a:cubicBezTo>
                  <a:pt x="193" y="426"/>
                  <a:pt x="193" y="446"/>
                  <a:pt x="193" y="498"/>
                </a:cubicBezTo>
                <a:close/>
                <a:moveTo>
                  <a:pt x="193" y="199"/>
                </a:moveTo>
                <a:cubicBezTo>
                  <a:pt x="193" y="265"/>
                  <a:pt x="350" y="319"/>
                  <a:pt x="544" y="319"/>
                </a:cubicBezTo>
                <a:cubicBezTo>
                  <a:pt x="736" y="319"/>
                  <a:pt x="894" y="265"/>
                  <a:pt x="894" y="199"/>
                </a:cubicBezTo>
                <a:cubicBezTo>
                  <a:pt x="894" y="132"/>
                  <a:pt x="736" y="79"/>
                  <a:pt x="544" y="79"/>
                </a:cubicBezTo>
                <a:cubicBezTo>
                  <a:pt x="350" y="79"/>
                  <a:pt x="193" y="132"/>
                  <a:pt x="193" y="199"/>
                </a:cubicBezTo>
                <a:close/>
              </a:path>
            </a:pathLst>
          </a:custGeom>
          <a:solidFill>
            <a:srgbClr val="7FBA00"/>
          </a:solidFill>
          <a:ln>
            <a:noFill/>
          </a:ln>
          <a:extLst/>
        </p:spPr>
        <p:txBody>
          <a:bodyPr vert="horz" wrap="square" lIns="93237" tIns="46620" rIns="93237" bIns="46620" numCol="1" anchor="t" anchorCtr="0" compatLnSpc="1">
            <a:prstTxWarp prst="textNoShape">
              <a:avLst/>
            </a:prstTxWarp>
          </a:bodyPr>
          <a:lstStyle/>
          <a:p>
            <a:pPr defTabSz="1243777"/>
            <a:endParaRPr lang="en-US" sz="2498">
              <a:solidFill>
                <a:srgbClr val="505050"/>
              </a:solidFill>
            </a:endParaRPr>
          </a:p>
        </p:txBody>
      </p:sp>
    </p:spTree>
    <p:extLst>
      <p:ext uri="{BB962C8B-B14F-4D97-AF65-F5344CB8AC3E}">
        <p14:creationId xmlns:p14="http://schemas.microsoft.com/office/powerpoint/2010/main" val="2104658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p:cNvSpPr/>
          <p:nvPr/>
        </p:nvSpPr>
        <p:spPr bwMode="auto">
          <a:xfrm>
            <a:off x="399908" y="5068668"/>
            <a:ext cx="3720582" cy="1393800"/>
          </a:xfrm>
          <a:prstGeom prst="roundRect">
            <a:avLst>
              <a:gd name="adj" fmla="val 0"/>
            </a:avLst>
          </a:prstGeom>
          <a:solidFill>
            <a:schemeClr val="accent2"/>
          </a:solidFill>
          <a:ln w="9525" cap="flat" cmpd="sng" algn="ctr">
            <a:noFill/>
            <a:prstDash val="solid"/>
          </a:ln>
          <a:effectLst/>
        </p:spPr>
        <p:txBody>
          <a:bodyPr lIns="77696" tIns="38847" rIns="77696" bIns="38847" rtlCol="0" anchor="t" anchorCtr="0"/>
          <a:lstStyle/>
          <a:p>
            <a:pPr marL="3238" defTabSz="932453">
              <a:lnSpc>
                <a:spcPct val="90000"/>
              </a:lnSpc>
              <a:spcAft>
                <a:spcPts val="918"/>
              </a:spcAft>
              <a:buSzPct val="80000"/>
            </a:pPr>
            <a:r>
              <a:rPr lang="en-US" sz="2040" spc="-85" dirty="0">
                <a:solidFill>
                  <a:srgbClr val="FFFFFF">
                    <a:alpha val="99000"/>
                  </a:srgbClr>
                </a:solidFill>
                <a:latin typeface="Segoe UI Light" pitchFamily="34" charset="0"/>
              </a:rPr>
              <a:t>Popular open source apps</a:t>
            </a:r>
          </a:p>
          <a:p>
            <a:pPr marL="3238" defTabSz="932453">
              <a:lnSpc>
                <a:spcPct val="90000"/>
              </a:lnSpc>
              <a:spcAft>
                <a:spcPts val="918"/>
              </a:spcAft>
              <a:buSzPct val="80000"/>
            </a:pPr>
            <a:r>
              <a:rPr lang="en-US" sz="1428" spc="-43" dirty="0">
                <a:solidFill>
                  <a:schemeClr val="bg1">
                    <a:alpha val="99000"/>
                  </a:schemeClr>
                </a:solidFill>
              </a:rPr>
              <a:t>Launch a professional looking site with a few clicks using apps like </a:t>
            </a:r>
            <a:r>
              <a:rPr lang="en-US" sz="1428" spc="-43" dirty="0" err="1">
                <a:solidFill>
                  <a:schemeClr val="bg1">
                    <a:alpha val="99000"/>
                  </a:schemeClr>
                </a:solidFill>
              </a:rPr>
              <a:t>WordPress</a:t>
            </a:r>
            <a:r>
              <a:rPr lang="en-US" sz="1428" spc="-43" dirty="0">
                <a:solidFill>
                  <a:schemeClr val="bg1">
                    <a:alpha val="99000"/>
                  </a:schemeClr>
                </a:solidFill>
              </a:rPr>
              <a:t>, </a:t>
            </a:r>
            <a:r>
              <a:rPr lang="en-US" sz="1428" spc="-43" dirty="0" err="1">
                <a:solidFill>
                  <a:schemeClr val="bg1">
                    <a:alpha val="99000"/>
                  </a:schemeClr>
                </a:solidFill>
              </a:rPr>
              <a:t>Joomla</a:t>
            </a:r>
            <a:r>
              <a:rPr lang="en-US" sz="1428" spc="-43" dirty="0">
                <a:solidFill>
                  <a:schemeClr val="bg1">
                    <a:alpha val="99000"/>
                  </a:schemeClr>
                </a:solidFill>
              </a:rPr>
              <a:t>!, Drupal, </a:t>
            </a:r>
            <a:r>
              <a:rPr lang="en-US" sz="1428" spc="-43" dirty="0" err="1">
                <a:solidFill>
                  <a:schemeClr val="bg1">
                    <a:alpha val="99000"/>
                  </a:schemeClr>
                </a:solidFill>
              </a:rPr>
              <a:t>DotNetNuke</a:t>
            </a:r>
            <a:r>
              <a:rPr lang="en-US" sz="1428" spc="-43" dirty="0">
                <a:solidFill>
                  <a:schemeClr val="bg1">
                    <a:alpha val="99000"/>
                  </a:schemeClr>
                </a:solidFill>
              </a:rPr>
              <a:t> and </a:t>
            </a:r>
            <a:r>
              <a:rPr lang="en-US" sz="1428" spc="-43" dirty="0" err="1">
                <a:solidFill>
                  <a:schemeClr val="bg1">
                    <a:alpha val="99000"/>
                  </a:schemeClr>
                </a:solidFill>
              </a:rPr>
              <a:t>Umbraco</a:t>
            </a:r>
            <a:endParaRPr lang="en-US" sz="1428" spc="-43" dirty="0">
              <a:solidFill>
                <a:schemeClr val="bg1">
                  <a:alpha val="99000"/>
                </a:schemeClr>
              </a:solidFill>
            </a:endParaRPr>
          </a:p>
        </p:txBody>
      </p:sp>
      <p:sp>
        <p:nvSpPr>
          <p:cNvPr id="14" name="Rounded Rectangle 13"/>
          <p:cNvSpPr/>
          <p:nvPr/>
        </p:nvSpPr>
        <p:spPr bwMode="auto">
          <a:xfrm>
            <a:off x="399908" y="3601241"/>
            <a:ext cx="3720582" cy="1393800"/>
          </a:xfrm>
          <a:prstGeom prst="roundRect">
            <a:avLst>
              <a:gd name="adj" fmla="val 0"/>
            </a:avLst>
          </a:prstGeom>
          <a:solidFill>
            <a:schemeClr val="accent2"/>
          </a:solidFill>
          <a:ln w="9525" cap="flat" cmpd="sng" algn="ctr">
            <a:noFill/>
            <a:prstDash val="solid"/>
          </a:ln>
          <a:effectLst/>
        </p:spPr>
        <p:txBody>
          <a:bodyPr lIns="77696" tIns="38847" rIns="77696" bIns="38847" rtlCol="0" anchor="t" anchorCtr="0"/>
          <a:lstStyle/>
          <a:p>
            <a:pPr marL="3238" defTabSz="932453">
              <a:lnSpc>
                <a:spcPct val="90000"/>
              </a:lnSpc>
              <a:spcAft>
                <a:spcPts val="918"/>
              </a:spcAft>
              <a:buSzPct val="80000"/>
            </a:pPr>
            <a:r>
              <a:rPr lang="en-US" sz="2040" spc="-85" dirty="0">
                <a:solidFill>
                  <a:srgbClr val="FFFFFF">
                    <a:alpha val="99000"/>
                  </a:srgbClr>
                </a:solidFill>
                <a:latin typeface="Segoe UI Light" pitchFamily="34" charset="0"/>
              </a:rPr>
              <a:t>Continuous development</a:t>
            </a:r>
          </a:p>
          <a:p>
            <a:pPr marL="3238" defTabSz="932453">
              <a:lnSpc>
                <a:spcPct val="90000"/>
              </a:lnSpc>
              <a:spcAft>
                <a:spcPts val="918"/>
              </a:spcAft>
              <a:buSzPct val="80000"/>
            </a:pPr>
            <a:r>
              <a:rPr lang="en-US" sz="1428" spc="-43" dirty="0">
                <a:solidFill>
                  <a:schemeClr val="bg1">
                    <a:alpha val="99000"/>
                  </a:schemeClr>
                </a:solidFill>
              </a:rPr>
              <a:t>Deploy  directly from your source code repository, using </a:t>
            </a:r>
            <a:r>
              <a:rPr lang="en-US" sz="1428" spc="-43" dirty="0" err="1">
                <a:solidFill>
                  <a:schemeClr val="bg1">
                    <a:alpha val="99000"/>
                  </a:schemeClr>
                </a:solidFill>
              </a:rPr>
              <a:t>Git</a:t>
            </a:r>
            <a:r>
              <a:rPr lang="en-US" sz="1428" spc="-43" dirty="0">
                <a:solidFill>
                  <a:schemeClr val="bg1">
                    <a:alpha val="99000"/>
                  </a:schemeClr>
                </a:solidFill>
              </a:rPr>
              <a:t> or Team Foundation Service.</a:t>
            </a:r>
          </a:p>
        </p:txBody>
      </p:sp>
      <p:sp>
        <p:nvSpPr>
          <p:cNvPr id="11" name="Rounded Rectangle 10"/>
          <p:cNvSpPr/>
          <p:nvPr/>
        </p:nvSpPr>
        <p:spPr bwMode="auto">
          <a:xfrm>
            <a:off x="399908" y="2139179"/>
            <a:ext cx="3720582" cy="1393800"/>
          </a:xfrm>
          <a:prstGeom prst="roundRect">
            <a:avLst>
              <a:gd name="adj" fmla="val 0"/>
            </a:avLst>
          </a:prstGeom>
          <a:solidFill>
            <a:schemeClr val="accent2"/>
          </a:solidFill>
          <a:ln w="9525" cap="flat" cmpd="sng" algn="ctr">
            <a:noFill/>
            <a:prstDash val="solid"/>
          </a:ln>
          <a:effectLst/>
        </p:spPr>
        <p:txBody>
          <a:bodyPr lIns="77696" tIns="38847" rIns="77696" bIns="38847" rtlCol="0" anchor="t" anchorCtr="0"/>
          <a:lstStyle/>
          <a:p>
            <a:pPr marL="3238" defTabSz="932453">
              <a:lnSpc>
                <a:spcPct val="90000"/>
              </a:lnSpc>
              <a:spcAft>
                <a:spcPts val="918"/>
              </a:spcAft>
              <a:buSzPct val="80000"/>
            </a:pPr>
            <a:r>
              <a:rPr lang="en-US" sz="2040" spc="-85" dirty="0">
                <a:solidFill>
                  <a:srgbClr val="FFFFFF">
                    <a:alpha val="99000"/>
                  </a:srgbClr>
                </a:solidFill>
                <a:latin typeface="Segoe UI Light" pitchFamily="34" charset="0"/>
              </a:rPr>
              <a:t>Modern web apps</a:t>
            </a:r>
          </a:p>
          <a:p>
            <a:pPr marL="3238" defTabSz="932453">
              <a:lnSpc>
                <a:spcPct val="90000"/>
              </a:lnSpc>
              <a:spcAft>
                <a:spcPts val="918"/>
              </a:spcAft>
              <a:buSzPct val="80000"/>
            </a:pPr>
            <a:r>
              <a:rPr lang="en-US" sz="1428" spc="-43" dirty="0">
                <a:solidFill>
                  <a:schemeClr val="bg1">
                    <a:alpha val="99000"/>
                  </a:schemeClr>
                </a:solidFill>
              </a:rPr>
              <a:t>Perfect if your app consists of client side markup and scripting, server side scripting and a database. Powerful capability to scale out and up as needed.</a:t>
            </a:r>
          </a:p>
        </p:txBody>
      </p:sp>
      <p:sp>
        <p:nvSpPr>
          <p:cNvPr id="4" name="Title 3"/>
          <p:cNvSpPr>
            <a:spLocks noGrp="1"/>
          </p:cNvSpPr>
          <p:nvPr>
            <p:ph type="title"/>
          </p:nvPr>
        </p:nvSpPr>
        <p:spPr>
          <a:xfrm>
            <a:off x="531949" y="233152"/>
            <a:ext cx="11370961" cy="947375"/>
          </a:xfrm>
        </p:spPr>
        <p:txBody>
          <a:bodyPr/>
          <a:lstStyle/>
          <a:p>
            <a:r>
              <a:rPr lang="en-US" smtClean="0"/>
              <a:t>Web Application </a:t>
            </a:r>
            <a:r>
              <a:rPr lang="en-US" dirty="0" smtClean="0">
                <a:solidFill>
                  <a:srgbClr val="00B0F0">
                    <a:alpha val="99000"/>
                  </a:srgbClr>
                </a:solidFill>
              </a:rPr>
              <a:t>Scenarios</a:t>
            </a:r>
            <a:endParaRPr lang="en-US" dirty="0">
              <a:solidFill>
                <a:srgbClr val="00B0F0">
                  <a:alpha val="99000"/>
                </a:srgbClr>
              </a:solidFill>
            </a:endParaRPr>
          </a:p>
        </p:txBody>
      </p:sp>
      <p:sp>
        <p:nvSpPr>
          <p:cNvPr id="8" name="TextBox 7"/>
          <p:cNvSpPr txBox="1"/>
          <p:nvPr/>
        </p:nvSpPr>
        <p:spPr>
          <a:xfrm>
            <a:off x="353277" y="1094313"/>
            <a:ext cx="3767214" cy="718816"/>
          </a:xfrm>
          <a:prstGeom prst="rect">
            <a:avLst/>
          </a:prstGeom>
          <a:noFill/>
        </p:spPr>
        <p:txBody>
          <a:bodyPr wrap="square" lIns="77696" tIns="38847" rIns="77696" bIns="38847" rtlCol="0">
            <a:spAutoFit/>
          </a:bodyPr>
          <a:lstStyle/>
          <a:p>
            <a:r>
              <a:rPr lang="en-US" sz="2040" spc="-85" dirty="0">
                <a:solidFill>
                  <a:schemeClr val="accent2">
                    <a:alpha val="99000"/>
                  </a:schemeClr>
                </a:solidFill>
                <a:latin typeface="Segoe UI Light" pitchFamily="34" charset="0"/>
              </a:rPr>
              <a:t>Windows Azure </a:t>
            </a:r>
            <a:br>
              <a:rPr lang="en-US" sz="2040" spc="-85" dirty="0">
                <a:solidFill>
                  <a:schemeClr val="accent2">
                    <a:alpha val="99000"/>
                  </a:schemeClr>
                </a:solidFill>
                <a:latin typeface="Segoe UI Light" pitchFamily="34" charset="0"/>
              </a:rPr>
            </a:br>
            <a:r>
              <a:rPr lang="en-US" sz="2040" spc="-85" dirty="0">
                <a:solidFill>
                  <a:schemeClr val="accent2">
                    <a:alpha val="99000"/>
                  </a:schemeClr>
                </a:solidFill>
                <a:latin typeface="Segoe UI Light" pitchFamily="34" charset="0"/>
              </a:rPr>
              <a:t>Web Sites are ideal for:</a:t>
            </a:r>
          </a:p>
        </p:txBody>
      </p:sp>
      <p:sp>
        <p:nvSpPr>
          <p:cNvPr id="16" name="Rounded Rectangle 15"/>
          <p:cNvSpPr/>
          <p:nvPr/>
        </p:nvSpPr>
        <p:spPr bwMode="auto">
          <a:xfrm>
            <a:off x="4222255" y="3614573"/>
            <a:ext cx="4002865" cy="1393800"/>
          </a:xfrm>
          <a:prstGeom prst="roundRect">
            <a:avLst>
              <a:gd name="adj" fmla="val 0"/>
            </a:avLst>
          </a:prstGeom>
          <a:solidFill>
            <a:schemeClr val="accent1"/>
          </a:solidFill>
          <a:ln w="9525" cap="flat" cmpd="sng" algn="ctr">
            <a:noFill/>
            <a:prstDash val="solid"/>
          </a:ln>
          <a:effectLst/>
        </p:spPr>
        <p:txBody>
          <a:bodyPr lIns="77696" tIns="38847" rIns="77696" bIns="38847" rtlCol="0" anchor="t" anchorCtr="0"/>
          <a:lstStyle/>
          <a:p>
            <a:pPr marL="3238">
              <a:spcAft>
                <a:spcPts val="918"/>
              </a:spcAft>
              <a:buSzPct val="80000"/>
            </a:pPr>
            <a:r>
              <a:rPr lang="en-US" sz="2040" spc="-85" dirty="0">
                <a:solidFill>
                  <a:schemeClr val="bg1">
                    <a:alpha val="99000"/>
                  </a:schemeClr>
                </a:solidFill>
                <a:latin typeface="Segoe UI Light" pitchFamily="34" charset="0"/>
              </a:rPr>
              <a:t>Apps that require advanced administration</a:t>
            </a:r>
          </a:p>
          <a:p>
            <a:pPr marL="3238" defTabSz="932453">
              <a:lnSpc>
                <a:spcPct val="90000"/>
              </a:lnSpc>
              <a:spcAft>
                <a:spcPts val="918"/>
              </a:spcAft>
              <a:buSzPct val="80000"/>
            </a:pPr>
            <a:r>
              <a:rPr lang="en-US" sz="1428" spc="-43" dirty="0">
                <a:solidFill>
                  <a:schemeClr val="bg1">
                    <a:alpha val="99000"/>
                  </a:schemeClr>
                </a:solidFill>
              </a:rPr>
              <a:t>Cloud-based applications that require admin access, remote desktop access or elevated permissions</a:t>
            </a:r>
          </a:p>
        </p:txBody>
      </p:sp>
      <p:sp>
        <p:nvSpPr>
          <p:cNvPr id="18" name="TextBox 17"/>
          <p:cNvSpPr txBox="1"/>
          <p:nvPr/>
        </p:nvSpPr>
        <p:spPr>
          <a:xfrm>
            <a:off x="4222253" y="1091706"/>
            <a:ext cx="4072785" cy="706317"/>
          </a:xfrm>
          <a:prstGeom prst="rect">
            <a:avLst/>
          </a:prstGeom>
          <a:noFill/>
        </p:spPr>
        <p:txBody>
          <a:bodyPr wrap="square" lIns="77696" tIns="38847" rIns="77696" bIns="38847" rtlCol="0">
            <a:spAutoFit/>
          </a:bodyPr>
          <a:lstStyle/>
          <a:p>
            <a:r>
              <a:rPr lang="en-US" sz="2040" spc="-85" dirty="0">
                <a:solidFill>
                  <a:schemeClr val="accent1">
                    <a:alpha val="99000"/>
                  </a:schemeClr>
                </a:solidFill>
                <a:latin typeface="Segoe UI Light" pitchFamily="34" charset="0"/>
              </a:rPr>
              <a:t>Windows Azure </a:t>
            </a:r>
            <a:br>
              <a:rPr lang="en-US" sz="2040" spc="-85" dirty="0">
                <a:solidFill>
                  <a:schemeClr val="accent1">
                    <a:alpha val="99000"/>
                  </a:schemeClr>
                </a:solidFill>
                <a:latin typeface="Segoe UI Light" pitchFamily="34" charset="0"/>
              </a:rPr>
            </a:br>
            <a:r>
              <a:rPr lang="en-US" sz="2040" spc="-85" dirty="0">
                <a:solidFill>
                  <a:schemeClr val="accent1">
                    <a:alpha val="99000"/>
                  </a:schemeClr>
                </a:solidFill>
                <a:latin typeface="Segoe UI Light" pitchFamily="34" charset="0"/>
              </a:rPr>
              <a:t>Cloud Services (Web Role) are ideal for:</a:t>
            </a:r>
          </a:p>
        </p:txBody>
      </p:sp>
      <p:sp>
        <p:nvSpPr>
          <p:cNvPr id="10" name="Rounded Rectangle 9"/>
          <p:cNvSpPr/>
          <p:nvPr/>
        </p:nvSpPr>
        <p:spPr bwMode="auto">
          <a:xfrm>
            <a:off x="4222255" y="2139179"/>
            <a:ext cx="4002865" cy="1393800"/>
          </a:xfrm>
          <a:prstGeom prst="roundRect">
            <a:avLst>
              <a:gd name="adj" fmla="val 0"/>
            </a:avLst>
          </a:prstGeom>
          <a:solidFill>
            <a:schemeClr val="accent1"/>
          </a:solidFill>
          <a:ln w="9525" cap="flat" cmpd="sng" algn="ctr">
            <a:noFill/>
            <a:prstDash val="solid"/>
          </a:ln>
          <a:effectLst/>
        </p:spPr>
        <p:txBody>
          <a:bodyPr lIns="77696" tIns="38847" rIns="77696" bIns="38847" rtlCol="0" anchor="t" anchorCtr="0"/>
          <a:lstStyle/>
          <a:p>
            <a:pPr marL="3238">
              <a:spcAft>
                <a:spcPts val="918"/>
              </a:spcAft>
              <a:buSzPct val="80000"/>
            </a:pPr>
            <a:r>
              <a:rPr lang="en-US" sz="2040" spc="-85" dirty="0">
                <a:solidFill>
                  <a:schemeClr val="bg1">
                    <a:alpha val="99000"/>
                  </a:schemeClr>
                </a:solidFill>
                <a:latin typeface="Segoe UI Light" pitchFamily="34" charset="0"/>
              </a:rPr>
              <a:t>Multi-tier applications</a:t>
            </a:r>
          </a:p>
          <a:p>
            <a:pPr marL="3238" defTabSz="932453">
              <a:lnSpc>
                <a:spcPct val="90000"/>
              </a:lnSpc>
              <a:spcAft>
                <a:spcPts val="918"/>
              </a:spcAft>
              <a:buSzPct val="80000"/>
            </a:pPr>
            <a:r>
              <a:rPr lang="en-US" sz="1428" spc="-43" dirty="0">
                <a:solidFill>
                  <a:schemeClr val="bg1">
                    <a:alpha val="99000"/>
                  </a:schemeClr>
                </a:solidFill>
              </a:rPr>
              <a:t>Cloud-based applications that separate application logic into multiple tiers (i.e. caching middle tier, asynchronous background processes like order processing) using both Web and Worker Roles</a:t>
            </a:r>
          </a:p>
        </p:txBody>
      </p:sp>
      <p:sp>
        <p:nvSpPr>
          <p:cNvPr id="12" name="Rounded Rectangle 11"/>
          <p:cNvSpPr/>
          <p:nvPr/>
        </p:nvSpPr>
        <p:spPr bwMode="auto">
          <a:xfrm>
            <a:off x="4222254" y="5082000"/>
            <a:ext cx="4002865" cy="1393800"/>
          </a:xfrm>
          <a:prstGeom prst="roundRect">
            <a:avLst>
              <a:gd name="adj" fmla="val 0"/>
            </a:avLst>
          </a:prstGeom>
          <a:solidFill>
            <a:schemeClr val="accent1"/>
          </a:solidFill>
          <a:ln w="9525" cap="flat" cmpd="sng" algn="ctr">
            <a:noFill/>
            <a:prstDash val="solid"/>
          </a:ln>
          <a:effectLst/>
        </p:spPr>
        <p:txBody>
          <a:bodyPr lIns="77696" tIns="38847" rIns="77696" bIns="38847" rtlCol="0" anchor="t" anchorCtr="0"/>
          <a:lstStyle/>
          <a:p>
            <a:pPr marL="3238">
              <a:spcAft>
                <a:spcPts val="918"/>
              </a:spcAft>
              <a:buSzPct val="80000"/>
            </a:pPr>
            <a:r>
              <a:rPr lang="en-US" sz="2040" spc="-85" dirty="0">
                <a:solidFill>
                  <a:schemeClr val="bg1">
                    <a:alpha val="99000"/>
                  </a:schemeClr>
                </a:solidFill>
                <a:latin typeface="Segoe UI Light" pitchFamily="34" charset="0"/>
              </a:rPr>
              <a:t>Apps that require advanced networking</a:t>
            </a:r>
          </a:p>
          <a:p>
            <a:pPr marL="3238" defTabSz="932453">
              <a:lnSpc>
                <a:spcPct val="90000"/>
              </a:lnSpc>
              <a:spcAft>
                <a:spcPts val="918"/>
              </a:spcAft>
              <a:buSzPct val="80000"/>
            </a:pPr>
            <a:r>
              <a:rPr lang="en-US" sz="1428" spc="-43" dirty="0">
                <a:solidFill>
                  <a:schemeClr val="bg1">
                    <a:alpha val="99000"/>
                  </a:schemeClr>
                </a:solidFill>
              </a:rPr>
              <a:t>Cloud-based applications that require network isolation for use with Windows Azure Connect or Windows Azure Virtual Network</a:t>
            </a:r>
          </a:p>
        </p:txBody>
      </p:sp>
      <p:sp>
        <p:nvSpPr>
          <p:cNvPr id="13" name="Rounded Rectangle 12"/>
          <p:cNvSpPr/>
          <p:nvPr/>
        </p:nvSpPr>
        <p:spPr bwMode="auto">
          <a:xfrm>
            <a:off x="8295040" y="3614573"/>
            <a:ext cx="4002865" cy="1393800"/>
          </a:xfrm>
          <a:prstGeom prst="roundRect">
            <a:avLst>
              <a:gd name="adj" fmla="val 0"/>
            </a:avLst>
          </a:prstGeom>
          <a:solidFill>
            <a:schemeClr val="bg1">
              <a:lumMod val="65000"/>
            </a:schemeClr>
          </a:solidFill>
          <a:ln w="9525" cap="flat" cmpd="sng" algn="ctr">
            <a:noFill/>
            <a:prstDash val="solid"/>
          </a:ln>
          <a:effectLst/>
        </p:spPr>
        <p:txBody>
          <a:bodyPr lIns="77696" tIns="38847" rIns="77696" bIns="38847" rtlCol="0" anchor="t" anchorCtr="0"/>
          <a:lstStyle/>
          <a:p>
            <a:pPr marL="3238" defTabSz="932453">
              <a:lnSpc>
                <a:spcPct val="90000"/>
              </a:lnSpc>
              <a:spcAft>
                <a:spcPts val="918"/>
              </a:spcAft>
              <a:buSzPct val="80000"/>
            </a:pPr>
            <a:r>
              <a:rPr lang="en-US" sz="2040" spc="-85" dirty="0">
                <a:solidFill>
                  <a:srgbClr val="FFFFFF">
                    <a:alpha val="99000"/>
                  </a:srgbClr>
                </a:solidFill>
                <a:latin typeface="Segoe UI Light" pitchFamily="34" charset="0"/>
              </a:rPr>
              <a:t>Porting existing line of business apps</a:t>
            </a:r>
          </a:p>
          <a:p>
            <a:pPr marL="3238" defTabSz="932453">
              <a:lnSpc>
                <a:spcPct val="90000"/>
              </a:lnSpc>
              <a:spcAft>
                <a:spcPts val="918"/>
              </a:spcAft>
              <a:buSzPct val="80000"/>
            </a:pPr>
            <a:r>
              <a:rPr lang="en-US" sz="1428" spc="-43" dirty="0">
                <a:solidFill>
                  <a:schemeClr val="bg1">
                    <a:alpha val="99000"/>
                  </a:schemeClr>
                </a:solidFill>
              </a:rPr>
              <a:t>Choose an image from the library or upload your own </a:t>
            </a:r>
            <a:r>
              <a:rPr lang="en-US" sz="1428" spc="-43" dirty="0" err="1">
                <a:solidFill>
                  <a:schemeClr val="bg1">
                    <a:alpha val="99000"/>
                  </a:schemeClr>
                </a:solidFill>
              </a:rPr>
              <a:t>VHD</a:t>
            </a:r>
            <a:r>
              <a:rPr lang="en-US" sz="1428" spc="-43" dirty="0">
                <a:solidFill>
                  <a:schemeClr val="bg1">
                    <a:alpha val="99000"/>
                  </a:schemeClr>
                </a:solidFill>
              </a:rPr>
              <a:t>. </a:t>
            </a:r>
          </a:p>
        </p:txBody>
      </p:sp>
      <p:sp>
        <p:nvSpPr>
          <p:cNvPr id="17" name="Rounded Rectangle 16"/>
          <p:cNvSpPr/>
          <p:nvPr/>
        </p:nvSpPr>
        <p:spPr bwMode="auto">
          <a:xfrm>
            <a:off x="8295040" y="2139179"/>
            <a:ext cx="4002865" cy="1393800"/>
          </a:xfrm>
          <a:prstGeom prst="roundRect">
            <a:avLst>
              <a:gd name="adj" fmla="val 0"/>
            </a:avLst>
          </a:prstGeom>
          <a:solidFill>
            <a:schemeClr val="bg1">
              <a:lumMod val="65000"/>
            </a:schemeClr>
          </a:solidFill>
          <a:ln w="9525" cap="flat" cmpd="sng" algn="ctr">
            <a:noFill/>
            <a:prstDash val="solid"/>
          </a:ln>
          <a:effectLst/>
        </p:spPr>
        <p:txBody>
          <a:bodyPr lIns="77696" tIns="38847" rIns="77696" bIns="38847" rtlCol="0" anchor="t" anchorCtr="0"/>
          <a:lstStyle/>
          <a:p>
            <a:pPr marL="3238">
              <a:spcAft>
                <a:spcPts val="918"/>
              </a:spcAft>
              <a:buSzPct val="80000"/>
            </a:pPr>
            <a:r>
              <a:rPr lang="en-US" sz="2040" spc="-85" dirty="0">
                <a:solidFill>
                  <a:schemeClr val="bg1">
                    <a:alpha val="99000"/>
                  </a:schemeClr>
                </a:solidFill>
                <a:latin typeface="Segoe UI Light" pitchFamily="34" charset="0"/>
              </a:rPr>
              <a:t>Enterprise server applications</a:t>
            </a:r>
          </a:p>
          <a:p>
            <a:pPr marL="3238" defTabSz="932453">
              <a:lnSpc>
                <a:spcPct val="90000"/>
              </a:lnSpc>
              <a:spcAft>
                <a:spcPts val="918"/>
              </a:spcAft>
              <a:buSzPct val="80000"/>
            </a:pPr>
            <a:r>
              <a:rPr lang="en-US" sz="1428" spc="-43" dirty="0">
                <a:solidFill>
                  <a:schemeClr val="bg1">
                    <a:alpha val="99000"/>
                  </a:schemeClr>
                </a:solidFill>
              </a:rPr>
              <a:t>Run your existing enterprise applications in the cloud, such as SQL Server, SharePoint Server or Active Directory.</a:t>
            </a:r>
          </a:p>
        </p:txBody>
      </p:sp>
      <p:sp>
        <p:nvSpPr>
          <p:cNvPr id="19" name="Rounded Rectangle 18"/>
          <p:cNvSpPr/>
          <p:nvPr/>
        </p:nvSpPr>
        <p:spPr bwMode="auto">
          <a:xfrm>
            <a:off x="8295039" y="5082000"/>
            <a:ext cx="4002865" cy="1393800"/>
          </a:xfrm>
          <a:prstGeom prst="roundRect">
            <a:avLst>
              <a:gd name="adj" fmla="val 0"/>
            </a:avLst>
          </a:prstGeom>
          <a:solidFill>
            <a:schemeClr val="bg1">
              <a:lumMod val="65000"/>
            </a:schemeClr>
          </a:solidFill>
          <a:ln w="9525" cap="flat" cmpd="sng" algn="ctr">
            <a:noFill/>
            <a:prstDash val="solid"/>
          </a:ln>
          <a:effectLst/>
        </p:spPr>
        <p:txBody>
          <a:bodyPr lIns="77696" tIns="38847" rIns="77696" bIns="38847" rtlCol="0" anchor="t" anchorCtr="0"/>
          <a:lstStyle/>
          <a:p>
            <a:pPr marL="3238">
              <a:spcAft>
                <a:spcPts val="918"/>
              </a:spcAft>
              <a:buSzPct val="80000"/>
            </a:pPr>
            <a:r>
              <a:rPr lang="en-US" sz="2040" spc="-85" dirty="0">
                <a:solidFill>
                  <a:schemeClr val="bg1">
                    <a:alpha val="99000"/>
                  </a:schemeClr>
                </a:solidFill>
                <a:latin typeface="Segoe UI Light" pitchFamily="34" charset="0"/>
              </a:rPr>
              <a:t>Windows or Linux operating system </a:t>
            </a:r>
          </a:p>
          <a:p>
            <a:pPr marL="3238" defTabSz="932453">
              <a:lnSpc>
                <a:spcPct val="90000"/>
              </a:lnSpc>
              <a:spcAft>
                <a:spcPts val="918"/>
              </a:spcAft>
              <a:buSzPct val="80000"/>
            </a:pPr>
            <a:r>
              <a:rPr lang="en-US" sz="1428" spc="-43" dirty="0">
                <a:solidFill>
                  <a:schemeClr val="bg1">
                    <a:alpha val="99000"/>
                  </a:schemeClr>
                </a:solidFill>
              </a:rPr>
              <a:t>Support for Windows Server, along with community and commercial versions of Linux. Connect virtual machines with cloud services to take full advantage of </a:t>
            </a:r>
            <a:r>
              <a:rPr lang="en-US" sz="1428" spc="-43" dirty="0" err="1">
                <a:solidFill>
                  <a:schemeClr val="bg1">
                    <a:alpha val="99000"/>
                  </a:schemeClr>
                </a:solidFill>
              </a:rPr>
              <a:t>PaaS</a:t>
            </a:r>
            <a:r>
              <a:rPr lang="en-US" sz="1428" spc="-43" dirty="0">
                <a:solidFill>
                  <a:schemeClr val="bg1">
                    <a:alpha val="99000"/>
                  </a:schemeClr>
                </a:solidFill>
              </a:rPr>
              <a:t> services.</a:t>
            </a:r>
          </a:p>
        </p:txBody>
      </p:sp>
      <p:sp>
        <p:nvSpPr>
          <p:cNvPr id="20" name="TextBox 19"/>
          <p:cNvSpPr txBox="1"/>
          <p:nvPr/>
        </p:nvSpPr>
        <p:spPr>
          <a:xfrm>
            <a:off x="8285677" y="1121949"/>
            <a:ext cx="4072785" cy="718816"/>
          </a:xfrm>
          <a:prstGeom prst="rect">
            <a:avLst/>
          </a:prstGeom>
          <a:noFill/>
        </p:spPr>
        <p:txBody>
          <a:bodyPr wrap="square" lIns="77696" tIns="38847" rIns="77696" bIns="38847" rtlCol="0">
            <a:spAutoFit/>
          </a:bodyPr>
          <a:lstStyle/>
          <a:p>
            <a:r>
              <a:rPr lang="en-US" sz="2040" spc="-85" dirty="0">
                <a:solidFill>
                  <a:schemeClr val="bg2">
                    <a:lumMod val="50000"/>
                    <a:alpha val="99000"/>
                  </a:schemeClr>
                </a:solidFill>
                <a:latin typeface="Segoe UI Light" pitchFamily="34" charset="0"/>
              </a:rPr>
              <a:t>Windows Azure </a:t>
            </a:r>
            <a:br>
              <a:rPr lang="en-US" sz="2040" spc="-85" dirty="0">
                <a:solidFill>
                  <a:schemeClr val="bg2">
                    <a:lumMod val="50000"/>
                    <a:alpha val="99000"/>
                  </a:schemeClr>
                </a:solidFill>
                <a:latin typeface="Segoe UI Light" pitchFamily="34" charset="0"/>
              </a:rPr>
            </a:br>
            <a:r>
              <a:rPr lang="en-US" sz="2040" spc="-85" dirty="0">
                <a:solidFill>
                  <a:schemeClr val="bg2">
                    <a:lumMod val="50000"/>
                    <a:alpha val="99000"/>
                  </a:schemeClr>
                </a:solidFill>
                <a:latin typeface="Segoe UI Light" pitchFamily="34" charset="0"/>
              </a:rPr>
              <a:t>Virtual Machines are ideal for:</a:t>
            </a:r>
          </a:p>
        </p:txBody>
      </p:sp>
    </p:spTree>
    <p:extLst>
      <p:ext uri="{BB962C8B-B14F-4D97-AF65-F5344CB8AC3E}">
        <p14:creationId xmlns:p14="http://schemas.microsoft.com/office/powerpoint/2010/main" val="3380517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1" grpId="0" animBg="1"/>
      <p:bldP spid="8" grpId="0"/>
      <p:bldP spid="16" grpId="0" animBg="1"/>
      <p:bldP spid="18" grpId="0"/>
      <p:bldP spid="10" grpId="0" animBg="1"/>
      <p:bldP spid="12" grpId="0" animBg="1"/>
      <p:bldP spid="13" grpId="0" animBg="1"/>
      <p:bldP spid="17" grpId="0" animBg="1"/>
      <p:bldP spid="19"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158871" y="825766"/>
            <a:ext cx="2654059" cy="834761"/>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r>
              <a:rPr lang="en-US" sz="2448" spc="-85" dirty="0">
                <a:solidFill>
                  <a:schemeClr val="bg1">
                    <a:alpha val="99000"/>
                  </a:schemeClr>
                </a:solidFill>
                <a:latin typeface="Segoe UI Light" pitchFamily="34" charset="0"/>
              </a:rPr>
              <a:t>Web Role</a:t>
            </a:r>
          </a:p>
        </p:txBody>
      </p:sp>
      <p:sp>
        <p:nvSpPr>
          <p:cNvPr id="136" name="Rectangle 135"/>
          <p:cNvSpPr/>
          <p:nvPr/>
        </p:nvSpPr>
        <p:spPr>
          <a:xfrm>
            <a:off x="9158871" y="1857478"/>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7" name="Rectangle 136"/>
          <p:cNvSpPr/>
          <p:nvPr/>
        </p:nvSpPr>
        <p:spPr>
          <a:xfrm>
            <a:off x="9158871" y="2169216"/>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8" name="Rectangle 137"/>
          <p:cNvSpPr/>
          <p:nvPr/>
        </p:nvSpPr>
        <p:spPr>
          <a:xfrm>
            <a:off x="9158871" y="2480953"/>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9" name="Rectangle 138"/>
          <p:cNvSpPr/>
          <p:nvPr/>
        </p:nvSpPr>
        <p:spPr>
          <a:xfrm>
            <a:off x="9158871" y="2792691"/>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0" name="Rectangle 139"/>
          <p:cNvSpPr/>
          <p:nvPr/>
        </p:nvSpPr>
        <p:spPr>
          <a:xfrm>
            <a:off x="9158871" y="3104429"/>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1" name="Rectangle 140"/>
          <p:cNvSpPr/>
          <p:nvPr/>
        </p:nvSpPr>
        <p:spPr>
          <a:xfrm>
            <a:off x="9158871" y="3416167"/>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2" name="Rectangle 141"/>
          <p:cNvSpPr/>
          <p:nvPr/>
        </p:nvSpPr>
        <p:spPr>
          <a:xfrm>
            <a:off x="9158871" y="3727904"/>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3" name="Rectangle 142"/>
          <p:cNvSpPr/>
          <p:nvPr/>
        </p:nvSpPr>
        <p:spPr>
          <a:xfrm>
            <a:off x="9158871" y="4039642"/>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4" name="Rectangle 143"/>
          <p:cNvSpPr/>
          <p:nvPr/>
        </p:nvSpPr>
        <p:spPr>
          <a:xfrm>
            <a:off x="9158871" y="4351380"/>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5" name="Rectangle 144"/>
          <p:cNvSpPr/>
          <p:nvPr/>
        </p:nvSpPr>
        <p:spPr>
          <a:xfrm>
            <a:off x="9158871" y="4663118"/>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6" name="Rectangle 145"/>
          <p:cNvSpPr/>
          <p:nvPr/>
        </p:nvSpPr>
        <p:spPr>
          <a:xfrm>
            <a:off x="9158871" y="4974855"/>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7" name="Rectangle 146"/>
          <p:cNvSpPr/>
          <p:nvPr/>
        </p:nvSpPr>
        <p:spPr>
          <a:xfrm>
            <a:off x="9158871" y="5286593"/>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8" name="Rectangle 147"/>
          <p:cNvSpPr/>
          <p:nvPr/>
        </p:nvSpPr>
        <p:spPr>
          <a:xfrm>
            <a:off x="9158871" y="5598331"/>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9" name="Rectangle 148"/>
          <p:cNvSpPr/>
          <p:nvPr/>
        </p:nvSpPr>
        <p:spPr>
          <a:xfrm>
            <a:off x="9158871" y="5910066"/>
            <a:ext cx="2627651" cy="268928"/>
          </a:xfrm>
          <a:prstGeom prst="rect">
            <a:avLst/>
          </a:prstGeom>
          <a:solidFill>
            <a:schemeClr val="accent1"/>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2" name="Rectangle 121"/>
          <p:cNvSpPr/>
          <p:nvPr/>
        </p:nvSpPr>
        <p:spPr>
          <a:xfrm>
            <a:off x="6444864" y="1857478"/>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3" name="Rectangle 122"/>
          <p:cNvSpPr/>
          <p:nvPr/>
        </p:nvSpPr>
        <p:spPr>
          <a:xfrm>
            <a:off x="6444864" y="2169216"/>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4" name="Rectangle 123"/>
          <p:cNvSpPr/>
          <p:nvPr/>
        </p:nvSpPr>
        <p:spPr>
          <a:xfrm>
            <a:off x="6444864" y="2480953"/>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5" name="Rectangle 124"/>
          <p:cNvSpPr/>
          <p:nvPr/>
        </p:nvSpPr>
        <p:spPr>
          <a:xfrm>
            <a:off x="6444864" y="2792691"/>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6" name="Rectangle 125"/>
          <p:cNvSpPr/>
          <p:nvPr/>
        </p:nvSpPr>
        <p:spPr>
          <a:xfrm>
            <a:off x="6444864" y="3104429"/>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7" name="Rectangle 126"/>
          <p:cNvSpPr/>
          <p:nvPr/>
        </p:nvSpPr>
        <p:spPr>
          <a:xfrm>
            <a:off x="6444864" y="3416167"/>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8" name="Rectangle 127"/>
          <p:cNvSpPr/>
          <p:nvPr/>
        </p:nvSpPr>
        <p:spPr>
          <a:xfrm>
            <a:off x="6444864" y="3727904"/>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29" name="Rectangle 128"/>
          <p:cNvSpPr/>
          <p:nvPr/>
        </p:nvSpPr>
        <p:spPr>
          <a:xfrm>
            <a:off x="6444864" y="4039642"/>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0" name="Rectangle 129"/>
          <p:cNvSpPr/>
          <p:nvPr/>
        </p:nvSpPr>
        <p:spPr>
          <a:xfrm>
            <a:off x="6444864" y="4351380"/>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1" name="Rectangle 130"/>
          <p:cNvSpPr/>
          <p:nvPr/>
        </p:nvSpPr>
        <p:spPr>
          <a:xfrm>
            <a:off x="6444864" y="4663118"/>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2" name="Rectangle 131"/>
          <p:cNvSpPr/>
          <p:nvPr/>
        </p:nvSpPr>
        <p:spPr>
          <a:xfrm>
            <a:off x="6444864" y="4974855"/>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3" name="Rectangle 132"/>
          <p:cNvSpPr/>
          <p:nvPr/>
        </p:nvSpPr>
        <p:spPr>
          <a:xfrm>
            <a:off x="6444864" y="5286593"/>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4" name="Rectangle 133"/>
          <p:cNvSpPr/>
          <p:nvPr/>
        </p:nvSpPr>
        <p:spPr>
          <a:xfrm>
            <a:off x="6444864" y="5598331"/>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35" name="Rectangle 134"/>
          <p:cNvSpPr/>
          <p:nvPr/>
        </p:nvSpPr>
        <p:spPr>
          <a:xfrm>
            <a:off x="6444864" y="5910066"/>
            <a:ext cx="2627651" cy="268928"/>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endParaRPr lang="en-US" sz="2448" spc="-85" dirty="0">
              <a:solidFill>
                <a:schemeClr val="bg1">
                  <a:alpha val="99000"/>
                </a:schemeClr>
              </a:solidFill>
              <a:latin typeface="Segoe UI Light" pitchFamily="34" charset="0"/>
            </a:endParaRPr>
          </a:p>
        </p:txBody>
      </p:sp>
      <p:sp>
        <p:nvSpPr>
          <p:cNvPr id="14" name="Rectangle 13"/>
          <p:cNvSpPr/>
          <p:nvPr/>
        </p:nvSpPr>
        <p:spPr>
          <a:xfrm>
            <a:off x="6444864" y="824043"/>
            <a:ext cx="2627651" cy="834761"/>
          </a:xfrm>
          <a:prstGeom prst="rect">
            <a:avLst/>
          </a:prstGeom>
          <a:solidFill>
            <a:schemeClr val="accent2"/>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r>
              <a:rPr lang="en-US" sz="2448" spc="-85" dirty="0">
                <a:solidFill>
                  <a:schemeClr val="bg1">
                    <a:alpha val="99000"/>
                  </a:schemeClr>
                </a:solidFill>
                <a:latin typeface="Segoe UI Light" pitchFamily="34" charset="0"/>
              </a:rPr>
              <a:t>Web Sites</a:t>
            </a:r>
          </a:p>
        </p:txBody>
      </p:sp>
      <p:sp>
        <p:nvSpPr>
          <p:cNvPr id="2" name="TextBox 1"/>
          <p:cNvSpPr txBox="1"/>
          <p:nvPr/>
        </p:nvSpPr>
        <p:spPr>
          <a:xfrm>
            <a:off x="-503774" y="6725916"/>
            <a:ext cx="12327850" cy="151262"/>
          </a:xfrm>
          <a:prstGeom prst="rect">
            <a:avLst/>
          </a:prstGeom>
          <a:noFill/>
        </p:spPr>
        <p:txBody>
          <a:bodyPr wrap="square" lIns="0" tIns="0" rIns="0" bIns="0" rtlCol="0">
            <a:spAutoFit/>
          </a:bodyPr>
          <a:lstStyle/>
          <a:p>
            <a:pPr algn="r">
              <a:lnSpc>
                <a:spcPct val="90000"/>
              </a:lnSpc>
              <a:spcBef>
                <a:spcPct val="20000"/>
              </a:spcBef>
              <a:buSzPct val="80000"/>
            </a:pPr>
            <a:r>
              <a:rPr lang="en-US" sz="1071" dirty="0">
                <a:solidFill>
                  <a:schemeClr val="tx1">
                    <a:lumMod val="50000"/>
                    <a:lumOff val="50000"/>
                    <a:alpha val="99000"/>
                  </a:schemeClr>
                </a:solidFill>
              </a:rPr>
              <a:t>* Cloud Apps (Web or Worker roles) can integrate with </a:t>
            </a:r>
            <a:r>
              <a:rPr lang="en-US" sz="1071" dirty="0" err="1">
                <a:solidFill>
                  <a:schemeClr val="tx1">
                    <a:lumMod val="50000"/>
                    <a:lumOff val="50000"/>
                    <a:alpha val="99000"/>
                  </a:schemeClr>
                </a:solidFill>
              </a:rPr>
              <a:t>ClearDB’s</a:t>
            </a:r>
            <a:r>
              <a:rPr lang="en-US" sz="1071" dirty="0">
                <a:solidFill>
                  <a:schemeClr val="tx1">
                    <a:lumMod val="50000"/>
                    <a:lumOff val="50000"/>
                    <a:alpha val="99000"/>
                  </a:schemeClr>
                </a:solidFill>
              </a:rPr>
              <a:t> MySQL as a Service via connection string but not via seamless portal/provisioning workflow  </a:t>
            </a:r>
          </a:p>
        </p:txBody>
      </p:sp>
      <p:graphicFrame>
        <p:nvGraphicFramePr>
          <p:cNvPr id="13" name="Table 12"/>
          <p:cNvGraphicFramePr>
            <a:graphicFrameLocks noGrp="1"/>
          </p:cNvGraphicFramePr>
          <p:nvPr>
            <p:extLst/>
          </p:nvPr>
        </p:nvGraphicFramePr>
        <p:xfrm>
          <a:off x="455625" y="1822226"/>
          <a:ext cx="5987378" cy="4352149"/>
        </p:xfrm>
        <a:graphic>
          <a:graphicData uri="http://schemas.openxmlformats.org/drawingml/2006/table">
            <a:tbl>
              <a:tblPr firstRow="1" bandRow="1">
                <a:tableStyleId>{5C22544A-7EE6-4342-B048-85BDC9FD1C3A}</a:tableStyleId>
              </a:tblPr>
              <a:tblGrid>
                <a:gridCol w="5987378"/>
              </a:tblGrid>
              <a:tr h="310868">
                <a:tc>
                  <a:txBody>
                    <a:bodyPr/>
                    <a:lstStyle/>
                    <a:p>
                      <a:pPr algn="r"/>
                      <a:r>
                        <a:rPr lang="en-US" sz="1400" b="0" dirty="0" smtClean="0">
                          <a:solidFill>
                            <a:schemeClr val="tx2">
                              <a:alpha val="99000"/>
                            </a:schemeClr>
                          </a:solidFill>
                        </a:rPr>
                        <a:t>Access to Azure services like Caching, Service Bus, Storage, SQL Azure</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Supports</a:t>
                      </a:r>
                      <a:r>
                        <a:rPr lang="en-US" sz="1400" b="0" baseline="0" dirty="0" smtClean="0">
                          <a:solidFill>
                            <a:schemeClr val="tx2">
                              <a:alpha val="99000"/>
                            </a:schemeClr>
                          </a:solidFill>
                        </a:rPr>
                        <a:t> ASP.NET, classic ASP, Node.js, PHP</a:t>
                      </a:r>
                      <a:endParaRPr lang="en-US" sz="1400" b="0" dirty="0">
                        <a:solidFill>
                          <a:schemeClr val="tx2">
                            <a:alpha val="99000"/>
                          </a:schemeClr>
                        </a:solidFill>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Shared content and configuration</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GIT,</a:t>
                      </a:r>
                      <a:r>
                        <a:rPr lang="en-US" sz="1400" b="0" baseline="0" dirty="0" smtClean="0">
                          <a:solidFill>
                            <a:schemeClr val="tx2">
                              <a:alpha val="99000"/>
                            </a:schemeClr>
                          </a:solidFill>
                        </a:rPr>
                        <a:t> FTP, Dropbox</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Near-instant deployment</a:t>
                      </a:r>
                      <a:r>
                        <a:rPr lang="en-US" sz="1400" b="0" baseline="0" dirty="0" smtClean="0">
                          <a:solidFill>
                            <a:schemeClr val="tx2">
                              <a:alpha val="99000"/>
                            </a:schemeClr>
                          </a:solidFill>
                        </a:rPr>
                        <a:t> / scale</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Integrated MySQL</a:t>
                      </a:r>
                      <a:r>
                        <a:rPr lang="en-US" sz="1400" b="0" baseline="0" dirty="0" smtClean="0">
                          <a:solidFill>
                            <a:schemeClr val="tx2">
                              <a:alpha val="99000"/>
                            </a:schemeClr>
                          </a:solidFill>
                        </a:rPr>
                        <a:t> as a service support</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Environments/Staging</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Network isolation</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Remote desktop access</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Elevated permissions</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Start-up tasks</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Arbitrary </a:t>
                      </a:r>
                      <a:r>
                        <a:rPr lang="en-US" sz="1400" b="0" baseline="0" dirty="0" smtClean="0">
                          <a:solidFill>
                            <a:schemeClr val="tx2">
                              <a:alpha val="99000"/>
                            </a:schemeClr>
                          </a:solidFill>
                        </a:rPr>
                        <a:t>frameworks or libraries</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Service Model</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0868">
                <a:tc>
                  <a:txBody>
                    <a:bodyPr/>
                    <a:lstStyle/>
                    <a:p>
                      <a:pPr algn="r"/>
                      <a:r>
                        <a:rPr lang="en-US" sz="1400" b="0" dirty="0" smtClean="0">
                          <a:solidFill>
                            <a:schemeClr val="tx2">
                              <a:alpha val="99000"/>
                            </a:schemeClr>
                          </a:solidFill>
                        </a:rPr>
                        <a:t>Virtual</a:t>
                      </a:r>
                      <a:r>
                        <a:rPr lang="en-US" sz="1400" b="0" baseline="0" dirty="0" smtClean="0">
                          <a:solidFill>
                            <a:schemeClr val="tx2">
                              <a:alpha val="99000"/>
                            </a:schemeClr>
                          </a:solidFill>
                        </a:rPr>
                        <a:t> Networking Support</a:t>
                      </a:r>
                      <a:endParaRPr lang="en-US" sz="1400" b="0" dirty="0">
                        <a:solidFill>
                          <a:schemeClr val="tx2">
                            <a:alpha val="99000"/>
                          </a:schemeClr>
                        </a:solidFill>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19" name="TextBox 118"/>
          <p:cNvSpPr txBox="1"/>
          <p:nvPr/>
        </p:nvSpPr>
        <p:spPr>
          <a:xfrm>
            <a:off x="10686629" y="3410137"/>
            <a:ext cx="905958" cy="288137"/>
          </a:xfrm>
          <a:prstGeom prst="rect">
            <a:avLst/>
          </a:prstGeom>
          <a:noFill/>
        </p:spPr>
        <p:txBody>
          <a:bodyPr wrap="square" lIns="0" tIns="0" rIns="0" bIns="0" rtlCol="0">
            <a:spAutoFit/>
          </a:bodyPr>
          <a:lstStyle/>
          <a:p>
            <a:pPr>
              <a:lnSpc>
                <a:spcPct val="90000"/>
              </a:lnSpc>
              <a:spcBef>
                <a:spcPct val="20000"/>
              </a:spcBef>
              <a:buSzPct val="80000"/>
            </a:pPr>
            <a:r>
              <a:rPr lang="en-US" sz="2040" dirty="0">
                <a:solidFill>
                  <a:schemeClr val="bg1">
                    <a:alpha val="57000"/>
                  </a:schemeClr>
                </a:solidFill>
              </a:rPr>
              <a:t>*</a:t>
            </a:r>
          </a:p>
        </p:txBody>
      </p:sp>
      <p:sp>
        <p:nvSpPr>
          <p:cNvPr id="120" name="Rectangle 119"/>
          <p:cNvSpPr/>
          <p:nvPr/>
        </p:nvSpPr>
        <p:spPr>
          <a:xfrm>
            <a:off x="548741" y="825766"/>
            <a:ext cx="5798421" cy="834761"/>
          </a:xfrm>
          <a:prstGeom prst="rect">
            <a:avLst/>
          </a:prstGeom>
          <a:solidFill>
            <a:schemeClr val="tx1">
              <a:lumMod val="75000"/>
              <a:lumOff val="25000"/>
            </a:schemeClr>
          </a:solidFill>
          <a:ln w="9525" cap="flat" cmpd="sng" algn="ctr">
            <a:noFill/>
            <a:prstDash val="solid"/>
          </a:ln>
          <a:effectLst/>
        </p:spPr>
        <p:txBody>
          <a:bodyPr lIns="0" tIns="0" rIns="0" bIns="0" rtlCol="0" anchor="ctr" anchorCtr="0"/>
          <a:lstStyle/>
          <a:p>
            <a:pPr algn="ctr" defTabSz="932453">
              <a:lnSpc>
                <a:spcPct val="90000"/>
              </a:lnSpc>
              <a:spcAft>
                <a:spcPts val="918"/>
              </a:spcAft>
              <a:buSzPct val="80000"/>
            </a:pPr>
            <a:r>
              <a:rPr lang="en-US" sz="2448" spc="-85" dirty="0">
                <a:solidFill>
                  <a:schemeClr val="bg1">
                    <a:alpha val="99000"/>
                  </a:schemeClr>
                </a:solidFill>
                <a:latin typeface="Segoe UI Light" pitchFamily="34" charset="0"/>
              </a:rPr>
              <a:t>Capabilities</a:t>
            </a:r>
          </a:p>
        </p:txBody>
      </p:sp>
      <p:sp>
        <p:nvSpPr>
          <p:cNvPr id="121" name="Oval 120"/>
          <p:cNvSpPr/>
          <p:nvPr/>
        </p:nvSpPr>
        <p:spPr bwMode="auto">
          <a:xfrm>
            <a:off x="8902379" y="1038403"/>
            <a:ext cx="425654" cy="42565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46628" numCol="1" rtlCol="0" anchor="ctr" anchorCtr="0" compatLnSpc="1">
            <a:prstTxWarp prst="textNoShape">
              <a:avLst/>
            </a:prstTxWarp>
          </a:bodyPr>
          <a:lstStyle/>
          <a:p>
            <a:pPr algn="ctr" defTabSz="932290" fontAlgn="base">
              <a:spcBef>
                <a:spcPct val="0"/>
              </a:spcBef>
              <a:spcAft>
                <a:spcPct val="0"/>
              </a:spcAft>
            </a:pPr>
            <a:r>
              <a:rPr lang="en-US" sz="1632" b="1" dirty="0">
                <a:solidFill>
                  <a:schemeClr val="tx2">
                    <a:alpha val="99000"/>
                  </a:schemeClr>
                </a:solidFill>
              </a:rPr>
              <a:t>vs.</a:t>
            </a:r>
          </a:p>
        </p:txBody>
      </p:sp>
      <p:sp>
        <p:nvSpPr>
          <p:cNvPr id="8" name="Freeform 5"/>
          <p:cNvSpPr>
            <a:spLocks noEditPoints="1"/>
          </p:cNvSpPr>
          <p:nvPr/>
        </p:nvSpPr>
        <p:spPr bwMode="auto">
          <a:xfrm>
            <a:off x="7600122" y="1884756"/>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0" name="Freeform 5"/>
          <p:cNvSpPr>
            <a:spLocks noEditPoints="1"/>
          </p:cNvSpPr>
          <p:nvPr/>
        </p:nvSpPr>
        <p:spPr bwMode="auto">
          <a:xfrm>
            <a:off x="7600122" y="2195164"/>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1" name="Freeform 5"/>
          <p:cNvSpPr>
            <a:spLocks noEditPoints="1"/>
          </p:cNvSpPr>
          <p:nvPr/>
        </p:nvSpPr>
        <p:spPr bwMode="auto">
          <a:xfrm>
            <a:off x="7600122" y="2504667"/>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2" name="Freeform 5"/>
          <p:cNvSpPr>
            <a:spLocks noEditPoints="1"/>
          </p:cNvSpPr>
          <p:nvPr/>
        </p:nvSpPr>
        <p:spPr bwMode="auto">
          <a:xfrm>
            <a:off x="7600122" y="2815764"/>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3" name="Freeform 5"/>
          <p:cNvSpPr>
            <a:spLocks noEditPoints="1"/>
          </p:cNvSpPr>
          <p:nvPr/>
        </p:nvSpPr>
        <p:spPr bwMode="auto">
          <a:xfrm>
            <a:off x="7600122" y="3131707"/>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4" name="Freeform 5"/>
          <p:cNvSpPr>
            <a:spLocks noEditPoints="1"/>
          </p:cNvSpPr>
          <p:nvPr/>
        </p:nvSpPr>
        <p:spPr bwMode="auto">
          <a:xfrm>
            <a:off x="7600122" y="3434672"/>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5" name="Freeform 5"/>
          <p:cNvSpPr>
            <a:spLocks noEditPoints="1"/>
          </p:cNvSpPr>
          <p:nvPr/>
        </p:nvSpPr>
        <p:spPr bwMode="auto">
          <a:xfrm>
            <a:off x="10444309" y="3755182"/>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6" name="Freeform 5"/>
          <p:cNvSpPr>
            <a:spLocks noEditPoints="1"/>
          </p:cNvSpPr>
          <p:nvPr/>
        </p:nvSpPr>
        <p:spPr bwMode="auto">
          <a:xfrm>
            <a:off x="10444309" y="4065590"/>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7" name="Freeform 5"/>
          <p:cNvSpPr>
            <a:spLocks noEditPoints="1"/>
          </p:cNvSpPr>
          <p:nvPr/>
        </p:nvSpPr>
        <p:spPr bwMode="auto">
          <a:xfrm>
            <a:off x="10444309" y="4375093"/>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8" name="Freeform 5"/>
          <p:cNvSpPr>
            <a:spLocks noEditPoints="1"/>
          </p:cNvSpPr>
          <p:nvPr/>
        </p:nvSpPr>
        <p:spPr bwMode="auto">
          <a:xfrm>
            <a:off x="10444309" y="4686191"/>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59" name="Freeform 5"/>
          <p:cNvSpPr>
            <a:spLocks noEditPoints="1"/>
          </p:cNvSpPr>
          <p:nvPr/>
        </p:nvSpPr>
        <p:spPr bwMode="auto">
          <a:xfrm>
            <a:off x="10444309" y="5002133"/>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60" name="Freeform 5"/>
          <p:cNvSpPr>
            <a:spLocks noEditPoints="1"/>
          </p:cNvSpPr>
          <p:nvPr/>
        </p:nvSpPr>
        <p:spPr bwMode="auto">
          <a:xfrm>
            <a:off x="10444309" y="5313940"/>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61" name="Freeform 5"/>
          <p:cNvSpPr>
            <a:spLocks noEditPoints="1"/>
          </p:cNvSpPr>
          <p:nvPr/>
        </p:nvSpPr>
        <p:spPr bwMode="auto">
          <a:xfrm>
            <a:off x="10444309" y="5625609"/>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62" name="Freeform 5"/>
          <p:cNvSpPr>
            <a:spLocks noEditPoints="1"/>
          </p:cNvSpPr>
          <p:nvPr/>
        </p:nvSpPr>
        <p:spPr bwMode="auto">
          <a:xfrm>
            <a:off x="10444309" y="5937415"/>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63" name="Freeform 5"/>
          <p:cNvSpPr>
            <a:spLocks noEditPoints="1"/>
          </p:cNvSpPr>
          <p:nvPr/>
        </p:nvSpPr>
        <p:spPr bwMode="auto">
          <a:xfrm>
            <a:off x="10444309" y="3438355"/>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alpha val="60000"/>
            </a:srgbClr>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64" name="Freeform 5"/>
          <p:cNvSpPr>
            <a:spLocks noEditPoints="1"/>
          </p:cNvSpPr>
          <p:nvPr/>
        </p:nvSpPr>
        <p:spPr bwMode="auto">
          <a:xfrm>
            <a:off x="10444309" y="1886086"/>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65" name="Freeform 5"/>
          <p:cNvSpPr>
            <a:spLocks noEditPoints="1"/>
          </p:cNvSpPr>
          <p:nvPr/>
        </p:nvSpPr>
        <p:spPr bwMode="auto">
          <a:xfrm>
            <a:off x="10444309" y="2196494"/>
            <a:ext cx="214370" cy="214370"/>
          </a:xfrm>
          <a:custGeom>
            <a:avLst/>
            <a:gdLst>
              <a:gd name="T0" fmla="*/ 1468 w 2936"/>
              <a:gd name="T1" fmla="*/ 0 h 2936"/>
              <a:gd name="T2" fmla="*/ 0 w 2936"/>
              <a:gd name="T3" fmla="*/ 1468 h 2936"/>
              <a:gd name="T4" fmla="*/ 1468 w 2936"/>
              <a:gd name="T5" fmla="*/ 2936 h 2936"/>
              <a:gd name="T6" fmla="*/ 2936 w 2936"/>
              <a:gd name="T7" fmla="*/ 1468 h 2936"/>
              <a:gd name="T8" fmla="*/ 1468 w 2936"/>
              <a:gd name="T9" fmla="*/ 0 h 2936"/>
              <a:gd name="T10" fmla="*/ 1351 w 2936"/>
              <a:gd name="T11" fmla="*/ 2158 h 2936"/>
              <a:gd name="T12" fmla="*/ 726 w 2936"/>
              <a:gd name="T13" fmla="*/ 1616 h 2936"/>
              <a:gd name="T14" fmla="*/ 925 w 2936"/>
              <a:gd name="T15" fmla="*/ 1387 h 2936"/>
              <a:gd name="T16" fmla="*/ 1323 w 2936"/>
              <a:gd name="T17" fmla="*/ 1730 h 2936"/>
              <a:gd name="T18" fmla="*/ 1948 w 2936"/>
              <a:gd name="T19" fmla="*/ 788 h 2936"/>
              <a:gd name="T20" fmla="*/ 2203 w 2936"/>
              <a:gd name="T21" fmla="*/ 959 h 2936"/>
              <a:gd name="T22" fmla="*/ 1351 w 2936"/>
              <a:gd name="T23" fmla="*/ 2158 h 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6" h="2936">
                <a:moveTo>
                  <a:pt x="1468" y="0"/>
                </a:moveTo>
                <a:cubicBezTo>
                  <a:pt x="657" y="0"/>
                  <a:pt x="0" y="657"/>
                  <a:pt x="0" y="1468"/>
                </a:cubicBezTo>
                <a:cubicBezTo>
                  <a:pt x="0" y="2279"/>
                  <a:pt x="657" y="2936"/>
                  <a:pt x="1468" y="2936"/>
                </a:cubicBezTo>
                <a:cubicBezTo>
                  <a:pt x="2279" y="2936"/>
                  <a:pt x="2936" y="2279"/>
                  <a:pt x="2936" y="1468"/>
                </a:cubicBezTo>
                <a:cubicBezTo>
                  <a:pt x="2936" y="657"/>
                  <a:pt x="2279" y="0"/>
                  <a:pt x="1468" y="0"/>
                </a:cubicBezTo>
                <a:close/>
                <a:moveTo>
                  <a:pt x="1351" y="2158"/>
                </a:moveTo>
                <a:cubicBezTo>
                  <a:pt x="1351" y="2158"/>
                  <a:pt x="1351" y="2158"/>
                  <a:pt x="726" y="1616"/>
                </a:cubicBezTo>
                <a:cubicBezTo>
                  <a:pt x="726" y="1616"/>
                  <a:pt x="726" y="1616"/>
                  <a:pt x="925" y="1387"/>
                </a:cubicBezTo>
                <a:cubicBezTo>
                  <a:pt x="925" y="1387"/>
                  <a:pt x="925" y="1387"/>
                  <a:pt x="1323" y="1730"/>
                </a:cubicBezTo>
                <a:cubicBezTo>
                  <a:pt x="1323" y="1730"/>
                  <a:pt x="1323" y="1730"/>
                  <a:pt x="1948" y="788"/>
                </a:cubicBezTo>
                <a:cubicBezTo>
                  <a:pt x="2203" y="959"/>
                  <a:pt x="2203" y="959"/>
                  <a:pt x="2203" y="959"/>
                </a:cubicBezTo>
                <a:cubicBezTo>
                  <a:pt x="2203" y="959"/>
                  <a:pt x="2203" y="959"/>
                  <a:pt x="1351" y="21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45721565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Demo: building a Cloud Service</a:t>
            </a:r>
            <a:endParaRPr lang="en-US" dirty="0"/>
          </a:p>
        </p:txBody>
      </p:sp>
      <p:sp>
        <p:nvSpPr>
          <p:cNvPr id="6" name="Text Placeholder 5"/>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77521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3344457"/>
            <a:ext cx="12436475" cy="3650068"/>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2" name="Rectangle 1"/>
          <p:cNvSpPr/>
          <p:nvPr/>
        </p:nvSpPr>
        <p:spPr bwMode="auto">
          <a:xfrm>
            <a:off x="0" y="4556503"/>
            <a:ext cx="12436475" cy="2438022"/>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7" name="Title 2"/>
          <p:cNvSpPr>
            <a:spLocks noGrp="1"/>
          </p:cNvSpPr>
          <p:nvPr>
            <p:ph type="title"/>
          </p:nvPr>
        </p:nvSpPr>
        <p:spPr>
          <a:xfrm>
            <a:off x="2370138" y="2125662"/>
            <a:ext cx="9791700" cy="2400657"/>
          </a:xfrm>
        </p:spPr>
        <p:txBody>
          <a:bodyPr/>
          <a:lstStyle/>
          <a:p>
            <a:r>
              <a:rPr lang="en-US" sz="8000" dirty="0" smtClean="0"/>
              <a:t>Building applications </a:t>
            </a:r>
            <a:br>
              <a:rPr lang="en-US" sz="8000" dirty="0" smtClean="0"/>
            </a:br>
            <a:r>
              <a:rPr lang="en-US" sz="8000" dirty="0" smtClean="0"/>
              <a:t>for the cloud</a:t>
            </a:r>
            <a:endParaRPr lang="en-US" sz="8000" dirty="0"/>
          </a:p>
        </p:txBody>
      </p:sp>
      <p:grpSp>
        <p:nvGrpSpPr>
          <p:cNvPr id="8" name="Group 7"/>
          <p:cNvGrpSpPr/>
          <p:nvPr/>
        </p:nvGrpSpPr>
        <p:grpSpPr>
          <a:xfrm>
            <a:off x="274638" y="2316874"/>
            <a:ext cx="1909762" cy="1909762"/>
            <a:chOff x="274638" y="2316874"/>
            <a:chExt cx="1909762" cy="1909762"/>
          </a:xfrm>
        </p:grpSpPr>
        <p:sp>
          <p:nvSpPr>
            <p:cNvPr id="9" name="Rectangle 8"/>
            <p:cNvSpPr/>
            <p:nvPr/>
          </p:nvSpPr>
          <p:spPr bwMode="auto">
            <a:xfrm>
              <a:off x="274638" y="2316874"/>
              <a:ext cx="1909762" cy="1909762"/>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10" name="Freeform 128"/>
            <p:cNvSpPr>
              <a:spLocks noChangeAspect="1"/>
            </p:cNvSpPr>
            <p:nvPr/>
          </p:nvSpPr>
          <p:spPr bwMode="white">
            <a:xfrm>
              <a:off x="374580" y="2799474"/>
              <a:ext cx="1709879" cy="94456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sz="2449">
                <a:solidFill>
                  <a:srgbClr val="FFFFFF"/>
                </a:solidFill>
              </a:endParaRPr>
            </a:p>
          </p:txBody>
        </p:sp>
        <p:sp>
          <p:nvSpPr>
            <p:cNvPr id="11" name="Freeform 122"/>
            <p:cNvSpPr>
              <a:spLocks noEditPoints="1"/>
            </p:cNvSpPr>
            <p:nvPr/>
          </p:nvSpPr>
          <p:spPr bwMode="black">
            <a:xfrm>
              <a:off x="900312" y="3043825"/>
              <a:ext cx="658414" cy="613776"/>
            </a:xfrm>
            <a:custGeom>
              <a:avLst/>
              <a:gdLst>
                <a:gd name="T0" fmla="*/ 691 w 853"/>
                <a:gd name="T1" fmla="*/ 374 h 794"/>
                <a:gd name="T2" fmla="*/ 565 w 853"/>
                <a:gd name="T3" fmla="*/ 458 h 794"/>
                <a:gd name="T4" fmla="*/ 505 w 853"/>
                <a:gd name="T5" fmla="*/ 367 h 794"/>
                <a:gd name="T6" fmla="*/ 569 w 853"/>
                <a:gd name="T7" fmla="*/ 324 h 794"/>
                <a:gd name="T8" fmla="*/ 575 w 853"/>
                <a:gd name="T9" fmla="*/ 293 h 794"/>
                <a:gd name="T10" fmla="*/ 575 w 853"/>
                <a:gd name="T11" fmla="*/ 293 h 794"/>
                <a:gd name="T12" fmla="*/ 544 w 853"/>
                <a:gd name="T13" fmla="*/ 286 h 794"/>
                <a:gd name="T14" fmla="*/ 480 w 853"/>
                <a:gd name="T15" fmla="*/ 329 h 794"/>
                <a:gd name="T16" fmla="*/ 448 w 853"/>
                <a:gd name="T17" fmla="*/ 284 h 794"/>
                <a:gd name="T18" fmla="*/ 574 w 853"/>
                <a:gd name="T19" fmla="*/ 200 h 794"/>
                <a:gd name="T20" fmla="*/ 691 w 853"/>
                <a:gd name="T21" fmla="*/ 374 h 794"/>
                <a:gd name="T22" fmla="*/ 416 w 853"/>
                <a:gd name="T23" fmla="*/ 558 h 794"/>
                <a:gd name="T24" fmla="*/ 356 w 853"/>
                <a:gd name="T25" fmla="*/ 467 h 794"/>
                <a:gd name="T26" fmla="*/ 199 w 853"/>
                <a:gd name="T27" fmla="*/ 572 h 794"/>
                <a:gd name="T28" fmla="*/ 167 w 853"/>
                <a:gd name="T29" fmla="*/ 566 h 794"/>
                <a:gd name="T30" fmla="*/ 167 w 853"/>
                <a:gd name="T31" fmla="*/ 566 h 794"/>
                <a:gd name="T32" fmla="*/ 174 w 853"/>
                <a:gd name="T33" fmla="*/ 534 h 794"/>
                <a:gd name="T34" fmla="*/ 331 w 853"/>
                <a:gd name="T35" fmla="*/ 429 h 794"/>
                <a:gd name="T36" fmla="*/ 299 w 853"/>
                <a:gd name="T37" fmla="*/ 382 h 794"/>
                <a:gd name="T38" fmla="*/ 100 w 853"/>
                <a:gd name="T39" fmla="*/ 517 h 794"/>
                <a:gd name="T40" fmla="*/ 0 w 853"/>
                <a:gd name="T41" fmla="*/ 709 h 794"/>
                <a:gd name="T42" fmla="*/ 217 w 853"/>
                <a:gd name="T43" fmla="*/ 691 h 794"/>
                <a:gd name="T44" fmla="*/ 416 w 853"/>
                <a:gd name="T45" fmla="*/ 558 h 794"/>
                <a:gd name="T46" fmla="*/ 416 w 853"/>
                <a:gd name="T47" fmla="*/ 558 h 794"/>
                <a:gd name="T48" fmla="*/ 621 w 853"/>
                <a:gd name="T49" fmla="*/ 168 h 794"/>
                <a:gd name="T50" fmla="*/ 621 w 853"/>
                <a:gd name="T51" fmla="*/ 168 h 794"/>
                <a:gd name="T52" fmla="*/ 738 w 853"/>
                <a:gd name="T53" fmla="*/ 343 h 794"/>
                <a:gd name="T54" fmla="*/ 853 w 853"/>
                <a:gd name="T55" fmla="*/ 265 h 794"/>
                <a:gd name="T56" fmla="*/ 738 w 853"/>
                <a:gd name="T57" fmla="*/ 93 h 794"/>
                <a:gd name="T58" fmla="*/ 621 w 853"/>
                <a:gd name="T59" fmla="*/ 168 h 794"/>
                <a:gd name="T60" fmla="*/ 717 w 853"/>
                <a:gd name="T61" fmla="*/ 675 h 794"/>
                <a:gd name="T62" fmla="*/ 598 w 853"/>
                <a:gd name="T63" fmla="*/ 497 h 794"/>
                <a:gd name="T64" fmla="*/ 563 w 853"/>
                <a:gd name="T65" fmla="*/ 494 h 794"/>
                <a:gd name="T66" fmla="*/ 384 w 853"/>
                <a:gd name="T67" fmla="*/ 227 h 794"/>
                <a:gd name="T68" fmla="*/ 403 w 853"/>
                <a:gd name="T69" fmla="*/ 177 h 794"/>
                <a:gd name="T70" fmla="*/ 284 w 853"/>
                <a:gd name="T71" fmla="*/ 1 h 794"/>
                <a:gd name="T72" fmla="*/ 281 w 853"/>
                <a:gd name="T73" fmla="*/ 0 h 794"/>
                <a:gd name="T74" fmla="*/ 283 w 853"/>
                <a:gd name="T75" fmla="*/ 43 h 794"/>
                <a:gd name="T76" fmla="*/ 317 w 853"/>
                <a:gd name="T77" fmla="*/ 130 h 794"/>
                <a:gd name="T78" fmla="*/ 214 w 853"/>
                <a:gd name="T79" fmla="*/ 198 h 794"/>
                <a:gd name="T80" fmla="*/ 143 w 853"/>
                <a:gd name="T81" fmla="*/ 110 h 794"/>
                <a:gd name="T82" fmla="*/ 120 w 853"/>
                <a:gd name="T83" fmla="*/ 78 h 794"/>
                <a:gd name="T84" fmla="*/ 106 w 853"/>
                <a:gd name="T85" fmla="*/ 119 h 794"/>
                <a:gd name="T86" fmla="*/ 226 w 853"/>
                <a:gd name="T87" fmla="*/ 296 h 794"/>
                <a:gd name="T88" fmla="*/ 267 w 853"/>
                <a:gd name="T89" fmla="*/ 299 h 794"/>
                <a:gd name="T90" fmla="*/ 443 w 853"/>
                <a:gd name="T91" fmla="*/ 560 h 794"/>
                <a:gd name="T92" fmla="*/ 420 w 853"/>
                <a:gd name="T93" fmla="*/ 615 h 794"/>
                <a:gd name="T94" fmla="*/ 539 w 853"/>
                <a:gd name="T95" fmla="*/ 793 h 794"/>
                <a:gd name="T96" fmla="*/ 542 w 853"/>
                <a:gd name="T97" fmla="*/ 794 h 794"/>
                <a:gd name="T98" fmla="*/ 539 w 853"/>
                <a:gd name="T99" fmla="*/ 750 h 794"/>
                <a:gd name="T100" fmla="*/ 507 w 853"/>
                <a:gd name="T101" fmla="*/ 664 h 794"/>
                <a:gd name="T102" fmla="*/ 610 w 853"/>
                <a:gd name="T103" fmla="*/ 595 h 794"/>
                <a:gd name="T104" fmla="*/ 680 w 853"/>
                <a:gd name="T105" fmla="*/ 683 h 794"/>
                <a:gd name="T106" fmla="*/ 702 w 853"/>
                <a:gd name="T107" fmla="*/ 716 h 794"/>
                <a:gd name="T108" fmla="*/ 717 w 853"/>
                <a:gd name="T109" fmla="*/ 675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3" h="794">
                  <a:moveTo>
                    <a:pt x="691" y="374"/>
                  </a:moveTo>
                  <a:cubicBezTo>
                    <a:pt x="565" y="458"/>
                    <a:pt x="565" y="458"/>
                    <a:pt x="565" y="458"/>
                  </a:cubicBezTo>
                  <a:cubicBezTo>
                    <a:pt x="505" y="367"/>
                    <a:pt x="505" y="367"/>
                    <a:pt x="505" y="367"/>
                  </a:cubicBezTo>
                  <a:cubicBezTo>
                    <a:pt x="569" y="324"/>
                    <a:pt x="569" y="324"/>
                    <a:pt x="569" y="324"/>
                  </a:cubicBezTo>
                  <a:cubicBezTo>
                    <a:pt x="580" y="317"/>
                    <a:pt x="583" y="304"/>
                    <a:pt x="575" y="293"/>
                  </a:cubicBezTo>
                  <a:cubicBezTo>
                    <a:pt x="575" y="293"/>
                    <a:pt x="575" y="293"/>
                    <a:pt x="575" y="293"/>
                  </a:cubicBezTo>
                  <a:cubicBezTo>
                    <a:pt x="569" y="282"/>
                    <a:pt x="555" y="279"/>
                    <a:pt x="544" y="286"/>
                  </a:cubicBezTo>
                  <a:cubicBezTo>
                    <a:pt x="480" y="329"/>
                    <a:pt x="480" y="329"/>
                    <a:pt x="480" y="329"/>
                  </a:cubicBezTo>
                  <a:cubicBezTo>
                    <a:pt x="448" y="284"/>
                    <a:pt x="448" y="284"/>
                    <a:pt x="448" y="284"/>
                  </a:cubicBezTo>
                  <a:cubicBezTo>
                    <a:pt x="574" y="200"/>
                    <a:pt x="574" y="200"/>
                    <a:pt x="574" y="200"/>
                  </a:cubicBezTo>
                  <a:cubicBezTo>
                    <a:pt x="691" y="374"/>
                    <a:pt x="691" y="374"/>
                    <a:pt x="691" y="374"/>
                  </a:cubicBezTo>
                  <a:close/>
                  <a:moveTo>
                    <a:pt x="416" y="558"/>
                  </a:moveTo>
                  <a:cubicBezTo>
                    <a:pt x="356" y="467"/>
                    <a:pt x="356" y="467"/>
                    <a:pt x="356" y="467"/>
                  </a:cubicBezTo>
                  <a:cubicBezTo>
                    <a:pt x="199" y="572"/>
                    <a:pt x="199" y="572"/>
                    <a:pt x="199" y="572"/>
                  </a:cubicBezTo>
                  <a:cubicBezTo>
                    <a:pt x="189" y="579"/>
                    <a:pt x="175" y="577"/>
                    <a:pt x="167" y="566"/>
                  </a:cubicBezTo>
                  <a:cubicBezTo>
                    <a:pt x="167" y="566"/>
                    <a:pt x="167" y="566"/>
                    <a:pt x="167" y="566"/>
                  </a:cubicBezTo>
                  <a:cubicBezTo>
                    <a:pt x="161" y="555"/>
                    <a:pt x="164" y="542"/>
                    <a:pt x="174" y="534"/>
                  </a:cubicBezTo>
                  <a:cubicBezTo>
                    <a:pt x="331" y="429"/>
                    <a:pt x="331" y="429"/>
                    <a:pt x="331" y="429"/>
                  </a:cubicBezTo>
                  <a:cubicBezTo>
                    <a:pt x="299" y="382"/>
                    <a:pt x="299" y="382"/>
                    <a:pt x="299" y="382"/>
                  </a:cubicBezTo>
                  <a:cubicBezTo>
                    <a:pt x="100" y="517"/>
                    <a:pt x="100" y="517"/>
                    <a:pt x="100" y="517"/>
                  </a:cubicBezTo>
                  <a:cubicBezTo>
                    <a:pt x="0" y="709"/>
                    <a:pt x="0" y="709"/>
                    <a:pt x="0" y="709"/>
                  </a:cubicBezTo>
                  <a:cubicBezTo>
                    <a:pt x="217" y="691"/>
                    <a:pt x="217" y="691"/>
                    <a:pt x="217" y="691"/>
                  </a:cubicBezTo>
                  <a:cubicBezTo>
                    <a:pt x="416" y="558"/>
                    <a:pt x="416" y="558"/>
                    <a:pt x="416" y="558"/>
                  </a:cubicBezTo>
                  <a:cubicBezTo>
                    <a:pt x="416" y="558"/>
                    <a:pt x="416" y="558"/>
                    <a:pt x="416" y="558"/>
                  </a:cubicBezTo>
                  <a:close/>
                  <a:moveTo>
                    <a:pt x="621" y="168"/>
                  </a:moveTo>
                  <a:cubicBezTo>
                    <a:pt x="621" y="168"/>
                    <a:pt x="621" y="168"/>
                    <a:pt x="621" y="168"/>
                  </a:cubicBezTo>
                  <a:cubicBezTo>
                    <a:pt x="738" y="343"/>
                    <a:pt x="738" y="343"/>
                    <a:pt x="738" y="343"/>
                  </a:cubicBezTo>
                  <a:cubicBezTo>
                    <a:pt x="853" y="265"/>
                    <a:pt x="853" y="265"/>
                    <a:pt x="853" y="265"/>
                  </a:cubicBezTo>
                  <a:cubicBezTo>
                    <a:pt x="738" y="93"/>
                    <a:pt x="738" y="93"/>
                    <a:pt x="738" y="93"/>
                  </a:cubicBezTo>
                  <a:cubicBezTo>
                    <a:pt x="621" y="168"/>
                    <a:pt x="621" y="168"/>
                    <a:pt x="621" y="168"/>
                  </a:cubicBezTo>
                  <a:close/>
                  <a:moveTo>
                    <a:pt x="717" y="675"/>
                  </a:moveTo>
                  <a:cubicBezTo>
                    <a:pt x="733" y="592"/>
                    <a:pt x="680" y="513"/>
                    <a:pt x="598" y="497"/>
                  </a:cubicBezTo>
                  <a:cubicBezTo>
                    <a:pt x="586" y="495"/>
                    <a:pt x="575" y="494"/>
                    <a:pt x="563" y="494"/>
                  </a:cubicBezTo>
                  <a:cubicBezTo>
                    <a:pt x="563" y="494"/>
                    <a:pt x="563" y="494"/>
                    <a:pt x="384" y="227"/>
                  </a:cubicBezTo>
                  <a:cubicBezTo>
                    <a:pt x="393" y="212"/>
                    <a:pt x="399" y="196"/>
                    <a:pt x="403" y="177"/>
                  </a:cubicBezTo>
                  <a:cubicBezTo>
                    <a:pt x="419" y="96"/>
                    <a:pt x="366" y="16"/>
                    <a:pt x="284" y="1"/>
                  </a:cubicBezTo>
                  <a:cubicBezTo>
                    <a:pt x="282" y="1"/>
                    <a:pt x="281" y="0"/>
                    <a:pt x="281" y="0"/>
                  </a:cubicBezTo>
                  <a:cubicBezTo>
                    <a:pt x="281" y="0"/>
                    <a:pt x="281" y="0"/>
                    <a:pt x="283" y="43"/>
                  </a:cubicBezTo>
                  <a:cubicBezTo>
                    <a:pt x="309" y="62"/>
                    <a:pt x="323" y="96"/>
                    <a:pt x="317" y="130"/>
                  </a:cubicBezTo>
                  <a:cubicBezTo>
                    <a:pt x="307" y="177"/>
                    <a:pt x="262" y="208"/>
                    <a:pt x="214" y="198"/>
                  </a:cubicBezTo>
                  <a:cubicBezTo>
                    <a:pt x="171" y="190"/>
                    <a:pt x="142" y="153"/>
                    <a:pt x="143" y="110"/>
                  </a:cubicBezTo>
                  <a:cubicBezTo>
                    <a:pt x="143" y="110"/>
                    <a:pt x="143" y="110"/>
                    <a:pt x="120" y="78"/>
                  </a:cubicBezTo>
                  <a:cubicBezTo>
                    <a:pt x="114" y="91"/>
                    <a:pt x="109" y="104"/>
                    <a:pt x="106" y="119"/>
                  </a:cubicBezTo>
                  <a:cubicBezTo>
                    <a:pt x="91" y="201"/>
                    <a:pt x="144" y="281"/>
                    <a:pt x="226" y="296"/>
                  </a:cubicBezTo>
                  <a:cubicBezTo>
                    <a:pt x="240" y="299"/>
                    <a:pt x="254" y="300"/>
                    <a:pt x="267" y="299"/>
                  </a:cubicBezTo>
                  <a:cubicBezTo>
                    <a:pt x="267" y="299"/>
                    <a:pt x="267" y="299"/>
                    <a:pt x="443" y="560"/>
                  </a:cubicBezTo>
                  <a:cubicBezTo>
                    <a:pt x="432" y="576"/>
                    <a:pt x="424" y="595"/>
                    <a:pt x="420" y="615"/>
                  </a:cubicBezTo>
                  <a:cubicBezTo>
                    <a:pt x="404" y="697"/>
                    <a:pt x="457" y="777"/>
                    <a:pt x="539" y="793"/>
                  </a:cubicBezTo>
                  <a:cubicBezTo>
                    <a:pt x="540" y="793"/>
                    <a:pt x="541" y="794"/>
                    <a:pt x="542" y="794"/>
                  </a:cubicBezTo>
                  <a:cubicBezTo>
                    <a:pt x="542" y="794"/>
                    <a:pt x="542" y="794"/>
                    <a:pt x="539" y="750"/>
                  </a:cubicBezTo>
                  <a:cubicBezTo>
                    <a:pt x="513" y="731"/>
                    <a:pt x="500" y="698"/>
                    <a:pt x="507" y="664"/>
                  </a:cubicBezTo>
                  <a:cubicBezTo>
                    <a:pt x="515" y="616"/>
                    <a:pt x="562" y="585"/>
                    <a:pt x="610" y="595"/>
                  </a:cubicBezTo>
                  <a:cubicBezTo>
                    <a:pt x="652" y="603"/>
                    <a:pt x="681" y="642"/>
                    <a:pt x="680" y="683"/>
                  </a:cubicBezTo>
                  <a:cubicBezTo>
                    <a:pt x="680" y="683"/>
                    <a:pt x="680" y="683"/>
                    <a:pt x="702" y="716"/>
                  </a:cubicBezTo>
                  <a:cubicBezTo>
                    <a:pt x="708" y="703"/>
                    <a:pt x="714" y="689"/>
                    <a:pt x="717" y="67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1243777"/>
              <a:endParaRPr lang="en-US" sz="2449">
                <a:solidFill>
                  <a:srgbClr val="EFEFEF"/>
                </a:solidFill>
              </a:endParaRPr>
            </a:p>
          </p:txBody>
        </p:sp>
      </p:grpSp>
    </p:spTree>
    <p:extLst>
      <p:ext uri="{BB962C8B-B14F-4D97-AF65-F5344CB8AC3E}">
        <p14:creationId xmlns:p14="http://schemas.microsoft.com/office/powerpoint/2010/main" val="22659992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00" fill="hold"/>
                                        <p:tgtEl>
                                          <p:spTgt spid="8"/>
                                        </p:tgtEl>
                                        <p:attrNameLst>
                                          <p:attrName>ppt_x</p:attrName>
                                        </p:attrNameLst>
                                      </p:cBhvr>
                                      <p:tavLst>
                                        <p:tav tm="0">
                                          <p:val>
                                            <p:strVal val="#ppt_x"/>
                                          </p:val>
                                        </p:tav>
                                        <p:tav tm="100000">
                                          <p:val>
                                            <p:strVal val="#ppt_x"/>
                                          </p:val>
                                        </p:tav>
                                      </p:tavLst>
                                    </p:anim>
                                    <p:anim calcmode="lin" valueType="num">
                                      <p:cBhvr additive="base">
                                        <p:cTn id="8" dur="7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uevadelviajero.com.ar/multimedia/can-we-topple-this-tra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3648"/>
            <a:ext cx="12436474" cy="82337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0" y="2730500"/>
            <a:ext cx="12436475" cy="4264025"/>
          </a:xfrm>
          <a:prstGeom prst="rect">
            <a:avLst/>
          </a:prstGeom>
          <a:gradFill>
            <a:gsLst>
              <a:gs pos="51000">
                <a:schemeClr val="accent1">
                  <a:alpha val="0"/>
                </a:schemeClr>
              </a:gs>
              <a:gs pos="100000">
                <a:schemeClr val="accent1"/>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3" name="TextBox 2"/>
          <p:cNvSpPr txBox="1"/>
          <p:nvPr/>
        </p:nvSpPr>
        <p:spPr>
          <a:xfrm>
            <a:off x="274638" y="5783263"/>
            <a:ext cx="7142162" cy="914400"/>
          </a:xfrm>
          <a:prstGeom prst="rect">
            <a:avLst/>
          </a:prstGeom>
          <a:noFill/>
        </p:spPr>
        <p:txBody>
          <a:bodyPr wrap="square" lIns="182880" tIns="146304" rIns="182880" bIns="146304" rtlCol="0" anchor="ctr">
            <a:noAutofit/>
          </a:bodyPr>
          <a:lstStyle/>
          <a:p>
            <a:pPr defTabSz="1243777">
              <a:lnSpc>
                <a:spcPct val="90000"/>
              </a:lnSpc>
            </a:pPr>
            <a:r>
              <a:rPr lang="en-US" sz="5400" spc="-50" dirty="0" smtClean="0">
                <a:gradFill>
                  <a:gsLst>
                    <a:gs pos="11224">
                      <a:srgbClr val="FFFFFF"/>
                    </a:gs>
                    <a:gs pos="51000">
                      <a:srgbClr val="FFFFFF"/>
                    </a:gs>
                  </a:gsLst>
                  <a:lin ang="5400000" scaled="0"/>
                </a:gradFill>
                <a:latin typeface="Segoe UI Light"/>
              </a:rPr>
              <a:t>Rule #1: design for scale</a:t>
            </a:r>
          </a:p>
        </p:txBody>
      </p:sp>
    </p:spTree>
    <p:extLst>
      <p:ext uri="{BB962C8B-B14F-4D97-AF65-F5344CB8AC3E}">
        <p14:creationId xmlns:p14="http://schemas.microsoft.com/office/powerpoint/2010/main" val="4238847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66" b="11596"/>
          <a:stretch/>
        </p:blipFill>
        <p:spPr>
          <a:xfrm>
            <a:off x="2154209" y="480646"/>
            <a:ext cx="8432409" cy="5486400"/>
          </a:xfrm>
          <a:prstGeom prst="rect">
            <a:avLst/>
          </a:prstGeom>
        </p:spPr>
      </p:pic>
      <p:sp>
        <p:nvSpPr>
          <p:cNvPr id="6" name="Freeform 5"/>
          <p:cNvSpPr>
            <a:spLocks noChangeAspect="1" noEditPoints="1"/>
          </p:cNvSpPr>
          <p:nvPr/>
        </p:nvSpPr>
        <p:spPr bwMode="black">
          <a:xfrm>
            <a:off x="1868557" y="319071"/>
            <a:ext cx="9024730" cy="6367946"/>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82244" tIns="41122" rIns="82244" bIns="4112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40203">
              <a:defRPr/>
            </a:pPr>
            <a:endParaRPr lang="en-US" sz="1799" spc="-122">
              <a:solidFill>
                <a:prstClr val="black">
                  <a:lumMod val="50000"/>
                </a:prstClr>
              </a:solidFill>
              <a:latin typeface="Segoe Light"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20979"/>
          <a:stretch/>
        </p:blipFill>
        <p:spPr>
          <a:xfrm>
            <a:off x="2154209" y="591017"/>
            <a:ext cx="8431188" cy="5166316"/>
          </a:xfrm>
          <a:prstGeom prst="rect">
            <a:avLst/>
          </a:prstGeom>
          <a:noFill/>
        </p:spPr>
      </p:pic>
      <p:pic>
        <p:nvPicPr>
          <p:cNvPr id="309250" name="Picture 2" descr="http://silverspaceship.com/static/shot_1_thum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4209" y="591017"/>
            <a:ext cx="8431188" cy="516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0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9250"/>
                                        </p:tgtEl>
                                        <p:attrNameLst>
                                          <p:attrName>style.visibility</p:attrName>
                                        </p:attrNameLst>
                                      </p:cBhvr>
                                      <p:to>
                                        <p:strVal val="visible"/>
                                      </p:to>
                                    </p:set>
                                    <p:animEffect transition="in" filter="randombar(horizontal)">
                                      <p:cBhvr>
                                        <p:cTn id="7" dur="500"/>
                                        <p:tgtEl>
                                          <p:spTgt spid="309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103438" y="628599"/>
            <a:ext cx="8564562" cy="5233899"/>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72" tIns="45686" rIns="91372" bIns="45686" numCol="1" rtlCol="0" anchor="ctr" anchorCtr="0" compatLnSpc="1">
            <a:prstTxWarp prst="textNoShape">
              <a:avLst/>
            </a:prstTxWarp>
          </a:bodyPr>
          <a:lstStyle/>
          <a:p>
            <a:pPr algn="ctr" defTabSz="913436" fontAlgn="base">
              <a:spcBef>
                <a:spcPct val="0"/>
              </a:spcBef>
              <a:spcAft>
                <a:spcPct val="0"/>
              </a:spcAft>
            </a:pPr>
            <a:r>
              <a:rPr lang="en-US" sz="2800" dirty="0">
                <a:gradFill>
                  <a:gsLst>
                    <a:gs pos="0">
                      <a:srgbClr val="FFFFFF"/>
                    </a:gs>
                    <a:gs pos="100000">
                      <a:srgbClr val="FFFFFF"/>
                    </a:gs>
                  </a:gsLst>
                  <a:lin ang="5400000" scaled="0"/>
                </a:gradFill>
              </a:rPr>
              <a:t>Netflix is currently unavailable.</a:t>
            </a:r>
            <a:br>
              <a:rPr lang="en-US" sz="2800" dirty="0">
                <a:gradFill>
                  <a:gsLst>
                    <a:gs pos="0">
                      <a:srgbClr val="FFFFFF"/>
                    </a:gs>
                    <a:gs pos="100000">
                      <a:srgbClr val="FFFFFF"/>
                    </a:gs>
                  </a:gsLst>
                  <a:lin ang="5400000" scaled="0"/>
                </a:gradFill>
              </a:rPr>
            </a:br>
            <a:r>
              <a:rPr lang="en-US" sz="2800" dirty="0">
                <a:gradFill>
                  <a:gsLst>
                    <a:gs pos="0">
                      <a:srgbClr val="FFFFFF"/>
                    </a:gs>
                    <a:gs pos="100000">
                      <a:srgbClr val="FFFFFF"/>
                    </a:gs>
                  </a:gsLst>
                  <a:lin ang="5400000" scaled="0"/>
                </a:gradFill>
              </a:rPr>
              <a:t>Try again later.</a:t>
            </a:r>
          </a:p>
        </p:txBody>
      </p:sp>
      <p:sp>
        <p:nvSpPr>
          <p:cNvPr id="2" name="Freeform 1"/>
          <p:cNvSpPr>
            <a:spLocks noChangeAspect="1" noEditPoints="1"/>
          </p:cNvSpPr>
          <p:nvPr/>
        </p:nvSpPr>
        <p:spPr bwMode="black">
          <a:xfrm>
            <a:off x="1868557" y="319071"/>
            <a:ext cx="9024730" cy="6367946"/>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82244" tIns="41122" rIns="82244" bIns="4112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40203">
              <a:defRPr/>
            </a:pPr>
            <a:endParaRPr lang="en-US" sz="1799" spc="-122">
              <a:solidFill>
                <a:prstClr val="black">
                  <a:lumMod val="50000"/>
                </a:prstClr>
              </a:solidFill>
              <a:latin typeface="Segoe Light" pitchFamily="34" charset="0"/>
            </a:endParaRPr>
          </a:p>
        </p:txBody>
      </p:sp>
    </p:spTree>
    <p:extLst>
      <p:ext uri="{BB962C8B-B14F-4D97-AF65-F5344CB8AC3E}">
        <p14:creationId xmlns:p14="http://schemas.microsoft.com/office/powerpoint/2010/main" val="206663932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 y="0"/>
            <a:ext cx="12436475" cy="1757881"/>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6" name="Rectangle 15"/>
          <p:cNvSpPr/>
          <p:nvPr/>
        </p:nvSpPr>
        <p:spPr bwMode="auto">
          <a:xfrm>
            <a:off x="-1" y="1756813"/>
            <a:ext cx="12436475" cy="1757881"/>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7" name="Rectangle 16"/>
          <p:cNvSpPr/>
          <p:nvPr/>
        </p:nvSpPr>
        <p:spPr bwMode="auto">
          <a:xfrm>
            <a:off x="-1" y="3513627"/>
            <a:ext cx="12436475" cy="1757881"/>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8" name="Rectangle 17"/>
          <p:cNvSpPr/>
          <p:nvPr/>
        </p:nvSpPr>
        <p:spPr bwMode="auto">
          <a:xfrm>
            <a:off x="-1" y="5270440"/>
            <a:ext cx="12436475" cy="1757881"/>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30" name="Group 29"/>
          <p:cNvGrpSpPr/>
          <p:nvPr/>
        </p:nvGrpSpPr>
        <p:grpSpPr>
          <a:xfrm>
            <a:off x="936026" y="280317"/>
            <a:ext cx="10564421" cy="1210755"/>
            <a:chOff x="504990" y="320073"/>
            <a:chExt cx="10564421" cy="1210755"/>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895717" y="469738"/>
              <a:ext cx="3888984" cy="911424"/>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04990" y="477510"/>
              <a:ext cx="3011365" cy="895881"/>
            </a:xfrm>
            <a:prstGeom prst="rect">
              <a:avLst/>
            </a:prstGeom>
          </p:spPr>
        </p:pic>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8058046" y="320073"/>
              <a:ext cx="3011365" cy="1210755"/>
            </a:xfrm>
            <a:prstGeom prst="rect">
              <a:avLst/>
            </a:prstGeom>
          </p:spPr>
        </p:pic>
      </p:grpSp>
      <p:grpSp>
        <p:nvGrpSpPr>
          <p:cNvPr id="31" name="Group 30"/>
          <p:cNvGrpSpPr/>
          <p:nvPr/>
        </p:nvGrpSpPr>
        <p:grpSpPr>
          <a:xfrm>
            <a:off x="850669" y="2193504"/>
            <a:ext cx="10735134" cy="884502"/>
            <a:chOff x="504990" y="2193504"/>
            <a:chExt cx="10735134" cy="884502"/>
          </a:xfrm>
        </p:grpSpPr>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04990" y="2193504"/>
              <a:ext cx="5196453" cy="884502"/>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923725" y="2444533"/>
              <a:ext cx="5316399" cy="518205"/>
            </a:xfrm>
            <a:prstGeom prst="rect">
              <a:avLst/>
            </a:prstGeom>
          </p:spPr>
        </p:pic>
      </p:grpSp>
      <p:grpSp>
        <p:nvGrpSpPr>
          <p:cNvPr id="35" name="Group 34"/>
          <p:cNvGrpSpPr/>
          <p:nvPr/>
        </p:nvGrpSpPr>
        <p:grpSpPr>
          <a:xfrm>
            <a:off x="2279864" y="3792350"/>
            <a:ext cx="7876744" cy="1209039"/>
            <a:chOff x="597755" y="3699586"/>
            <a:chExt cx="7876744" cy="1209039"/>
          </a:xfrm>
        </p:grpSpPr>
        <p:pic>
          <p:nvPicPr>
            <p:cNvPr id="26" name="Picture 25"/>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219815" y="3699586"/>
              <a:ext cx="1272672" cy="1209039"/>
            </a:xfrm>
            <a:prstGeom prst="rect">
              <a:avLst/>
            </a:prstGeom>
          </p:spPr>
        </p:pic>
        <p:pic>
          <p:nvPicPr>
            <p:cNvPr id="27" name="Picture 26"/>
            <p:cNvPicPr>
              <a:picLocks noChangeAspect="1"/>
            </p:cNvPicPr>
            <p:nvPr/>
          </p:nvPicPr>
          <p:blipFill>
            <a:blip r:embed="rId14">
              <a:biLevel thresh="25000"/>
              <a:extLst>
                <a:ext uri="{28A0092B-C50C-407E-A947-70E740481C1C}">
                  <a14:useLocalDpi xmlns:a14="http://schemas.microsoft.com/office/drawing/2010/main" val="0"/>
                </a:ext>
              </a:extLst>
            </a:blip>
            <a:stretch>
              <a:fillRect/>
            </a:stretch>
          </p:blipFill>
          <p:spPr>
            <a:xfrm>
              <a:off x="597755" y="3726896"/>
              <a:ext cx="2343764" cy="1181729"/>
            </a:xfrm>
            <a:prstGeom prst="rect">
              <a:avLst/>
            </a:prstGeom>
          </p:spPr>
        </p:pic>
        <p:pic>
          <p:nvPicPr>
            <p:cNvPr id="28" name="Picture 27"/>
            <p:cNvPicPr>
              <a:picLocks noChangeAspect="1"/>
            </p:cNvPicPr>
            <p:nvPr/>
          </p:nvPicPr>
          <p:blipFill>
            <a:blip r:embed="rId15">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767122" y="3752128"/>
              <a:ext cx="3707377" cy="1156497"/>
            </a:xfrm>
            <a:prstGeom prst="rect">
              <a:avLst/>
            </a:prstGeom>
          </p:spPr>
        </p:pic>
      </p:grpSp>
      <p:grpSp>
        <p:nvGrpSpPr>
          <p:cNvPr id="36" name="Group 35"/>
          <p:cNvGrpSpPr/>
          <p:nvPr/>
        </p:nvGrpSpPr>
        <p:grpSpPr>
          <a:xfrm>
            <a:off x="1084275" y="5488362"/>
            <a:ext cx="10267922" cy="1337956"/>
            <a:chOff x="504990" y="5488362"/>
            <a:chExt cx="10267922" cy="1337956"/>
          </a:xfrm>
        </p:grpSpPr>
        <p:pic>
          <p:nvPicPr>
            <p:cNvPr id="29" name="Picture 28"/>
            <p:cNvPicPr>
              <a:picLocks noChangeAspect="1"/>
            </p:cNvPicPr>
            <p:nvPr/>
          </p:nvPicPr>
          <p:blipFill>
            <a:blip r:embed="rId17">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04990" y="5823389"/>
              <a:ext cx="4970850" cy="813246"/>
            </a:xfrm>
            <a:prstGeom prst="rect">
              <a:avLst/>
            </a:prstGeom>
          </p:spPr>
        </p:pic>
        <p:pic>
          <p:nvPicPr>
            <p:cNvPr id="34" name="Picture 33"/>
            <p:cNvPicPr>
              <a:picLocks noChangeAspect="1"/>
            </p:cNvPicPr>
            <p:nvPr/>
          </p:nvPicPr>
          <p:blipFill>
            <a:blip r:embed="rId19">
              <a:biLevel thresh="25000"/>
              <a:extLst>
                <a:ext uri="{28A0092B-C50C-407E-A947-70E740481C1C}">
                  <a14:useLocalDpi xmlns:a14="http://schemas.microsoft.com/office/drawing/2010/main" val="0"/>
                </a:ext>
              </a:extLst>
            </a:blip>
            <a:stretch>
              <a:fillRect/>
            </a:stretch>
          </p:blipFill>
          <p:spPr>
            <a:xfrm>
              <a:off x="5751448" y="5488362"/>
              <a:ext cx="5021464" cy="1337956"/>
            </a:xfrm>
            <a:prstGeom prst="rect">
              <a:avLst/>
            </a:prstGeom>
          </p:spPr>
        </p:pic>
      </p:grpSp>
    </p:spTree>
    <p:extLst>
      <p:ext uri="{BB962C8B-B14F-4D97-AF65-F5344CB8AC3E}">
        <p14:creationId xmlns:p14="http://schemas.microsoft.com/office/powerpoint/2010/main" val="1244075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00" fill="hold"/>
                                        <p:tgtEl>
                                          <p:spTgt spid="15"/>
                                        </p:tgtEl>
                                        <p:attrNameLst>
                                          <p:attrName>ppt_x</p:attrName>
                                        </p:attrNameLst>
                                      </p:cBhvr>
                                      <p:tavLst>
                                        <p:tav tm="0">
                                          <p:val>
                                            <p:strVal val="0-#ppt_w/2"/>
                                          </p:val>
                                        </p:tav>
                                        <p:tav tm="100000">
                                          <p:val>
                                            <p:strVal val="#ppt_x"/>
                                          </p:val>
                                        </p:tav>
                                      </p:tavLst>
                                    </p:anim>
                                    <p:anim calcmode="lin" valueType="num">
                                      <p:cBhvr additive="base">
                                        <p:cTn id="8" dur="7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00" fill="hold"/>
                                        <p:tgtEl>
                                          <p:spTgt spid="16"/>
                                        </p:tgtEl>
                                        <p:attrNameLst>
                                          <p:attrName>ppt_x</p:attrName>
                                        </p:attrNameLst>
                                      </p:cBhvr>
                                      <p:tavLst>
                                        <p:tav tm="0">
                                          <p:val>
                                            <p:strVal val="0-#ppt_w/2"/>
                                          </p:val>
                                        </p:tav>
                                        <p:tav tm="100000">
                                          <p:val>
                                            <p:strVal val="#ppt_x"/>
                                          </p:val>
                                        </p:tav>
                                      </p:tavLst>
                                    </p:anim>
                                    <p:anim calcmode="lin" valueType="num">
                                      <p:cBhvr additive="base">
                                        <p:cTn id="12" dur="7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00" fill="hold"/>
                                        <p:tgtEl>
                                          <p:spTgt spid="17"/>
                                        </p:tgtEl>
                                        <p:attrNameLst>
                                          <p:attrName>ppt_x</p:attrName>
                                        </p:attrNameLst>
                                      </p:cBhvr>
                                      <p:tavLst>
                                        <p:tav tm="0">
                                          <p:val>
                                            <p:strVal val="0-#ppt_w/2"/>
                                          </p:val>
                                        </p:tav>
                                        <p:tav tm="100000">
                                          <p:val>
                                            <p:strVal val="#ppt_x"/>
                                          </p:val>
                                        </p:tav>
                                      </p:tavLst>
                                    </p:anim>
                                    <p:anim calcmode="lin" valueType="num">
                                      <p:cBhvr additive="base">
                                        <p:cTn id="16" dur="7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00" fill="hold"/>
                                        <p:tgtEl>
                                          <p:spTgt spid="18"/>
                                        </p:tgtEl>
                                        <p:attrNameLst>
                                          <p:attrName>ppt_x</p:attrName>
                                        </p:attrNameLst>
                                      </p:cBhvr>
                                      <p:tavLst>
                                        <p:tav tm="0">
                                          <p:val>
                                            <p:strVal val="0-#ppt_w/2"/>
                                          </p:val>
                                        </p:tav>
                                        <p:tav tm="100000">
                                          <p:val>
                                            <p:strVal val="#ppt_x"/>
                                          </p:val>
                                        </p:tav>
                                      </p:tavLst>
                                    </p:anim>
                                    <p:anim calcmode="lin" valueType="num">
                                      <p:cBhvr additive="base">
                                        <p:cTn id="20" dur="7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flipV="1">
            <a:off x="-13507" y="6994525"/>
            <a:ext cx="12436475" cy="4571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 name="Title 1"/>
          <p:cNvSpPr>
            <a:spLocks noGrp="1"/>
          </p:cNvSpPr>
          <p:nvPr>
            <p:ph type="title"/>
          </p:nvPr>
        </p:nvSpPr>
        <p:spPr/>
        <p:txBody>
          <a:bodyPr/>
          <a:lstStyle/>
          <a:p>
            <a:r>
              <a:rPr lang="en-US" dirty="0" smtClean="0">
                <a:solidFill>
                  <a:srgbClr val="FFFFFF"/>
                </a:solidFill>
              </a:rPr>
              <a:t>Types of “cloud” offerings</a:t>
            </a:r>
            <a:endParaRPr lang="en-US" dirty="0">
              <a:solidFill>
                <a:srgbClr val="FFFFFF"/>
              </a:solidFill>
            </a:endParaRPr>
          </a:p>
        </p:txBody>
      </p:sp>
      <p:sp>
        <p:nvSpPr>
          <p:cNvPr id="11" name="Content Placeholder 10"/>
          <p:cNvSpPr>
            <a:spLocks noGrp="1"/>
          </p:cNvSpPr>
          <p:nvPr>
            <p:ph sz="quarter" idx="10"/>
          </p:nvPr>
        </p:nvSpPr>
        <p:spPr/>
        <p:txBody>
          <a:bodyPr/>
          <a:lstStyle/>
          <a:p>
            <a:endParaRPr lang="en-US" dirty="0"/>
          </a:p>
        </p:txBody>
      </p:sp>
      <p:sp>
        <p:nvSpPr>
          <p:cNvPr id="25" name="Rectangle 24"/>
          <p:cNvSpPr/>
          <p:nvPr/>
        </p:nvSpPr>
        <p:spPr>
          <a:xfrm>
            <a:off x="12479315" y="911136"/>
            <a:ext cx="9137778" cy="427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418" tIns="34211" rIns="68418" bIns="34211" anchor="ctr"/>
          <a:lstStyle/>
          <a:p>
            <a:pPr algn="ctr" defTabSz="684198"/>
            <a:endParaRPr lang="en-US" sz="2099" dirty="0">
              <a:solidFill>
                <a:srgbClr val="FFFFFF">
                  <a:alpha val="99000"/>
                </a:srgbClr>
              </a:solidFill>
              <a:latin typeface="Segoe UI Light"/>
              <a:cs typeface="Arial" charset="0"/>
            </a:endParaRPr>
          </a:p>
        </p:txBody>
      </p:sp>
      <p:grpSp>
        <p:nvGrpSpPr>
          <p:cNvPr id="3" name="Group 2"/>
          <p:cNvGrpSpPr/>
          <p:nvPr/>
        </p:nvGrpSpPr>
        <p:grpSpPr>
          <a:xfrm>
            <a:off x="1213759" y="1829105"/>
            <a:ext cx="3320091" cy="3320092"/>
            <a:chOff x="1213759" y="1829105"/>
            <a:chExt cx="3320091" cy="3320092"/>
          </a:xfrm>
        </p:grpSpPr>
        <p:sp>
          <p:nvSpPr>
            <p:cNvPr id="7" name="Rectangle 6"/>
            <p:cNvSpPr/>
            <p:nvPr/>
          </p:nvSpPr>
          <p:spPr bwMode="auto">
            <a:xfrm>
              <a:off x="1213759" y="1829105"/>
              <a:ext cx="3320091" cy="3320092"/>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3600" spc="-50" dirty="0" err="1" smtClean="0">
                  <a:gradFill>
                    <a:gsLst>
                      <a:gs pos="37000">
                        <a:srgbClr val="EFEFEF"/>
                      </a:gs>
                      <a:gs pos="59000">
                        <a:srgbClr val="EFEFEF"/>
                      </a:gs>
                    </a:gsLst>
                    <a:lin ang="5400000" scaled="0"/>
                  </a:gradFill>
                  <a:latin typeface="Segoe UI Light"/>
                </a:rPr>
                <a:t>laaS</a:t>
              </a:r>
              <a:endParaRPr lang="en-US" sz="3600" spc="-50" dirty="0" smtClean="0">
                <a:gradFill>
                  <a:gsLst>
                    <a:gs pos="37000">
                      <a:srgbClr val="EFEFEF"/>
                    </a:gs>
                    <a:gs pos="59000">
                      <a:srgbClr val="EFEFEF"/>
                    </a:gs>
                  </a:gsLst>
                  <a:lin ang="5400000" scaled="0"/>
                </a:gradFill>
                <a:latin typeface="Segoe UI Light"/>
              </a:endParaRPr>
            </a:p>
          </p:txBody>
        </p:sp>
        <p:sp>
          <p:nvSpPr>
            <p:cNvPr id="64" name="Freeform 128"/>
            <p:cNvSpPr>
              <a:spLocks noChangeAspect="1"/>
            </p:cNvSpPr>
            <p:nvPr/>
          </p:nvSpPr>
          <p:spPr bwMode="white">
            <a:xfrm>
              <a:off x="1463889" y="2564819"/>
              <a:ext cx="2819831" cy="15577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alpha val="35000"/>
              </a:srgbClr>
            </a:solidFill>
            <a:ln>
              <a:noFill/>
            </a:ln>
            <a:extLst/>
          </p:spPr>
          <p:txBody>
            <a:bodyPr vert="horz" wrap="square" lIns="91440" tIns="45720" rIns="91440" bIns="45720" numCol="1" anchor="t" anchorCtr="0" compatLnSpc="1">
              <a:prstTxWarp prst="textNoShape">
                <a:avLst/>
              </a:prstTxWarp>
            </a:bodyPr>
            <a:lstStyle/>
            <a:p>
              <a:pPr defTabSz="914363"/>
              <a:endParaRPr lang="en-US" sz="2449">
                <a:solidFill>
                  <a:srgbClr val="FFFFFF"/>
                </a:solidFill>
              </a:endParaRPr>
            </a:p>
          </p:txBody>
        </p:sp>
        <p:pic>
          <p:nvPicPr>
            <p:cNvPr id="61" name="Picture 2"/>
            <p:cNvPicPr>
              <a:picLocks noChangeAspect="1" noChangeArrowheads="1"/>
            </p:cNvPicPr>
            <p:nvPr/>
          </p:nvPicPr>
          <p:blipFill>
            <a:blip r:embed="rId4" cstate="print">
              <a:lum bright="100000" contrast="100000"/>
              <a:extLst>
                <a:ext uri="{28A0092B-C50C-407E-A947-70E740481C1C}">
                  <a14:useLocalDpi xmlns:a14="http://schemas.microsoft.com/office/drawing/2010/main" val="0"/>
                </a:ext>
              </a:extLst>
            </a:blip>
            <a:srcRect/>
            <a:stretch>
              <a:fillRect/>
            </a:stretch>
          </p:blipFill>
          <p:spPr bwMode="auto">
            <a:xfrm>
              <a:off x="1823226" y="2232357"/>
              <a:ext cx="2285809" cy="2094414"/>
            </a:xfrm>
            <a:prstGeom prst="rect">
              <a:avLst/>
            </a:prstGeom>
            <a:noFill/>
            <a:ln w="9525">
              <a:noFill/>
              <a:miter lim="800000"/>
              <a:headEnd/>
              <a:tailEnd/>
            </a:ln>
            <a:effectLst/>
          </p:spPr>
        </p:pic>
      </p:grpSp>
      <p:grpSp>
        <p:nvGrpSpPr>
          <p:cNvPr id="5" name="Group 4"/>
          <p:cNvGrpSpPr/>
          <p:nvPr/>
        </p:nvGrpSpPr>
        <p:grpSpPr>
          <a:xfrm>
            <a:off x="4611190" y="1829105"/>
            <a:ext cx="3320091" cy="3320092"/>
            <a:chOff x="4611190" y="1829105"/>
            <a:chExt cx="3320091" cy="3320092"/>
          </a:xfrm>
        </p:grpSpPr>
        <p:sp>
          <p:nvSpPr>
            <p:cNvPr id="44" name="Rectangle 43"/>
            <p:cNvSpPr/>
            <p:nvPr/>
          </p:nvSpPr>
          <p:spPr bwMode="auto">
            <a:xfrm>
              <a:off x="4611190" y="1829105"/>
              <a:ext cx="3320091" cy="3320092"/>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3600" spc="-50" dirty="0" err="1" smtClean="0">
                  <a:gradFill>
                    <a:gsLst>
                      <a:gs pos="37000">
                        <a:srgbClr val="EFEFEF"/>
                      </a:gs>
                      <a:gs pos="59000">
                        <a:srgbClr val="EFEFEF"/>
                      </a:gs>
                    </a:gsLst>
                    <a:lin ang="5400000" scaled="0"/>
                  </a:gradFill>
                  <a:latin typeface="Segoe UI Light"/>
                </a:rPr>
                <a:t>PaaS</a:t>
              </a:r>
              <a:endParaRPr lang="en-US" sz="3600" spc="-50" dirty="0" smtClean="0">
                <a:gradFill>
                  <a:gsLst>
                    <a:gs pos="37000">
                      <a:srgbClr val="EFEFEF"/>
                    </a:gs>
                    <a:gs pos="59000">
                      <a:srgbClr val="EFEFEF"/>
                    </a:gs>
                  </a:gsLst>
                  <a:lin ang="5400000" scaled="0"/>
                </a:gradFill>
                <a:latin typeface="Segoe UI Light"/>
              </a:endParaRPr>
            </a:p>
          </p:txBody>
        </p:sp>
        <p:sp>
          <p:nvSpPr>
            <p:cNvPr id="65" name="Freeform 128"/>
            <p:cNvSpPr>
              <a:spLocks noChangeAspect="1"/>
            </p:cNvSpPr>
            <p:nvPr/>
          </p:nvSpPr>
          <p:spPr bwMode="white">
            <a:xfrm>
              <a:off x="4861320" y="2564819"/>
              <a:ext cx="2819831" cy="15577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alpha val="35000"/>
              </a:srgbClr>
            </a:solidFill>
            <a:ln>
              <a:noFill/>
            </a:ln>
            <a:extLst/>
          </p:spPr>
          <p:txBody>
            <a:bodyPr vert="horz" wrap="square" lIns="91440" tIns="45720" rIns="91440" bIns="45720" numCol="1" anchor="t" anchorCtr="0" compatLnSpc="1">
              <a:prstTxWarp prst="textNoShape">
                <a:avLst/>
              </a:prstTxWarp>
            </a:bodyPr>
            <a:lstStyle/>
            <a:p>
              <a:pPr defTabSz="914363"/>
              <a:endParaRPr lang="en-US" sz="2449">
                <a:solidFill>
                  <a:srgbClr val="FFFFFF"/>
                </a:solidFill>
              </a:endParaRPr>
            </a:p>
          </p:txBody>
        </p:sp>
        <p:pic>
          <p:nvPicPr>
            <p:cNvPr id="62" name="Picture 61" descr="\\MAGNUM\Projects\Microsoft\Cloud Power FY12\Design\ICONS_PNG\Application.png"/>
            <p:cNvPicPr>
              <a:picLocks noChangeAspect="1" noChangeArrowheads="1"/>
            </p:cNvPicPr>
            <p:nvPr/>
          </p:nvPicPr>
          <p:blipFill>
            <a:blip r:embed="rId5" cstate="print">
              <a:lum bright="100000"/>
              <a:extLst>
                <a:ext uri="{28A0092B-C50C-407E-A947-70E740481C1C}">
                  <a14:useLocalDpi xmlns:a14="http://schemas.microsoft.com/office/drawing/2010/main" val="0"/>
                </a:ext>
              </a:extLst>
            </a:blip>
            <a:srcRect/>
            <a:stretch>
              <a:fillRect/>
            </a:stretch>
          </p:blipFill>
          <p:spPr bwMode="auto">
            <a:xfrm>
              <a:off x="5307039" y="2531855"/>
              <a:ext cx="1795385" cy="1794916"/>
            </a:xfrm>
            <a:prstGeom prst="rect">
              <a:avLst/>
            </a:prstGeom>
            <a:noFill/>
          </p:spPr>
        </p:pic>
      </p:grpSp>
      <p:grpSp>
        <p:nvGrpSpPr>
          <p:cNvPr id="9" name="Group 8"/>
          <p:cNvGrpSpPr/>
          <p:nvPr/>
        </p:nvGrpSpPr>
        <p:grpSpPr>
          <a:xfrm>
            <a:off x="8008622" y="1829105"/>
            <a:ext cx="3320092" cy="3320092"/>
            <a:chOff x="8008622" y="1829105"/>
            <a:chExt cx="3320092" cy="3320092"/>
          </a:xfrm>
          <a:solidFill>
            <a:schemeClr val="accent1"/>
          </a:solidFill>
        </p:grpSpPr>
        <p:sp>
          <p:nvSpPr>
            <p:cNvPr id="45" name="Rectangle 44"/>
            <p:cNvSpPr/>
            <p:nvPr/>
          </p:nvSpPr>
          <p:spPr bwMode="auto">
            <a:xfrm>
              <a:off x="8008622" y="1829105"/>
              <a:ext cx="3320092" cy="3320092"/>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3600" spc="-50" dirty="0" smtClean="0">
                  <a:solidFill>
                    <a:srgbClr val="FFFFFF"/>
                  </a:solidFill>
                  <a:latin typeface="Segoe UI Light"/>
                </a:rPr>
                <a:t>SaaS</a:t>
              </a:r>
            </a:p>
          </p:txBody>
        </p:sp>
        <p:sp>
          <p:nvSpPr>
            <p:cNvPr id="66" name="Freeform 128"/>
            <p:cNvSpPr>
              <a:spLocks noChangeAspect="1"/>
            </p:cNvSpPr>
            <p:nvPr/>
          </p:nvSpPr>
          <p:spPr bwMode="white">
            <a:xfrm>
              <a:off x="8258753" y="2564819"/>
              <a:ext cx="2819831" cy="15577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4363"/>
              <a:endParaRPr lang="en-US" sz="2449">
                <a:solidFill>
                  <a:srgbClr val="FFFFFF"/>
                </a:solidFill>
              </a:endParaRPr>
            </a:p>
          </p:txBody>
        </p:sp>
        <p:pic>
          <p:nvPicPr>
            <p:cNvPr id="63" name="Picture 2" descr="\\MAGNUM\Projects\Microsoft\Cloud Power FY12\Design\Icons\PNGs\Web.png"/>
            <p:cNvPicPr>
              <a:picLocks noChangeAspect="1" noChangeArrowheads="1"/>
            </p:cNvPicPr>
            <p:nvPr/>
          </p:nvPicPr>
          <p:blipFill rotWithShape="1">
            <a:blip r:embed="rId6">
              <a:lum bright="100000"/>
              <a:extLst>
                <a:ext uri="{28A0092B-C50C-407E-A947-70E740481C1C}">
                  <a14:useLocalDpi xmlns:a14="http://schemas.microsoft.com/office/drawing/2010/main" val="0"/>
                </a:ext>
              </a:extLst>
            </a:blip>
            <a:srcRect b="-1316"/>
            <a:stretch/>
          </p:blipFill>
          <p:spPr bwMode="auto">
            <a:xfrm>
              <a:off x="8949554" y="2703568"/>
              <a:ext cx="1464247" cy="1483503"/>
            </a:xfrm>
            <a:prstGeom prst="rect">
              <a:avLst/>
            </a:prstGeom>
            <a:grpFill/>
          </p:spPr>
        </p:pic>
      </p:grpSp>
    </p:spTree>
    <p:custDataLst>
      <p:tags r:id="rId1"/>
    </p:custDataLst>
    <p:extLst>
      <p:ext uri="{BB962C8B-B14F-4D97-AF65-F5344CB8AC3E}">
        <p14:creationId xmlns:p14="http://schemas.microsoft.com/office/powerpoint/2010/main" val="1629299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00" fill="hold"/>
                                        <p:tgtEl>
                                          <p:spTgt spid="3"/>
                                        </p:tgtEl>
                                        <p:attrNameLst>
                                          <p:attrName>ppt_x</p:attrName>
                                        </p:attrNameLst>
                                      </p:cBhvr>
                                      <p:tavLst>
                                        <p:tav tm="0">
                                          <p:val>
                                            <p:strVal val="#ppt_x"/>
                                          </p:val>
                                        </p:tav>
                                        <p:tav tm="100000">
                                          <p:val>
                                            <p:strVal val="#ppt_x"/>
                                          </p:val>
                                        </p:tav>
                                      </p:tavLst>
                                    </p:anim>
                                    <p:anim calcmode="lin" valueType="num">
                                      <p:cBhvr additive="base">
                                        <p:cTn id="8" dur="7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00" fill="hold"/>
                                        <p:tgtEl>
                                          <p:spTgt spid="5"/>
                                        </p:tgtEl>
                                        <p:attrNameLst>
                                          <p:attrName>ppt_x</p:attrName>
                                        </p:attrNameLst>
                                      </p:cBhvr>
                                      <p:tavLst>
                                        <p:tav tm="0">
                                          <p:val>
                                            <p:strVal val="#ppt_x"/>
                                          </p:val>
                                        </p:tav>
                                        <p:tav tm="100000">
                                          <p:val>
                                            <p:strVal val="#ppt_x"/>
                                          </p:val>
                                        </p:tav>
                                      </p:tavLst>
                                    </p:anim>
                                    <p:anim calcmode="lin" valueType="num">
                                      <p:cBhvr additive="base">
                                        <p:cTn id="12" dur="7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00" fill="hold"/>
                                        <p:tgtEl>
                                          <p:spTgt spid="9"/>
                                        </p:tgtEl>
                                        <p:attrNameLst>
                                          <p:attrName>ppt_x</p:attrName>
                                        </p:attrNameLst>
                                      </p:cBhvr>
                                      <p:tavLst>
                                        <p:tav tm="0">
                                          <p:val>
                                            <p:strVal val="#ppt_x"/>
                                          </p:val>
                                        </p:tav>
                                        <p:tav tm="100000">
                                          <p:val>
                                            <p:strVal val="#ppt_x"/>
                                          </p:val>
                                        </p:tav>
                                      </p:tavLst>
                                    </p:anim>
                                    <p:anim calcmode="lin" valueType="num">
                                      <p:cBhvr additive="base">
                                        <p:cTn id="16" dur="7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800"/>
                                        <p:tgtEl>
                                          <p:spTgt spid="9"/>
                                        </p:tgtEl>
                                      </p:cBhvr>
                                    </p:animEffect>
                                    <p:set>
                                      <p:cBhvr>
                                        <p:cTn id="21" dur="1" fill="hold">
                                          <p:stCondLst>
                                            <p:cond delay="7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988" t="31495" r="178" b="15125"/>
          <a:stretch/>
        </p:blipFill>
        <p:spPr bwMode="auto">
          <a:xfrm>
            <a:off x="-18661" y="-55984"/>
            <a:ext cx="12455136" cy="70539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0" y="2730500"/>
            <a:ext cx="12436475" cy="4264025"/>
          </a:xfrm>
          <a:prstGeom prst="rect">
            <a:avLst/>
          </a:prstGeom>
          <a:gradFill>
            <a:gsLst>
              <a:gs pos="51000">
                <a:schemeClr val="accent1">
                  <a:alpha val="0"/>
                </a:schemeClr>
              </a:gs>
              <a:gs pos="100000">
                <a:schemeClr val="accent1"/>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3" name="TextBox 2"/>
          <p:cNvSpPr txBox="1"/>
          <p:nvPr/>
        </p:nvSpPr>
        <p:spPr>
          <a:xfrm>
            <a:off x="274638" y="5783263"/>
            <a:ext cx="9144000" cy="914400"/>
          </a:xfrm>
          <a:prstGeom prst="rect">
            <a:avLst/>
          </a:prstGeom>
          <a:noFill/>
        </p:spPr>
        <p:txBody>
          <a:bodyPr wrap="square" lIns="182880" tIns="146304" rIns="182880" bIns="146304" rtlCol="0" anchor="ctr">
            <a:noAutofit/>
          </a:bodyPr>
          <a:lstStyle/>
          <a:p>
            <a:pPr defTabSz="1243777">
              <a:lnSpc>
                <a:spcPct val="90000"/>
              </a:lnSpc>
            </a:pPr>
            <a:r>
              <a:rPr lang="en-US" sz="5400" spc="-50" dirty="0" smtClean="0">
                <a:gradFill>
                  <a:gsLst>
                    <a:gs pos="11224">
                      <a:srgbClr val="FFFFFF"/>
                    </a:gs>
                    <a:gs pos="51000">
                      <a:srgbClr val="FFFFFF"/>
                    </a:gs>
                  </a:gsLst>
                  <a:lin ang="5400000" scaled="0"/>
                </a:gradFill>
                <a:latin typeface="Segoe UI Light"/>
              </a:rPr>
              <a:t>Rule #2: design for failure</a:t>
            </a:r>
          </a:p>
        </p:txBody>
      </p:sp>
    </p:spTree>
    <p:extLst>
      <p:ext uri="{BB962C8B-B14F-4D97-AF65-F5344CB8AC3E}">
        <p14:creationId xmlns:p14="http://schemas.microsoft.com/office/powerpoint/2010/main" val="257118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89038" y="1211264"/>
            <a:ext cx="10972800" cy="4572000"/>
          </a:xfrm>
          <a:prstGeom prst="rect">
            <a:avLst/>
          </a:prstGeom>
          <a:solidFill>
            <a:schemeClr val="accent3">
              <a:alpha val="4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72" tIns="45686" rIns="91372" bIns="45686" numCol="1" spcCol="0" rtlCol="0" anchor="ctr" anchorCtr="0" compatLnSpc="1">
            <a:prstTxWarp prst="textNoShape">
              <a:avLst/>
            </a:prstTxWarp>
          </a:bodyPr>
          <a:lstStyle/>
          <a:p>
            <a:pPr algn="ctr" defTabSz="913436" fontAlgn="base">
              <a:spcBef>
                <a:spcPct val="0"/>
              </a:spcBef>
              <a:spcAft>
                <a:spcPct val="0"/>
              </a:spcAft>
            </a:pPr>
            <a:endParaRPr lang="en-US" sz="1999" dirty="0">
              <a:gradFill>
                <a:gsLst>
                  <a:gs pos="0">
                    <a:srgbClr val="FFFFFF"/>
                  </a:gs>
                  <a:gs pos="100000">
                    <a:srgbClr val="FFFFFF"/>
                  </a:gs>
                </a:gsLst>
                <a:lin ang="5400000" scaled="0"/>
              </a:gradFill>
            </a:endParaRPr>
          </a:p>
        </p:txBody>
      </p:sp>
      <p:sp>
        <p:nvSpPr>
          <p:cNvPr id="8" name="Rectangle 7"/>
          <p:cNvSpPr/>
          <p:nvPr/>
        </p:nvSpPr>
        <p:spPr bwMode="auto">
          <a:xfrm>
            <a:off x="274638" y="5783263"/>
            <a:ext cx="12161837" cy="121126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 name="Title 1"/>
          <p:cNvSpPr>
            <a:spLocks noGrp="1"/>
          </p:cNvSpPr>
          <p:nvPr>
            <p:ph type="title"/>
          </p:nvPr>
        </p:nvSpPr>
        <p:spPr/>
        <p:txBody>
          <a:bodyPr/>
          <a:lstStyle/>
          <a:p>
            <a:r>
              <a:rPr lang="en-US" smtClean="0"/>
              <a:t>Availability SLA vs. cost</a:t>
            </a:r>
            <a:endParaRPr lang="en-US" dirty="0"/>
          </a:p>
        </p:txBody>
      </p:sp>
      <p:sp>
        <p:nvSpPr>
          <p:cNvPr id="4" name="Arc 3"/>
          <p:cNvSpPr/>
          <p:nvPr/>
        </p:nvSpPr>
        <p:spPr>
          <a:xfrm flipV="1">
            <a:off x="-8889167" y="-1553931"/>
            <a:ext cx="20776367" cy="6905420"/>
          </a:xfrm>
          <a:prstGeom prst="arc">
            <a:avLst>
              <a:gd name="adj1" fmla="val 16177383"/>
              <a:gd name="adj2" fmla="val 0"/>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lIns="91376" tIns="45688" rIns="91376" bIns="45688" spcCol="0" rtlCol="0" anchor="ctr"/>
          <a:lstStyle/>
          <a:p>
            <a:pPr algn="ctr" defTabSz="1243777"/>
            <a:endParaRPr lang="en-US" sz="2447">
              <a:solidFill>
                <a:srgbClr val="505050"/>
              </a:solidFill>
            </a:endParaRPr>
          </a:p>
        </p:txBody>
      </p:sp>
      <p:grpSp>
        <p:nvGrpSpPr>
          <p:cNvPr id="9" name="Group 8"/>
          <p:cNvGrpSpPr/>
          <p:nvPr/>
        </p:nvGrpSpPr>
        <p:grpSpPr>
          <a:xfrm>
            <a:off x="274638" y="2684445"/>
            <a:ext cx="11887201" cy="4013626"/>
            <a:chOff x="274638" y="2684445"/>
            <a:chExt cx="11887201" cy="4013626"/>
          </a:xfrm>
        </p:grpSpPr>
        <p:sp>
          <p:nvSpPr>
            <p:cNvPr id="5" name="TextBox 4"/>
            <p:cNvSpPr txBox="1"/>
            <p:nvPr/>
          </p:nvSpPr>
          <p:spPr>
            <a:xfrm rot="16200000">
              <a:off x="-817570" y="3776653"/>
              <a:ext cx="3098818" cy="914401"/>
            </a:xfrm>
            <a:prstGeom prst="rect">
              <a:avLst/>
            </a:prstGeom>
            <a:noFill/>
          </p:spPr>
          <p:txBody>
            <a:bodyPr wrap="square" lIns="0" tIns="0" rIns="0" bIns="0" rtlCol="0" anchor="ctr">
              <a:noAutofit/>
            </a:bodyPr>
            <a:lstStyle/>
            <a:p>
              <a:pPr defTabSz="1243777"/>
              <a:r>
                <a:rPr lang="en-US" sz="2398" spc="-70" dirty="0">
                  <a:gradFill>
                    <a:gsLst>
                      <a:gs pos="2917">
                        <a:srgbClr val="505050"/>
                      </a:gs>
                      <a:gs pos="30000">
                        <a:srgbClr val="505050"/>
                      </a:gs>
                    </a:gsLst>
                    <a:lin ang="5400000" scaled="0"/>
                  </a:gradFill>
                </a:rPr>
                <a:t>Cost </a:t>
              </a:r>
              <a:r>
                <a:rPr lang="en-US" sz="2398" spc="-70" dirty="0">
                  <a:gradFill>
                    <a:gsLst>
                      <a:gs pos="2917">
                        <a:srgbClr val="505050"/>
                      </a:gs>
                      <a:gs pos="30000">
                        <a:srgbClr val="505050"/>
                      </a:gs>
                    </a:gsLst>
                    <a:lin ang="5400000" scaled="0"/>
                  </a:gradFill>
                  <a:sym typeface="Wingdings" pitchFamily="2" charset="2"/>
                </a:rPr>
                <a:t></a:t>
              </a:r>
              <a:endParaRPr lang="en-US" sz="2398" spc="-70" dirty="0">
                <a:gradFill>
                  <a:gsLst>
                    <a:gs pos="2917">
                      <a:srgbClr val="505050"/>
                    </a:gs>
                    <a:gs pos="30000">
                      <a:srgbClr val="505050"/>
                    </a:gs>
                  </a:gsLst>
                  <a:lin ang="5400000" scaled="0"/>
                </a:gradFill>
              </a:endParaRPr>
            </a:p>
          </p:txBody>
        </p:sp>
        <p:sp>
          <p:nvSpPr>
            <p:cNvPr id="6" name="TextBox 5"/>
            <p:cNvSpPr txBox="1"/>
            <p:nvPr/>
          </p:nvSpPr>
          <p:spPr>
            <a:xfrm>
              <a:off x="1189038" y="5783263"/>
              <a:ext cx="5110434" cy="914400"/>
            </a:xfrm>
            <a:prstGeom prst="rect">
              <a:avLst/>
            </a:prstGeom>
            <a:noFill/>
          </p:spPr>
          <p:txBody>
            <a:bodyPr wrap="square" lIns="0" tIns="0" rIns="0" bIns="0" rtlCol="0" anchor="ctr">
              <a:noAutofit/>
            </a:bodyPr>
            <a:lstStyle/>
            <a:p>
              <a:pPr defTabSz="1243777"/>
              <a:r>
                <a:rPr lang="en-US" sz="2398" spc="-70" dirty="0">
                  <a:gradFill>
                    <a:gsLst>
                      <a:gs pos="2917">
                        <a:srgbClr val="505050"/>
                      </a:gs>
                      <a:gs pos="30000">
                        <a:srgbClr val="505050"/>
                      </a:gs>
                    </a:gsLst>
                    <a:lin ang="5400000" scaled="0"/>
                  </a:gradFill>
                </a:rPr>
                <a:t>Guaranteed </a:t>
              </a:r>
              <a:r>
                <a:rPr lang="en-US" sz="2398" spc="-70" dirty="0" smtClean="0">
                  <a:gradFill>
                    <a:gsLst>
                      <a:gs pos="2917">
                        <a:srgbClr val="505050"/>
                      </a:gs>
                      <a:gs pos="30000">
                        <a:srgbClr val="505050"/>
                      </a:gs>
                    </a:gsLst>
                    <a:lin ang="5400000" scaled="0"/>
                  </a:gradFill>
                </a:rPr>
                <a:t>availability </a:t>
              </a:r>
              <a:r>
                <a:rPr lang="en-US" sz="2398" spc="-70" dirty="0">
                  <a:gradFill>
                    <a:gsLst>
                      <a:gs pos="2917">
                        <a:srgbClr val="505050"/>
                      </a:gs>
                      <a:gs pos="30000">
                        <a:srgbClr val="505050"/>
                      </a:gs>
                    </a:gsLst>
                    <a:lin ang="5400000" scaled="0"/>
                  </a:gradFill>
                  <a:sym typeface="Wingdings" pitchFamily="2" charset="2"/>
                </a:rPr>
                <a:t></a:t>
              </a:r>
              <a:endParaRPr lang="en-US" sz="2398" spc="-70" dirty="0">
                <a:gradFill>
                  <a:gsLst>
                    <a:gs pos="2917">
                      <a:srgbClr val="505050"/>
                    </a:gs>
                    <a:gs pos="30000">
                      <a:srgbClr val="505050"/>
                    </a:gs>
                  </a:gsLst>
                  <a:lin ang="5400000" scaled="0"/>
                </a:gradFill>
              </a:endParaRPr>
            </a:p>
          </p:txBody>
        </p:sp>
        <p:sp>
          <p:nvSpPr>
            <p:cNvPr id="7" name="TextBox 6"/>
            <p:cNvSpPr txBox="1"/>
            <p:nvPr/>
          </p:nvSpPr>
          <p:spPr>
            <a:xfrm>
              <a:off x="10333039" y="5783264"/>
              <a:ext cx="1828800" cy="914807"/>
            </a:xfrm>
            <a:prstGeom prst="rect">
              <a:avLst/>
            </a:prstGeom>
            <a:noFill/>
          </p:spPr>
          <p:txBody>
            <a:bodyPr wrap="square" lIns="182752" tIns="146200" rIns="182752" bIns="146200" rtlCol="0" anchor="ctr">
              <a:noAutofit/>
            </a:bodyPr>
            <a:lstStyle/>
            <a:p>
              <a:pPr algn="ctr" defTabSz="1243777">
                <a:lnSpc>
                  <a:spcPct val="90000"/>
                </a:lnSpc>
              </a:pPr>
              <a:r>
                <a:rPr lang="en-US" sz="2398" spc="-70" dirty="0">
                  <a:gradFill>
                    <a:gsLst>
                      <a:gs pos="2917">
                        <a:srgbClr val="505050"/>
                      </a:gs>
                      <a:gs pos="30000">
                        <a:srgbClr val="505050"/>
                      </a:gs>
                    </a:gsLst>
                    <a:lin ang="5400000" scaled="0"/>
                  </a:gradFill>
                </a:rPr>
                <a:t>99.9999%</a:t>
              </a:r>
            </a:p>
          </p:txBody>
        </p:sp>
      </p:grpSp>
    </p:spTree>
    <p:extLst>
      <p:ext uri="{BB962C8B-B14F-4D97-AF65-F5344CB8AC3E}">
        <p14:creationId xmlns:p14="http://schemas.microsoft.com/office/powerpoint/2010/main" val="2930734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00" fill="hold"/>
                                        <p:tgtEl>
                                          <p:spTgt spid="3"/>
                                        </p:tgtEl>
                                        <p:attrNameLst>
                                          <p:attrName>ppt_x</p:attrName>
                                        </p:attrNameLst>
                                      </p:cBhvr>
                                      <p:tavLst>
                                        <p:tav tm="0">
                                          <p:val>
                                            <p:strVal val="#ppt_x"/>
                                          </p:val>
                                        </p:tav>
                                        <p:tav tm="100000">
                                          <p:val>
                                            <p:strVal val="#ppt_x"/>
                                          </p:val>
                                        </p:tav>
                                      </p:tavLst>
                                    </p:anim>
                                    <p:anim calcmode="lin" valueType="num">
                                      <p:cBhvr additive="base">
                                        <p:cTn id="8" dur="7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irchive.com/galleries/179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0" y="0"/>
            <a:ext cx="12420475" cy="93183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0" y="2730500"/>
            <a:ext cx="12436475" cy="4264025"/>
          </a:xfrm>
          <a:prstGeom prst="rect">
            <a:avLst/>
          </a:prstGeom>
          <a:gradFill>
            <a:gsLst>
              <a:gs pos="51000">
                <a:schemeClr val="accent1">
                  <a:alpha val="0"/>
                </a:schemeClr>
              </a:gs>
              <a:gs pos="100000">
                <a:schemeClr val="accent1"/>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3" name="TextBox 2"/>
          <p:cNvSpPr txBox="1"/>
          <p:nvPr/>
        </p:nvSpPr>
        <p:spPr>
          <a:xfrm>
            <a:off x="274638" y="5783263"/>
            <a:ext cx="10058400" cy="914400"/>
          </a:xfrm>
          <a:prstGeom prst="rect">
            <a:avLst/>
          </a:prstGeom>
          <a:noFill/>
        </p:spPr>
        <p:txBody>
          <a:bodyPr wrap="square" lIns="182880" tIns="146304" rIns="182880" bIns="146304" rtlCol="0" anchor="ctr">
            <a:noAutofit/>
          </a:bodyPr>
          <a:lstStyle/>
          <a:p>
            <a:pPr defTabSz="1243777">
              <a:lnSpc>
                <a:spcPct val="90000"/>
              </a:lnSpc>
            </a:pPr>
            <a:r>
              <a:rPr lang="en-US" sz="5400" spc="-50" dirty="0" smtClean="0">
                <a:gradFill>
                  <a:gsLst>
                    <a:gs pos="11224">
                      <a:srgbClr val="FFFFFF"/>
                    </a:gs>
                    <a:gs pos="51000">
                      <a:srgbClr val="FFFFFF"/>
                    </a:gs>
                  </a:gsLst>
                  <a:lin ang="5400000" scaled="0"/>
                </a:gradFill>
                <a:latin typeface="Segoe UI Light"/>
              </a:rPr>
              <a:t>Rule #3: decompose by workload</a:t>
            </a:r>
          </a:p>
        </p:txBody>
      </p:sp>
    </p:spTree>
    <p:extLst>
      <p:ext uri="{BB962C8B-B14F-4D97-AF65-F5344CB8AC3E}">
        <p14:creationId xmlns:p14="http://schemas.microsoft.com/office/powerpoint/2010/main" val="375213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6297903" y="4271372"/>
            <a:ext cx="5219700" cy="2426917"/>
            <a:chOff x="6297903" y="4271372"/>
            <a:chExt cx="5219700" cy="2426917"/>
          </a:xfrm>
        </p:grpSpPr>
        <p:sp>
          <p:nvSpPr>
            <p:cNvPr id="52" name="Rectangle 51"/>
            <p:cNvSpPr/>
            <p:nvPr/>
          </p:nvSpPr>
          <p:spPr bwMode="auto">
            <a:xfrm>
              <a:off x="6297903" y="4960929"/>
              <a:ext cx="5219700" cy="1737360"/>
            </a:xfrm>
            <a:prstGeom prst="rect">
              <a:avLst/>
            </a:prstGeom>
            <a:solidFill>
              <a:schemeClr val="accent3">
                <a:alpha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3200" spc="-50" dirty="0" smtClean="0">
                <a:gradFill>
                  <a:gsLst>
                    <a:gs pos="15306">
                      <a:srgbClr val="505050"/>
                    </a:gs>
                    <a:gs pos="53000">
                      <a:srgbClr val="505050"/>
                    </a:gs>
                  </a:gsLst>
                  <a:lin ang="5400000" scaled="0"/>
                </a:gradFill>
                <a:latin typeface="Segoe UI Light"/>
              </a:endParaRPr>
            </a:p>
          </p:txBody>
        </p:sp>
        <p:sp>
          <p:nvSpPr>
            <p:cNvPr id="23" name="Rectangle 22"/>
            <p:cNvSpPr/>
            <p:nvPr/>
          </p:nvSpPr>
          <p:spPr bwMode="auto">
            <a:xfrm>
              <a:off x="6297903" y="4271372"/>
              <a:ext cx="5219700" cy="70674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spc="-50" dirty="0" smtClean="0">
                  <a:gradFill>
                    <a:gsLst>
                      <a:gs pos="15306">
                        <a:srgbClr val="505050"/>
                      </a:gs>
                      <a:gs pos="53000">
                        <a:srgbClr val="505050"/>
                      </a:gs>
                    </a:gsLst>
                    <a:lin ang="5400000" scaled="0"/>
                  </a:gradFill>
                  <a:latin typeface="Segoe UI Light"/>
                </a:rPr>
                <a:t>Team, player, and league stats</a:t>
              </a:r>
            </a:p>
          </p:txBody>
        </p:sp>
        <p:grpSp>
          <p:nvGrpSpPr>
            <p:cNvPr id="38" name="Group 37"/>
            <p:cNvGrpSpPr/>
            <p:nvPr/>
          </p:nvGrpSpPr>
          <p:grpSpPr>
            <a:xfrm>
              <a:off x="7605816" y="4490220"/>
              <a:ext cx="2603874" cy="2107778"/>
              <a:chOff x="7605816" y="4152364"/>
              <a:chExt cx="2603874" cy="2107778"/>
            </a:xfrm>
          </p:grpSpPr>
          <p:sp>
            <p:nvSpPr>
              <p:cNvPr id="33" name="TextBox 32"/>
              <p:cNvSpPr txBox="1"/>
              <p:nvPr/>
            </p:nvSpPr>
            <p:spPr>
              <a:xfrm>
                <a:off x="7605816" y="4152364"/>
                <a:ext cx="2603874" cy="2107778"/>
              </a:xfrm>
              <a:prstGeom prst="rect">
                <a:avLst/>
              </a:prstGeom>
              <a:noFill/>
            </p:spPr>
            <p:txBody>
              <a:bodyPr wrap="square" lIns="182880" tIns="146304" rIns="182880" bIns="146304" rtlCol="0" anchor="ctr">
                <a:noAutofit/>
              </a:bodyPr>
              <a:lstStyle/>
              <a:p>
                <a:pPr algn="ctr" defTabSz="1243777">
                  <a:lnSpc>
                    <a:spcPct val="90000"/>
                  </a:lnSpc>
                </a:pPr>
                <a:r>
                  <a:rPr lang="en-US" sz="3970" spc="-50" dirty="0" smtClean="0">
                    <a:gradFill>
                      <a:gsLst>
                        <a:gs pos="11224">
                          <a:srgbClr val="505050"/>
                        </a:gs>
                        <a:gs pos="50000">
                          <a:srgbClr val="505050"/>
                        </a:gs>
                      </a:gsLst>
                      <a:lin ang="5400000" scaled="0"/>
                    </a:gradFill>
                    <a:latin typeface="Segoe UI Light"/>
                  </a:rPr>
                  <a:t>99%</a:t>
                </a:r>
              </a:p>
            </p:txBody>
          </p:sp>
          <p:sp>
            <p:nvSpPr>
              <p:cNvPr id="36" name="TextBox 35"/>
              <p:cNvSpPr txBox="1"/>
              <p:nvPr/>
            </p:nvSpPr>
            <p:spPr>
              <a:xfrm>
                <a:off x="7709232" y="5469331"/>
                <a:ext cx="2397043" cy="627864"/>
              </a:xfrm>
              <a:prstGeom prst="rect">
                <a:avLst/>
              </a:prstGeom>
              <a:noFill/>
            </p:spPr>
            <p:txBody>
              <a:bodyPr wrap="square" lIns="182880" tIns="146304" rIns="182880" bIns="146304" rtlCol="0">
                <a:spAutoFit/>
              </a:bodyPr>
              <a:lstStyle/>
              <a:p>
                <a:pPr algn="ctr" defTabSz="1243777">
                  <a:lnSpc>
                    <a:spcPct val="90000"/>
                  </a:lnSpc>
                </a:pPr>
                <a:r>
                  <a:rPr lang="en-US" sz="2400" spc="-50" dirty="0" smtClean="0">
                    <a:gradFill>
                      <a:gsLst>
                        <a:gs pos="9184">
                          <a:srgbClr val="505050"/>
                        </a:gs>
                        <a:gs pos="50000">
                          <a:srgbClr val="505050"/>
                        </a:gs>
                      </a:gsLst>
                      <a:lin ang="5400000" scaled="0"/>
                    </a:gradFill>
                  </a:rPr>
                  <a:t>All the time</a:t>
                </a:r>
              </a:p>
            </p:txBody>
          </p:sp>
        </p:grpSp>
      </p:grpSp>
      <p:grpSp>
        <p:nvGrpSpPr>
          <p:cNvPr id="4" name="Group 3"/>
          <p:cNvGrpSpPr/>
          <p:nvPr/>
        </p:nvGrpSpPr>
        <p:grpSpPr>
          <a:xfrm>
            <a:off x="895608" y="4280557"/>
            <a:ext cx="5219700" cy="2426917"/>
            <a:chOff x="895608" y="4280557"/>
            <a:chExt cx="5219700" cy="2426917"/>
          </a:xfrm>
        </p:grpSpPr>
        <p:sp>
          <p:nvSpPr>
            <p:cNvPr id="22" name="Rectangle 21"/>
            <p:cNvSpPr/>
            <p:nvPr/>
          </p:nvSpPr>
          <p:spPr bwMode="auto">
            <a:xfrm>
              <a:off x="895608" y="4280557"/>
              <a:ext cx="5219700" cy="70674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spc="-50" dirty="0" smtClean="0">
                  <a:gradFill>
                    <a:gsLst>
                      <a:gs pos="1250">
                        <a:srgbClr val="EFEFEF"/>
                      </a:gs>
                      <a:gs pos="10417">
                        <a:srgbClr val="EFEFEF"/>
                      </a:gs>
                    </a:gsLst>
                    <a:lin ang="5400000" scaled="0"/>
                  </a:gradFill>
                  <a:latin typeface="Segoe UI Light"/>
                </a:rPr>
                <a:t>Live scores and commentary</a:t>
              </a:r>
            </a:p>
          </p:txBody>
        </p:sp>
        <p:sp>
          <p:nvSpPr>
            <p:cNvPr id="51" name="Rectangle 50"/>
            <p:cNvSpPr/>
            <p:nvPr/>
          </p:nvSpPr>
          <p:spPr bwMode="auto">
            <a:xfrm>
              <a:off x="895608" y="4970114"/>
              <a:ext cx="5219700" cy="1737360"/>
            </a:xfrm>
            <a:prstGeom prst="rect">
              <a:avLst/>
            </a:prstGeom>
            <a:solidFill>
              <a:schemeClr val="accent2">
                <a:alpha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3200" spc="-50" dirty="0" smtClean="0">
                <a:gradFill>
                  <a:gsLst>
                    <a:gs pos="1250">
                      <a:srgbClr val="EFEFEF"/>
                    </a:gs>
                    <a:gs pos="10417">
                      <a:srgbClr val="EFEFEF"/>
                    </a:gs>
                  </a:gsLst>
                  <a:lin ang="5400000" scaled="0"/>
                </a:gradFill>
                <a:latin typeface="Segoe UI Light"/>
              </a:endParaRPr>
            </a:p>
          </p:txBody>
        </p:sp>
        <p:grpSp>
          <p:nvGrpSpPr>
            <p:cNvPr id="37" name="Group 36"/>
            <p:cNvGrpSpPr/>
            <p:nvPr/>
          </p:nvGrpSpPr>
          <p:grpSpPr>
            <a:xfrm>
              <a:off x="895608" y="4490220"/>
              <a:ext cx="5191990" cy="2107778"/>
              <a:chOff x="901584" y="4151509"/>
              <a:chExt cx="5191990" cy="2107778"/>
            </a:xfrm>
          </p:grpSpPr>
          <p:sp>
            <p:nvSpPr>
              <p:cNvPr id="30" name="TextBox 29"/>
              <p:cNvSpPr txBox="1"/>
              <p:nvPr/>
            </p:nvSpPr>
            <p:spPr>
              <a:xfrm>
                <a:off x="901584" y="4151509"/>
                <a:ext cx="2603874" cy="2107778"/>
              </a:xfrm>
              <a:prstGeom prst="rect">
                <a:avLst/>
              </a:prstGeom>
              <a:noFill/>
            </p:spPr>
            <p:txBody>
              <a:bodyPr wrap="square" lIns="182880" tIns="146304" rIns="182880" bIns="146304" rtlCol="0" anchor="ctr">
                <a:noAutofit/>
              </a:bodyPr>
              <a:lstStyle/>
              <a:p>
                <a:pPr algn="ctr" defTabSz="1243777">
                  <a:lnSpc>
                    <a:spcPct val="90000"/>
                  </a:lnSpc>
                </a:pPr>
                <a:r>
                  <a:rPr lang="en-US" sz="3970" spc="-50" dirty="0" smtClean="0">
                    <a:gradFill>
                      <a:gsLst>
                        <a:gs pos="9184">
                          <a:srgbClr val="505050"/>
                        </a:gs>
                        <a:gs pos="50000">
                          <a:srgbClr val="505050"/>
                        </a:gs>
                      </a:gsLst>
                      <a:lin ang="5400000" scaled="0"/>
                    </a:gradFill>
                    <a:latin typeface="Segoe UI Light"/>
                  </a:rPr>
                  <a:t>100%</a:t>
                </a:r>
              </a:p>
            </p:txBody>
          </p:sp>
          <p:sp>
            <p:nvSpPr>
              <p:cNvPr id="31" name="TextBox 30"/>
              <p:cNvSpPr txBox="1"/>
              <p:nvPr/>
            </p:nvSpPr>
            <p:spPr>
              <a:xfrm>
                <a:off x="3489700" y="4151509"/>
                <a:ext cx="2603874" cy="2107778"/>
              </a:xfrm>
              <a:prstGeom prst="rect">
                <a:avLst/>
              </a:prstGeom>
              <a:noFill/>
            </p:spPr>
            <p:txBody>
              <a:bodyPr wrap="square" lIns="182880" tIns="146304" rIns="182880" bIns="146304" rtlCol="0" anchor="ctr">
                <a:noAutofit/>
              </a:bodyPr>
              <a:lstStyle/>
              <a:p>
                <a:pPr algn="ctr" defTabSz="1243777">
                  <a:lnSpc>
                    <a:spcPct val="90000"/>
                  </a:lnSpc>
                </a:pPr>
                <a:r>
                  <a:rPr lang="en-US" sz="3970" spc="-50" dirty="0" smtClean="0">
                    <a:gradFill>
                      <a:gsLst>
                        <a:gs pos="9184">
                          <a:srgbClr val="505050"/>
                        </a:gs>
                        <a:gs pos="50000">
                          <a:srgbClr val="505050"/>
                        </a:gs>
                      </a:gsLst>
                      <a:lin ang="5400000" scaled="0"/>
                    </a:gradFill>
                    <a:latin typeface="Segoe UI Light"/>
                  </a:rPr>
                  <a:t>0%</a:t>
                </a:r>
              </a:p>
            </p:txBody>
          </p:sp>
          <p:sp>
            <p:nvSpPr>
              <p:cNvPr id="34" name="TextBox 33"/>
              <p:cNvSpPr txBox="1"/>
              <p:nvPr/>
            </p:nvSpPr>
            <p:spPr>
              <a:xfrm>
                <a:off x="1106165" y="5430094"/>
                <a:ext cx="2194713" cy="627864"/>
              </a:xfrm>
              <a:prstGeom prst="rect">
                <a:avLst/>
              </a:prstGeom>
              <a:noFill/>
            </p:spPr>
            <p:txBody>
              <a:bodyPr wrap="square" lIns="182880" tIns="146304" rIns="182880" bIns="146304" rtlCol="0">
                <a:spAutoFit/>
              </a:bodyPr>
              <a:lstStyle/>
              <a:p>
                <a:pPr algn="ctr" defTabSz="1243777">
                  <a:lnSpc>
                    <a:spcPct val="90000"/>
                  </a:lnSpc>
                </a:pPr>
                <a:r>
                  <a:rPr lang="en-US" sz="2400" spc="-50" dirty="0" smtClean="0">
                    <a:gradFill>
                      <a:gsLst>
                        <a:gs pos="9184">
                          <a:srgbClr val="505050"/>
                        </a:gs>
                        <a:gs pos="50000">
                          <a:srgbClr val="505050"/>
                        </a:gs>
                      </a:gsLst>
                      <a:lin ang="5400000" scaled="0"/>
                    </a:gradFill>
                  </a:rPr>
                  <a:t>During games</a:t>
                </a:r>
              </a:p>
            </p:txBody>
          </p:sp>
          <p:sp>
            <p:nvSpPr>
              <p:cNvPr id="35" name="TextBox 34"/>
              <p:cNvSpPr txBox="1"/>
              <p:nvPr/>
            </p:nvSpPr>
            <p:spPr>
              <a:xfrm>
                <a:off x="3593116" y="5449066"/>
                <a:ext cx="2397043" cy="627864"/>
              </a:xfrm>
              <a:prstGeom prst="rect">
                <a:avLst/>
              </a:prstGeom>
              <a:noFill/>
            </p:spPr>
            <p:txBody>
              <a:bodyPr wrap="square" lIns="182880" tIns="146304" rIns="182880" bIns="146304" rtlCol="0">
                <a:spAutoFit/>
              </a:bodyPr>
              <a:lstStyle/>
              <a:p>
                <a:pPr algn="ctr" defTabSz="1243777">
                  <a:lnSpc>
                    <a:spcPct val="90000"/>
                  </a:lnSpc>
                </a:pPr>
                <a:r>
                  <a:rPr lang="en-US" sz="2400" spc="-50" dirty="0" smtClean="0">
                    <a:gradFill>
                      <a:gsLst>
                        <a:gs pos="9184">
                          <a:srgbClr val="505050"/>
                        </a:gs>
                        <a:gs pos="50000">
                          <a:srgbClr val="505050"/>
                        </a:gs>
                      </a:gsLst>
                      <a:lin ang="5400000" scaled="0"/>
                    </a:gradFill>
                  </a:rPr>
                  <a:t>When no game</a:t>
                </a:r>
              </a:p>
            </p:txBody>
          </p:sp>
        </p:grpSp>
      </p:grpSp>
      <p:sp>
        <p:nvSpPr>
          <p:cNvPr id="6" name="Rectangle 5"/>
          <p:cNvSpPr/>
          <p:nvPr/>
        </p:nvSpPr>
        <p:spPr bwMode="auto">
          <a:xfrm>
            <a:off x="0" y="0"/>
            <a:ext cx="12435840" cy="427274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7" name="Group 6"/>
          <p:cNvGrpSpPr/>
          <p:nvPr/>
        </p:nvGrpSpPr>
        <p:grpSpPr>
          <a:xfrm>
            <a:off x="3596755" y="1211263"/>
            <a:ext cx="5219700" cy="2452914"/>
            <a:chOff x="3596755" y="1211263"/>
            <a:chExt cx="5219700" cy="2452914"/>
          </a:xfrm>
        </p:grpSpPr>
        <p:grpSp>
          <p:nvGrpSpPr>
            <p:cNvPr id="3" name="Group 2"/>
            <p:cNvGrpSpPr/>
            <p:nvPr/>
          </p:nvGrpSpPr>
          <p:grpSpPr>
            <a:xfrm>
              <a:off x="3596755" y="1211263"/>
              <a:ext cx="5219700" cy="2424245"/>
              <a:chOff x="3596755" y="1211263"/>
              <a:chExt cx="5219700" cy="2424245"/>
            </a:xfrm>
          </p:grpSpPr>
          <p:sp>
            <p:nvSpPr>
              <p:cNvPr id="55" name="Rectangle 54"/>
              <p:cNvSpPr/>
              <p:nvPr/>
            </p:nvSpPr>
            <p:spPr bwMode="auto">
              <a:xfrm>
                <a:off x="3596755" y="1898148"/>
                <a:ext cx="5219700" cy="1737360"/>
              </a:xfrm>
              <a:prstGeom prst="rect">
                <a:avLst/>
              </a:prstGeom>
              <a:solidFill>
                <a:schemeClr val="tx2">
                  <a:alpha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3200" spc="-50" dirty="0" smtClean="0">
                  <a:gradFill>
                    <a:gsLst>
                      <a:gs pos="1250">
                        <a:srgbClr val="EFEFEF"/>
                      </a:gs>
                      <a:gs pos="10417">
                        <a:srgbClr val="EFEFEF"/>
                      </a:gs>
                    </a:gsLst>
                    <a:lin ang="5400000" scaled="0"/>
                  </a:gradFill>
                  <a:latin typeface="Segoe UI Light"/>
                </a:endParaRPr>
              </a:p>
            </p:txBody>
          </p:sp>
          <p:sp>
            <p:nvSpPr>
              <p:cNvPr id="17" name="Rectangle 16"/>
              <p:cNvSpPr/>
              <p:nvPr/>
            </p:nvSpPr>
            <p:spPr bwMode="auto">
              <a:xfrm>
                <a:off x="3596755" y="1211263"/>
                <a:ext cx="5219700" cy="70408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3200" spc="-50" dirty="0" smtClean="0">
                    <a:gradFill>
                      <a:gsLst>
                        <a:gs pos="1250">
                          <a:srgbClr val="EFEFEF"/>
                        </a:gs>
                        <a:gs pos="10417">
                          <a:srgbClr val="EFEFEF"/>
                        </a:gs>
                      </a:gsLst>
                      <a:lin ang="5400000" scaled="0"/>
                    </a:gradFill>
                    <a:latin typeface="Segoe UI Light"/>
                  </a:rPr>
                  <a:t>Sports API</a:t>
                </a:r>
              </a:p>
            </p:txBody>
          </p:sp>
        </p:grpSp>
        <p:sp>
          <p:nvSpPr>
            <p:cNvPr id="29" name="TextBox 28"/>
            <p:cNvSpPr txBox="1"/>
            <p:nvPr/>
          </p:nvSpPr>
          <p:spPr>
            <a:xfrm>
              <a:off x="4904668" y="1556399"/>
              <a:ext cx="2603874" cy="2107778"/>
            </a:xfrm>
            <a:prstGeom prst="rect">
              <a:avLst/>
            </a:prstGeom>
            <a:noFill/>
          </p:spPr>
          <p:txBody>
            <a:bodyPr wrap="square" lIns="182880" tIns="146304" rIns="182880" bIns="146304" rtlCol="0" anchor="ctr">
              <a:noAutofit/>
            </a:bodyPr>
            <a:lstStyle/>
            <a:p>
              <a:pPr algn="ctr" defTabSz="1243777">
                <a:lnSpc>
                  <a:spcPct val="90000"/>
                </a:lnSpc>
              </a:pPr>
              <a:r>
                <a:rPr lang="en-US" sz="3970" spc="-50" dirty="0" smtClean="0">
                  <a:gradFill>
                    <a:gsLst>
                      <a:gs pos="21429">
                        <a:srgbClr val="505050"/>
                      </a:gs>
                      <a:gs pos="53000">
                        <a:srgbClr val="505050"/>
                      </a:gs>
                    </a:gsLst>
                    <a:lin ang="5400000" scaled="0"/>
                  </a:gradFill>
                  <a:latin typeface="Segoe UI Light"/>
                </a:rPr>
                <a:t>99.99%</a:t>
              </a:r>
            </a:p>
          </p:txBody>
        </p:sp>
      </p:grpSp>
      <p:sp>
        <p:nvSpPr>
          <p:cNvPr id="26" name="Rectangle 25"/>
          <p:cNvSpPr/>
          <p:nvPr/>
        </p:nvSpPr>
        <p:spPr bwMode="auto">
          <a:xfrm>
            <a:off x="0" y="0"/>
            <a:ext cx="12435840" cy="121126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aphicFrame>
        <p:nvGraphicFramePr>
          <p:cNvPr id="16" name="Object 15" hidden="1"/>
          <p:cNvGraphicFramePr>
            <a:graphicFrameLocks/>
          </p:cNvGraphicFramePr>
          <p:nvPr>
            <p:custDataLst>
              <p:tags r:id="rId2"/>
            </p:custDataLst>
            <p:extLst/>
          </p:nvPr>
        </p:nvGraphicFramePr>
        <p:xfrm>
          <a:off x="1650545" y="1570155"/>
          <a:ext cx="1190" cy="892"/>
        </p:xfrm>
        <a:graphic>
          <a:graphicData uri="http://schemas.openxmlformats.org/presentationml/2006/ole">
            <mc:AlternateContent xmlns:mc="http://schemas.openxmlformats.org/markup-compatibility/2006">
              <mc:Choice xmlns:v="urn:schemas-microsoft-com:vml" Requires="v">
                <p:oleObj spid="_x0000_s2071"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50545" y="1570155"/>
                        <a:ext cx="1190" cy="892"/>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dirty="0" smtClean="0"/>
              <a:t>Define your SLAs by workload</a:t>
            </a:r>
            <a:endParaRPr lang="en-US" dirty="0"/>
          </a:p>
        </p:txBody>
      </p:sp>
      <p:grpSp>
        <p:nvGrpSpPr>
          <p:cNvPr id="28" name="Group 27"/>
          <p:cNvGrpSpPr/>
          <p:nvPr/>
        </p:nvGrpSpPr>
        <p:grpSpPr>
          <a:xfrm>
            <a:off x="3505458" y="3664177"/>
            <a:ext cx="5402295" cy="506904"/>
            <a:chOff x="3505458" y="-126889659"/>
            <a:chExt cx="5402295" cy="142181869"/>
          </a:xfrm>
        </p:grpSpPr>
        <p:cxnSp>
          <p:nvCxnSpPr>
            <p:cNvPr id="25" name="Straight Arrow Connector 24"/>
            <p:cNvCxnSpPr>
              <a:stCxn id="17" idx="2"/>
              <a:endCxn id="22" idx="0"/>
            </p:cNvCxnSpPr>
            <p:nvPr/>
          </p:nvCxnSpPr>
          <p:spPr>
            <a:xfrm flipH="1">
              <a:off x="3505458" y="-126889659"/>
              <a:ext cx="2701147" cy="142181869"/>
            </a:xfrm>
            <a:prstGeom prst="straightConnector1">
              <a:avLst/>
            </a:prstGeom>
            <a:ln w="38100">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2"/>
              <a:endCxn id="23" idx="0"/>
            </p:cNvCxnSpPr>
            <p:nvPr/>
          </p:nvCxnSpPr>
          <p:spPr>
            <a:xfrm>
              <a:off x="6206605" y="-126889659"/>
              <a:ext cx="2701148" cy="141629722"/>
            </a:xfrm>
            <a:prstGeom prst="straightConnector1">
              <a:avLst/>
            </a:prstGeom>
            <a:ln w="38100">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1370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ppt_x"/>
                                          </p:val>
                                        </p:tav>
                                        <p:tav tm="100000">
                                          <p:val>
                                            <p:strVal val="#ppt_x"/>
                                          </p:val>
                                        </p:tav>
                                      </p:tavLst>
                                    </p:anim>
                                    <p:anim calcmode="lin" valueType="num">
                                      <p:cBhvr additive="base">
                                        <p:cTn id="8" dur="7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7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200"/>
                            </p:stCondLst>
                            <p:childTnLst>
                              <p:par>
                                <p:cTn id="14" presetID="2" presetClass="entr" presetSubtype="1"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700" fill="hold"/>
                                        <p:tgtEl>
                                          <p:spTgt spid="4"/>
                                        </p:tgtEl>
                                        <p:attrNameLst>
                                          <p:attrName>ppt_x</p:attrName>
                                        </p:attrNameLst>
                                      </p:cBhvr>
                                      <p:tavLst>
                                        <p:tav tm="0">
                                          <p:val>
                                            <p:strVal val="#ppt_x"/>
                                          </p:val>
                                        </p:tav>
                                        <p:tav tm="100000">
                                          <p:val>
                                            <p:strVal val="#ppt_x"/>
                                          </p:val>
                                        </p:tav>
                                      </p:tavLst>
                                    </p:anim>
                                    <p:anim calcmode="lin" valueType="num">
                                      <p:cBhvr additive="base">
                                        <p:cTn id="17" dur="7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1" decel="100000" fill="hold" nodeType="withEffect">
                                  <p:stCondLst>
                                    <p:cond delay="1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00" fill="hold"/>
                                        <p:tgtEl>
                                          <p:spTgt spid="5"/>
                                        </p:tgtEl>
                                        <p:attrNameLst>
                                          <p:attrName>ppt_x</p:attrName>
                                        </p:attrNameLst>
                                      </p:cBhvr>
                                      <p:tavLst>
                                        <p:tav tm="0">
                                          <p:val>
                                            <p:strVal val="#ppt_x"/>
                                          </p:val>
                                        </p:tav>
                                        <p:tav tm="100000">
                                          <p:val>
                                            <p:strVal val="#ppt_x"/>
                                          </p:val>
                                        </p:tav>
                                      </p:tavLst>
                                    </p:anim>
                                    <p:anim calcmode="lin" valueType="num">
                                      <p:cBhvr additive="base">
                                        <p:cTn id="21" dur="7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525" b="3971"/>
          <a:stretch/>
        </p:blipFill>
        <p:spPr bwMode="auto">
          <a:xfrm>
            <a:off x="0" y="-18288"/>
            <a:ext cx="12444109" cy="70043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0" y="4139738"/>
            <a:ext cx="12436475" cy="2854787"/>
          </a:xfrm>
          <a:prstGeom prst="rect">
            <a:avLst/>
          </a:prstGeom>
          <a:gradFill>
            <a:gsLst>
              <a:gs pos="51000">
                <a:schemeClr val="accent1">
                  <a:alpha val="0"/>
                </a:schemeClr>
              </a:gs>
              <a:gs pos="100000">
                <a:schemeClr val="accent1"/>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 name="TextBox 2"/>
          <p:cNvSpPr txBox="1"/>
          <p:nvPr/>
        </p:nvSpPr>
        <p:spPr>
          <a:xfrm>
            <a:off x="274638" y="5783263"/>
            <a:ext cx="10058400" cy="914400"/>
          </a:xfrm>
          <a:prstGeom prst="rect">
            <a:avLst/>
          </a:prstGeom>
          <a:noFill/>
        </p:spPr>
        <p:txBody>
          <a:bodyPr wrap="square" lIns="182880" tIns="146304" rIns="182880" bIns="146304" rtlCol="0" anchor="ctr">
            <a:noAutofit/>
          </a:bodyPr>
          <a:lstStyle/>
          <a:p>
            <a:pPr defTabSz="1243777">
              <a:lnSpc>
                <a:spcPct val="90000"/>
              </a:lnSpc>
            </a:pPr>
            <a:r>
              <a:rPr lang="en-US" sz="5400" spc="-50" dirty="0" smtClean="0">
                <a:gradFill>
                  <a:gsLst>
                    <a:gs pos="11224">
                      <a:srgbClr val="FFFFFF"/>
                    </a:gs>
                    <a:gs pos="51000">
                      <a:srgbClr val="FFFFFF"/>
                    </a:gs>
                  </a:gsLst>
                  <a:lin ang="5400000" scaled="0"/>
                </a:gradFill>
                <a:latin typeface="Segoe UI Light"/>
              </a:rPr>
              <a:t>Rule #4: design for interoperability</a:t>
            </a:r>
          </a:p>
        </p:txBody>
      </p:sp>
    </p:spTree>
    <p:extLst>
      <p:ext uri="{BB962C8B-B14F-4D97-AF65-F5344CB8AC3E}">
        <p14:creationId xmlns:p14="http://schemas.microsoft.com/office/powerpoint/2010/main" val="1839844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7323"/>
            <a:ext cx="12436474" cy="7035281"/>
          </a:xfrm>
          <a:prstGeom prst="rect">
            <a:avLst/>
          </a:prstGeom>
        </p:spPr>
      </p:pic>
      <p:sp>
        <p:nvSpPr>
          <p:cNvPr id="2" name="Rectangle 1"/>
          <p:cNvSpPr/>
          <p:nvPr/>
        </p:nvSpPr>
        <p:spPr bwMode="auto">
          <a:xfrm>
            <a:off x="0" y="2730500"/>
            <a:ext cx="12436475" cy="4264025"/>
          </a:xfrm>
          <a:prstGeom prst="rect">
            <a:avLst/>
          </a:prstGeom>
          <a:gradFill>
            <a:gsLst>
              <a:gs pos="51000">
                <a:schemeClr val="accent1">
                  <a:alpha val="0"/>
                </a:schemeClr>
              </a:gs>
              <a:gs pos="100000">
                <a:schemeClr val="accent1"/>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3" name="TextBox 2"/>
          <p:cNvSpPr txBox="1"/>
          <p:nvPr/>
        </p:nvSpPr>
        <p:spPr>
          <a:xfrm>
            <a:off x="274638" y="5783263"/>
            <a:ext cx="10058400" cy="914400"/>
          </a:xfrm>
          <a:prstGeom prst="rect">
            <a:avLst/>
          </a:prstGeom>
          <a:noFill/>
        </p:spPr>
        <p:txBody>
          <a:bodyPr wrap="square" lIns="182880" tIns="146304" rIns="182880" bIns="146304" rtlCol="0" anchor="ctr">
            <a:noAutofit/>
          </a:bodyPr>
          <a:lstStyle/>
          <a:p>
            <a:pPr defTabSz="1243777">
              <a:lnSpc>
                <a:spcPct val="90000"/>
              </a:lnSpc>
            </a:pPr>
            <a:r>
              <a:rPr lang="en-US" sz="5400" spc="-50" dirty="0" smtClean="0">
                <a:gradFill>
                  <a:gsLst>
                    <a:gs pos="11224">
                      <a:srgbClr val="FFFFFF"/>
                    </a:gs>
                    <a:gs pos="51000">
                      <a:srgbClr val="FFFFFF"/>
                    </a:gs>
                  </a:gsLst>
                  <a:lin ang="5400000" scaled="0"/>
                </a:gradFill>
                <a:latin typeface="Segoe UI Light"/>
              </a:rPr>
              <a:t>Rule #5: design for operations</a:t>
            </a:r>
          </a:p>
        </p:txBody>
      </p:sp>
    </p:spTree>
    <p:extLst>
      <p:ext uri="{BB962C8B-B14F-4D97-AF65-F5344CB8AC3E}">
        <p14:creationId xmlns:p14="http://schemas.microsoft.com/office/powerpoint/2010/main" val="493058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3023328"/>
            <a:ext cx="12434711" cy="2096078"/>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5163" y="342952"/>
            <a:ext cx="11887878" cy="917575"/>
          </a:xfrm>
        </p:spPr>
        <p:txBody>
          <a:bodyPr/>
          <a:lstStyle/>
          <a:p>
            <a:r>
              <a:rPr lang="en-US" dirty="0" smtClean="0"/>
              <a:t>Track Resources &amp; Calls To Action</a:t>
            </a:r>
            <a:endParaRPr lang="en-US" dirty="0"/>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01054" y="2629784"/>
            <a:ext cx="3655651" cy="2741739"/>
          </a:xfrm>
          <a:prstGeom prst="rect">
            <a:avLst/>
          </a:prstGeom>
        </p:spPr>
      </p:pic>
      <p:sp>
        <p:nvSpPr>
          <p:cNvPr id="4" name="TextBox 3"/>
          <p:cNvSpPr txBox="1"/>
          <p:nvPr/>
        </p:nvSpPr>
        <p:spPr>
          <a:xfrm>
            <a:off x="108503" y="6429722"/>
            <a:ext cx="11840355" cy="549685"/>
          </a:xfrm>
          <a:prstGeom prst="rect">
            <a:avLst/>
          </a:prstGeom>
          <a:noFill/>
        </p:spPr>
        <p:txBody>
          <a:bodyPr wrap="square" lIns="182854" tIns="146283" rIns="182854" bIns="146283" rtlCol="0">
            <a:spAutoFit/>
          </a:bodyPr>
          <a:lstStyle/>
          <a:p>
            <a:pPr defTabSz="932563">
              <a:lnSpc>
                <a:spcPct val="90000"/>
              </a:lnSpc>
              <a:spcAft>
                <a:spcPts val="600"/>
              </a:spcAft>
            </a:pPr>
            <a:r>
              <a:rPr lang="en-US" sz="918" dirty="0">
                <a:gradFill>
                  <a:gsLst>
                    <a:gs pos="2917">
                      <a:srgbClr val="FFFFFF"/>
                    </a:gs>
                    <a:gs pos="30000">
                      <a:srgbClr val="FFFFFF"/>
                    </a:gs>
                  </a:gsLst>
                  <a:lin ang="5400000" scaled="0"/>
                </a:gradFill>
              </a:rPr>
              <a:t>*No purchase necessary. Open to eligible Visual Studio Professional, Premium or Ultimate with MSDN subscribers as of June 1, 2013. Ends 11:59 p.m. PT on September 30, 2013. For full official rules including odds, eligibility and prize restrictions see website. Sponsor: Microsoft Corporation. Aston Martin is a trademark owned and licensed by Aston Martin </a:t>
            </a:r>
            <a:r>
              <a:rPr lang="en-US" sz="918" dirty="0" err="1">
                <a:gradFill>
                  <a:gsLst>
                    <a:gs pos="2917">
                      <a:srgbClr val="FFFFFF"/>
                    </a:gs>
                    <a:gs pos="30000">
                      <a:srgbClr val="FFFFFF"/>
                    </a:gs>
                  </a:gsLst>
                  <a:lin ang="5400000" scaled="0"/>
                </a:gradFill>
              </a:rPr>
              <a:t>Lagonda</a:t>
            </a:r>
            <a:r>
              <a:rPr lang="en-US" sz="918" dirty="0">
                <a:gradFill>
                  <a:gsLst>
                    <a:gs pos="2917">
                      <a:srgbClr val="FFFFFF"/>
                    </a:gs>
                    <a:gs pos="30000">
                      <a:srgbClr val="FFFFFF"/>
                    </a:gs>
                  </a:gsLst>
                  <a:lin ang="5400000" scaled="0"/>
                </a:gradFill>
              </a:rPr>
              <a:t> Limited. Image copyright </a:t>
            </a:r>
            <a:r>
              <a:rPr lang="en-US" sz="918" dirty="0" err="1">
                <a:gradFill>
                  <a:gsLst>
                    <a:gs pos="2917">
                      <a:srgbClr val="FFFFFF"/>
                    </a:gs>
                    <a:gs pos="30000">
                      <a:srgbClr val="FFFFFF"/>
                    </a:gs>
                  </a:gsLst>
                  <a:lin ang="5400000" scaled="0"/>
                </a:gradFill>
              </a:rPr>
              <a:t>Evox</a:t>
            </a:r>
            <a:r>
              <a:rPr lang="en-US" sz="918" dirty="0">
                <a:gradFill>
                  <a:gsLst>
                    <a:gs pos="2917">
                      <a:srgbClr val="FFFFFF"/>
                    </a:gs>
                    <a:gs pos="30000">
                      <a:srgbClr val="FFFFFF"/>
                    </a:gs>
                  </a:gsLst>
                  <a:lin ang="5400000" scaled="0"/>
                </a:gradFill>
              </a:rPr>
              <a:t> Images. All rights reserved. </a:t>
            </a:r>
          </a:p>
        </p:txBody>
      </p:sp>
      <p:sp>
        <p:nvSpPr>
          <p:cNvPr id="10" name="Rectangle 9"/>
          <p:cNvSpPr/>
          <p:nvPr/>
        </p:nvSpPr>
        <p:spPr bwMode="invGray">
          <a:xfrm>
            <a:off x="323987" y="1310182"/>
            <a:ext cx="12249769" cy="1588744"/>
          </a:xfrm>
          <a:prstGeom prst="rect">
            <a:avLst/>
          </a:prstGeom>
        </p:spPr>
        <p:txBody>
          <a:bodyPr wrap="square">
            <a:spAutoFit/>
          </a:bodyPr>
          <a:lstStyle/>
          <a:p>
            <a:pPr defTabSz="932563">
              <a:lnSpc>
                <a:spcPct val="90000"/>
              </a:lnSpc>
              <a:spcBef>
                <a:spcPct val="20000"/>
              </a:spcBef>
              <a:buSzPct val="105000"/>
            </a:pPr>
            <a:r>
              <a:rPr lang="en-US" sz="3599" dirty="0">
                <a:gradFill>
                  <a:gsLst>
                    <a:gs pos="1250">
                      <a:srgbClr val="FFFFFF"/>
                    </a:gs>
                    <a:gs pos="100000">
                      <a:srgbClr val="FFFFFF"/>
                    </a:gs>
                  </a:gsLst>
                  <a:lin ang="5400000" scaled="0"/>
                </a:gradFill>
                <a:latin typeface="Segoe UI Light"/>
              </a:rPr>
              <a:t>Get Started with Windows Azure</a:t>
            </a:r>
          </a:p>
          <a:p>
            <a:pPr marL="571390" indent="-571390" defTabSz="932563">
              <a:lnSpc>
                <a:spcPct val="90000"/>
              </a:lnSpc>
              <a:spcBef>
                <a:spcPct val="20000"/>
              </a:spcBef>
              <a:buSzPct val="105000"/>
              <a:buBlip>
                <a:blip r:embed="rId5"/>
              </a:buBlip>
            </a:pPr>
            <a:r>
              <a:rPr lang="en-US" sz="2856" dirty="0">
                <a:solidFill>
                  <a:srgbClr val="FFFFFF"/>
                </a:solidFill>
                <a:latin typeface="Segoe UI Light"/>
              </a:rPr>
              <a:t>Develop and Test in VMs, Build Websites, Extend on-premises applications</a:t>
            </a:r>
          </a:p>
          <a:p>
            <a:pPr marL="571390" indent="-571390" defTabSz="932563">
              <a:lnSpc>
                <a:spcPct val="90000"/>
              </a:lnSpc>
              <a:spcBef>
                <a:spcPct val="20000"/>
              </a:spcBef>
              <a:buSzPct val="105000"/>
              <a:buBlip>
                <a:blip r:embed="rId5"/>
              </a:buBlip>
            </a:pPr>
            <a:r>
              <a:rPr lang="en-US" sz="2856" dirty="0">
                <a:solidFill>
                  <a:srgbClr val="FFFFFF"/>
                </a:solidFill>
                <a:latin typeface="Segoe UI Light"/>
                <a:hlinkClick r:id="rId6"/>
              </a:rPr>
              <a:t>http://www.windowsazure.com</a:t>
            </a:r>
            <a:r>
              <a:rPr lang="en-US" sz="2856" dirty="0">
                <a:solidFill>
                  <a:srgbClr val="FFFFFF"/>
                </a:solidFill>
                <a:latin typeface="Segoe UI Light"/>
              </a:rPr>
              <a:t> </a:t>
            </a:r>
          </a:p>
        </p:txBody>
      </p:sp>
      <p:sp>
        <p:nvSpPr>
          <p:cNvPr id="9" name="Rectangle 8"/>
          <p:cNvSpPr/>
          <p:nvPr/>
        </p:nvSpPr>
        <p:spPr bwMode="invGray">
          <a:xfrm>
            <a:off x="1837960" y="5354661"/>
            <a:ext cx="10436490" cy="1579981"/>
          </a:xfrm>
          <a:prstGeom prst="rect">
            <a:avLst/>
          </a:prstGeom>
        </p:spPr>
        <p:txBody>
          <a:bodyPr wrap="square">
            <a:spAutoFit/>
          </a:bodyPr>
          <a:lstStyle/>
          <a:p>
            <a:pPr marL="571390" indent="-571390" defTabSz="932563">
              <a:lnSpc>
                <a:spcPct val="90000"/>
              </a:lnSpc>
              <a:spcBef>
                <a:spcPct val="20000"/>
              </a:spcBef>
              <a:buSzPct val="105000"/>
              <a:buBlip>
                <a:blip r:embed="rId5"/>
              </a:buBlip>
            </a:pPr>
            <a:r>
              <a:rPr lang="en-US" sz="3264" dirty="0">
                <a:solidFill>
                  <a:srgbClr val="FFFFFF"/>
                </a:solidFill>
                <a:latin typeface="Segoe UI Light"/>
              </a:rPr>
              <a:t>Drop by the Windows Azure booth to participate in the Windows Azure Challenge for even more prizes!</a:t>
            </a:r>
          </a:p>
          <a:p>
            <a:pPr defTabSz="932563">
              <a:lnSpc>
                <a:spcPct val="90000"/>
              </a:lnSpc>
              <a:spcBef>
                <a:spcPct val="20000"/>
              </a:spcBef>
              <a:buSzPct val="105000"/>
            </a:pPr>
            <a:endParaRPr lang="en-US" sz="3264" dirty="0">
              <a:gradFill>
                <a:gsLst>
                  <a:gs pos="1250">
                    <a:srgbClr val="FFFFFF"/>
                  </a:gs>
                  <a:gs pos="100000">
                    <a:srgbClr val="FFFFFF"/>
                  </a:gs>
                </a:gsLst>
                <a:lin ang="5400000" scaled="0"/>
              </a:gradFill>
              <a:latin typeface="Segoe UI Light"/>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02" y="5136467"/>
            <a:ext cx="1784213" cy="1293256"/>
          </a:xfrm>
          <a:prstGeom prst="rect">
            <a:avLst/>
          </a:prstGeom>
        </p:spPr>
      </p:pic>
      <p:sp>
        <p:nvSpPr>
          <p:cNvPr id="7" name="Rectangle 6"/>
          <p:cNvSpPr/>
          <p:nvPr/>
        </p:nvSpPr>
        <p:spPr bwMode="invGray">
          <a:xfrm>
            <a:off x="300653" y="3038444"/>
            <a:ext cx="11456052" cy="2092168"/>
          </a:xfrm>
          <a:prstGeom prst="rect">
            <a:avLst/>
          </a:prstGeom>
          <a:noFill/>
        </p:spPr>
        <p:txBody>
          <a:bodyPr wrap="square">
            <a:spAutoFit/>
          </a:bodyPr>
          <a:lstStyle/>
          <a:p>
            <a:pPr defTabSz="932563">
              <a:lnSpc>
                <a:spcPct val="90000"/>
              </a:lnSpc>
              <a:spcBef>
                <a:spcPct val="20000"/>
              </a:spcBef>
              <a:buSzPct val="105000"/>
            </a:pPr>
            <a:r>
              <a:rPr lang="en-US" sz="3672" dirty="0">
                <a:solidFill>
                  <a:srgbClr val="FFFFFF"/>
                </a:solidFill>
                <a:latin typeface="Segoe UI Light"/>
              </a:rPr>
              <a:t>MSDN Subscribers: you’ve got it, now use it</a:t>
            </a:r>
          </a:p>
          <a:p>
            <a:pPr marL="571390" indent="-571390" defTabSz="932563">
              <a:lnSpc>
                <a:spcPct val="90000"/>
              </a:lnSpc>
              <a:spcBef>
                <a:spcPct val="20000"/>
              </a:spcBef>
              <a:buSzPct val="105000"/>
              <a:buBlip>
                <a:blip r:embed="rId5"/>
              </a:buBlip>
            </a:pPr>
            <a:r>
              <a:rPr lang="en-US" sz="2856" dirty="0">
                <a:solidFill>
                  <a:srgbClr val="FFFFFF"/>
                </a:solidFill>
                <a:latin typeface="Segoe UI Light"/>
              </a:rPr>
              <a:t>Activate your MSDN Benefit &amp; try it by 9/30</a:t>
            </a:r>
          </a:p>
          <a:p>
            <a:pPr marL="571390" indent="-571390" defTabSz="932563">
              <a:lnSpc>
                <a:spcPct val="90000"/>
              </a:lnSpc>
              <a:spcBef>
                <a:spcPct val="20000"/>
              </a:spcBef>
              <a:buSzPct val="105000"/>
              <a:buBlip>
                <a:blip r:embed="rId5"/>
              </a:buBlip>
            </a:pPr>
            <a:r>
              <a:rPr lang="en-US" sz="2856" dirty="0">
                <a:solidFill>
                  <a:srgbClr val="FFFFFF"/>
                </a:solidFill>
                <a:latin typeface="Segoe UI Light"/>
              </a:rPr>
              <a:t>You could win* an Aston Martin V8 Vantage!</a:t>
            </a:r>
          </a:p>
          <a:p>
            <a:pPr marL="571390" indent="-571390" defTabSz="932563">
              <a:lnSpc>
                <a:spcPct val="90000"/>
              </a:lnSpc>
              <a:spcBef>
                <a:spcPct val="20000"/>
              </a:spcBef>
              <a:buSzPct val="105000"/>
              <a:buBlip>
                <a:blip r:embed="rId5"/>
              </a:buBlip>
            </a:pPr>
            <a:r>
              <a:rPr lang="en-US" sz="2856" dirty="0">
                <a:solidFill>
                  <a:srgbClr val="FFFFFF"/>
                </a:solidFill>
                <a:latin typeface="Segoe UI Light"/>
              </a:rPr>
              <a:t>Go to: </a:t>
            </a:r>
            <a:r>
              <a:rPr lang="en-US" sz="2856" u="sng" dirty="0">
                <a:solidFill>
                  <a:srgbClr val="FFFFFF"/>
                </a:solidFill>
                <a:latin typeface="Segoe UI Light"/>
              </a:rPr>
              <a:t>http://aka.ms/AzureContest</a:t>
            </a:r>
          </a:p>
        </p:txBody>
      </p:sp>
    </p:spTree>
    <p:extLst>
      <p:ext uri="{BB962C8B-B14F-4D97-AF65-F5344CB8AC3E}">
        <p14:creationId xmlns:p14="http://schemas.microsoft.com/office/powerpoint/2010/main" val="393445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8952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tretch/>
        </p:blipFill>
        <p:spPr bwMode="auto">
          <a:xfrm>
            <a:off x="483655" y="2529186"/>
            <a:ext cx="3620005" cy="38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9113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28215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 what?</a:t>
            </a:r>
            <a:endParaRPr lang="en-US" dirty="0"/>
          </a:p>
        </p:txBody>
      </p:sp>
      <p:sp>
        <p:nvSpPr>
          <p:cNvPr id="3" name="Title 3"/>
          <p:cNvSpPr txBox="1">
            <a:spLocks/>
          </p:cNvSpPr>
          <p:nvPr/>
        </p:nvSpPr>
        <p:spPr>
          <a:xfrm>
            <a:off x="274638" y="3344457"/>
            <a:ext cx="11887200" cy="1403461"/>
          </a:xfrm>
          <a:prstGeom prst="rect">
            <a:avLst/>
          </a:prstGeom>
          <a:noFill/>
        </p:spPr>
        <p:txBody>
          <a:bodyPr vert="horz" wrap="square" lIns="146304" tIns="91440" rIns="146304" bIns="91440" rtlCol="0" anchor="t" anchorCtr="0">
            <a:spAutoFit/>
          </a:bodyPr>
          <a:lstStyle>
            <a:lvl1pPr algn="l" defTabSz="685365" rtl="0" eaLnBrk="1" latinLnBrk="0" hangingPunct="1">
              <a:lnSpc>
                <a:spcPct val="90000"/>
              </a:lnSpc>
              <a:spcBef>
                <a:spcPct val="0"/>
              </a:spcBef>
              <a:buNone/>
              <a:defRPr lang="en-US" sz="8800" b="0" kern="1200" cap="none" spc="-100" baseline="0">
                <a:ln w="3175">
                  <a:noFill/>
                </a:ln>
                <a:gradFill>
                  <a:gsLst>
                    <a:gs pos="100000">
                      <a:schemeClr val="tx1"/>
                    </a:gs>
                    <a:gs pos="0">
                      <a:schemeClr val="tx1"/>
                    </a:gs>
                  </a:gsLst>
                  <a:lin ang="5400000" scaled="0"/>
                </a:gradFill>
                <a:effectLst/>
                <a:latin typeface="+mj-lt"/>
                <a:ea typeface="+mn-ea"/>
                <a:cs typeface="Arial" charset="0"/>
              </a:defRPr>
            </a:lvl1pPr>
          </a:lstStyle>
          <a:p>
            <a:r>
              <a:rPr dirty="0" smtClean="0">
                <a:gradFill>
                  <a:gsLst>
                    <a:gs pos="100000">
                      <a:srgbClr val="EFEFEF"/>
                    </a:gs>
                    <a:gs pos="0">
                      <a:srgbClr val="EFEFEF"/>
                    </a:gs>
                  </a:gsLst>
                  <a:lin ang="5400000" scaled="0"/>
                </a:gradFill>
              </a:rPr>
              <a:t>What can it do for </a:t>
            </a:r>
            <a:r>
              <a:rPr b="1" dirty="0" smtClean="0">
                <a:solidFill>
                  <a:srgbClr val="FFFFFF"/>
                </a:solidFill>
              </a:rPr>
              <a:t>YOU</a:t>
            </a:r>
            <a:r>
              <a:rPr dirty="0" smtClean="0">
                <a:gradFill>
                  <a:gsLst>
                    <a:gs pos="100000">
                      <a:srgbClr val="EFEFEF"/>
                    </a:gs>
                    <a:gs pos="0">
                      <a:srgbClr val="EFEFEF"/>
                    </a:gs>
                  </a:gsLst>
                  <a:lin ang="5400000" scaled="0"/>
                </a:gradFill>
              </a:rPr>
              <a:t>?</a:t>
            </a:r>
            <a:endParaRPr dirty="0">
              <a:gradFill>
                <a:gsLst>
                  <a:gs pos="100000">
                    <a:srgbClr val="EFEFEF"/>
                  </a:gs>
                  <a:gs pos="0">
                    <a:srgbClr val="EFEFEF"/>
                  </a:gs>
                </a:gsLst>
                <a:lin ang="5400000" scaled="0"/>
              </a:gradFill>
            </a:endParaRPr>
          </a:p>
        </p:txBody>
      </p:sp>
    </p:spTree>
    <p:extLst>
      <p:ext uri="{BB962C8B-B14F-4D97-AF65-F5344CB8AC3E}">
        <p14:creationId xmlns:p14="http://schemas.microsoft.com/office/powerpoint/2010/main" val="7336961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00"/>
                            </p:stCondLst>
                            <p:childTnLst>
                              <p:par>
                                <p:cTn id="10" presetID="2" presetClass="entr" presetSubtype="4" decel="10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00" fill="hold"/>
                                        <p:tgtEl>
                                          <p:spTgt spid="3"/>
                                        </p:tgtEl>
                                        <p:attrNameLst>
                                          <p:attrName>ppt_x</p:attrName>
                                        </p:attrNameLst>
                                      </p:cBhvr>
                                      <p:tavLst>
                                        <p:tav tm="0">
                                          <p:val>
                                            <p:strVal val="#ppt_x"/>
                                          </p:val>
                                        </p:tav>
                                        <p:tav tm="100000">
                                          <p:val>
                                            <p:strVal val="#ppt_x"/>
                                          </p:val>
                                        </p:tav>
                                      </p:tavLst>
                                    </p:anim>
                                    <p:anim calcmode="lin" valueType="num">
                                      <p:cBhvr additive="base">
                                        <p:cTn id="13" dur="7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09" b="12481"/>
          <a:stretch/>
        </p:blipFill>
        <p:spPr bwMode="auto">
          <a:xfrm>
            <a:off x="792" y="-12527"/>
            <a:ext cx="12435683" cy="7010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rot="10800000">
            <a:off x="792" y="-12527"/>
            <a:ext cx="12436475" cy="352465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sp>
        <p:nvSpPr>
          <p:cNvPr id="3" name="TextBox 2"/>
          <p:cNvSpPr txBox="1"/>
          <p:nvPr/>
        </p:nvSpPr>
        <p:spPr>
          <a:xfrm>
            <a:off x="274638" y="336052"/>
            <a:ext cx="5656262" cy="914400"/>
          </a:xfrm>
          <a:prstGeom prst="rect">
            <a:avLst/>
          </a:prstGeom>
          <a:noFill/>
        </p:spPr>
        <p:txBody>
          <a:bodyPr wrap="square" lIns="182880" tIns="146304" rIns="182880" bIns="146304" rtlCol="0" anchor="ctr">
            <a:noAutofit/>
          </a:bodyPr>
          <a:lstStyle/>
          <a:p>
            <a:pPr defTabSz="1243777">
              <a:lnSpc>
                <a:spcPct val="90000"/>
              </a:lnSpc>
            </a:pPr>
            <a:r>
              <a:rPr lang="en-US" sz="5400" spc="-50" dirty="0" smtClean="0">
                <a:gradFill>
                  <a:gsLst>
                    <a:gs pos="11224">
                      <a:srgbClr val="FFFFFF"/>
                    </a:gs>
                    <a:gs pos="51000">
                      <a:srgbClr val="FFFFFF"/>
                    </a:gs>
                  </a:gsLst>
                  <a:lin ang="5400000" scaled="0"/>
                </a:gradFill>
                <a:latin typeface="Segoe UI Light"/>
              </a:rPr>
              <a:t>Agility</a:t>
            </a:r>
          </a:p>
        </p:txBody>
      </p:sp>
    </p:spTree>
    <p:extLst>
      <p:ext uri="{BB962C8B-B14F-4D97-AF65-F5344CB8AC3E}">
        <p14:creationId xmlns:p14="http://schemas.microsoft.com/office/powerpoint/2010/main" val="1762970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You don’t have to reinvent the wheel</a:t>
            </a:r>
            <a:endParaRPr lang="en-US" sz="4400" dirty="0"/>
          </a:p>
        </p:txBody>
      </p:sp>
      <p:pic>
        <p:nvPicPr>
          <p:cNvPr id="300034" name="Picture 2" descr="http://daveharman.com/wp-content/uploads/2012/01/reinvent-whee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62917" y1="27714" x2="68750" y2="21143"/>
                        <a14:foregroundMark x1="75417" y1="22571" x2="79583" y2="26857"/>
                      </a14:backgroundRemoval>
                    </a14:imgEffect>
                  </a14:imgLayer>
                </a14:imgProps>
              </a:ext>
              <a:ext uri="{28A0092B-C50C-407E-A947-70E740481C1C}">
                <a14:useLocalDpi xmlns:a14="http://schemas.microsoft.com/office/drawing/2010/main" val="0"/>
              </a:ext>
            </a:extLst>
          </a:blip>
          <a:srcRect/>
          <a:stretch>
            <a:fillRect/>
          </a:stretch>
        </p:blipFill>
        <p:spPr bwMode="auto">
          <a:xfrm>
            <a:off x="-284308" y="1097843"/>
            <a:ext cx="8167792" cy="59551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80963" y="952783"/>
            <a:ext cx="4037244" cy="2470399"/>
            <a:chOff x="5427023" y="700639"/>
            <a:chExt cx="2968831" cy="1816635"/>
          </a:xfrm>
        </p:grpSpPr>
        <p:sp>
          <p:nvSpPr>
            <p:cNvPr id="3" name="Cloud Callout 2"/>
            <p:cNvSpPr/>
            <p:nvPr/>
          </p:nvSpPr>
          <p:spPr bwMode="auto">
            <a:xfrm>
              <a:off x="5427023" y="700639"/>
              <a:ext cx="2968831" cy="1816635"/>
            </a:xfrm>
            <a:prstGeom prst="cloudCallout">
              <a:avLst>
                <a:gd name="adj1" fmla="val -69233"/>
                <a:gd name="adj2" fmla="val 15434"/>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6341422" y="867968"/>
              <a:ext cx="1140032" cy="1625277"/>
              <a:chOff x="3394255" y="2897290"/>
              <a:chExt cx="1379626" cy="1782197"/>
            </a:xfrm>
          </p:grpSpPr>
          <p:sp>
            <p:nvSpPr>
              <p:cNvPr id="9" name="TextBox 8"/>
              <p:cNvSpPr txBox="1"/>
              <p:nvPr/>
            </p:nvSpPr>
            <p:spPr>
              <a:xfrm>
                <a:off x="3394255" y="2897290"/>
                <a:ext cx="1379626" cy="1782197"/>
              </a:xfrm>
              <a:prstGeom prst="rect">
                <a:avLst/>
              </a:prstGeom>
              <a:noFill/>
            </p:spPr>
            <p:txBody>
              <a:bodyPr wrap="square" lIns="248694" tIns="198955" rIns="248694" bIns="198955" rtlCol="0">
                <a:spAutoFit/>
              </a:bodyPr>
              <a:lstStyle/>
              <a:p>
                <a:pPr algn="ctr" defTabSz="1243777">
                  <a:lnSpc>
                    <a:spcPct val="90000"/>
                  </a:lnSpc>
                </a:pPr>
                <a:r>
                  <a:rPr lang="en-US" sz="4352" dirty="0">
                    <a:solidFill>
                      <a:srgbClr val="505050"/>
                    </a:solidFill>
                    <a:effectLst>
                      <a:outerShdw blurRad="38100" dist="38100" dir="2700000" algn="tl">
                        <a:srgbClr val="000000">
                          <a:alpha val="43137"/>
                        </a:srgbClr>
                      </a:outerShdw>
                    </a:effectLst>
                  </a:rPr>
                  <a:t>I</a:t>
                </a:r>
                <a:r>
                  <a:rPr lang="en-US" sz="4352" dirty="0">
                    <a:solidFill>
                      <a:srgbClr val="505050"/>
                    </a:solidFill>
                  </a:rPr>
                  <a:t/>
                </a:r>
                <a:br>
                  <a:rPr lang="en-US" sz="4352" dirty="0">
                    <a:solidFill>
                      <a:srgbClr val="505050"/>
                    </a:solidFill>
                  </a:rPr>
                </a:br>
                <a:r>
                  <a:rPr lang="en-US" sz="4352" dirty="0">
                    <a:solidFill>
                      <a:srgbClr val="505050"/>
                    </a:solidFill>
                  </a:rPr>
                  <a:t/>
                </a:r>
                <a:br>
                  <a:rPr lang="en-US" sz="4352" dirty="0">
                    <a:solidFill>
                      <a:srgbClr val="505050"/>
                    </a:solidFill>
                  </a:rPr>
                </a:br>
                <a:r>
                  <a:rPr lang="en-US" sz="4352" dirty="0">
                    <a:solidFill>
                      <a:srgbClr val="505050"/>
                    </a:solidFill>
                    <a:effectLst>
                      <a:outerShdw blurRad="38100" dist="38100" dir="2700000" algn="tl">
                        <a:srgbClr val="000000">
                          <a:alpha val="43137"/>
                        </a:srgbClr>
                      </a:outerShdw>
                    </a:effectLst>
                  </a:rPr>
                  <a:t>APIs</a:t>
                </a:r>
              </a:p>
            </p:txBody>
          </p:sp>
          <p:pic>
            <p:nvPicPr>
              <p:cNvPr id="10" name="Picture 2" descr="http://www.charlottewalton.co.uk/wp-content/uploads/2011/02/HEART.gif"/>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83778" y="3473600"/>
                <a:ext cx="608838" cy="57890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8929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660650"/>
            <a:ext cx="4857750" cy="1284288"/>
          </a:xfrm>
        </p:spPr>
        <p:txBody>
          <a:bodyPr/>
          <a:lstStyle/>
          <a:p>
            <a:pPr algn="r"/>
            <a:r>
              <a:rPr lang="en-US" dirty="0" smtClean="0">
                <a:solidFill>
                  <a:schemeClr val="tx1"/>
                </a:solidFill>
              </a:rPr>
              <a:t>application</a:t>
            </a:r>
            <a:br>
              <a:rPr lang="en-US" dirty="0" smtClean="0">
                <a:solidFill>
                  <a:schemeClr val="tx1"/>
                </a:solidFill>
              </a:rPr>
            </a:br>
            <a:r>
              <a:rPr lang="en-US" dirty="0" smtClean="0">
                <a:solidFill>
                  <a:schemeClr val="tx1"/>
                </a:solidFill>
              </a:rPr>
              <a:t>building</a:t>
            </a:r>
            <a:r>
              <a:rPr lang="en-US" dirty="0">
                <a:solidFill>
                  <a:schemeClr val="tx1"/>
                </a:solidFill>
              </a:rPr>
              <a:t> </a:t>
            </a:r>
            <a:r>
              <a:rPr lang="en-US" dirty="0" smtClean="0">
                <a:solidFill>
                  <a:schemeClr val="tx1"/>
                </a:solidFill>
              </a:rPr>
              <a:t>blocks</a:t>
            </a:r>
            <a:endParaRPr lang="en-US" dirty="0">
              <a:solidFill>
                <a:schemeClr val="tx1"/>
              </a:solidFill>
            </a:endParaRPr>
          </a:p>
        </p:txBody>
      </p:sp>
      <p:grpSp>
        <p:nvGrpSpPr>
          <p:cNvPr id="37" name="Group 36"/>
          <p:cNvGrpSpPr/>
          <p:nvPr/>
        </p:nvGrpSpPr>
        <p:grpSpPr>
          <a:xfrm>
            <a:off x="5789865" y="635113"/>
            <a:ext cx="1934313" cy="1807931"/>
            <a:chOff x="5665775" y="2466267"/>
            <a:chExt cx="1896557" cy="1772642"/>
          </a:xfrm>
        </p:grpSpPr>
        <p:sp>
          <p:nvSpPr>
            <p:cNvPr id="17" name="Rectangle 16"/>
            <p:cNvSpPr/>
            <p:nvPr/>
          </p:nvSpPr>
          <p:spPr bwMode="auto">
            <a:xfrm>
              <a:off x="5665775" y="2466267"/>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storage</a:t>
              </a:r>
            </a:p>
          </p:txBody>
        </p:sp>
        <p:pic>
          <p:nvPicPr>
            <p:cNvPr id="1026" name="Picture 2" descr="C:\Users\Jonahs\Dropbox\Projects SCOTT\MEET Windows Azure\source\Background\tile-icon-stor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309" y="2751666"/>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774769" y="635113"/>
            <a:ext cx="1934313" cy="1807931"/>
            <a:chOff x="1685919" y="596839"/>
            <a:chExt cx="1896557" cy="1772642"/>
          </a:xfrm>
        </p:grpSpPr>
        <p:sp>
          <p:nvSpPr>
            <p:cNvPr id="8" name="Rectangle 7"/>
            <p:cNvSpPr/>
            <p:nvPr/>
          </p:nvSpPr>
          <p:spPr bwMode="auto">
            <a:xfrm>
              <a:off x="1685919" y="596839"/>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big data</a:t>
              </a:r>
            </a:p>
          </p:txBody>
        </p:sp>
        <p:pic>
          <p:nvPicPr>
            <p:cNvPr id="1027" name="Picture 3" descr="C:\Users\Jonahs\Dropbox\Projects SCOTT\MEET Windows Azure\source\Background\tile-icon-bigdat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075" y="926787"/>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5789433" y="2517095"/>
            <a:ext cx="1934313" cy="1807931"/>
            <a:chOff x="3671322" y="4341709"/>
            <a:chExt cx="1896557" cy="1772642"/>
          </a:xfrm>
        </p:grpSpPr>
        <p:sp>
          <p:nvSpPr>
            <p:cNvPr id="26" name="Rectangle 25"/>
            <p:cNvSpPr/>
            <p:nvPr/>
          </p:nvSpPr>
          <p:spPr bwMode="auto">
            <a:xfrm>
              <a:off x="3671322" y="4341709"/>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caching</a:t>
              </a:r>
            </a:p>
          </p:txBody>
        </p:sp>
        <p:pic>
          <p:nvPicPr>
            <p:cNvPr id="1028" name="Picture 4" descr="C:\Users\Jonahs\Dropbox\Projects SCOTT\MEET Windows Azure\source\Background\tile-icon-cach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856" y="4643082"/>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5789434" y="4401747"/>
            <a:ext cx="1934313" cy="1807931"/>
            <a:chOff x="5656726" y="4341709"/>
            <a:chExt cx="1896557" cy="1772642"/>
          </a:xfrm>
        </p:grpSpPr>
        <p:sp>
          <p:nvSpPr>
            <p:cNvPr id="29" name="Rectangle 28"/>
            <p:cNvSpPr/>
            <p:nvPr/>
          </p:nvSpPr>
          <p:spPr bwMode="auto">
            <a:xfrm>
              <a:off x="5656726" y="4341709"/>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CDN</a:t>
              </a:r>
            </a:p>
          </p:txBody>
        </p:sp>
        <p:pic>
          <p:nvPicPr>
            <p:cNvPr id="1029" name="Picture 5" descr="C:\Users\Jonahs\Dropbox\Projects SCOTT\MEET Windows Azure\source\Background\tile-icon-CD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260" y="4671657"/>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782102" y="635113"/>
            <a:ext cx="1934313" cy="1807931"/>
            <a:chOff x="3671323" y="596839"/>
            <a:chExt cx="1896557" cy="1772642"/>
          </a:xfrm>
        </p:grpSpPr>
        <p:sp>
          <p:nvSpPr>
            <p:cNvPr id="11" name="Rectangle 10"/>
            <p:cNvSpPr/>
            <p:nvPr/>
          </p:nvSpPr>
          <p:spPr bwMode="auto">
            <a:xfrm>
              <a:off x="3671323" y="596839"/>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database</a:t>
              </a:r>
            </a:p>
          </p:txBody>
        </p:sp>
        <p:pic>
          <p:nvPicPr>
            <p:cNvPr id="1030" name="Picture 6" descr="C:\Users\Jonahs\Dropbox\Projects SCOTT\MEET Windows Azure\source\Background\tile-icon-databas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3856" y="926787"/>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9822556" y="2517095"/>
            <a:ext cx="1934313" cy="1807931"/>
            <a:chOff x="9645631" y="2476591"/>
            <a:chExt cx="1896557" cy="1772642"/>
          </a:xfrm>
        </p:grpSpPr>
        <p:sp>
          <p:nvSpPr>
            <p:cNvPr id="23" name="Rectangle 22"/>
            <p:cNvSpPr/>
            <p:nvPr/>
          </p:nvSpPr>
          <p:spPr bwMode="auto">
            <a:xfrm>
              <a:off x="9645631" y="2476591"/>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identity</a:t>
              </a:r>
            </a:p>
          </p:txBody>
        </p:sp>
        <p:pic>
          <p:nvPicPr>
            <p:cNvPr id="1031" name="Picture 7" descr="C:\Users\Jonahs\Dropbox\Projects SCOTT\MEET Windows Azure\source\Background\tile-icon-identi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8165" y="2705562"/>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782102" y="4401747"/>
            <a:ext cx="1934313" cy="1807931"/>
            <a:chOff x="5665775" y="596839"/>
            <a:chExt cx="1896557" cy="1772642"/>
          </a:xfrm>
        </p:grpSpPr>
        <p:sp>
          <p:nvSpPr>
            <p:cNvPr id="14" name="Rectangle 13"/>
            <p:cNvSpPr/>
            <p:nvPr/>
          </p:nvSpPr>
          <p:spPr bwMode="auto">
            <a:xfrm>
              <a:off x="5665775" y="596839"/>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media</a:t>
              </a:r>
            </a:p>
          </p:txBody>
        </p:sp>
        <p:pic>
          <p:nvPicPr>
            <p:cNvPr id="1032" name="Picture 8" descr="C:\Users\Jonahs\Dropbox\Projects SCOTT\MEET Windows Azure\source\Background\tile-icon-medi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8309" y="898212"/>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7805995" y="2515363"/>
            <a:ext cx="1934313" cy="1807931"/>
            <a:chOff x="7651179" y="2466267"/>
            <a:chExt cx="1896557" cy="1772642"/>
          </a:xfrm>
        </p:grpSpPr>
        <p:sp>
          <p:nvSpPr>
            <p:cNvPr id="20" name="Rectangle 19"/>
            <p:cNvSpPr/>
            <p:nvPr/>
          </p:nvSpPr>
          <p:spPr bwMode="auto">
            <a:xfrm>
              <a:off x="7651179" y="2466267"/>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messaging</a:t>
              </a:r>
            </a:p>
          </p:txBody>
        </p:sp>
        <p:pic>
          <p:nvPicPr>
            <p:cNvPr id="1033" name="Picture 9" descr="C:\Users\Jonahs\Dropbox\Projects SCOTT\MEET Windows Azure\source\Background\tile-icon-messagin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3712" y="2751666"/>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7805994" y="4401747"/>
            <a:ext cx="1934313" cy="1807931"/>
            <a:chOff x="7651178" y="4341709"/>
            <a:chExt cx="1896557" cy="1772642"/>
          </a:xfrm>
        </p:grpSpPr>
        <p:sp>
          <p:nvSpPr>
            <p:cNvPr id="32" name="Rectangle 31"/>
            <p:cNvSpPr/>
            <p:nvPr/>
          </p:nvSpPr>
          <p:spPr bwMode="auto">
            <a:xfrm>
              <a:off x="7651178" y="4341709"/>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networking</a:t>
              </a:r>
            </a:p>
          </p:txBody>
        </p:sp>
        <p:pic>
          <p:nvPicPr>
            <p:cNvPr id="1034" name="Picture 10" descr="C:\Users\Jonahs\Dropbox\Projects SCOTT\MEET Windows Azure\source\Background\tile-icon-network.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3712" y="4671657"/>
              <a:ext cx="851488" cy="85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7814335" y="635113"/>
            <a:ext cx="1934313" cy="1807931"/>
            <a:chOff x="5665775" y="2466267"/>
            <a:chExt cx="1896557" cy="1772642"/>
          </a:xfrm>
        </p:grpSpPr>
        <p:sp>
          <p:nvSpPr>
            <p:cNvPr id="31" name="Rectangle 30"/>
            <p:cNvSpPr/>
            <p:nvPr/>
          </p:nvSpPr>
          <p:spPr bwMode="auto">
            <a:xfrm>
              <a:off x="5665775" y="2466267"/>
              <a:ext cx="1896557" cy="1772642"/>
            </a:xfrm>
            <a:prstGeom prst="rect">
              <a:avLst/>
            </a:prstGeom>
            <a:solidFill>
              <a:srgbClr val="00AE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521" tIns="93260" rIns="93256" bIns="186521" numCol="1" rtlCol="0" anchor="b" anchorCtr="0" compatLnSpc="1">
              <a:prstTxWarp prst="textNoShape">
                <a:avLst/>
              </a:prstTxWarp>
            </a:bodyPr>
            <a:lstStyle/>
            <a:p>
              <a:pPr algn="ctr" defTabSz="932290" fontAlgn="base">
                <a:spcBef>
                  <a:spcPct val="0"/>
                </a:spcBef>
                <a:spcAft>
                  <a:spcPct val="0"/>
                </a:spcAft>
              </a:pPr>
              <a:r>
                <a:rPr lang="en-US" sz="1836" dirty="0">
                  <a:gradFill>
                    <a:gsLst>
                      <a:gs pos="0">
                        <a:srgbClr val="FFFFFF"/>
                      </a:gs>
                      <a:gs pos="100000">
                        <a:srgbClr val="FFFFFF"/>
                      </a:gs>
                    </a:gsLst>
                    <a:lin ang="5400000" scaled="0"/>
                  </a:gradFill>
                </a:rPr>
                <a:t>traffic</a:t>
              </a:r>
            </a:p>
          </p:txBody>
        </p:sp>
        <p:pic>
          <p:nvPicPr>
            <p:cNvPr id="3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188309" y="2751666"/>
              <a:ext cx="851488" cy="8514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813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125663"/>
            <a:ext cx="11887200" cy="1831975"/>
          </a:xfrm>
        </p:spPr>
        <p:txBody>
          <a:bodyPr/>
          <a:lstStyle/>
          <a:p>
            <a:r>
              <a:rPr lang="en-US" sz="7200" dirty="0" smtClean="0"/>
              <a:t>Pay only for what you use.</a:t>
            </a:r>
            <a:endParaRPr lang="en-US" sz="7200" dirty="0"/>
          </a:p>
        </p:txBody>
      </p:sp>
    </p:spTree>
    <p:extLst>
      <p:ext uri="{BB962C8B-B14F-4D97-AF65-F5344CB8AC3E}">
        <p14:creationId xmlns:p14="http://schemas.microsoft.com/office/powerpoint/2010/main" val="41364650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181.9"/>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nksF8.W7LUyS0vMH0VE8IA"/>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KEEP 3-30070_Windows_Server_Management_Marketing_Template_16x9">
  <a:themeElements>
    <a:clrScheme name="Custom 6">
      <a:dk1>
        <a:srgbClr val="505050"/>
      </a:dk1>
      <a:lt1>
        <a:srgbClr val="EFEFEF"/>
      </a:lt1>
      <a:dk2>
        <a:srgbClr val="00188F"/>
      </a:dk2>
      <a:lt2>
        <a:srgbClr val="969696"/>
      </a:lt2>
      <a:accent1>
        <a:srgbClr val="00188F"/>
      </a:accent1>
      <a:accent2>
        <a:srgbClr val="00BCF2"/>
      </a:accent2>
      <a:accent3>
        <a:srgbClr val="6DC2E9"/>
      </a:accent3>
      <a:accent4>
        <a:srgbClr val="002050"/>
      </a:accent4>
      <a:accent5>
        <a:srgbClr val="4668C5"/>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3.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2288</TotalTime>
  <Words>1945</Words>
  <Application>Microsoft Office PowerPoint</Application>
  <PresentationFormat>Custom</PresentationFormat>
  <Paragraphs>302</Paragraphs>
  <Slides>49</Slides>
  <Notes>36</Notes>
  <HiddenSlides>1</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1" baseType="lpstr">
      <vt:lpstr>Arial</vt:lpstr>
      <vt:lpstr>Calibri</vt:lpstr>
      <vt:lpstr>Consolas</vt:lpstr>
      <vt:lpstr>Segoe Light</vt:lpstr>
      <vt:lpstr>Segoe UI</vt:lpstr>
      <vt:lpstr>Segoe UI Light</vt:lpstr>
      <vt:lpstr>Segoe UI Semibold</vt:lpstr>
      <vt:lpstr>Wingdings</vt:lpstr>
      <vt:lpstr>TechEd_2013_Template_16x9</vt:lpstr>
      <vt:lpstr>KEEP 3-30070_Windows_Server_Management_Marketing_Template_16x9</vt:lpstr>
      <vt:lpstr>1_TechEd_2013_Template_16x9</vt:lpstr>
      <vt:lpstr>think-cell Slide</vt:lpstr>
      <vt:lpstr>PowerPoint Presentation</vt:lpstr>
      <vt:lpstr>Build Your First Cloud App: An Introduction to Windows Azure Cloud Services </vt:lpstr>
      <vt:lpstr>PowerPoint Presentation</vt:lpstr>
      <vt:lpstr>Types of “cloud” offerings</vt:lpstr>
      <vt:lpstr>So what?</vt:lpstr>
      <vt:lpstr>PowerPoint Presentation</vt:lpstr>
      <vt:lpstr>You don’t have to reinvent the wheel</vt:lpstr>
      <vt:lpstr>application building blocks</vt:lpstr>
      <vt:lpstr>Pay only for what you use.</vt:lpstr>
      <vt:lpstr>PowerPoint Presentation</vt:lpstr>
      <vt:lpstr>global footprint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cache</vt:lpstr>
      <vt:lpstr>PowerPoint Presentation</vt:lpstr>
      <vt:lpstr>PowerPoint Presentation</vt:lpstr>
      <vt:lpstr>PowerPoint Presentation</vt:lpstr>
      <vt:lpstr>Focus on apps,  not infrastructure.</vt:lpstr>
      <vt:lpstr>Focus on apps,  not infrastructure.</vt:lpstr>
      <vt:lpstr>Focus on apps business,  not infrastructure.</vt:lpstr>
      <vt:lpstr>PowerPoint Presentation</vt:lpstr>
      <vt:lpstr>PowerPoint Presentation</vt:lpstr>
      <vt:lpstr>Web Application Scenarios</vt:lpstr>
      <vt:lpstr>PowerPoint Presentation</vt:lpstr>
      <vt:lpstr>Demo: building a Cloud Service</vt:lpstr>
      <vt:lpstr>Building applications  for the cloud</vt:lpstr>
      <vt:lpstr>PowerPoint Presentation</vt:lpstr>
      <vt:lpstr>PowerPoint Presentation</vt:lpstr>
      <vt:lpstr>PowerPoint Presentation</vt:lpstr>
      <vt:lpstr>PowerPoint Presentation</vt:lpstr>
      <vt:lpstr>PowerPoint Presentation</vt:lpstr>
      <vt:lpstr>Availability SLA vs. cost</vt:lpstr>
      <vt:lpstr>PowerPoint Presentation</vt:lpstr>
      <vt:lpstr>Define your SLAs by workload</vt:lpstr>
      <vt:lpstr>PowerPoint Presentation</vt:lpstr>
      <vt:lpstr>PowerPoint Presentation</vt:lpstr>
      <vt:lpstr>Track Resources &amp; Calls To Action</vt:lpstr>
      <vt:lpstr>Resources</vt:lpstr>
      <vt:lpstr>Complete an evaluation on CommNet and enter to win!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WAD-B321: Build Your First Cloud App: An Introduction to Windows Azure Cloud Services </dc:title>
  <dc:subject>TechEd 2013</dc:subject>
  <dc:creator>Craig Kitterman</dc:creator>
  <cp:keywords>TechEd 2013</cp:keywords>
  <dc:description>Template by: Jordan Cayabyab, Artitudes Design, Inc.
Formatting by: Lynnette Spear, Silver Fox Productions, Inc.
Audience Type: Internal/External</dc:description>
  <cp:lastModifiedBy>Shows</cp:lastModifiedBy>
  <cp:revision>20</cp:revision>
  <dcterms:created xsi:type="dcterms:W3CDTF">2013-06-01T17:37:01Z</dcterms:created>
  <dcterms:modified xsi:type="dcterms:W3CDTF">2013-06-03T22:49:09Z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