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4" r:id="rId5"/>
    <p:sldMasterId id="2147484219" r:id="rId6"/>
  </p:sldMasterIdLst>
  <p:notesMasterIdLst>
    <p:notesMasterId r:id="rId27"/>
  </p:notesMasterIdLst>
  <p:handoutMasterIdLst>
    <p:handoutMasterId r:id="rId28"/>
  </p:handoutMasterIdLst>
  <p:sldIdLst>
    <p:sldId id="1135" r:id="rId7"/>
    <p:sldId id="1054" r:id="rId8"/>
    <p:sldId id="1160" r:id="rId9"/>
    <p:sldId id="1161" r:id="rId10"/>
    <p:sldId id="1162" r:id="rId11"/>
    <p:sldId id="1163" r:id="rId12"/>
    <p:sldId id="1164" r:id="rId13"/>
    <p:sldId id="1165" r:id="rId14"/>
    <p:sldId id="1166" r:id="rId15"/>
    <p:sldId id="1167" r:id="rId16"/>
    <p:sldId id="1168" r:id="rId17"/>
    <p:sldId id="1169" r:id="rId18"/>
    <p:sldId id="1159" r:id="rId19"/>
    <p:sldId id="1170" r:id="rId20"/>
    <p:sldId id="1171" r:id="rId21"/>
    <p:sldId id="1150" r:id="rId22"/>
    <p:sldId id="1174" r:id="rId23"/>
    <p:sldId id="1147" r:id="rId24"/>
    <p:sldId id="1173" r:id="rId25"/>
    <p:sldId id="1076" r:id="rId26"/>
  </p:sldIdLst>
  <p:sldSz cx="12436475" cy="6994525"/>
  <p:notesSz cx="6858000" cy="9144000"/>
  <p:embeddedFontLst>
    <p:embeddedFont>
      <p:font typeface="Segoe UI Light" panose="020B0502040204020203" pitchFamily="34" charset="0"/>
      <p:regular r:id="rId29"/>
      <p:italic r:id="rId30"/>
    </p:embeddedFont>
    <p:embeddedFont>
      <p:font typeface="Segoe UI" panose="020B0502040204020203" pitchFamily="34" charset="0"/>
      <p:regular r:id="rId31"/>
      <p:bold r:id="rId32"/>
      <p:italic r:id="rId33"/>
      <p:boldItalic r:id="rId34"/>
    </p:embeddedFont>
    <p:embeddedFont>
      <p:font typeface="Segoe Light" panose="020B0302040504020203" pitchFamily="34" charset="0"/>
      <p:regular r:id="rId35"/>
      <p:italic r:id="rId36"/>
    </p:embeddedFont>
    <p:embeddedFont>
      <p:font typeface="Segoe" panose="020B0502040504020203" pitchFamily="34" charset="0"/>
      <p:regular r:id="rId37"/>
      <p:bold r:id="rId38"/>
      <p:italic r:id="rId39"/>
      <p:boldItalic r:id="rId40"/>
    </p:embeddedFont>
    <p:embeddedFont>
      <p:font typeface="Consolas" panose="020B0609020204030204" pitchFamily="49"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60"/>
            <p14:sldId id="1161"/>
            <p14:sldId id="1162"/>
            <p14:sldId id="1163"/>
            <p14:sldId id="1164"/>
            <p14:sldId id="1165"/>
            <p14:sldId id="1166"/>
            <p14:sldId id="1167"/>
            <p14:sldId id="1168"/>
            <p14:sldId id="1169"/>
            <p14:sldId id="1159"/>
          </p14:sldIdLst>
        </p14:section>
        <p14:section name="Special content" id="{6925D2A1-AD53-4951-AB34-79DFA02CD676}">
          <p14:sldIdLst>
            <p14:sldId id="1170"/>
            <p14:sldId id="1171"/>
            <p14:sldId id="1150"/>
            <p14:sldId id="1174"/>
            <p14:sldId id="1147"/>
            <p14:sldId id="117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32" autoAdjust="0"/>
    <p:restoredTop sz="84520" autoAdjust="0"/>
  </p:normalViewPr>
  <p:slideViewPr>
    <p:cSldViewPr snapToGrid="0">
      <p:cViewPr varScale="1">
        <p:scale>
          <a:sx n="67" d="100"/>
          <a:sy n="67" d="100"/>
        </p:scale>
        <p:origin x="48"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1302"/>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10:38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10:38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10</a:t>
            </a:fld>
            <a:endParaRPr lang="en-US"/>
          </a:p>
        </p:txBody>
      </p:sp>
    </p:spTree>
    <p:extLst>
      <p:ext uri="{BB962C8B-B14F-4D97-AF65-F5344CB8AC3E}">
        <p14:creationId xmlns:p14="http://schemas.microsoft.com/office/powerpoint/2010/main" val="3041892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6/6/2013 10:38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16423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10:38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10:38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10609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10:38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925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10:38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10:38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0938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10:38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10:38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6/6/2013 10:38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70265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4</a:t>
            </a:fld>
            <a:endParaRPr lang="en-US"/>
          </a:p>
        </p:txBody>
      </p:sp>
    </p:spTree>
    <p:extLst>
      <p:ext uri="{BB962C8B-B14F-4D97-AF65-F5344CB8AC3E}">
        <p14:creationId xmlns:p14="http://schemas.microsoft.com/office/powerpoint/2010/main" val="399135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5</a:t>
            </a:fld>
            <a:endParaRPr lang="en-US"/>
          </a:p>
        </p:txBody>
      </p:sp>
    </p:spTree>
    <p:extLst>
      <p:ext uri="{BB962C8B-B14F-4D97-AF65-F5344CB8AC3E}">
        <p14:creationId xmlns:p14="http://schemas.microsoft.com/office/powerpoint/2010/main" val="92351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6</a:t>
            </a:fld>
            <a:endParaRPr lang="en-US"/>
          </a:p>
        </p:txBody>
      </p:sp>
    </p:spTree>
    <p:extLst>
      <p:ext uri="{BB962C8B-B14F-4D97-AF65-F5344CB8AC3E}">
        <p14:creationId xmlns:p14="http://schemas.microsoft.com/office/powerpoint/2010/main" val="62787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7</a:t>
            </a:fld>
            <a:endParaRPr lang="en-US"/>
          </a:p>
        </p:txBody>
      </p:sp>
    </p:spTree>
    <p:extLst>
      <p:ext uri="{BB962C8B-B14F-4D97-AF65-F5344CB8AC3E}">
        <p14:creationId xmlns:p14="http://schemas.microsoft.com/office/powerpoint/2010/main" val="515761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6/6/2013 10:38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45975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9</a:t>
            </a:fld>
            <a:endParaRPr lang="en-US"/>
          </a:p>
        </p:txBody>
      </p:sp>
    </p:spTree>
    <p:extLst>
      <p:ext uri="{BB962C8B-B14F-4D97-AF65-F5344CB8AC3E}">
        <p14:creationId xmlns:p14="http://schemas.microsoft.com/office/powerpoint/2010/main" val="2221705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775753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mo, &quot;special&quot; slides">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Blue Demo Title Holder"/>
          <p:cNvSpPr/>
          <p:nvPr userDrawn="1"/>
        </p:nvSpPr>
        <p:spPr bwMode="auto">
          <a:xfrm>
            <a:off x="930220" y="4675455"/>
            <a:ext cx="7504159" cy="1846555"/>
          </a:xfrm>
          <a:prstGeom prst="rect">
            <a:avLst/>
          </a:prstGeom>
          <a:solidFill>
            <a:schemeClr val="bg1">
              <a:alpha val="5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lvl="0" algn="ctr" defTabSz="932472"/>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hasCustomPrompt="1"/>
          </p:nvPr>
        </p:nvSpPr>
        <p:spPr>
          <a:xfrm>
            <a:off x="1397848" y="4821821"/>
            <a:ext cx="6841843" cy="1553823"/>
          </a:xfrm>
        </p:spPr>
        <p:txBody>
          <a:bodyPr anchor="ctr" anchorCtr="0">
            <a:noAutofit/>
          </a:bodyPr>
          <a:lstStyle>
            <a:lvl1pPr algn="l" defTabSz="932742" rtl="0" eaLnBrk="1" latinLnBrk="0" hangingPunct="1">
              <a:lnSpc>
                <a:spcPct val="90000"/>
              </a:lnSpc>
              <a:spcBef>
                <a:spcPct val="0"/>
              </a:spcBef>
              <a:buNone/>
              <a:defRPr lang="en-US" sz="5500" b="0" kern="1200" cap="none" spc="-102" baseline="0" dirty="0">
                <a:ln w="3175">
                  <a:noFill/>
                </a:ln>
                <a:solidFill>
                  <a:schemeClr val="tx1">
                    <a:alpha val="99000"/>
                  </a:schemeClr>
                </a:solidFill>
                <a:effectLst/>
                <a:latin typeface="Segoe UI Light"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8" name="Orange Name Holder"/>
          <p:cNvSpPr/>
          <p:nvPr userDrawn="1"/>
        </p:nvSpPr>
        <p:spPr bwMode="auto">
          <a:xfrm>
            <a:off x="8898109" y="4675455"/>
            <a:ext cx="3078650" cy="1846555"/>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lvl="0" algn="ctr" defTabSz="932472"/>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Yellow Shape"/>
          <p:cNvSpPr/>
          <p:nvPr userDrawn="1"/>
        </p:nvSpPr>
        <p:spPr bwMode="auto">
          <a:xfrm>
            <a:off x="0" y="4675455"/>
            <a:ext cx="466489" cy="1846555"/>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lvl="0" algn="ctr" defTabSz="932472"/>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9076840" y="4938949"/>
            <a:ext cx="2721188" cy="1319567"/>
          </a:xfrm>
        </p:spPr>
        <p:txBody>
          <a:bodyPr>
            <a:noAutofit/>
          </a:bodyPr>
          <a:lstStyle>
            <a:lvl1pPr marL="0" indent="0" algn="l" defTabSz="932742" rtl="0" eaLnBrk="1" latinLnBrk="0" hangingPunct="1">
              <a:lnSpc>
                <a:spcPct val="90000"/>
              </a:lnSpc>
              <a:spcBef>
                <a:spcPts val="0"/>
              </a:spcBef>
              <a:buClr>
                <a:schemeClr val="accent2"/>
              </a:buClr>
              <a:buSzPct val="105000"/>
              <a:buFont typeface="Wingdings" pitchFamily="2" charset="2"/>
              <a:buNone/>
              <a:defRPr lang="en-US" sz="2400" kern="1200" dirty="0">
                <a:solidFill>
                  <a:schemeClr val="tx1">
                    <a:alpha val="99000"/>
                  </a:schemeClr>
                </a:solidFill>
                <a:latin typeface="Segoe UI" pitchFamily="34" charset="0"/>
                <a:ea typeface="Segoe UI" pitchFamily="34" charset="0"/>
                <a:cs typeface="Segoe UI" pitchFamily="34" charset="0"/>
              </a:defRPr>
            </a:lvl1pPr>
            <a:lvl2pPr marL="466371" indent="0" algn="ctr">
              <a:buNone/>
              <a:defRPr>
                <a:solidFill>
                  <a:schemeClr val="tx1">
                    <a:tint val="75000"/>
                  </a:schemeClr>
                </a:solidFill>
              </a:defRPr>
            </a:lvl2pPr>
            <a:lvl3pPr marL="932742" indent="0" algn="ctr">
              <a:buNone/>
              <a:defRPr>
                <a:solidFill>
                  <a:schemeClr val="tx1">
                    <a:tint val="75000"/>
                  </a:schemeClr>
                </a:solidFill>
              </a:defRPr>
            </a:lvl3pPr>
            <a:lvl4pPr marL="1399113" indent="0" algn="ctr">
              <a:buNone/>
              <a:defRPr>
                <a:solidFill>
                  <a:schemeClr val="tx1">
                    <a:tint val="75000"/>
                  </a:schemeClr>
                </a:solidFill>
              </a:defRPr>
            </a:lvl4pPr>
            <a:lvl5pPr marL="1865484" indent="0" algn="ctr">
              <a:buNone/>
              <a:defRPr>
                <a:solidFill>
                  <a:schemeClr val="tx1">
                    <a:tint val="75000"/>
                  </a:schemeClr>
                </a:solidFill>
              </a:defRPr>
            </a:lvl5pPr>
            <a:lvl6pPr marL="2331856" indent="0" algn="ctr">
              <a:buNone/>
              <a:defRPr>
                <a:solidFill>
                  <a:schemeClr val="tx1">
                    <a:tint val="75000"/>
                  </a:schemeClr>
                </a:solidFill>
              </a:defRPr>
            </a:lvl6pPr>
            <a:lvl7pPr marL="2798226" indent="0" algn="ctr">
              <a:buNone/>
              <a:defRPr>
                <a:solidFill>
                  <a:schemeClr val="tx1">
                    <a:tint val="75000"/>
                  </a:schemeClr>
                </a:solidFill>
              </a:defRPr>
            </a:lvl7pPr>
            <a:lvl8pPr marL="3264597" indent="0" algn="ctr">
              <a:buNone/>
              <a:defRPr>
                <a:solidFill>
                  <a:schemeClr val="tx1">
                    <a:tint val="75000"/>
                  </a:schemeClr>
                </a:solidFill>
              </a:defRPr>
            </a:lvl8pPr>
            <a:lvl9pPr marL="373096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47372" y="777170"/>
            <a:ext cx="10629387" cy="1406089"/>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lang="en-US" sz="9000" kern="1200" spc="-102" dirty="0" smtClean="0">
                <a:ln w="3175">
                  <a:noFill/>
                </a:ln>
                <a:solidFill>
                  <a:schemeClr val="tx1">
                    <a:alpha val="99000"/>
                  </a:schemeClr>
                </a:solidFill>
                <a:latin typeface="Segoe UI Light" pitchFamily="34" charset="0"/>
                <a:ea typeface="Segoe UI" pitchFamily="34" charset="0"/>
                <a:cs typeface="Segoe UI" pitchFamily="34" charset="0"/>
              </a:defRPr>
            </a:lvl1pPr>
          </a:lstStyle>
          <a:p>
            <a:pPr lvl="0"/>
            <a:r>
              <a:rPr lang="en-US" dirty="0" smtClean="0"/>
              <a:t>DEMO</a:t>
            </a:r>
          </a:p>
        </p:txBody>
      </p:sp>
      <p:sp>
        <p:nvSpPr>
          <p:cNvPr id="11" name="Icon-Ideas"/>
          <p:cNvSpPr>
            <a:spLocks noEditPoints="1"/>
          </p:cNvSpPr>
          <p:nvPr userDrawn="1"/>
        </p:nvSpPr>
        <p:spPr bwMode="auto">
          <a:xfrm>
            <a:off x="9607015" y="2399689"/>
            <a:ext cx="1660837" cy="1470345"/>
          </a:xfrm>
          <a:custGeom>
            <a:avLst/>
            <a:gdLst>
              <a:gd name="T0" fmla="*/ 751 w 3306"/>
              <a:gd name="T1" fmla="*/ 1653 h 2928"/>
              <a:gd name="T2" fmla="*/ 1178 w 3306"/>
              <a:gd name="T3" fmla="*/ 2807 h 2928"/>
              <a:gd name="T4" fmla="*/ 2006 w 3306"/>
              <a:gd name="T5" fmla="*/ 2928 h 2928"/>
              <a:gd name="T6" fmla="*/ 2127 w 3306"/>
              <a:gd name="T7" fmla="*/ 2420 h 2928"/>
              <a:gd name="T8" fmla="*/ 1653 w 3306"/>
              <a:gd name="T9" fmla="*/ 751 h 2928"/>
              <a:gd name="T10" fmla="*/ 1421 w 3306"/>
              <a:gd name="T11" fmla="*/ 2685 h 2928"/>
              <a:gd name="T12" fmla="*/ 1653 w 3306"/>
              <a:gd name="T13" fmla="*/ 2555 h 2928"/>
              <a:gd name="T14" fmla="*/ 1884 w 3306"/>
              <a:gd name="T15" fmla="*/ 2685 h 2928"/>
              <a:gd name="T16" fmla="*/ 994 w 3306"/>
              <a:gd name="T17" fmla="*/ 1653 h 2928"/>
              <a:gd name="T18" fmla="*/ 2312 w 3306"/>
              <a:gd name="T19" fmla="*/ 1653 h 2928"/>
              <a:gd name="T20" fmla="*/ 1532 w 3306"/>
              <a:gd name="T21" fmla="*/ 501 h 2928"/>
              <a:gd name="T22" fmla="*/ 1653 w 3306"/>
              <a:gd name="T23" fmla="*/ 0 h 2928"/>
              <a:gd name="T24" fmla="*/ 1774 w 3306"/>
              <a:gd name="T25" fmla="*/ 501 h 2928"/>
              <a:gd name="T26" fmla="*/ 1532 w 3306"/>
              <a:gd name="T27" fmla="*/ 501 h 2928"/>
              <a:gd name="T28" fmla="*/ 2382 w 3306"/>
              <a:gd name="T29" fmla="*/ 752 h 2928"/>
              <a:gd name="T30" fmla="*/ 2822 w 3306"/>
              <a:gd name="T31" fmla="*/ 484 h 2928"/>
              <a:gd name="T32" fmla="*/ 2553 w 3306"/>
              <a:gd name="T33" fmla="*/ 924 h 2928"/>
              <a:gd name="T34" fmla="*/ 2382 w 3306"/>
              <a:gd name="T35" fmla="*/ 924 h 2928"/>
              <a:gd name="T36" fmla="*/ 924 w 3306"/>
              <a:gd name="T37" fmla="*/ 2554 h 2928"/>
              <a:gd name="T38" fmla="*/ 570 w 3306"/>
              <a:gd name="T39" fmla="*/ 2858 h 2928"/>
              <a:gd name="T40" fmla="*/ 484 w 3306"/>
              <a:gd name="T41" fmla="*/ 2650 h 2928"/>
              <a:gd name="T42" fmla="*/ 924 w 3306"/>
              <a:gd name="T43" fmla="*/ 2382 h 2928"/>
              <a:gd name="T44" fmla="*/ 3185 w 3306"/>
              <a:gd name="T45" fmla="*/ 1775 h 2928"/>
              <a:gd name="T46" fmla="*/ 2684 w 3306"/>
              <a:gd name="T47" fmla="*/ 1653 h 2928"/>
              <a:gd name="T48" fmla="*/ 3185 w 3306"/>
              <a:gd name="T49" fmla="*/ 1532 h 2928"/>
              <a:gd name="T50" fmla="*/ 500 w 3306"/>
              <a:gd name="T51" fmla="*/ 1775 h 2928"/>
              <a:gd name="T52" fmla="*/ 0 w 3306"/>
              <a:gd name="T53" fmla="*/ 1653 h 2928"/>
              <a:gd name="T54" fmla="*/ 500 w 3306"/>
              <a:gd name="T55" fmla="*/ 1532 h 2928"/>
              <a:gd name="T56" fmla="*/ 500 w 3306"/>
              <a:gd name="T57" fmla="*/ 1775 h 2928"/>
              <a:gd name="T58" fmla="*/ 2822 w 3306"/>
              <a:gd name="T59" fmla="*/ 2822 h 2928"/>
              <a:gd name="T60" fmla="*/ 2650 w 3306"/>
              <a:gd name="T61" fmla="*/ 2822 h 2928"/>
              <a:gd name="T62" fmla="*/ 2382 w 3306"/>
              <a:gd name="T63" fmla="*/ 2382 h 2928"/>
              <a:gd name="T64" fmla="*/ 2822 w 3306"/>
              <a:gd name="T65" fmla="*/ 2650 h 2928"/>
              <a:gd name="T66" fmla="*/ 484 w 3306"/>
              <a:gd name="T67" fmla="*/ 484 h 2928"/>
              <a:gd name="T68" fmla="*/ 924 w 3306"/>
              <a:gd name="T69" fmla="*/ 752 h 2928"/>
              <a:gd name="T70" fmla="*/ 838 w 3306"/>
              <a:gd name="T71" fmla="*/ 960 h 2928"/>
              <a:gd name="T72" fmla="*/ 484 w 3306"/>
              <a:gd name="T73" fmla="*/ 656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6" h="2928">
                <a:moveTo>
                  <a:pt x="1653" y="751"/>
                </a:moveTo>
                <a:cubicBezTo>
                  <a:pt x="1155" y="751"/>
                  <a:pt x="751" y="1156"/>
                  <a:pt x="751" y="1653"/>
                </a:cubicBezTo>
                <a:cubicBezTo>
                  <a:pt x="751" y="1977"/>
                  <a:pt x="922" y="2260"/>
                  <a:pt x="1178" y="2420"/>
                </a:cubicBezTo>
                <a:cubicBezTo>
                  <a:pt x="1178" y="2807"/>
                  <a:pt x="1178" y="2807"/>
                  <a:pt x="1178" y="2807"/>
                </a:cubicBezTo>
                <a:cubicBezTo>
                  <a:pt x="1178" y="2874"/>
                  <a:pt x="1233" y="2928"/>
                  <a:pt x="1300" y="2928"/>
                </a:cubicBezTo>
                <a:cubicBezTo>
                  <a:pt x="2006" y="2928"/>
                  <a:pt x="2006" y="2928"/>
                  <a:pt x="2006" y="2928"/>
                </a:cubicBezTo>
                <a:cubicBezTo>
                  <a:pt x="2073" y="2928"/>
                  <a:pt x="2127" y="2874"/>
                  <a:pt x="2127" y="2807"/>
                </a:cubicBezTo>
                <a:cubicBezTo>
                  <a:pt x="2127" y="2420"/>
                  <a:pt x="2127" y="2420"/>
                  <a:pt x="2127" y="2420"/>
                </a:cubicBezTo>
                <a:cubicBezTo>
                  <a:pt x="2384" y="2260"/>
                  <a:pt x="2555" y="1977"/>
                  <a:pt x="2555" y="1653"/>
                </a:cubicBezTo>
                <a:cubicBezTo>
                  <a:pt x="2555" y="1156"/>
                  <a:pt x="2150" y="751"/>
                  <a:pt x="1653" y="751"/>
                </a:cubicBezTo>
                <a:close/>
                <a:moveTo>
                  <a:pt x="1884" y="2685"/>
                </a:moveTo>
                <a:cubicBezTo>
                  <a:pt x="1421" y="2685"/>
                  <a:pt x="1421" y="2685"/>
                  <a:pt x="1421" y="2685"/>
                </a:cubicBezTo>
                <a:cubicBezTo>
                  <a:pt x="1421" y="2525"/>
                  <a:pt x="1421" y="2525"/>
                  <a:pt x="1421" y="2525"/>
                </a:cubicBezTo>
                <a:cubicBezTo>
                  <a:pt x="1495" y="2544"/>
                  <a:pt x="1573" y="2555"/>
                  <a:pt x="1653" y="2555"/>
                </a:cubicBezTo>
                <a:cubicBezTo>
                  <a:pt x="1733" y="2555"/>
                  <a:pt x="1810" y="2544"/>
                  <a:pt x="1884" y="2525"/>
                </a:cubicBezTo>
                <a:lnTo>
                  <a:pt x="1884" y="2685"/>
                </a:lnTo>
                <a:close/>
                <a:moveTo>
                  <a:pt x="1653" y="2312"/>
                </a:moveTo>
                <a:cubicBezTo>
                  <a:pt x="1289" y="2312"/>
                  <a:pt x="994" y="2016"/>
                  <a:pt x="994" y="1653"/>
                </a:cubicBezTo>
                <a:cubicBezTo>
                  <a:pt x="994" y="1290"/>
                  <a:pt x="1289" y="994"/>
                  <a:pt x="1653" y="994"/>
                </a:cubicBezTo>
                <a:cubicBezTo>
                  <a:pt x="2016" y="994"/>
                  <a:pt x="2312" y="1290"/>
                  <a:pt x="2312" y="1653"/>
                </a:cubicBezTo>
                <a:cubicBezTo>
                  <a:pt x="2312" y="2016"/>
                  <a:pt x="2016" y="2312"/>
                  <a:pt x="1653" y="2312"/>
                </a:cubicBezTo>
                <a:close/>
                <a:moveTo>
                  <a:pt x="1532" y="501"/>
                </a:moveTo>
                <a:cubicBezTo>
                  <a:pt x="1532" y="121"/>
                  <a:pt x="1532" y="121"/>
                  <a:pt x="1532" y="121"/>
                </a:cubicBezTo>
                <a:cubicBezTo>
                  <a:pt x="1532" y="54"/>
                  <a:pt x="1586" y="0"/>
                  <a:pt x="1653" y="0"/>
                </a:cubicBezTo>
                <a:cubicBezTo>
                  <a:pt x="1720" y="0"/>
                  <a:pt x="1774" y="54"/>
                  <a:pt x="1774" y="121"/>
                </a:cubicBezTo>
                <a:cubicBezTo>
                  <a:pt x="1774" y="501"/>
                  <a:pt x="1774" y="501"/>
                  <a:pt x="1774" y="501"/>
                </a:cubicBezTo>
                <a:cubicBezTo>
                  <a:pt x="1774" y="568"/>
                  <a:pt x="1720" y="622"/>
                  <a:pt x="1653" y="622"/>
                </a:cubicBezTo>
                <a:cubicBezTo>
                  <a:pt x="1586" y="622"/>
                  <a:pt x="1532" y="568"/>
                  <a:pt x="1532" y="501"/>
                </a:cubicBezTo>
                <a:close/>
                <a:moveTo>
                  <a:pt x="2382" y="924"/>
                </a:moveTo>
                <a:cubicBezTo>
                  <a:pt x="2334" y="877"/>
                  <a:pt x="2334" y="800"/>
                  <a:pt x="2382" y="752"/>
                </a:cubicBezTo>
                <a:cubicBezTo>
                  <a:pt x="2650" y="484"/>
                  <a:pt x="2650" y="484"/>
                  <a:pt x="2650" y="484"/>
                </a:cubicBezTo>
                <a:cubicBezTo>
                  <a:pt x="2697" y="437"/>
                  <a:pt x="2774" y="437"/>
                  <a:pt x="2822" y="484"/>
                </a:cubicBezTo>
                <a:cubicBezTo>
                  <a:pt x="2869" y="531"/>
                  <a:pt x="2869" y="608"/>
                  <a:pt x="2822" y="656"/>
                </a:cubicBezTo>
                <a:cubicBezTo>
                  <a:pt x="2553" y="924"/>
                  <a:pt x="2553" y="924"/>
                  <a:pt x="2553" y="924"/>
                </a:cubicBezTo>
                <a:cubicBezTo>
                  <a:pt x="2530" y="948"/>
                  <a:pt x="2499" y="960"/>
                  <a:pt x="2468" y="960"/>
                </a:cubicBezTo>
                <a:cubicBezTo>
                  <a:pt x="2436" y="960"/>
                  <a:pt x="2405" y="948"/>
                  <a:pt x="2382" y="924"/>
                </a:cubicBezTo>
                <a:close/>
                <a:moveTo>
                  <a:pt x="924" y="2382"/>
                </a:moveTo>
                <a:cubicBezTo>
                  <a:pt x="971" y="2429"/>
                  <a:pt x="971" y="2506"/>
                  <a:pt x="924" y="2554"/>
                </a:cubicBezTo>
                <a:cubicBezTo>
                  <a:pt x="656" y="2822"/>
                  <a:pt x="656" y="2822"/>
                  <a:pt x="656" y="2822"/>
                </a:cubicBezTo>
                <a:cubicBezTo>
                  <a:pt x="632" y="2846"/>
                  <a:pt x="600" y="2858"/>
                  <a:pt x="570" y="2858"/>
                </a:cubicBezTo>
                <a:cubicBezTo>
                  <a:pt x="539" y="2858"/>
                  <a:pt x="507" y="2846"/>
                  <a:pt x="484" y="2822"/>
                </a:cubicBezTo>
                <a:cubicBezTo>
                  <a:pt x="436" y="2775"/>
                  <a:pt x="436" y="2698"/>
                  <a:pt x="484" y="2650"/>
                </a:cubicBezTo>
                <a:cubicBezTo>
                  <a:pt x="752" y="2382"/>
                  <a:pt x="752" y="2382"/>
                  <a:pt x="752" y="2382"/>
                </a:cubicBezTo>
                <a:cubicBezTo>
                  <a:pt x="800" y="2335"/>
                  <a:pt x="877" y="2335"/>
                  <a:pt x="924" y="2382"/>
                </a:cubicBezTo>
                <a:close/>
                <a:moveTo>
                  <a:pt x="3306" y="1653"/>
                </a:moveTo>
                <a:cubicBezTo>
                  <a:pt x="3306" y="1720"/>
                  <a:pt x="3252" y="1775"/>
                  <a:pt x="3185" y="1775"/>
                </a:cubicBezTo>
                <a:cubicBezTo>
                  <a:pt x="2805" y="1775"/>
                  <a:pt x="2805" y="1775"/>
                  <a:pt x="2805" y="1775"/>
                </a:cubicBezTo>
                <a:cubicBezTo>
                  <a:pt x="2738" y="1775"/>
                  <a:pt x="2684" y="1720"/>
                  <a:pt x="2684" y="1653"/>
                </a:cubicBezTo>
                <a:cubicBezTo>
                  <a:pt x="2684" y="1586"/>
                  <a:pt x="2738" y="1532"/>
                  <a:pt x="2805" y="1532"/>
                </a:cubicBezTo>
                <a:cubicBezTo>
                  <a:pt x="3185" y="1532"/>
                  <a:pt x="3185" y="1532"/>
                  <a:pt x="3185" y="1532"/>
                </a:cubicBezTo>
                <a:cubicBezTo>
                  <a:pt x="3252" y="1532"/>
                  <a:pt x="3306" y="1586"/>
                  <a:pt x="3306" y="1653"/>
                </a:cubicBezTo>
                <a:close/>
                <a:moveTo>
                  <a:pt x="500" y="1775"/>
                </a:moveTo>
                <a:cubicBezTo>
                  <a:pt x="121" y="1775"/>
                  <a:pt x="121" y="1775"/>
                  <a:pt x="121" y="1775"/>
                </a:cubicBezTo>
                <a:cubicBezTo>
                  <a:pt x="54" y="1775"/>
                  <a:pt x="0" y="1720"/>
                  <a:pt x="0" y="1653"/>
                </a:cubicBezTo>
                <a:cubicBezTo>
                  <a:pt x="0" y="1586"/>
                  <a:pt x="54" y="1532"/>
                  <a:pt x="121" y="1532"/>
                </a:cubicBezTo>
                <a:cubicBezTo>
                  <a:pt x="500" y="1532"/>
                  <a:pt x="500" y="1532"/>
                  <a:pt x="500" y="1532"/>
                </a:cubicBezTo>
                <a:cubicBezTo>
                  <a:pt x="568" y="1532"/>
                  <a:pt x="622" y="1586"/>
                  <a:pt x="622" y="1653"/>
                </a:cubicBezTo>
                <a:cubicBezTo>
                  <a:pt x="622" y="1720"/>
                  <a:pt x="568" y="1775"/>
                  <a:pt x="500" y="1775"/>
                </a:cubicBezTo>
                <a:close/>
                <a:moveTo>
                  <a:pt x="2822" y="2650"/>
                </a:moveTo>
                <a:cubicBezTo>
                  <a:pt x="2869" y="2698"/>
                  <a:pt x="2869" y="2775"/>
                  <a:pt x="2822" y="2822"/>
                </a:cubicBezTo>
                <a:cubicBezTo>
                  <a:pt x="2798" y="2846"/>
                  <a:pt x="2767" y="2857"/>
                  <a:pt x="2736" y="2857"/>
                </a:cubicBezTo>
                <a:cubicBezTo>
                  <a:pt x="2705" y="2857"/>
                  <a:pt x="2674" y="2846"/>
                  <a:pt x="2650" y="2822"/>
                </a:cubicBezTo>
                <a:cubicBezTo>
                  <a:pt x="2382" y="2554"/>
                  <a:pt x="2382" y="2554"/>
                  <a:pt x="2382" y="2554"/>
                </a:cubicBezTo>
                <a:cubicBezTo>
                  <a:pt x="2334" y="2506"/>
                  <a:pt x="2334" y="2429"/>
                  <a:pt x="2382" y="2382"/>
                </a:cubicBezTo>
                <a:cubicBezTo>
                  <a:pt x="2429" y="2335"/>
                  <a:pt x="2506" y="2335"/>
                  <a:pt x="2553" y="2382"/>
                </a:cubicBezTo>
                <a:lnTo>
                  <a:pt x="2822" y="2650"/>
                </a:lnTo>
                <a:close/>
                <a:moveTo>
                  <a:pt x="484" y="656"/>
                </a:moveTo>
                <a:cubicBezTo>
                  <a:pt x="436" y="608"/>
                  <a:pt x="436" y="531"/>
                  <a:pt x="484" y="484"/>
                </a:cubicBezTo>
                <a:cubicBezTo>
                  <a:pt x="531" y="437"/>
                  <a:pt x="608" y="437"/>
                  <a:pt x="656" y="484"/>
                </a:cubicBezTo>
                <a:cubicBezTo>
                  <a:pt x="924" y="752"/>
                  <a:pt x="924" y="752"/>
                  <a:pt x="924" y="752"/>
                </a:cubicBezTo>
                <a:cubicBezTo>
                  <a:pt x="971" y="800"/>
                  <a:pt x="971" y="877"/>
                  <a:pt x="924" y="924"/>
                </a:cubicBezTo>
                <a:cubicBezTo>
                  <a:pt x="900" y="948"/>
                  <a:pt x="869" y="960"/>
                  <a:pt x="838" y="960"/>
                </a:cubicBezTo>
                <a:cubicBezTo>
                  <a:pt x="807" y="960"/>
                  <a:pt x="776" y="948"/>
                  <a:pt x="752" y="924"/>
                </a:cubicBezTo>
                <a:lnTo>
                  <a:pt x="484" y="65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78" tIns="46639" rIns="93278" bIns="46639" numCol="1" anchor="t" anchorCtr="0" compatLnSpc="1">
            <a:prstTxWarp prst="textNoShape">
              <a:avLst/>
            </a:prstTxWarp>
          </a:bodyPr>
          <a:lstStyle/>
          <a:p>
            <a:endParaRPr lang="en-US"/>
          </a:p>
        </p:txBody>
      </p:sp>
    </p:spTree>
    <p:extLst>
      <p:ext uri="{BB962C8B-B14F-4D97-AF65-F5344CB8AC3E}">
        <p14:creationId xmlns:p14="http://schemas.microsoft.com/office/powerpoint/2010/main" val="232516070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233151"/>
            <a:ext cx="11375536" cy="621530"/>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690286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29660" y="1476622"/>
            <a:ext cx="5597872" cy="1940531"/>
          </a:xfrm>
        </p:spPr>
        <p:txBody>
          <a:bodyPr/>
          <a:lstStyle>
            <a:lvl1pPr marL="346810" indent="-346810">
              <a:lnSpc>
                <a:spcPct val="90000"/>
              </a:lnSpc>
              <a:defRPr sz="2900"/>
            </a:lvl1pPr>
            <a:lvl2pPr marL="686872" indent="-331965">
              <a:lnSpc>
                <a:spcPct val="90000"/>
              </a:lnSpc>
              <a:defRPr sz="2400"/>
            </a:lvl2pPr>
            <a:lvl3pPr marL="972956" indent="-294181">
              <a:lnSpc>
                <a:spcPct val="90000"/>
              </a:lnSpc>
              <a:defRPr sz="2000"/>
            </a:lvl3pPr>
            <a:lvl4pPr marL="1252293" indent="-279337">
              <a:lnSpc>
                <a:spcPct val="90000"/>
              </a:lnSpc>
              <a:defRPr sz="1800"/>
            </a:lvl4pPr>
            <a:lvl5pPr marL="1546474" indent="-286084">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40531"/>
          </a:xfrm>
        </p:spPr>
        <p:txBody>
          <a:bodyPr/>
          <a:lstStyle>
            <a:lvl1pPr marL="354907" indent="-354907">
              <a:lnSpc>
                <a:spcPct val="90000"/>
              </a:lnSpc>
              <a:defRPr sz="2900"/>
            </a:lvl1pPr>
            <a:lvl2pPr marL="686872" indent="-346810">
              <a:lnSpc>
                <a:spcPct val="90000"/>
              </a:lnSpc>
              <a:defRPr sz="2400"/>
            </a:lvl2pPr>
            <a:lvl3pPr marL="981053" indent="-309025">
              <a:lnSpc>
                <a:spcPct val="90000"/>
              </a:lnSpc>
              <a:defRPr sz="2000"/>
            </a:lvl3pPr>
            <a:lvl4pPr marL="1252293" indent="-271241">
              <a:lnSpc>
                <a:spcPct val="90000"/>
              </a:lnSpc>
              <a:defRPr sz="1800"/>
            </a:lvl4pPr>
            <a:lvl5pPr marL="1546474" indent="-27933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733883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9263448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438238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5257460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81548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90757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64975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24120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6976826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667828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45464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780074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189464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111589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54187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01009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969617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6669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29962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38674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91648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598793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09794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6829715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7541945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162510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565968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386346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71187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89142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31531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46511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5282028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109985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8097031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021795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54090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436939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615805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686518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47752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1319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0344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1480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0646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732583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780465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98249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 id="2147484192" r:id="rId25"/>
    <p:sldLayoutId id="21474841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9818527"/>
      </p:ext>
    </p:extLst>
  </p:cSld>
  <p:clrMap bg1="dk1" tx1="lt1" bg2="dk2"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941517"/>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11.png"/><Relationship Id="rId7" Type="http://schemas.openxmlformats.org/officeDocument/2006/relationships/hyperlink" Target="microsoft.com/dv"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microsoft.com/workstyle" TargetMode="External"/><Relationship Id="rId3" Type="http://schemas.openxmlformats.org/officeDocument/2006/relationships/hyperlink" Target="../technet.microsoft.com/en-us/evalcenter/hh667640.aspx?wt.mc_id=TEC_105_1_33" TargetMode="External"/><Relationship Id="rId7" Type="http://schemas.openxmlformats.org/officeDocument/2006/relationships/hyperlink" Target="http://www.microsoft.com/en-us/server-cloud/windows-server/virtual-desktop-infrastructure.aspx"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technet.microsoft.com/en-us/evalcenter/hh670538.aspx?ocid=&amp;wt.mc_id=TEC_108_1_33" TargetMode="External"/><Relationship Id="rId11" Type="http://schemas.openxmlformats.org/officeDocument/2006/relationships/image" Target="../media/image14.png"/><Relationship Id="rId5" Type="http://schemas.openxmlformats.org/officeDocument/2006/relationships/hyperlink" Target="http://www.microsoft.com/en-us/server-cloud/windows-server" TargetMode="External"/><Relationship Id="rId10" Type="http://schemas.openxmlformats.org/officeDocument/2006/relationships/image" Target="../media/image13.png"/><Relationship Id="rId4" Type="http://schemas.openxmlformats.org/officeDocument/2006/relationships/hyperlink" Target="http://www.microsoft.com/en-us/windows/windowsintune/try-and-buy" TargetMode="External"/><Relationship Id="rId9" Type="http://schemas.openxmlformats.org/officeDocument/2006/relationships/hyperlink" Target="http://www.microsoft.com/server-cloud/user-device-managemen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6.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ConfigMgr 2012 SP1 Drivers</a:t>
            </a:r>
            <a:endParaRPr lang="en-US" dirty="0"/>
          </a:p>
        </p:txBody>
      </p:sp>
      <p:sp>
        <p:nvSpPr>
          <p:cNvPr id="4" name="Content Placeholder 3"/>
          <p:cNvSpPr>
            <a:spLocks noGrp="1"/>
          </p:cNvSpPr>
          <p:nvPr>
            <p:ph sz="quarter" idx="10"/>
          </p:nvPr>
        </p:nvSpPr>
        <p:spPr>
          <a:xfrm>
            <a:off x="274638" y="1214438"/>
            <a:ext cx="11887200" cy="2634567"/>
          </a:xfrm>
        </p:spPr>
        <p:txBody>
          <a:bodyPr/>
          <a:lstStyle/>
          <a:p>
            <a:r>
              <a:rPr lang="en-US" dirty="0" smtClean="0"/>
              <a:t>Auto apply drivers</a:t>
            </a:r>
          </a:p>
          <a:p>
            <a:pPr lvl="1"/>
            <a:r>
              <a:rPr lang="en-US" dirty="0" smtClean="0"/>
              <a:t>Drivers are matched by PnP ID</a:t>
            </a:r>
          </a:p>
          <a:p>
            <a:r>
              <a:rPr lang="en-US" dirty="0" smtClean="0"/>
              <a:t>Apply driver package</a:t>
            </a:r>
          </a:p>
          <a:p>
            <a:pPr lvl="1"/>
            <a:r>
              <a:rPr lang="en-US" dirty="0" smtClean="0"/>
              <a:t>Only the specified package is used</a:t>
            </a:r>
          </a:p>
          <a:p>
            <a:pPr lvl="1"/>
            <a:r>
              <a:rPr lang="en-US" dirty="0" smtClean="0"/>
              <a:t>All drivers are injected</a:t>
            </a:r>
          </a:p>
        </p:txBody>
      </p:sp>
    </p:spTree>
    <p:extLst>
      <p:ext uri="{BB962C8B-B14F-4D97-AF65-F5344CB8AC3E}">
        <p14:creationId xmlns:p14="http://schemas.microsoft.com/office/powerpoint/2010/main" val="307315098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a:t>ConfigMgr 2012 drivers</a:t>
            </a:r>
          </a:p>
        </p:txBody>
      </p:sp>
    </p:spTree>
    <p:extLst>
      <p:ext uri="{BB962C8B-B14F-4D97-AF65-F5344CB8AC3E}">
        <p14:creationId xmlns:p14="http://schemas.microsoft.com/office/powerpoint/2010/main" val="2712437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Drivers Tips &amp; Tricks</a:t>
            </a:r>
            <a:endParaRPr lang="sv-SE" dirty="0"/>
          </a:p>
        </p:txBody>
      </p:sp>
      <p:sp>
        <p:nvSpPr>
          <p:cNvPr id="6" name="Text Placeholder 5"/>
          <p:cNvSpPr>
            <a:spLocks noGrp="1"/>
          </p:cNvSpPr>
          <p:nvPr>
            <p:ph sz="quarter" idx="10"/>
          </p:nvPr>
        </p:nvSpPr>
        <p:spPr/>
        <p:txBody>
          <a:bodyPr/>
          <a:lstStyle/>
          <a:p>
            <a:r>
              <a:rPr lang="en-US" smtClean="0"/>
              <a:t>Unsigned versus signed drivers</a:t>
            </a:r>
          </a:p>
          <a:p>
            <a:r>
              <a:rPr lang="sv-SE" smtClean="0"/>
              <a:t>Understanding driver ranking</a:t>
            </a:r>
          </a:p>
          <a:p>
            <a:r>
              <a:rPr lang="sv-SE" smtClean="0"/>
              <a:t>Troubleshooting Driver Infs</a:t>
            </a:r>
          </a:p>
          <a:p>
            <a:r>
              <a:rPr lang="sv-SE" smtClean="0"/>
              <a:t>Scratchspace</a:t>
            </a:r>
          </a:p>
          <a:p>
            <a:r>
              <a:rPr lang="sv-SE" smtClean="0"/>
              <a:t>Drivers as Applications</a:t>
            </a:r>
          </a:p>
          <a:p>
            <a:pPr lvl="1"/>
            <a:r>
              <a:rPr lang="sv-SE" smtClean="0"/>
              <a:t>BlueTooth, QLB, Mobile Broadband, Biometric</a:t>
            </a:r>
          </a:p>
          <a:p>
            <a:r>
              <a:rPr lang="sv-SE" smtClean="0"/>
              <a:t>Hybrid Scenarios</a:t>
            </a:r>
          </a:p>
          <a:p>
            <a:endParaRPr lang="sv-SE" dirty="0"/>
          </a:p>
        </p:txBody>
      </p:sp>
    </p:spTree>
    <p:extLst>
      <p:ext uri="{BB962C8B-B14F-4D97-AF65-F5344CB8AC3E}">
        <p14:creationId xmlns:p14="http://schemas.microsoft.com/office/powerpoint/2010/main" val="27105644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Resources – Trainings, </a:t>
            </a:r>
            <a:r>
              <a:rPr lang="en-US" dirty="0" smtClean="0"/>
              <a:t>Videos, books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229" y="1352010"/>
            <a:ext cx="3309634" cy="42106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7621" y="1352010"/>
            <a:ext cx="3368994" cy="4210646"/>
          </a:xfrm>
          <a:prstGeom prst="rect">
            <a:avLst/>
          </a:prstGeom>
        </p:spPr>
      </p:pic>
      <p:sp>
        <p:nvSpPr>
          <p:cNvPr id="12" name="Rectangle 11"/>
          <p:cNvSpPr/>
          <p:nvPr/>
        </p:nvSpPr>
        <p:spPr>
          <a:xfrm>
            <a:off x="377606" y="5714382"/>
            <a:ext cx="6608783" cy="962638"/>
          </a:xfrm>
          <a:prstGeom prst="rect">
            <a:avLst/>
          </a:prstGeom>
        </p:spPr>
        <p:txBody>
          <a:bodyPr wrap="none" lIns="124358" tIns="62179" rIns="124358" bIns="62179">
            <a:spAutoFit/>
          </a:bodyPr>
          <a:lstStyle/>
          <a:p>
            <a:r>
              <a:rPr lang="en-US" sz="5400" dirty="0">
                <a:latin typeface="Segoe Light" pitchFamily="34" charset="0"/>
                <a:ea typeface="+mj-ea"/>
                <a:cs typeface="+mj-cs"/>
              </a:rPr>
              <a:t>deploymentartist.com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810" y="1352010"/>
            <a:ext cx="3410915" cy="4210646"/>
          </a:xfrm>
          <a:prstGeom prst="rect">
            <a:avLst/>
          </a:prstGeom>
        </p:spPr>
      </p:pic>
    </p:spTree>
    <p:extLst>
      <p:ext uri="{BB962C8B-B14F-4D97-AF65-F5344CB8AC3E}">
        <p14:creationId xmlns:p14="http://schemas.microsoft.com/office/powerpoint/2010/main" val="163238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4801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WCA-B351: Windows 8 Image Engineering: Notes from the Field</a:t>
            </a:r>
          </a:p>
        </p:txBody>
      </p:sp>
      <p:sp>
        <p:nvSpPr>
          <p:cNvPr id="8" name="Rectangle 7"/>
          <p:cNvSpPr/>
          <p:nvPr/>
        </p:nvSpPr>
        <p:spPr>
          <a:xfrm>
            <a:off x="371669" y="2140474"/>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WCA-B302: Advanced Microsoft Deployment Toolkit 2012 Customizations: Dueling MDT Enhancements</a:t>
            </a:r>
          </a:p>
        </p:txBody>
      </p:sp>
      <p:sp>
        <p:nvSpPr>
          <p:cNvPr id="9" name="Rectangle 8"/>
          <p:cNvSpPr/>
          <p:nvPr/>
        </p:nvSpPr>
        <p:spPr>
          <a:xfrm>
            <a:off x="371669" y="3219249"/>
            <a:ext cx="11790169" cy="480131"/>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WCA-B347: What's New with Microsoft Deployment Toolkit 2012 Update 1</a:t>
            </a:r>
          </a:p>
        </p:txBody>
      </p:sp>
      <p:sp>
        <p:nvSpPr>
          <p:cNvPr id="10" name="Rectangle 9"/>
          <p:cNvSpPr/>
          <p:nvPr/>
        </p:nvSpPr>
        <p:spPr>
          <a:xfrm>
            <a:off x="371669" y="4022728"/>
            <a:ext cx="11790169" cy="480131"/>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WCA-B337: Replacing BIOS with a UEFI Deployment</a:t>
            </a:r>
          </a:p>
        </p:txBody>
      </p:sp>
      <p:sp>
        <p:nvSpPr>
          <p:cNvPr id="12" name="Rectangle 11"/>
          <p:cNvSpPr/>
          <p:nvPr/>
        </p:nvSpPr>
        <p:spPr>
          <a:xfrm>
            <a:off x="371668" y="4767216"/>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WCA-B312: Deploying and Managing Windows 8 with Microsoft System Center 2012 SP1 - Configuration Manager</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3216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2568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112839" y="1214472"/>
            <a:ext cx="6024123" cy="6014980"/>
          </a:xfrm>
        </p:spPr>
        <p:txBody>
          <a:bodyPr/>
          <a:lstStyle/>
          <a:p>
            <a:pPr defTabSz="932597">
              <a:spcBef>
                <a:spcPts val="600"/>
              </a:spcBef>
              <a:buSzTx/>
            </a:pPr>
            <a:r>
              <a:rPr lang="en-US" sz="2040" dirty="0">
                <a:solidFill>
                  <a:srgbClr val="FFFFFF"/>
                </a:solidFill>
                <a:latin typeface="Segoe UI"/>
              </a:rPr>
              <a:t>System Center 2012 Configuration Manager</a:t>
            </a:r>
          </a:p>
          <a:p>
            <a:pPr defTabSz="932597">
              <a:spcBef>
                <a:spcPts val="600"/>
              </a:spcBef>
              <a:buSzTx/>
            </a:pPr>
            <a:r>
              <a:rPr lang="en-US" sz="1428" dirty="0">
                <a:solidFill>
                  <a:srgbClr val="FFFFFF"/>
                </a:solidFill>
                <a:latin typeface="Segoe UI"/>
                <a:hlinkClick r:id="rId3" action="ppaction://hlinkfile"/>
              </a:rPr>
              <a:t>http://technet.microsoft.com/en-us/evalcenter/hh667640.aspx?wt.mc_id=TEC_105_1_33</a:t>
            </a:r>
            <a:endParaRPr lang="en-US" sz="1428" dirty="0">
              <a:solidFill>
                <a:srgbClr val="FFFFFF"/>
              </a:solidFill>
              <a:latin typeface="Segoe UI"/>
            </a:endParaRPr>
          </a:p>
          <a:p>
            <a:pPr defTabSz="932597">
              <a:spcBef>
                <a:spcPts val="600"/>
              </a:spcBef>
              <a:buSzTx/>
            </a:pPr>
            <a:endParaRPr lang="en-US" sz="816" dirty="0">
              <a:solidFill>
                <a:srgbClr val="FFFFFF"/>
              </a:solidFill>
              <a:latin typeface="Segoe UI"/>
            </a:endParaRPr>
          </a:p>
          <a:p>
            <a:pPr defTabSz="932597">
              <a:spcBef>
                <a:spcPts val="600"/>
              </a:spcBef>
              <a:buSzTx/>
            </a:pPr>
            <a:r>
              <a:rPr lang="en-US" sz="2040" dirty="0">
                <a:solidFill>
                  <a:srgbClr val="FFFFFF"/>
                </a:solidFill>
                <a:latin typeface="Segoe UI"/>
              </a:rPr>
              <a:t>Windows Intune</a:t>
            </a:r>
          </a:p>
          <a:p>
            <a:pPr defTabSz="932597">
              <a:spcBef>
                <a:spcPts val="600"/>
              </a:spcBef>
              <a:buSzTx/>
            </a:pPr>
            <a:r>
              <a:rPr lang="en-US" sz="1428" dirty="0">
                <a:solidFill>
                  <a:srgbClr val="FFFFFF"/>
                </a:solidFill>
                <a:latin typeface="Segoe UI"/>
                <a:hlinkClick r:id="rId4"/>
              </a:rPr>
              <a:t>http://www.microsoft.com/en-us/windows/windowsintune/try-and-buy</a:t>
            </a:r>
            <a:endParaRPr lang="en-US" sz="1428" dirty="0">
              <a:solidFill>
                <a:srgbClr val="FFFFFF"/>
              </a:solidFill>
              <a:latin typeface="Segoe UI"/>
            </a:endParaRPr>
          </a:p>
          <a:p>
            <a:pPr defTabSz="932597">
              <a:spcBef>
                <a:spcPts val="612"/>
              </a:spcBef>
              <a:buSzTx/>
            </a:pPr>
            <a:endParaRPr lang="en-US" sz="816" dirty="0">
              <a:solidFill>
                <a:srgbClr val="FFFFFF"/>
              </a:solidFill>
              <a:latin typeface="Segoe UI"/>
            </a:endParaRPr>
          </a:p>
          <a:p>
            <a:pPr defTabSz="932597">
              <a:spcBef>
                <a:spcPts val="612"/>
              </a:spcBef>
              <a:buSzTx/>
            </a:pPr>
            <a:r>
              <a:rPr lang="en-US" sz="2040" dirty="0">
                <a:solidFill>
                  <a:srgbClr val="FFFFFF"/>
                </a:solidFill>
                <a:latin typeface="Segoe UI"/>
              </a:rPr>
              <a:t>Windows Server 2012 </a:t>
            </a:r>
          </a:p>
          <a:p>
            <a:pPr defTabSz="932597">
              <a:spcBef>
                <a:spcPts val="612"/>
              </a:spcBef>
              <a:buSzTx/>
            </a:pPr>
            <a:r>
              <a:rPr lang="en-US" sz="1428" u="sng" dirty="0">
                <a:solidFill>
                  <a:srgbClr val="FFFFFF"/>
                </a:solidFill>
                <a:hlinkClick r:id="rId5"/>
              </a:rPr>
              <a:t>http://www.microsoft.com/en-us/server-cloud/windows-server</a:t>
            </a:r>
            <a:r>
              <a:rPr lang="en-US" sz="1428" u="sng" dirty="0">
                <a:solidFill>
                  <a:srgbClr val="FFFFFF"/>
                </a:solidFill>
              </a:rPr>
              <a:t> </a:t>
            </a:r>
          </a:p>
          <a:p>
            <a:pPr defTabSz="932597">
              <a:spcBef>
                <a:spcPts val="612"/>
              </a:spcBef>
              <a:buSzTx/>
            </a:pPr>
            <a:endParaRPr lang="en-US" sz="816" u="sng" dirty="0">
              <a:solidFill>
                <a:srgbClr val="FFFFFF"/>
              </a:solidFill>
            </a:endParaRPr>
          </a:p>
          <a:p>
            <a:pPr defTabSz="932597">
              <a:spcBef>
                <a:spcPts val="612"/>
              </a:spcBef>
              <a:buSzTx/>
            </a:pPr>
            <a:r>
              <a:rPr lang="en-US" sz="2040" dirty="0">
                <a:solidFill>
                  <a:srgbClr val="FFFFFF"/>
                </a:solidFill>
                <a:latin typeface="Segoe UI"/>
              </a:rPr>
              <a:t>Windows Server 2012 VDI and </a:t>
            </a:r>
            <a:br>
              <a:rPr lang="en-US" sz="2040" dirty="0">
                <a:solidFill>
                  <a:srgbClr val="FFFFFF"/>
                </a:solidFill>
                <a:latin typeface="Segoe UI"/>
              </a:rPr>
            </a:br>
            <a:r>
              <a:rPr lang="en-US" sz="2040" dirty="0">
                <a:solidFill>
                  <a:srgbClr val="FFFFFF"/>
                </a:solidFill>
                <a:latin typeface="Segoe UI"/>
              </a:rPr>
              <a:t>Remote Desktop Services</a:t>
            </a:r>
          </a:p>
          <a:p>
            <a:pPr defTabSz="932597">
              <a:spcBef>
                <a:spcPts val="612"/>
              </a:spcBef>
              <a:buSzTx/>
            </a:pPr>
            <a:r>
              <a:rPr lang="en-US" sz="1428" dirty="0">
                <a:solidFill>
                  <a:srgbClr val="000000"/>
                </a:solidFill>
                <a:latin typeface="+mn-lt"/>
                <a:hlinkClick r:id="rId6"/>
              </a:rPr>
              <a:t>http://technet.microsoft.com/en-us/evalcenter/hh670538.aspx?ocid=&amp;wt.mc_id=TEC_108_1_33</a:t>
            </a:r>
            <a:endParaRPr lang="en-US" sz="1428" dirty="0">
              <a:solidFill>
                <a:srgbClr val="000000"/>
              </a:solidFill>
              <a:latin typeface="+mn-lt"/>
            </a:endParaRPr>
          </a:p>
          <a:p>
            <a:pPr defTabSz="932597">
              <a:spcBef>
                <a:spcPts val="612"/>
              </a:spcBef>
              <a:buSzTx/>
            </a:pPr>
            <a:r>
              <a:rPr lang="en-US" sz="1428" dirty="0">
                <a:solidFill>
                  <a:srgbClr val="000000"/>
                </a:solidFill>
                <a:latin typeface="+mn-lt"/>
                <a:hlinkClick r:id="rId7"/>
              </a:rPr>
              <a:t>http://www.microsoft.com/en-us/server-cloud/windows-server/virtual-desktop-infrastructure.aspx</a:t>
            </a:r>
            <a:r>
              <a:rPr lang="en-US" sz="1428" dirty="0">
                <a:solidFill>
                  <a:srgbClr val="000000"/>
                </a:solidFill>
                <a:latin typeface="+mn-lt"/>
              </a:rPr>
              <a:t> </a:t>
            </a:r>
          </a:p>
          <a:p>
            <a:pPr defTabSz="932597">
              <a:spcBef>
                <a:spcPts val="612"/>
              </a:spcBef>
              <a:buSzTx/>
            </a:pPr>
            <a:endParaRPr lang="en-US" sz="816" dirty="0">
              <a:solidFill>
                <a:srgbClr val="000000"/>
              </a:solidFill>
              <a:latin typeface="+mn-lt"/>
            </a:endParaRPr>
          </a:p>
          <a:p>
            <a:pPr defTabSz="932597">
              <a:spcBef>
                <a:spcPts val="612"/>
              </a:spcBef>
              <a:buSzTx/>
            </a:pPr>
            <a:r>
              <a:rPr lang="en-US" sz="2000" dirty="0">
                <a:solidFill>
                  <a:srgbClr val="FFFFFF"/>
                </a:solidFill>
                <a:latin typeface="Segoe UI"/>
              </a:rPr>
              <a:t>More Resources:</a:t>
            </a:r>
          </a:p>
          <a:p>
            <a:pPr lvl="1" defTabSz="932597" fontAlgn="base">
              <a:spcAft>
                <a:spcPts val="408"/>
              </a:spcAft>
              <a:buClr>
                <a:srgbClr val="000000">
                  <a:lumMod val="75000"/>
                  <a:lumOff val="25000"/>
                </a:srgbClr>
              </a:buClr>
              <a:tabLst>
                <a:tab pos="642783" algn="l"/>
              </a:tabLst>
            </a:pPr>
            <a:r>
              <a:rPr lang="en-US" sz="1428" dirty="0">
                <a:solidFill>
                  <a:srgbClr val="000000"/>
                </a:solidFill>
                <a:hlinkClick r:id="rId8"/>
              </a:rPr>
              <a:t>microsoft.com/</a:t>
            </a:r>
            <a:r>
              <a:rPr lang="en-US" sz="1428" b="1" dirty="0" err="1">
                <a:solidFill>
                  <a:srgbClr val="000000"/>
                </a:solidFill>
                <a:hlinkClick r:id="rId8"/>
              </a:rPr>
              <a:t>workstyle</a:t>
            </a:r>
            <a:r>
              <a:rPr lang="en-US" sz="1428" dirty="0">
                <a:solidFill>
                  <a:srgbClr val="000000"/>
                </a:solidFill>
              </a:rPr>
              <a:t/>
            </a:r>
            <a:br>
              <a:rPr lang="en-US" sz="1428" dirty="0">
                <a:solidFill>
                  <a:srgbClr val="000000"/>
                </a:solidFill>
              </a:rPr>
            </a:br>
            <a:r>
              <a:rPr lang="en-US" sz="1428" dirty="0">
                <a:solidFill>
                  <a:srgbClr val="000000"/>
                </a:solidFill>
                <a:hlinkClick r:id="rId9"/>
              </a:rPr>
              <a:t>microsoft.com/</a:t>
            </a:r>
            <a:r>
              <a:rPr lang="en-US" sz="1428" b="1" dirty="0">
                <a:solidFill>
                  <a:srgbClr val="000000"/>
                </a:solidFill>
                <a:hlinkClick r:id="rId9"/>
              </a:rPr>
              <a:t>server-cloud/user-device-management</a:t>
            </a:r>
            <a:endParaRPr lang="en-US" sz="1399" b="1" dirty="0">
              <a:solidFill>
                <a:srgbClr val="000000"/>
              </a:solidFill>
            </a:endParaRPr>
          </a:p>
          <a:p>
            <a:pPr lvl="1" defTabSz="932597" fontAlgn="base">
              <a:spcAft>
                <a:spcPts val="408"/>
              </a:spcAft>
              <a:buClr>
                <a:srgbClr val="000000">
                  <a:lumMod val="75000"/>
                  <a:lumOff val="25000"/>
                </a:srgbClr>
              </a:buClr>
              <a:tabLst>
                <a:tab pos="642783" algn="l"/>
              </a:tabLst>
            </a:pPr>
            <a:endParaRPr lang="en-US" i="1" dirty="0" smtClean="0">
              <a:solidFill>
                <a:srgbClr val="FFFFFF"/>
              </a:solidFill>
            </a:endParaRPr>
          </a:p>
          <a:p>
            <a:pPr lvl="1" defTabSz="932597" fontAlgn="base">
              <a:spcBef>
                <a:spcPts val="0"/>
              </a:spcBef>
              <a:spcAft>
                <a:spcPts val="1248"/>
              </a:spcAft>
              <a:buClr>
                <a:srgbClr val="FFFFFF">
                  <a:lumMod val="75000"/>
                  <a:lumOff val="25000"/>
                </a:srgbClr>
              </a:buClr>
              <a:tabLst>
                <a:tab pos="655700" algn="l"/>
                <a:tab pos="1843224" algn="l"/>
              </a:tabLst>
            </a:pPr>
            <a:endParaRPr lang="en-US" sz="1632" dirty="0">
              <a:solidFill>
                <a:srgbClr val="000000"/>
              </a:solidFill>
            </a:endParaRPr>
          </a:p>
        </p:txBody>
      </p:sp>
      <p:sp>
        <p:nvSpPr>
          <p:cNvPr id="30" name="Rectangle 29"/>
          <p:cNvSpPr/>
          <p:nvPr/>
        </p:nvSpPr>
        <p:spPr>
          <a:xfrm>
            <a:off x="751389" y="8226659"/>
            <a:ext cx="8964879" cy="376689"/>
          </a:xfrm>
          <a:prstGeom prst="rect">
            <a:avLst/>
          </a:prstGeom>
          <a:noFill/>
        </p:spPr>
        <p:txBody>
          <a:bodyPr wrap="square" lIns="93264" tIns="46632" rIns="93264" bIns="46632">
            <a:spAutoFit/>
          </a:bodyPr>
          <a:lstStyle/>
          <a:p>
            <a:pPr marL="0" lvl="1" fontAlgn="base">
              <a:lnSpc>
                <a:spcPct val="90000"/>
              </a:lnSpc>
              <a:spcBef>
                <a:spcPct val="20000"/>
              </a:spcBef>
              <a:spcAft>
                <a:spcPts val="408"/>
              </a:spcAft>
              <a:buClr>
                <a:schemeClr val="tx1">
                  <a:lumMod val="75000"/>
                  <a:lumOff val="25000"/>
                </a:schemeClr>
              </a:buClr>
              <a:buSzPct val="90000"/>
              <a:tabLst>
                <a:tab pos="642783" algn="l"/>
              </a:tabLst>
            </a:pPr>
            <a:endParaRPr lang="en-US" sz="2000" b="1" spc="-51" dirty="0">
              <a:solidFill>
                <a:schemeClr val="bg1"/>
              </a:solidFill>
            </a:endParaRPr>
          </a:p>
        </p:txBody>
      </p:sp>
      <p:sp>
        <p:nvSpPr>
          <p:cNvPr id="23" name="Freeform 9"/>
          <p:cNvSpPr>
            <a:spLocks noEditPoints="1"/>
          </p:cNvSpPr>
          <p:nvPr/>
        </p:nvSpPr>
        <p:spPr bwMode="black">
          <a:xfrm>
            <a:off x="422584" y="5734519"/>
            <a:ext cx="637146"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5" name="Title 4"/>
          <p:cNvSpPr>
            <a:spLocks noGrp="1"/>
          </p:cNvSpPr>
          <p:nvPr>
            <p:ph type="title"/>
          </p:nvPr>
        </p:nvSpPr>
        <p:spPr/>
        <p:txBody>
          <a:bodyPr/>
          <a:lstStyle/>
          <a:p>
            <a:r>
              <a:rPr lang="en-US" sz="4896" dirty="0">
                <a:solidFill>
                  <a:schemeClr val="tx2"/>
                </a:solidFill>
                <a:latin typeface="Segoe UI Light" pitchFamily="34" charset="0"/>
              </a:rPr>
              <a:t>For More Information</a:t>
            </a:r>
            <a:endParaRPr lang="en-US" dirty="0"/>
          </a:p>
        </p:txBody>
      </p:sp>
      <p:sp>
        <p:nvSpPr>
          <p:cNvPr id="11" name="Freeform 9"/>
          <p:cNvSpPr>
            <a:spLocks noEditPoints="1"/>
          </p:cNvSpPr>
          <p:nvPr/>
        </p:nvSpPr>
        <p:spPr bwMode="black">
          <a:xfrm>
            <a:off x="422584" y="1301554"/>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2" name="Freeform 9"/>
          <p:cNvSpPr>
            <a:spLocks noEditPoints="1"/>
          </p:cNvSpPr>
          <p:nvPr/>
        </p:nvSpPr>
        <p:spPr bwMode="black">
          <a:xfrm>
            <a:off x="422584" y="2190280"/>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sp>
        <p:nvSpPr>
          <p:cNvPr id="13" name="Freeform 9"/>
          <p:cNvSpPr>
            <a:spLocks noEditPoints="1"/>
          </p:cNvSpPr>
          <p:nvPr/>
        </p:nvSpPr>
        <p:spPr bwMode="black">
          <a:xfrm>
            <a:off x="422584" y="307900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invGray">
          <a:xfrm>
            <a:off x="10252632" y="6009852"/>
            <a:ext cx="1569764" cy="336267"/>
          </a:xfrm>
          <a:prstGeom prst="rect">
            <a:avLst/>
          </a:prstGeom>
        </p:spPr>
      </p:pic>
      <p:sp>
        <p:nvSpPr>
          <p:cNvPr id="20" name="Freeform 9"/>
          <p:cNvSpPr>
            <a:spLocks noEditPoints="1"/>
          </p:cNvSpPr>
          <p:nvPr/>
        </p:nvSpPr>
        <p:spPr bwMode="black">
          <a:xfrm>
            <a:off x="422584" y="3967733"/>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13" tIns="45707" rIns="91413" bIns="45707" numCol="1" anchor="t" anchorCtr="0" compatLnSpc="1">
            <a:prstTxWarp prst="textNoShape">
              <a:avLst/>
            </a:prstTxWarp>
          </a:bodyPr>
          <a:lstStyle/>
          <a:p>
            <a:endParaRPr lang="en-US">
              <a:solidFill>
                <a:prstClr val="black"/>
              </a:solidFill>
            </a:endParaRPr>
          </a:p>
        </p:txBody>
      </p:sp>
      <p:grpSp>
        <p:nvGrpSpPr>
          <p:cNvPr id="24" name="Group 23"/>
          <p:cNvGrpSpPr/>
          <p:nvPr/>
        </p:nvGrpSpPr>
        <p:grpSpPr>
          <a:xfrm>
            <a:off x="7424749" y="2215415"/>
            <a:ext cx="4709054" cy="2300750"/>
            <a:chOff x="269239" y="2376280"/>
            <a:chExt cx="4617139" cy="2255842"/>
          </a:xfrm>
        </p:grpSpPr>
        <p:sp>
          <p:nvSpPr>
            <p:cNvPr id="25"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sp>
          <p:nvSpPr>
            <p:cNvPr id="26"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ln>
                  <a:solidFill>
                    <a:schemeClr val="tx2"/>
                  </a:solidFill>
                </a:ln>
                <a:solidFill>
                  <a:schemeClr val="tx2"/>
                </a:solidFill>
              </a:endParaRPr>
            </a:p>
          </p:txBody>
        </p:sp>
        <p:sp>
          <p:nvSpPr>
            <p:cNvPr id="27" name="Freeform 13"/>
            <p:cNvSpPr>
              <a:spLocks noEditPoints="1"/>
            </p:cNvSpPr>
            <p:nvPr/>
          </p:nvSpPr>
          <p:spPr bwMode="auto">
            <a:xfrm>
              <a:off x="824453" y="4269317"/>
              <a:ext cx="4061925" cy="313208"/>
            </a:xfrm>
            <a:custGeom>
              <a:avLst/>
              <a:gdLst>
                <a:gd name="T0" fmla="*/ 905 w 1754"/>
                <a:gd name="T1" fmla="*/ 38 h 133"/>
                <a:gd name="T2" fmla="*/ 1676 w 1754"/>
                <a:gd name="T3" fmla="*/ 52 h 133"/>
                <a:gd name="T4" fmla="*/ 1678 w 1754"/>
                <a:gd name="T5" fmla="*/ 80 h 133"/>
                <a:gd name="T6" fmla="*/ 1453 w 1754"/>
                <a:gd name="T7" fmla="*/ 100 h 133"/>
                <a:gd name="T8" fmla="*/ 971 w 1754"/>
                <a:gd name="T9" fmla="*/ 14 h 133"/>
                <a:gd name="T10" fmla="*/ 1018 w 1754"/>
                <a:gd name="T11" fmla="*/ 88 h 133"/>
                <a:gd name="T12" fmla="*/ 1082 w 1754"/>
                <a:gd name="T13" fmla="*/ 98 h 133"/>
                <a:gd name="T14" fmla="*/ 1030 w 1754"/>
                <a:gd name="T15" fmla="*/ 76 h 133"/>
                <a:gd name="T16" fmla="*/ 763 w 1754"/>
                <a:gd name="T17" fmla="*/ 86 h 133"/>
                <a:gd name="T18" fmla="*/ 1265 w 1754"/>
                <a:gd name="T19" fmla="*/ 58 h 133"/>
                <a:gd name="T20" fmla="*/ 1256 w 1754"/>
                <a:gd name="T21" fmla="*/ 100 h 133"/>
                <a:gd name="T22" fmla="*/ 582 w 1754"/>
                <a:gd name="T23" fmla="*/ 20 h 133"/>
                <a:gd name="T24" fmla="*/ 1564 w 1754"/>
                <a:gd name="T25" fmla="*/ 7 h 133"/>
                <a:gd name="T26" fmla="*/ 1538 w 1754"/>
                <a:gd name="T27" fmla="*/ 71 h 133"/>
                <a:gd name="T28" fmla="*/ 1746 w 1754"/>
                <a:gd name="T29" fmla="*/ 16 h 133"/>
                <a:gd name="T30" fmla="*/ 1718 w 1754"/>
                <a:gd name="T31" fmla="*/ 62 h 133"/>
                <a:gd name="T32" fmla="*/ 1748 w 1754"/>
                <a:gd name="T33" fmla="*/ 44 h 133"/>
                <a:gd name="T34" fmla="*/ 1377 w 1754"/>
                <a:gd name="T35" fmla="*/ 65 h 133"/>
                <a:gd name="T36" fmla="*/ 1381 w 1754"/>
                <a:gd name="T37" fmla="*/ 19 h 133"/>
                <a:gd name="T38" fmla="*/ 653 w 1754"/>
                <a:gd name="T39" fmla="*/ 41 h 133"/>
                <a:gd name="T40" fmla="*/ 598 w 1754"/>
                <a:gd name="T41" fmla="*/ 50 h 133"/>
                <a:gd name="T42" fmla="*/ 1114 w 1754"/>
                <a:gd name="T43" fmla="*/ 41 h 133"/>
                <a:gd name="T44" fmla="*/ 668 w 1754"/>
                <a:gd name="T45" fmla="*/ 36 h 133"/>
                <a:gd name="T46" fmla="*/ 696 w 1754"/>
                <a:gd name="T47" fmla="*/ 95 h 133"/>
                <a:gd name="T48" fmla="*/ 723 w 1754"/>
                <a:gd name="T49" fmla="*/ 101 h 133"/>
                <a:gd name="T50" fmla="*/ 201 w 1754"/>
                <a:gd name="T51" fmla="*/ 36 h 133"/>
                <a:gd name="T52" fmla="*/ 1174 w 1754"/>
                <a:gd name="T53" fmla="*/ 84 h 133"/>
                <a:gd name="T54" fmla="*/ 697 w 1754"/>
                <a:gd name="T55" fmla="*/ 46 h 133"/>
                <a:gd name="T56" fmla="*/ 1410 w 1754"/>
                <a:gd name="T57" fmla="*/ 69 h 133"/>
                <a:gd name="T58" fmla="*/ 963 w 1754"/>
                <a:gd name="T59" fmla="*/ 49 h 133"/>
                <a:gd name="T60" fmla="*/ 986 w 1754"/>
                <a:gd name="T61" fmla="*/ 103 h 133"/>
                <a:gd name="T62" fmla="*/ 1424 w 1754"/>
                <a:gd name="T63" fmla="*/ 11 h 133"/>
                <a:gd name="T64" fmla="*/ 754 w 1754"/>
                <a:gd name="T65" fmla="*/ 92 h 133"/>
                <a:gd name="T66" fmla="*/ 1377 w 1754"/>
                <a:gd name="T67" fmla="*/ 17 h 133"/>
                <a:gd name="T68" fmla="*/ 964 w 1754"/>
                <a:gd name="T69" fmla="*/ 41 h 133"/>
                <a:gd name="T70" fmla="*/ 1015 w 1754"/>
                <a:gd name="T71" fmla="*/ 90 h 133"/>
                <a:gd name="T72" fmla="*/ 603 w 1754"/>
                <a:gd name="T73" fmla="*/ 123 h 133"/>
                <a:gd name="T74" fmla="*/ 1356 w 1754"/>
                <a:gd name="T75" fmla="*/ 19 h 133"/>
                <a:gd name="T76" fmla="*/ 1261 w 1754"/>
                <a:gd name="T77" fmla="*/ 45 h 133"/>
                <a:gd name="T78" fmla="*/ 788 w 1754"/>
                <a:gd name="T79" fmla="*/ 34 h 133"/>
                <a:gd name="T80" fmla="*/ 966 w 1754"/>
                <a:gd name="T81" fmla="*/ 36 h 133"/>
                <a:gd name="T82" fmla="*/ 689 w 1754"/>
                <a:gd name="T83" fmla="*/ 67 h 133"/>
                <a:gd name="T84" fmla="*/ 966 w 1754"/>
                <a:gd name="T85" fmla="*/ 73 h 133"/>
                <a:gd name="T86" fmla="*/ 1677 w 1754"/>
                <a:gd name="T87" fmla="*/ 78 h 133"/>
                <a:gd name="T88" fmla="*/ 1355 w 1754"/>
                <a:gd name="T89" fmla="*/ 9 h 133"/>
                <a:gd name="T90" fmla="*/ 1212 w 1754"/>
                <a:gd name="T91" fmla="*/ 49 h 133"/>
                <a:gd name="T92" fmla="*/ 639 w 1754"/>
                <a:gd name="T93" fmla="*/ 49 h 133"/>
                <a:gd name="T94" fmla="*/ 740 w 1754"/>
                <a:gd name="T95" fmla="*/ 93 h 133"/>
                <a:gd name="T96" fmla="*/ 1260 w 1754"/>
                <a:gd name="T97" fmla="*/ 98 h 133"/>
                <a:gd name="T98" fmla="*/ 800 w 1754"/>
                <a:gd name="T99" fmla="*/ 43 h 133"/>
                <a:gd name="T100" fmla="*/ 606 w 1754"/>
                <a:gd name="T101" fmla="*/ 40 h 133"/>
                <a:gd name="T102" fmla="*/ 1041 w 1754"/>
                <a:gd name="T103" fmla="*/ 39 h 133"/>
                <a:gd name="T104" fmla="*/ 1360 w 1754"/>
                <a:gd name="T105" fmla="*/ 78 h 133"/>
                <a:gd name="T106" fmla="*/ 1139 w 1754"/>
                <a:gd name="T107" fmla="*/ 45 h 133"/>
                <a:gd name="T108" fmla="*/ 1563 w 1754"/>
                <a:gd name="T109" fmla="*/ 50 h 133"/>
                <a:gd name="T110" fmla="*/ 1571 w 1754"/>
                <a:gd name="T111" fmla="*/ 57 h 133"/>
                <a:gd name="T112" fmla="*/ 579 w 1754"/>
                <a:gd name="T113" fmla="*/ 58 h 133"/>
                <a:gd name="T114" fmla="*/ 585 w 1754"/>
                <a:gd name="T115" fmla="*/ 92 h 133"/>
                <a:gd name="T116" fmla="*/ 1654 w 1754"/>
                <a:gd name="T117" fmla="*/ 63 h 133"/>
                <a:gd name="T118" fmla="*/ 1422 w 1754"/>
                <a:gd name="T119" fmla="*/ 97 h 133"/>
                <a:gd name="T120" fmla="*/ 720 w 1754"/>
                <a:gd name="T121" fmla="*/ 99 h 133"/>
                <a:gd name="T122" fmla="*/ 1700 w 1754"/>
                <a:gd name="T123" fmla="*/ 26 h 133"/>
                <a:gd name="T124" fmla="*/ 795 w 1754"/>
                <a:gd name="T125"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4" h="133">
                  <a:moveTo>
                    <a:pt x="48" y="83"/>
                  </a:moveTo>
                  <a:cubicBezTo>
                    <a:pt x="49" y="82"/>
                    <a:pt x="49" y="82"/>
                    <a:pt x="49" y="81"/>
                  </a:cubicBezTo>
                  <a:cubicBezTo>
                    <a:pt x="60" y="57"/>
                    <a:pt x="71" y="33"/>
                    <a:pt x="82" y="9"/>
                  </a:cubicBezTo>
                  <a:cubicBezTo>
                    <a:pt x="82" y="9"/>
                    <a:pt x="82" y="9"/>
                    <a:pt x="82" y="8"/>
                  </a:cubicBezTo>
                  <a:cubicBezTo>
                    <a:pt x="82" y="8"/>
                    <a:pt x="83" y="7"/>
                    <a:pt x="83" y="7"/>
                  </a:cubicBezTo>
                  <a:cubicBezTo>
                    <a:pt x="87" y="7"/>
                    <a:pt x="91" y="7"/>
                    <a:pt x="95" y="7"/>
                  </a:cubicBezTo>
                  <a:cubicBezTo>
                    <a:pt x="96" y="7"/>
                    <a:pt x="96" y="8"/>
                    <a:pt x="96" y="9"/>
                  </a:cubicBezTo>
                  <a:cubicBezTo>
                    <a:pt x="96" y="9"/>
                    <a:pt x="96" y="9"/>
                    <a:pt x="96" y="10"/>
                  </a:cubicBezTo>
                  <a:cubicBezTo>
                    <a:pt x="96" y="40"/>
                    <a:pt x="96" y="69"/>
                    <a:pt x="96" y="99"/>
                  </a:cubicBezTo>
                  <a:cubicBezTo>
                    <a:pt x="96" y="102"/>
                    <a:pt x="97" y="101"/>
                    <a:pt x="94" y="101"/>
                  </a:cubicBezTo>
                  <a:cubicBezTo>
                    <a:pt x="91" y="102"/>
                    <a:pt x="89" y="101"/>
                    <a:pt x="86" y="101"/>
                  </a:cubicBezTo>
                  <a:cubicBezTo>
                    <a:pt x="85" y="102"/>
                    <a:pt x="85" y="101"/>
                    <a:pt x="85" y="101"/>
                  </a:cubicBezTo>
                  <a:cubicBezTo>
                    <a:pt x="85" y="100"/>
                    <a:pt x="85" y="100"/>
                    <a:pt x="85" y="99"/>
                  </a:cubicBezTo>
                  <a:cubicBezTo>
                    <a:pt x="85" y="75"/>
                    <a:pt x="85" y="51"/>
                    <a:pt x="85" y="27"/>
                  </a:cubicBezTo>
                  <a:cubicBezTo>
                    <a:pt x="85" y="27"/>
                    <a:pt x="85" y="26"/>
                    <a:pt x="85" y="25"/>
                  </a:cubicBezTo>
                  <a:cubicBezTo>
                    <a:pt x="84" y="26"/>
                    <a:pt x="84" y="26"/>
                    <a:pt x="84" y="27"/>
                  </a:cubicBezTo>
                  <a:cubicBezTo>
                    <a:pt x="73" y="51"/>
                    <a:pt x="63" y="75"/>
                    <a:pt x="52" y="100"/>
                  </a:cubicBezTo>
                  <a:cubicBezTo>
                    <a:pt x="52" y="100"/>
                    <a:pt x="52" y="100"/>
                    <a:pt x="51" y="101"/>
                  </a:cubicBezTo>
                  <a:cubicBezTo>
                    <a:pt x="51" y="101"/>
                    <a:pt x="51" y="102"/>
                    <a:pt x="50" y="101"/>
                  </a:cubicBezTo>
                  <a:cubicBezTo>
                    <a:pt x="49" y="101"/>
                    <a:pt x="47" y="102"/>
                    <a:pt x="46" y="101"/>
                  </a:cubicBezTo>
                  <a:cubicBezTo>
                    <a:pt x="45" y="101"/>
                    <a:pt x="44" y="99"/>
                    <a:pt x="44" y="98"/>
                  </a:cubicBezTo>
                  <a:cubicBezTo>
                    <a:pt x="33" y="74"/>
                    <a:pt x="23" y="50"/>
                    <a:pt x="12" y="27"/>
                  </a:cubicBezTo>
                  <a:cubicBezTo>
                    <a:pt x="12" y="26"/>
                    <a:pt x="12" y="25"/>
                    <a:pt x="11" y="25"/>
                  </a:cubicBezTo>
                  <a:cubicBezTo>
                    <a:pt x="11" y="26"/>
                    <a:pt x="11" y="26"/>
                    <a:pt x="11" y="27"/>
                  </a:cubicBezTo>
                  <a:cubicBezTo>
                    <a:pt x="11" y="51"/>
                    <a:pt x="11" y="75"/>
                    <a:pt x="11" y="99"/>
                  </a:cubicBezTo>
                  <a:cubicBezTo>
                    <a:pt x="11" y="102"/>
                    <a:pt x="11" y="101"/>
                    <a:pt x="9" y="101"/>
                  </a:cubicBezTo>
                  <a:cubicBezTo>
                    <a:pt x="6" y="102"/>
                    <a:pt x="4" y="101"/>
                    <a:pt x="2" y="101"/>
                  </a:cubicBezTo>
                  <a:cubicBezTo>
                    <a:pt x="0" y="101"/>
                    <a:pt x="0" y="101"/>
                    <a:pt x="0" y="100"/>
                  </a:cubicBezTo>
                  <a:cubicBezTo>
                    <a:pt x="0" y="100"/>
                    <a:pt x="0" y="100"/>
                    <a:pt x="0" y="99"/>
                  </a:cubicBezTo>
                  <a:cubicBezTo>
                    <a:pt x="0" y="69"/>
                    <a:pt x="0" y="39"/>
                    <a:pt x="0" y="9"/>
                  </a:cubicBezTo>
                  <a:cubicBezTo>
                    <a:pt x="0" y="9"/>
                    <a:pt x="0" y="9"/>
                    <a:pt x="0" y="9"/>
                  </a:cubicBezTo>
                  <a:cubicBezTo>
                    <a:pt x="0" y="7"/>
                    <a:pt x="0" y="7"/>
                    <a:pt x="2" y="7"/>
                  </a:cubicBezTo>
                  <a:cubicBezTo>
                    <a:pt x="6" y="7"/>
                    <a:pt x="9" y="7"/>
                    <a:pt x="13" y="7"/>
                  </a:cubicBezTo>
                  <a:cubicBezTo>
                    <a:pt x="15" y="7"/>
                    <a:pt x="15" y="8"/>
                    <a:pt x="16" y="9"/>
                  </a:cubicBezTo>
                  <a:cubicBezTo>
                    <a:pt x="23" y="26"/>
                    <a:pt x="31" y="44"/>
                    <a:pt x="39" y="61"/>
                  </a:cubicBezTo>
                  <a:cubicBezTo>
                    <a:pt x="42" y="68"/>
                    <a:pt x="44" y="74"/>
                    <a:pt x="47" y="81"/>
                  </a:cubicBezTo>
                  <a:cubicBezTo>
                    <a:pt x="48" y="82"/>
                    <a:pt x="48" y="82"/>
                    <a:pt x="48" y="83"/>
                  </a:cubicBezTo>
                  <a:close/>
                  <a:moveTo>
                    <a:pt x="493" y="94"/>
                  </a:moveTo>
                  <a:cubicBezTo>
                    <a:pt x="490" y="93"/>
                    <a:pt x="488" y="91"/>
                    <a:pt x="487" y="88"/>
                  </a:cubicBezTo>
                  <a:cubicBezTo>
                    <a:pt x="486" y="86"/>
                    <a:pt x="486" y="84"/>
                    <a:pt x="486" y="81"/>
                  </a:cubicBezTo>
                  <a:cubicBezTo>
                    <a:pt x="486" y="69"/>
                    <a:pt x="486" y="57"/>
                    <a:pt x="486" y="45"/>
                  </a:cubicBezTo>
                  <a:cubicBezTo>
                    <a:pt x="486" y="45"/>
                    <a:pt x="486" y="45"/>
                    <a:pt x="486" y="44"/>
                  </a:cubicBezTo>
                  <a:cubicBezTo>
                    <a:pt x="486" y="44"/>
                    <a:pt x="486" y="43"/>
                    <a:pt x="487" y="43"/>
                  </a:cubicBezTo>
                  <a:cubicBezTo>
                    <a:pt x="487" y="43"/>
                    <a:pt x="487" y="43"/>
                    <a:pt x="488" y="43"/>
                  </a:cubicBezTo>
                  <a:cubicBezTo>
                    <a:pt x="492" y="43"/>
                    <a:pt x="497" y="43"/>
                    <a:pt x="501" y="43"/>
                  </a:cubicBezTo>
                  <a:cubicBezTo>
                    <a:pt x="502" y="43"/>
                    <a:pt x="503" y="43"/>
                    <a:pt x="503" y="42"/>
                  </a:cubicBezTo>
                  <a:cubicBezTo>
                    <a:pt x="503" y="40"/>
                    <a:pt x="503" y="38"/>
                    <a:pt x="503" y="36"/>
                  </a:cubicBezTo>
                  <a:cubicBezTo>
                    <a:pt x="503" y="34"/>
                    <a:pt x="503" y="34"/>
                    <a:pt x="501" y="34"/>
                  </a:cubicBezTo>
                  <a:cubicBezTo>
                    <a:pt x="497" y="34"/>
                    <a:pt x="492" y="34"/>
                    <a:pt x="487" y="34"/>
                  </a:cubicBezTo>
                  <a:cubicBezTo>
                    <a:pt x="486" y="34"/>
                    <a:pt x="486" y="35"/>
                    <a:pt x="486" y="33"/>
                  </a:cubicBezTo>
                  <a:cubicBezTo>
                    <a:pt x="486" y="27"/>
                    <a:pt x="486" y="22"/>
                    <a:pt x="486" y="16"/>
                  </a:cubicBezTo>
                  <a:cubicBezTo>
                    <a:pt x="486" y="16"/>
                    <a:pt x="486" y="15"/>
                    <a:pt x="485" y="15"/>
                  </a:cubicBezTo>
                  <a:cubicBezTo>
                    <a:pt x="482" y="16"/>
                    <a:pt x="479" y="17"/>
                    <a:pt x="476" y="18"/>
                  </a:cubicBezTo>
                  <a:cubicBezTo>
                    <a:pt x="475" y="18"/>
                    <a:pt x="475" y="18"/>
                    <a:pt x="475" y="19"/>
                  </a:cubicBezTo>
                  <a:cubicBezTo>
                    <a:pt x="475" y="19"/>
                    <a:pt x="475" y="19"/>
                    <a:pt x="475" y="20"/>
                  </a:cubicBezTo>
                  <a:cubicBezTo>
                    <a:pt x="475" y="24"/>
                    <a:pt x="475" y="28"/>
                    <a:pt x="475" y="33"/>
                  </a:cubicBezTo>
                  <a:cubicBezTo>
                    <a:pt x="475" y="34"/>
                    <a:pt x="475" y="34"/>
                    <a:pt x="474" y="34"/>
                  </a:cubicBezTo>
                  <a:cubicBezTo>
                    <a:pt x="466" y="34"/>
                    <a:pt x="458" y="34"/>
                    <a:pt x="450" y="34"/>
                  </a:cubicBezTo>
                  <a:cubicBezTo>
                    <a:pt x="449" y="34"/>
                    <a:pt x="448" y="34"/>
                    <a:pt x="448" y="33"/>
                  </a:cubicBezTo>
                  <a:cubicBezTo>
                    <a:pt x="448" y="30"/>
                    <a:pt x="448" y="27"/>
                    <a:pt x="449" y="24"/>
                  </a:cubicBezTo>
                  <a:cubicBezTo>
                    <a:pt x="449" y="22"/>
                    <a:pt x="449" y="19"/>
                    <a:pt x="450" y="16"/>
                  </a:cubicBezTo>
                  <a:cubicBezTo>
                    <a:pt x="451" y="13"/>
                    <a:pt x="453" y="11"/>
                    <a:pt x="455" y="10"/>
                  </a:cubicBezTo>
                  <a:cubicBezTo>
                    <a:pt x="457" y="10"/>
                    <a:pt x="459" y="10"/>
                    <a:pt x="461" y="10"/>
                  </a:cubicBezTo>
                  <a:cubicBezTo>
                    <a:pt x="463" y="10"/>
                    <a:pt x="465" y="10"/>
                    <a:pt x="467" y="11"/>
                  </a:cubicBezTo>
                  <a:cubicBezTo>
                    <a:pt x="467" y="8"/>
                    <a:pt x="467" y="6"/>
                    <a:pt x="467" y="3"/>
                  </a:cubicBezTo>
                  <a:cubicBezTo>
                    <a:pt x="467" y="2"/>
                    <a:pt x="466" y="2"/>
                    <a:pt x="466" y="1"/>
                  </a:cubicBezTo>
                  <a:cubicBezTo>
                    <a:pt x="461" y="0"/>
                    <a:pt x="455" y="0"/>
                    <a:pt x="451" y="2"/>
                  </a:cubicBezTo>
                  <a:cubicBezTo>
                    <a:pt x="443" y="6"/>
                    <a:pt x="439" y="12"/>
                    <a:pt x="438" y="20"/>
                  </a:cubicBezTo>
                  <a:cubicBezTo>
                    <a:pt x="437" y="24"/>
                    <a:pt x="438" y="28"/>
                    <a:pt x="438" y="32"/>
                  </a:cubicBezTo>
                  <a:cubicBezTo>
                    <a:pt x="438" y="34"/>
                    <a:pt x="438" y="34"/>
                    <a:pt x="435" y="34"/>
                  </a:cubicBezTo>
                  <a:cubicBezTo>
                    <a:pt x="433" y="34"/>
                    <a:pt x="430" y="34"/>
                    <a:pt x="428" y="34"/>
                  </a:cubicBezTo>
                  <a:cubicBezTo>
                    <a:pt x="426" y="34"/>
                    <a:pt x="426" y="34"/>
                    <a:pt x="426" y="36"/>
                  </a:cubicBezTo>
                  <a:cubicBezTo>
                    <a:pt x="426" y="38"/>
                    <a:pt x="426" y="40"/>
                    <a:pt x="426" y="42"/>
                  </a:cubicBezTo>
                  <a:cubicBezTo>
                    <a:pt x="426" y="44"/>
                    <a:pt x="426" y="43"/>
                    <a:pt x="428" y="43"/>
                  </a:cubicBezTo>
                  <a:cubicBezTo>
                    <a:pt x="431" y="43"/>
                    <a:pt x="434" y="43"/>
                    <a:pt x="436" y="43"/>
                  </a:cubicBezTo>
                  <a:cubicBezTo>
                    <a:pt x="437" y="43"/>
                    <a:pt x="438" y="44"/>
                    <a:pt x="438" y="45"/>
                  </a:cubicBezTo>
                  <a:cubicBezTo>
                    <a:pt x="438" y="45"/>
                    <a:pt x="438" y="45"/>
                    <a:pt x="438" y="46"/>
                  </a:cubicBezTo>
                  <a:cubicBezTo>
                    <a:pt x="438" y="64"/>
                    <a:pt x="438" y="81"/>
                    <a:pt x="438" y="99"/>
                  </a:cubicBezTo>
                  <a:cubicBezTo>
                    <a:pt x="438" y="100"/>
                    <a:pt x="438" y="100"/>
                    <a:pt x="438" y="100"/>
                  </a:cubicBezTo>
                  <a:cubicBezTo>
                    <a:pt x="438" y="101"/>
                    <a:pt x="438" y="102"/>
                    <a:pt x="439" y="102"/>
                  </a:cubicBezTo>
                  <a:cubicBezTo>
                    <a:pt x="441" y="101"/>
                    <a:pt x="444" y="102"/>
                    <a:pt x="446" y="101"/>
                  </a:cubicBezTo>
                  <a:cubicBezTo>
                    <a:pt x="449" y="101"/>
                    <a:pt x="448" y="102"/>
                    <a:pt x="448" y="99"/>
                  </a:cubicBezTo>
                  <a:cubicBezTo>
                    <a:pt x="448" y="81"/>
                    <a:pt x="448" y="63"/>
                    <a:pt x="448" y="45"/>
                  </a:cubicBezTo>
                  <a:cubicBezTo>
                    <a:pt x="448" y="43"/>
                    <a:pt x="449" y="43"/>
                    <a:pt x="450" y="43"/>
                  </a:cubicBezTo>
                  <a:cubicBezTo>
                    <a:pt x="458" y="43"/>
                    <a:pt x="465" y="43"/>
                    <a:pt x="473" y="43"/>
                  </a:cubicBezTo>
                  <a:cubicBezTo>
                    <a:pt x="475" y="43"/>
                    <a:pt x="475" y="43"/>
                    <a:pt x="475" y="46"/>
                  </a:cubicBezTo>
                  <a:cubicBezTo>
                    <a:pt x="475" y="58"/>
                    <a:pt x="475" y="71"/>
                    <a:pt x="475" y="83"/>
                  </a:cubicBezTo>
                  <a:cubicBezTo>
                    <a:pt x="475" y="87"/>
                    <a:pt x="475" y="91"/>
                    <a:pt x="477" y="94"/>
                  </a:cubicBezTo>
                  <a:cubicBezTo>
                    <a:pt x="479" y="98"/>
                    <a:pt x="482" y="101"/>
                    <a:pt x="486" y="102"/>
                  </a:cubicBezTo>
                  <a:cubicBezTo>
                    <a:pt x="490" y="103"/>
                    <a:pt x="493" y="103"/>
                    <a:pt x="497" y="103"/>
                  </a:cubicBezTo>
                  <a:cubicBezTo>
                    <a:pt x="498" y="103"/>
                    <a:pt x="500" y="102"/>
                    <a:pt x="502" y="101"/>
                  </a:cubicBezTo>
                  <a:cubicBezTo>
                    <a:pt x="502" y="101"/>
                    <a:pt x="503" y="101"/>
                    <a:pt x="503" y="100"/>
                  </a:cubicBezTo>
                  <a:cubicBezTo>
                    <a:pt x="503" y="97"/>
                    <a:pt x="503" y="95"/>
                    <a:pt x="503" y="92"/>
                  </a:cubicBezTo>
                  <a:cubicBezTo>
                    <a:pt x="499" y="94"/>
                    <a:pt x="496" y="94"/>
                    <a:pt x="493" y="94"/>
                  </a:cubicBezTo>
                  <a:close/>
                  <a:moveTo>
                    <a:pt x="841" y="42"/>
                  </a:moveTo>
                  <a:cubicBezTo>
                    <a:pt x="841" y="42"/>
                    <a:pt x="841" y="42"/>
                    <a:pt x="841" y="42"/>
                  </a:cubicBezTo>
                  <a:cubicBezTo>
                    <a:pt x="841" y="42"/>
                    <a:pt x="841" y="42"/>
                    <a:pt x="841" y="42"/>
                  </a:cubicBezTo>
                  <a:cubicBezTo>
                    <a:pt x="842" y="42"/>
                    <a:pt x="842" y="42"/>
                    <a:pt x="843" y="42"/>
                  </a:cubicBezTo>
                  <a:cubicBezTo>
                    <a:pt x="844" y="42"/>
                    <a:pt x="845" y="42"/>
                    <a:pt x="845" y="42"/>
                  </a:cubicBezTo>
                  <a:cubicBezTo>
                    <a:pt x="846" y="42"/>
                    <a:pt x="847" y="42"/>
                    <a:pt x="848" y="42"/>
                  </a:cubicBezTo>
                  <a:cubicBezTo>
                    <a:pt x="848" y="42"/>
                    <a:pt x="848" y="42"/>
                    <a:pt x="848" y="42"/>
                  </a:cubicBezTo>
                  <a:cubicBezTo>
                    <a:pt x="848" y="42"/>
                    <a:pt x="848" y="42"/>
                    <a:pt x="848" y="42"/>
                  </a:cubicBezTo>
                  <a:cubicBezTo>
                    <a:pt x="848" y="43"/>
                    <a:pt x="849" y="42"/>
                    <a:pt x="849" y="43"/>
                  </a:cubicBezTo>
                  <a:cubicBezTo>
                    <a:pt x="849" y="43"/>
                    <a:pt x="849" y="43"/>
                    <a:pt x="849" y="43"/>
                  </a:cubicBezTo>
                  <a:cubicBezTo>
                    <a:pt x="849" y="43"/>
                    <a:pt x="849" y="43"/>
                    <a:pt x="849" y="43"/>
                  </a:cubicBezTo>
                  <a:cubicBezTo>
                    <a:pt x="850" y="43"/>
                    <a:pt x="850" y="43"/>
                    <a:pt x="850" y="43"/>
                  </a:cubicBezTo>
                  <a:cubicBezTo>
                    <a:pt x="850" y="43"/>
                    <a:pt x="850" y="43"/>
                    <a:pt x="850" y="43"/>
                  </a:cubicBezTo>
                  <a:cubicBezTo>
                    <a:pt x="851" y="43"/>
                    <a:pt x="851" y="43"/>
                    <a:pt x="851" y="43"/>
                  </a:cubicBezTo>
                  <a:cubicBezTo>
                    <a:pt x="851" y="43"/>
                    <a:pt x="851" y="43"/>
                    <a:pt x="851" y="43"/>
                  </a:cubicBezTo>
                  <a:cubicBezTo>
                    <a:pt x="851" y="44"/>
                    <a:pt x="852" y="44"/>
                    <a:pt x="852" y="44"/>
                  </a:cubicBezTo>
                  <a:cubicBezTo>
                    <a:pt x="852" y="44"/>
                    <a:pt x="852" y="44"/>
                    <a:pt x="852" y="44"/>
                  </a:cubicBezTo>
                  <a:cubicBezTo>
                    <a:pt x="852" y="44"/>
                    <a:pt x="852" y="44"/>
                    <a:pt x="852" y="44"/>
                  </a:cubicBezTo>
                  <a:cubicBezTo>
                    <a:pt x="852" y="44"/>
                    <a:pt x="852" y="44"/>
                    <a:pt x="852" y="44"/>
                  </a:cubicBezTo>
                  <a:cubicBezTo>
                    <a:pt x="853" y="44"/>
                    <a:pt x="853" y="44"/>
                    <a:pt x="853" y="44"/>
                  </a:cubicBezTo>
                  <a:cubicBezTo>
                    <a:pt x="853" y="44"/>
                    <a:pt x="853" y="44"/>
                    <a:pt x="853" y="44"/>
                  </a:cubicBezTo>
                  <a:cubicBezTo>
                    <a:pt x="853" y="45"/>
                    <a:pt x="853" y="45"/>
                    <a:pt x="853" y="45"/>
                  </a:cubicBezTo>
                  <a:cubicBezTo>
                    <a:pt x="853" y="45"/>
                    <a:pt x="853" y="45"/>
                    <a:pt x="853" y="45"/>
                  </a:cubicBezTo>
                  <a:cubicBezTo>
                    <a:pt x="854" y="45"/>
                    <a:pt x="854" y="45"/>
                    <a:pt x="854" y="45"/>
                  </a:cubicBezTo>
                  <a:cubicBezTo>
                    <a:pt x="854" y="45"/>
                    <a:pt x="854" y="45"/>
                    <a:pt x="854" y="45"/>
                  </a:cubicBezTo>
                  <a:cubicBezTo>
                    <a:pt x="854" y="45"/>
                    <a:pt x="854" y="45"/>
                    <a:pt x="854" y="45"/>
                  </a:cubicBezTo>
                  <a:cubicBezTo>
                    <a:pt x="854" y="45"/>
                    <a:pt x="854" y="45"/>
                    <a:pt x="854" y="45"/>
                  </a:cubicBezTo>
                  <a:cubicBezTo>
                    <a:pt x="854" y="46"/>
                    <a:pt x="854" y="46"/>
                    <a:pt x="855" y="46"/>
                  </a:cubicBezTo>
                  <a:cubicBezTo>
                    <a:pt x="855" y="46"/>
                    <a:pt x="855" y="46"/>
                    <a:pt x="855" y="46"/>
                  </a:cubicBezTo>
                  <a:cubicBezTo>
                    <a:pt x="855" y="46"/>
                    <a:pt x="855" y="46"/>
                    <a:pt x="855" y="46"/>
                  </a:cubicBezTo>
                  <a:cubicBezTo>
                    <a:pt x="855" y="46"/>
                    <a:pt x="855" y="46"/>
                    <a:pt x="855" y="46"/>
                  </a:cubicBezTo>
                  <a:cubicBezTo>
                    <a:pt x="855" y="46"/>
                    <a:pt x="855" y="46"/>
                    <a:pt x="855" y="47"/>
                  </a:cubicBezTo>
                  <a:cubicBezTo>
                    <a:pt x="855" y="47"/>
                    <a:pt x="855" y="47"/>
                    <a:pt x="855" y="47"/>
                  </a:cubicBezTo>
                  <a:cubicBezTo>
                    <a:pt x="856" y="47"/>
                    <a:pt x="856" y="47"/>
                    <a:pt x="856" y="48"/>
                  </a:cubicBezTo>
                  <a:cubicBezTo>
                    <a:pt x="856" y="47"/>
                    <a:pt x="856" y="47"/>
                    <a:pt x="856" y="47"/>
                  </a:cubicBezTo>
                  <a:cubicBezTo>
                    <a:pt x="856" y="48"/>
                    <a:pt x="856" y="48"/>
                    <a:pt x="856" y="48"/>
                  </a:cubicBezTo>
                  <a:cubicBezTo>
                    <a:pt x="856" y="48"/>
                    <a:pt x="856" y="48"/>
                    <a:pt x="856" y="48"/>
                  </a:cubicBezTo>
                  <a:cubicBezTo>
                    <a:pt x="857" y="48"/>
                    <a:pt x="856" y="48"/>
                    <a:pt x="857" y="49"/>
                  </a:cubicBezTo>
                  <a:cubicBezTo>
                    <a:pt x="857" y="49"/>
                    <a:pt x="857" y="49"/>
                    <a:pt x="857" y="49"/>
                  </a:cubicBezTo>
                  <a:cubicBezTo>
                    <a:pt x="857" y="49"/>
                    <a:pt x="857" y="49"/>
                    <a:pt x="857" y="49"/>
                  </a:cubicBezTo>
                  <a:cubicBezTo>
                    <a:pt x="857" y="49"/>
                    <a:pt x="857" y="49"/>
                    <a:pt x="857" y="49"/>
                  </a:cubicBezTo>
                  <a:cubicBezTo>
                    <a:pt x="857" y="49"/>
                    <a:pt x="857" y="50"/>
                    <a:pt x="857" y="50"/>
                  </a:cubicBezTo>
                  <a:cubicBezTo>
                    <a:pt x="857" y="50"/>
                    <a:pt x="857" y="50"/>
                    <a:pt x="857" y="50"/>
                  </a:cubicBezTo>
                  <a:cubicBezTo>
                    <a:pt x="858" y="50"/>
                    <a:pt x="857" y="50"/>
                    <a:pt x="858" y="51"/>
                  </a:cubicBezTo>
                  <a:cubicBezTo>
                    <a:pt x="858" y="51"/>
                    <a:pt x="858" y="51"/>
                    <a:pt x="858" y="51"/>
                  </a:cubicBezTo>
                  <a:cubicBezTo>
                    <a:pt x="858" y="51"/>
                    <a:pt x="858" y="51"/>
                    <a:pt x="858" y="52"/>
                  </a:cubicBezTo>
                  <a:cubicBezTo>
                    <a:pt x="858" y="52"/>
                    <a:pt x="858" y="52"/>
                    <a:pt x="858" y="52"/>
                  </a:cubicBezTo>
                  <a:cubicBezTo>
                    <a:pt x="858" y="52"/>
                    <a:pt x="858" y="53"/>
                    <a:pt x="858" y="53"/>
                  </a:cubicBezTo>
                  <a:cubicBezTo>
                    <a:pt x="858" y="53"/>
                    <a:pt x="858" y="53"/>
                    <a:pt x="858" y="53"/>
                  </a:cubicBezTo>
                  <a:cubicBezTo>
                    <a:pt x="859" y="54"/>
                    <a:pt x="858" y="54"/>
                    <a:pt x="859" y="55"/>
                  </a:cubicBezTo>
                  <a:cubicBezTo>
                    <a:pt x="859" y="55"/>
                    <a:pt x="859" y="55"/>
                    <a:pt x="859" y="55"/>
                  </a:cubicBezTo>
                  <a:cubicBezTo>
                    <a:pt x="859" y="55"/>
                    <a:pt x="859" y="56"/>
                    <a:pt x="859" y="57"/>
                  </a:cubicBezTo>
                  <a:cubicBezTo>
                    <a:pt x="859" y="57"/>
                    <a:pt x="859" y="57"/>
                    <a:pt x="859" y="57"/>
                  </a:cubicBezTo>
                  <a:cubicBezTo>
                    <a:pt x="859" y="58"/>
                    <a:pt x="859" y="59"/>
                    <a:pt x="859" y="60"/>
                  </a:cubicBezTo>
                  <a:cubicBezTo>
                    <a:pt x="859" y="73"/>
                    <a:pt x="859" y="86"/>
                    <a:pt x="859" y="100"/>
                  </a:cubicBezTo>
                  <a:cubicBezTo>
                    <a:pt x="859" y="100"/>
                    <a:pt x="859" y="101"/>
                    <a:pt x="859" y="101"/>
                  </a:cubicBezTo>
                  <a:cubicBezTo>
                    <a:pt x="859" y="101"/>
                    <a:pt x="859" y="101"/>
                    <a:pt x="859" y="101"/>
                  </a:cubicBezTo>
                  <a:cubicBezTo>
                    <a:pt x="862" y="102"/>
                    <a:pt x="864" y="102"/>
                    <a:pt x="866" y="102"/>
                  </a:cubicBezTo>
                  <a:cubicBezTo>
                    <a:pt x="867" y="102"/>
                    <a:pt x="869" y="102"/>
                    <a:pt x="870" y="101"/>
                  </a:cubicBezTo>
                  <a:cubicBezTo>
                    <a:pt x="870" y="101"/>
                    <a:pt x="870" y="101"/>
                    <a:pt x="870" y="101"/>
                  </a:cubicBezTo>
                  <a:cubicBezTo>
                    <a:pt x="871" y="101"/>
                    <a:pt x="870" y="100"/>
                    <a:pt x="870" y="100"/>
                  </a:cubicBezTo>
                  <a:cubicBezTo>
                    <a:pt x="870" y="87"/>
                    <a:pt x="870" y="74"/>
                    <a:pt x="870" y="62"/>
                  </a:cubicBezTo>
                  <a:cubicBezTo>
                    <a:pt x="870" y="61"/>
                    <a:pt x="870" y="61"/>
                    <a:pt x="871" y="60"/>
                  </a:cubicBezTo>
                  <a:cubicBezTo>
                    <a:pt x="870" y="60"/>
                    <a:pt x="870" y="60"/>
                    <a:pt x="871" y="59"/>
                  </a:cubicBezTo>
                  <a:cubicBezTo>
                    <a:pt x="871" y="59"/>
                    <a:pt x="871" y="58"/>
                    <a:pt x="871" y="58"/>
                  </a:cubicBezTo>
                  <a:cubicBezTo>
                    <a:pt x="871" y="57"/>
                    <a:pt x="871" y="57"/>
                    <a:pt x="871" y="57"/>
                  </a:cubicBezTo>
                  <a:cubicBezTo>
                    <a:pt x="871" y="57"/>
                    <a:pt x="871" y="57"/>
                    <a:pt x="871" y="56"/>
                  </a:cubicBezTo>
                  <a:cubicBezTo>
                    <a:pt x="871" y="56"/>
                    <a:pt x="871" y="56"/>
                    <a:pt x="871" y="56"/>
                  </a:cubicBezTo>
                  <a:cubicBezTo>
                    <a:pt x="871" y="56"/>
                    <a:pt x="871" y="55"/>
                    <a:pt x="872" y="55"/>
                  </a:cubicBezTo>
                  <a:cubicBezTo>
                    <a:pt x="872" y="55"/>
                    <a:pt x="872" y="55"/>
                    <a:pt x="872" y="55"/>
                  </a:cubicBezTo>
                  <a:cubicBezTo>
                    <a:pt x="872" y="55"/>
                    <a:pt x="872" y="55"/>
                    <a:pt x="872" y="55"/>
                  </a:cubicBezTo>
                  <a:cubicBezTo>
                    <a:pt x="872" y="55"/>
                    <a:pt x="872" y="54"/>
                    <a:pt x="872" y="54"/>
                  </a:cubicBezTo>
                  <a:cubicBezTo>
                    <a:pt x="872" y="54"/>
                    <a:pt x="872" y="54"/>
                    <a:pt x="872" y="54"/>
                  </a:cubicBezTo>
                  <a:cubicBezTo>
                    <a:pt x="872" y="54"/>
                    <a:pt x="872" y="53"/>
                    <a:pt x="872" y="53"/>
                  </a:cubicBezTo>
                  <a:cubicBezTo>
                    <a:pt x="872" y="53"/>
                    <a:pt x="872" y="53"/>
                    <a:pt x="872" y="53"/>
                  </a:cubicBezTo>
                  <a:cubicBezTo>
                    <a:pt x="872" y="53"/>
                    <a:pt x="872" y="53"/>
                    <a:pt x="873" y="52"/>
                  </a:cubicBezTo>
                  <a:cubicBezTo>
                    <a:pt x="873" y="52"/>
                    <a:pt x="873" y="52"/>
                    <a:pt x="873" y="52"/>
                  </a:cubicBezTo>
                  <a:cubicBezTo>
                    <a:pt x="873" y="52"/>
                    <a:pt x="873" y="52"/>
                    <a:pt x="873" y="52"/>
                  </a:cubicBezTo>
                  <a:cubicBezTo>
                    <a:pt x="873" y="52"/>
                    <a:pt x="873" y="52"/>
                    <a:pt x="873" y="52"/>
                  </a:cubicBezTo>
                  <a:cubicBezTo>
                    <a:pt x="873" y="52"/>
                    <a:pt x="873" y="51"/>
                    <a:pt x="873" y="51"/>
                  </a:cubicBezTo>
                  <a:cubicBezTo>
                    <a:pt x="873" y="51"/>
                    <a:pt x="873" y="51"/>
                    <a:pt x="873" y="51"/>
                  </a:cubicBezTo>
                  <a:cubicBezTo>
                    <a:pt x="874" y="51"/>
                    <a:pt x="873" y="51"/>
                    <a:pt x="874" y="50"/>
                  </a:cubicBezTo>
                  <a:cubicBezTo>
                    <a:pt x="874" y="50"/>
                    <a:pt x="874" y="50"/>
                    <a:pt x="874" y="50"/>
                  </a:cubicBezTo>
                  <a:cubicBezTo>
                    <a:pt x="874" y="50"/>
                    <a:pt x="874" y="50"/>
                    <a:pt x="874" y="50"/>
                  </a:cubicBezTo>
                  <a:cubicBezTo>
                    <a:pt x="874" y="50"/>
                    <a:pt x="874" y="50"/>
                    <a:pt x="874" y="50"/>
                  </a:cubicBezTo>
                  <a:cubicBezTo>
                    <a:pt x="874" y="50"/>
                    <a:pt x="874" y="49"/>
                    <a:pt x="874" y="49"/>
                  </a:cubicBezTo>
                  <a:cubicBezTo>
                    <a:pt x="874" y="49"/>
                    <a:pt x="874" y="49"/>
                    <a:pt x="874" y="49"/>
                  </a:cubicBezTo>
                  <a:cubicBezTo>
                    <a:pt x="874" y="49"/>
                    <a:pt x="875" y="49"/>
                    <a:pt x="875" y="49"/>
                  </a:cubicBezTo>
                  <a:cubicBezTo>
                    <a:pt x="875" y="49"/>
                    <a:pt x="875" y="49"/>
                    <a:pt x="875" y="49"/>
                  </a:cubicBezTo>
                  <a:cubicBezTo>
                    <a:pt x="875" y="49"/>
                    <a:pt x="875" y="48"/>
                    <a:pt x="875" y="48"/>
                  </a:cubicBezTo>
                  <a:cubicBezTo>
                    <a:pt x="875" y="48"/>
                    <a:pt x="875" y="48"/>
                    <a:pt x="875" y="48"/>
                  </a:cubicBezTo>
                  <a:cubicBezTo>
                    <a:pt x="875" y="48"/>
                    <a:pt x="875" y="48"/>
                    <a:pt x="875" y="48"/>
                  </a:cubicBezTo>
                  <a:cubicBezTo>
                    <a:pt x="875" y="48"/>
                    <a:pt x="875" y="48"/>
                    <a:pt x="875" y="48"/>
                  </a:cubicBezTo>
                  <a:cubicBezTo>
                    <a:pt x="876" y="48"/>
                    <a:pt x="876" y="48"/>
                    <a:pt x="876" y="47"/>
                  </a:cubicBezTo>
                  <a:cubicBezTo>
                    <a:pt x="876" y="48"/>
                    <a:pt x="876" y="48"/>
                    <a:pt x="876" y="48"/>
                  </a:cubicBezTo>
                  <a:cubicBezTo>
                    <a:pt x="876" y="47"/>
                    <a:pt x="876" y="47"/>
                    <a:pt x="876" y="47"/>
                  </a:cubicBezTo>
                  <a:cubicBezTo>
                    <a:pt x="876" y="47"/>
                    <a:pt x="876" y="47"/>
                    <a:pt x="876" y="47"/>
                  </a:cubicBezTo>
                  <a:cubicBezTo>
                    <a:pt x="877" y="47"/>
                    <a:pt x="877" y="46"/>
                    <a:pt x="878" y="45"/>
                  </a:cubicBezTo>
                  <a:cubicBezTo>
                    <a:pt x="878" y="45"/>
                    <a:pt x="878" y="45"/>
                    <a:pt x="878" y="45"/>
                  </a:cubicBezTo>
                  <a:cubicBezTo>
                    <a:pt x="878" y="45"/>
                    <a:pt x="878" y="45"/>
                    <a:pt x="878" y="45"/>
                  </a:cubicBezTo>
                  <a:cubicBezTo>
                    <a:pt x="878" y="45"/>
                    <a:pt x="878" y="45"/>
                    <a:pt x="878" y="45"/>
                  </a:cubicBezTo>
                  <a:cubicBezTo>
                    <a:pt x="878" y="45"/>
                    <a:pt x="878" y="45"/>
                    <a:pt x="879" y="45"/>
                  </a:cubicBezTo>
                  <a:cubicBezTo>
                    <a:pt x="879" y="45"/>
                    <a:pt x="879" y="45"/>
                    <a:pt x="879" y="45"/>
                  </a:cubicBezTo>
                  <a:cubicBezTo>
                    <a:pt x="879" y="45"/>
                    <a:pt x="879" y="44"/>
                    <a:pt x="880" y="44"/>
                  </a:cubicBezTo>
                  <a:cubicBezTo>
                    <a:pt x="880" y="44"/>
                    <a:pt x="880" y="44"/>
                    <a:pt x="880" y="44"/>
                  </a:cubicBezTo>
                  <a:cubicBezTo>
                    <a:pt x="880" y="44"/>
                    <a:pt x="880" y="44"/>
                    <a:pt x="880" y="44"/>
                  </a:cubicBezTo>
                  <a:cubicBezTo>
                    <a:pt x="880" y="44"/>
                    <a:pt x="880" y="44"/>
                    <a:pt x="880" y="44"/>
                  </a:cubicBezTo>
                  <a:cubicBezTo>
                    <a:pt x="880" y="44"/>
                    <a:pt x="881" y="44"/>
                    <a:pt x="881" y="43"/>
                  </a:cubicBezTo>
                  <a:cubicBezTo>
                    <a:pt x="881" y="43"/>
                    <a:pt x="881" y="43"/>
                    <a:pt x="881" y="43"/>
                  </a:cubicBezTo>
                  <a:cubicBezTo>
                    <a:pt x="881" y="43"/>
                    <a:pt x="881" y="43"/>
                    <a:pt x="881" y="43"/>
                  </a:cubicBezTo>
                  <a:cubicBezTo>
                    <a:pt x="881" y="43"/>
                    <a:pt x="881" y="43"/>
                    <a:pt x="882" y="43"/>
                  </a:cubicBezTo>
                  <a:cubicBezTo>
                    <a:pt x="882" y="43"/>
                    <a:pt x="882" y="43"/>
                    <a:pt x="882" y="43"/>
                  </a:cubicBezTo>
                  <a:cubicBezTo>
                    <a:pt x="882" y="43"/>
                    <a:pt x="882" y="43"/>
                    <a:pt x="882" y="43"/>
                  </a:cubicBezTo>
                  <a:cubicBezTo>
                    <a:pt x="882" y="43"/>
                    <a:pt x="882" y="43"/>
                    <a:pt x="882" y="43"/>
                  </a:cubicBezTo>
                  <a:cubicBezTo>
                    <a:pt x="883" y="43"/>
                    <a:pt x="883" y="43"/>
                    <a:pt x="883" y="43"/>
                  </a:cubicBezTo>
                  <a:cubicBezTo>
                    <a:pt x="883" y="43"/>
                    <a:pt x="883" y="43"/>
                    <a:pt x="883" y="42"/>
                  </a:cubicBezTo>
                  <a:cubicBezTo>
                    <a:pt x="884" y="42"/>
                    <a:pt x="884" y="42"/>
                    <a:pt x="884" y="42"/>
                  </a:cubicBezTo>
                  <a:cubicBezTo>
                    <a:pt x="884" y="42"/>
                    <a:pt x="884" y="42"/>
                    <a:pt x="884" y="42"/>
                  </a:cubicBezTo>
                  <a:cubicBezTo>
                    <a:pt x="884" y="42"/>
                    <a:pt x="885" y="42"/>
                    <a:pt x="886" y="42"/>
                  </a:cubicBezTo>
                  <a:cubicBezTo>
                    <a:pt x="887" y="42"/>
                    <a:pt x="887" y="42"/>
                    <a:pt x="888" y="42"/>
                  </a:cubicBezTo>
                  <a:cubicBezTo>
                    <a:pt x="889" y="42"/>
                    <a:pt x="890" y="42"/>
                    <a:pt x="890" y="42"/>
                  </a:cubicBezTo>
                  <a:cubicBezTo>
                    <a:pt x="891" y="42"/>
                    <a:pt x="891" y="42"/>
                    <a:pt x="891" y="42"/>
                  </a:cubicBezTo>
                  <a:cubicBezTo>
                    <a:pt x="891" y="42"/>
                    <a:pt x="891" y="42"/>
                    <a:pt x="891" y="42"/>
                  </a:cubicBezTo>
                  <a:cubicBezTo>
                    <a:pt x="891" y="43"/>
                    <a:pt x="892" y="42"/>
                    <a:pt x="892" y="43"/>
                  </a:cubicBezTo>
                  <a:cubicBezTo>
                    <a:pt x="892" y="43"/>
                    <a:pt x="892" y="43"/>
                    <a:pt x="892" y="43"/>
                  </a:cubicBezTo>
                  <a:cubicBezTo>
                    <a:pt x="892" y="43"/>
                    <a:pt x="892" y="43"/>
                    <a:pt x="892" y="43"/>
                  </a:cubicBezTo>
                  <a:cubicBezTo>
                    <a:pt x="892" y="43"/>
                    <a:pt x="893" y="43"/>
                    <a:pt x="893" y="43"/>
                  </a:cubicBezTo>
                  <a:cubicBezTo>
                    <a:pt x="893" y="43"/>
                    <a:pt x="893" y="43"/>
                    <a:pt x="893" y="43"/>
                  </a:cubicBezTo>
                  <a:cubicBezTo>
                    <a:pt x="893" y="43"/>
                    <a:pt x="894" y="43"/>
                    <a:pt x="894" y="43"/>
                  </a:cubicBezTo>
                  <a:cubicBezTo>
                    <a:pt x="894" y="43"/>
                    <a:pt x="894" y="43"/>
                    <a:pt x="894" y="43"/>
                  </a:cubicBezTo>
                  <a:cubicBezTo>
                    <a:pt x="894" y="44"/>
                    <a:pt x="894" y="44"/>
                    <a:pt x="895" y="44"/>
                  </a:cubicBezTo>
                  <a:cubicBezTo>
                    <a:pt x="895" y="44"/>
                    <a:pt x="895" y="44"/>
                    <a:pt x="895" y="44"/>
                  </a:cubicBezTo>
                  <a:cubicBezTo>
                    <a:pt x="895" y="44"/>
                    <a:pt x="895" y="44"/>
                    <a:pt x="895" y="44"/>
                  </a:cubicBezTo>
                  <a:cubicBezTo>
                    <a:pt x="895" y="44"/>
                    <a:pt x="895" y="44"/>
                    <a:pt x="895" y="44"/>
                  </a:cubicBezTo>
                  <a:cubicBezTo>
                    <a:pt x="895" y="44"/>
                    <a:pt x="896" y="44"/>
                    <a:pt x="896" y="44"/>
                  </a:cubicBezTo>
                  <a:cubicBezTo>
                    <a:pt x="896" y="44"/>
                    <a:pt x="896" y="44"/>
                    <a:pt x="896" y="44"/>
                  </a:cubicBezTo>
                  <a:cubicBezTo>
                    <a:pt x="896" y="45"/>
                    <a:pt x="896" y="45"/>
                    <a:pt x="896" y="45"/>
                  </a:cubicBezTo>
                  <a:cubicBezTo>
                    <a:pt x="896" y="45"/>
                    <a:pt x="896" y="45"/>
                    <a:pt x="896" y="45"/>
                  </a:cubicBezTo>
                  <a:cubicBezTo>
                    <a:pt x="896" y="45"/>
                    <a:pt x="897" y="45"/>
                    <a:pt x="897" y="45"/>
                  </a:cubicBezTo>
                  <a:cubicBezTo>
                    <a:pt x="897" y="45"/>
                    <a:pt x="897" y="45"/>
                    <a:pt x="897" y="45"/>
                  </a:cubicBezTo>
                  <a:cubicBezTo>
                    <a:pt x="897" y="45"/>
                    <a:pt x="897" y="45"/>
                    <a:pt x="897" y="45"/>
                  </a:cubicBezTo>
                  <a:cubicBezTo>
                    <a:pt x="897" y="45"/>
                    <a:pt x="897" y="45"/>
                    <a:pt x="897" y="45"/>
                  </a:cubicBezTo>
                  <a:cubicBezTo>
                    <a:pt x="897" y="46"/>
                    <a:pt x="897" y="46"/>
                    <a:pt x="897" y="46"/>
                  </a:cubicBezTo>
                  <a:cubicBezTo>
                    <a:pt x="897" y="46"/>
                    <a:pt x="897" y="46"/>
                    <a:pt x="897" y="46"/>
                  </a:cubicBezTo>
                  <a:cubicBezTo>
                    <a:pt x="897" y="46"/>
                    <a:pt x="898" y="46"/>
                    <a:pt x="898" y="46"/>
                  </a:cubicBezTo>
                  <a:cubicBezTo>
                    <a:pt x="898" y="46"/>
                    <a:pt x="898" y="46"/>
                    <a:pt x="898" y="46"/>
                  </a:cubicBezTo>
                  <a:cubicBezTo>
                    <a:pt x="898" y="46"/>
                    <a:pt x="898" y="47"/>
                    <a:pt x="898" y="47"/>
                  </a:cubicBezTo>
                  <a:cubicBezTo>
                    <a:pt x="898" y="47"/>
                    <a:pt x="898" y="47"/>
                    <a:pt x="898" y="47"/>
                  </a:cubicBezTo>
                  <a:cubicBezTo>
                    <a:pt x="898" y="47"/>
                    <a:pt x="898" y="47"/>
                    <a:pt x="898" y="47"/>
                  </a:cubicBezTo>
                  <a:cubicBezTo>
                    <a:pt x="898" y="47"/>
                    <a:pt x="898" y="47"/>
                    <a:pt x="898" y="47"/>
                  </a:cubicBezTo>
                  <a:cubicBezTo>
                    <a:pt x="899" y="47"/>
                    <a:pt x="899" y="48"/>
                    <a:pt x="899" y="48"/>
                  </a:cubicBezTo>
                  <a:cubicBezTo>
                    <a:pt x="899" y="48"/>
                    <a:pt x="899" y="48"/>
                    <a:pt x="899" y="48"/>
                  </a:cubicBezTo>
                  <a:cubicBezTo>
                    <a:pt x="899" y="48"/>
                    <a:pt x="899" y="48"/>
                    <a:pt x="899" y="48"/>
                  </a:cubicBezTo>
                  <a:cubicBezTo>
                    <a:pt x="899" y="48"/>
                    <a:pt x="899" y="48"/>
                    <a:pt x="899" y="48"/>
                  </a:cubicBezTo>
                  <a:cubicBezTo>
                    <a:pt x="899" y="48"/>
                    <a:pt x="899" y="48"/>
                    <a:pt x="899" y="48"/>
                  </a:cubicBezTo>
                  <a:cubicBezTo>
                    <a:pt x="899" y="49"/>
                    <a:pt x="899" y="49"/>
                    <a:pt x="899" y="49"/>
                  </a:cubicBezTo>
                  <a:cubicBezTo>
                    <a:pt x="900" y="49"/>
                    <a:pt x="900" y="49"/>
                    <a:pt x="899" y="49"/>
                  </a:cubicBezTo>
                  <a:cubicBezTo>
                    <a:pt x="900" y="49"/>
                    <a:pt x="900" y="50"/>
                    <a:pt x="900" y="50"/>
                  </a:cubicBezTo>
                  <a:cubicBezTo>
                    <a:pt x="900" y="50"/>
                    <a:pt x="900" y="50"/>
                    <a:pt x="900" y="50"/>
                  </a:cubicBezTo>
                  <a:cubicBezTo>
                    <a:pt x="900" y="50"/>
                    <a:pt x="900" y="51"/>
                    <a:pt x="900" y="51"/>
                  </a:cubicBezTo>
                  <a:cubicBezTo>
                    <a:pt x="900" y="51"/>
                    <a:pt x="900" y="51"/>
                    <a:pt x="900" y="51"/>
                  </a:cubicBezTo>
                  <a:cubicBezTo>
                    <a:pt x="900" y="51"/>
                    <a:pt x="900" y="52"/>
                    <a:pt x="900" y="52"/>
                  </a:cubicBezTo>
                  <a:cubicBezTo>
                    <a:pt x="901" y="52"/>
                    <a:pt x="901" y="52"/>
                    <a:pt x="901" y="52"/>
                  </a:cubicBezTo>
                  <a:cubicBezTo>
                    <a:pt x="901" y="53"/>
                    <a:pt x="901" y="53"/>
                    <a:pt x="901" y="53"/>
                  </a:cubicBezTo>
                  <a:cubicBezTo>
                    <a:pt x="901" y="54"/>
                    <a:pt x="901" y="54"/>
                    <a:pt x="901" y="54"/>
                  </a:cubicBezTo>
                  <a:cubicBezTo>
                    <a:pt x="901" y="54"/>
                    <a:pt x="901" y="55"/>
                    <a:pt x="901" y="56"/>
                  </a:cubicBezTo>
                  <a:cubicBezTo>
                    <a:pt x="901" y="56"/>
                    <a:pt x="901" y="56"/>
                    <a:pt x="901" y="56"/>
                  </a:cubicBezTo>
                  <a:cubicBezTo>
                    <a:pt x="902" y="57"/>
                    <a:pt x="901" y="58"/>
                    <a:pt x="902" y="59"/>
                  </a:cubicBezTo>
                  <a:cubicBezTo>
                    <a:pt x="902" y="60"/>
                    <a:pt x="902" y="60"/>
                    <a:pt x="902" y="61"/>
                  </a:cubicBezTo>
                  <a:cubicBezTo>
                    <a:pt x="902" y="62"/>
                    <a:pt x="902" y="62"/>
                    <a:pt x="902" y="63"/>
                  </a:cubicBezTo>
                  <a:cubicBezTo>
                    <a:pt x="902" y="75"/>
                    <a:pt x="902" y="87"/>
                    <a:pt x="902" y="99"/>
                  </a:cubicBezTo>
                  <a:cubicBezTo>
                    <a:pt x="902" y="102"/>
                    <a:pt x="901" y="102"/>
                    <a:pt x="904" y="102"/>
                  </a:cubicBezTo>
                  <a:cubicBezTo>
                    <a:pt x="906" y="102"/>
                    <a:pt x="908" y="102"/>
                    <a:pt x="911" y="102"/>
                  </a:cubicBezTo>
                  <a:cubicBezTo>
                    <a:pt x="912" y="102"/>
                    <a:pt x="912" y="102"/>
                    <a:pt x="912" y="100"/>
                  </a:cubicBezTo>
                  <a:cubicBezTo>
                    <a:pt x="912" y="85"/>
                    <a:pt x="912" y="71"/>
                    <a:pt x="912" y="56"/>
                  </a:cubicBezTo>
                  <a:cubicBezTo>
                    <a:pt x="912" y="56"/>
                    <a:pt x="913" y="55"/>
                    <a:pt x="912" y="55"/>
                  </a:cubicBezTo>
                  <a:cubicBezTo>
                    <a:pt x="912" y="54"/>
                    <a:pt x="912" y="54"/>
                    <a:pt x="912" y="54"/>
                  </a:cubicBezTo>
                  <a:cubicBezTo>
                    <a:pt x="912" y="53"/>
                    <a:pt x="912" y="52"/>
                    <a:pt x="912" y="52"/>
                  </a:cubicBezTo>
                  <a:cubicBezTo>
                    <a:pt x="912" y="52"/>
                    <a:pt x="912" y="51"/>
                    <a:pt x="912" y="51"/>
                  </a:cubicBezTo>
                  <a:cubicBezTo>
                    <a:pt x="912" y="51"/>
                    <a:pt x="912" y="50"/>
                    <a:pt x="912" y="50"/>
                  </a:cubicBezTo>
                  <a:cubicBezTo>
                    <a:pt x="912" y="50"/>
                    <a:pt x="912" y="50"/>
                    <a:pt x="912" y="50"/>
                  </a:cubicBezTo>
                  <a:cubicBezTo>
                    <a:pt x="912" y="49"/>
                    <a:pt x="912" y="49"/>
                    <a:pt x="912" y="49"/>
                  </a:cubicBezTo>
                  <a:cubicBezTo>
                    <a:pt x="911" y="49"/>
                    <a:pt x="912" y="49"/>
                    <a:pt x="911" y="48"/>
                  </a:cubicBezTo>
                  <a:cubicBezTo>
                    <a:pt x="911" y="48"/>
                    <a:pt x="911" y="48"/>
                    <a:pt x="911" y="48"/>
                  </a:cubicBezTo>
                  <a:cubicBezTo>
                    <a:pt x="911" y="48"/>
                    <a:pt x="911" y="48"/>
                    <a:pt x="911" y="48"/>
                  </a:cubicBezTo>
                  <a:cubicBezTo>
                    <a:pt x="911" y="48"/>
                    <a:pt x="911" y="47"/>
                    <a:pt x="911" y="47"/>
                  </a:cubicBezTo>
                  <a:cubicBezTo>
                    <a:pt x="911" y="47"/>
                    <a:pt x="911" y="47"/>
                    <a:pt x="911" y="47"/>
                  </a:cubicBezTo>
                  <a:cubicBezTo>
                    <a:pt x="911" y="47"/>
                    <a:pt x="911" y="46"/>
                    <a:pt x="911" y="46"/>
                  </a:cubicBezTo>
                  <a:cubicBezTo>
                    <a:pt x="911" y="46"/>
                    <a:pt x="911" y="46"/>
                    <a:pt x="911" y="46"/>
                  </a:cubicBezTo>
                  <a:cubicBezTo>
                    <a:pt x="910" y="46"/>
                    <a:pt x="910" y="45"/>
                    <a:pt x="910" y="45"/>
                  </a:cubicBezTo>
                  <a:cubicBezTo>
                    <a:pt x="910" y="45"/>
                    <a:pt x="910" y="45"/>
                    <a:pt x="910" y="45"/>
                  </a:cubicBezTo>
                  <a:cubicBezTo>
                    <a:pt x="910" y="45"/>
                    <a:pt x="910" y="44"/>
                    <a:pt x="910" y="44"/>
                  </a:cubicBezTo>
                  <a:cubicBezTo>
                    <a:pt x="910" y="44"/>
                    <a:pt x="910" y="44"/>
                    <a:pt x="910" y="44"/>
                  </a:cubicBezTo>
                  <a:cubicBezTo>
                    <a:pt x="910" y="44"/>
                    <a:pt x="910" y="44"/>
                    <a:pt x="910" y="43"/>
                  </a:cubicBezTo>
                  <a:cubicBezTo>
                    <a:pt x="910" y="43"/>
                    <a:pt x="910" y="43"/>
                    <a:pt x="910" y="43"/>
                  </a:cubicBezTo>
                  <a:cubicBezTo>
                    <a:pt x="909" y="43"/>
                    <a:pt x="909" y="43"/>
                    <a:pt x="909" y="43"/>
                  </a:cubicBezTo>
                  <a:cubicBezTo>
                    <a:pt x="909" y="43"/>
                    <a:pt x="909" y="43"/>
                    <a:pt x="909" y="43"/>
                  </a:cubicBezTo>
                  <a:cubicBezTo>
                    <a:pt x="909" y="43"/>
                    <a:pt x="909" y="42"/>
                    <a:pt x="909" y="42"/>
                  </a:cubicBezTo>
                  <a:cubicBezTo>
                    <a:pt x="909" y="42"/>
                    <a:pt x="909" y="42"/>
                    <a:pt x="909" y="42"/>
                  </a:cubicBezTo>
                  <a:cubicBezTo>
                    <a:pt x="909" y="42"/>
                    <a:pt x="909" y="41"/>
                    <a:pt x="908" y="41"/>
                  </a:cubicBezTo>
                  <a:cubicBezTo>
                    <a:pt x="908" y="41"/>
                    <a:pt x="908" y="41"/>
                    <a:pt x="908" y="41"/>
                  </a:cubicBezTo>
                  <a:cubicBezTo>
                    <a:pt x="908" y="41"/>
                    <a:pt x="908" y="41"/>
                    <a:pt x="908" y="41"/>
                  </a:cubicBezTo>
                  <a:cubicBezTo>
                    <a:pt x="908" y="41"/>
                    <a:pt x="908" y="41"/>
                    <a:pt x="908" y="41"/>
                  </a:cubicBezTo>
                  <a:cubicBezTo>
                    <a:pt x="908" y="41"/>
                    <a:pt x="908" y="40"/>
                    <a:pt x="908" y="40"/>
                  </a:cubicBezTo>
                  <a:cubicBezTo>
                    <a:pt x="908" y="40"/>
                    <a:pt x="908" y="40"/>
                    <a:pt x="908" y="40"/>
                  </a:cubicBezTo>
                  <a:cubicBezTo>
                    <a:pt x="908" y="40"/>
                    <a:pt x="908" y="40"/>
                    <a:pt x="907" y="40"/>
                  </a:cubicBezTo>
                  <a:cubicBezTo>
                    <a:pt x="907" y="40"/>
                    <a:pt x="907" y="40"/>
                    <a:pt x="907" y="40"/>
                  </a:cubicBezTo>
                  <a:cubicBezTo>
                    <a:pt x="907" y="40"/>
                    <a:pt x="907" y="40"/>
                    <a:pt x="907" y="40"/>
                  </a:cubicBezTo>
                  <a:cubicBezTo>
                    <a:pt x="907" y="40"/>
                    <a:pt x="907" y="40"/>
                    <a:pt x="907" y="40"/>
                  </a:cubicBezTo>
                  <a:cubicBezTo>
                    <a:pt x="907" y="39"/>
                    <a:pt x="907" y="39"/>
                    <a:pt x="906" y="39"/>
                  </a:cubicBezTo>
                  <a:cubicBezTo>
                    <a:pt x="906" y="39"/>
                    <a:pt x="906" y="39"/>
                    <a:pt x="906" y="39"/>
                  </a:cubicBezTo>
                  <a:cubicBezTo>
                    <a:pt x="906" y="38"/>
                    <a:pt x="906" y="38"/>
                    <a:pt x="906" y="38"/>
                  </a:cubicBezTo>
                  <a:cubicBezTo>
                    <a:pt x="906" y="38"/>
                    <a:pt x="906" y="38"/>
                    <a:pt x="906" y="38"/>
                  </a:cubicBezTo>
                  <a:cubicBezTo>
                    <a:pt x="906" y="38"/>
                    <a:pt x="906" y="38"/>
                    <a:pt x="906" y="38"/>
                  </a:cubicBezTo>
                  <a:cubicBezTo>
                    <a:pt x="906" y="38"/>
                    <a:pt x="906" y="38"/>
                    <a:pt x="906" y="38"/>
                  </a:cubicBezTo>
                  <a:cubicBezTo>
                    <a:pt x="906" y="38"/>
                    <a:pt x="905" y="38"/>
                    <a:pt x="905" y="38"/>
                  </a:cubicBezTo>
                  <a:cubicBezTo>
                    <a:pt x="905" y="38"/>
                    <a:pt x="905" y="38"/>
                    <a:pt x="905" y="38"/>
                  </a:cubicBezTo>
                  <a:cubicBezTo>
                    <a:pt x="905" y="37"/>
                    <a:pt x="905" y="37"/>
                    <a:pt x="904" y="37"/>
                  </a:cubicBezTo>
                  <a:cubicBezTo>
                    <a:pt x="904" y="37"/>
                    <a:pt x="904" y="37"/>
                    <a:pt x="904" y="37"/>
                  </a:cubicBezTo>
                  <a:cubicBezTo>
                    <a:pt x="904" y="37"/>
                    <a:pt x="904" y="37"/>
                    <a:pt x="904" y="36"/>
                  </a:cubicBezTo>
                  <a:cubicBezTo>
                    <a:pt x="904" y="36"/>
                    <a:pt x="904" y="36"/>
                    <a:pt x="904" y="36"/>
                  </a:cubicBezTo>
                  <a:cubicBezTo>
                    <a:pt x="904" y="36"/>
                    <a:pt x="904" y="36"/>
                    <a:pt x="904" y="36"/>
                  </a:cubicBezTo>
                  <a:cubicBezTo>
                    <a:pt x="904" y="36"/>
                    <a:pt x="904" y="36"/>
                    <a:pt x="904" y="36"/>
                  </a:cubicBezTo>
                  <a:cubicBezTo>
                    <a:pt x="903" y="36"/>
                    <a:pt x="903" y="36"/>
                    <a:pt x="903" y="36"/>
                  </a:cubicBezTo>
                  <a:cubicBezTo>
                    <a:pt x="903" y="36"/>
                    <a:pt x="903" y="36"/>
                    <a:pt x="903" y="36"/>
                  </a:cubicBezTo>
                  <a:cubicBezTo>
                    <a:pt x="903" y="36"/>
                    <a:pt x="903" y="35"/>
                    <a:pt x="902" y="35"/>
                  </a:cubicBezTo>
                  <a:cubicBezTo>
                    <a:pt x="902" y="35"/>
                    <a:pt x="902" y="35"/>
                    <a:pt x="902" y="35"/>
                  </a:cubicBezTo>
                  <a:cubicBezTo>
                    <a:pt x="902" y="35"/>
                    <a:pt x="902" y="35"/>
                    <a:pt x="902" y="35"/>
                  </a:cubicBezTo>
                  <a:cubicBezTo>
                    <a:pt x="902" y="35"/>
                    <a:pt x="902" y="35"/>
                    <a:pt x="902" y="35"/>
                  </a:cubicBezTo>
                  <a:cubicBezTo>
                    <a:pt x="902" y="35"/>
                    <a:pt x="902" y="35"/>
                    <a:pt x="902" y="35"/>
                  </a:cubicBezTo>
                  <a:cubicBezTo>
                    <a:pt x="902" y="35"/>
                    <a:pt x="901" y="35"/>
                    <a:pt x="901" y="35"/>
                  </a:cubicBezTo>
                  <a:cubicBezTo>
                    <a:pt x="901" y="35"/>
                    <a:pt x="901" y="35"/>
                    <a:pt x="901" y="35"/>
                  </a:cubicBezTo>
                  <a:cubicBezTo>
                    <a:pt x="901" y="34"/>
                    <a:pt x="901" y="34"/>
                    <a:pt x="900" y="34"/>
                  </a:cubicBezTo>
                  <a:cubicBezTo>
                    <a:pt x="900" y="34"/>
                    <a:pt x="900" y="34"/>
                    <a:pt x="900" y="34"/>
                  </a:cubicBezTo>
                  <a:cubicBezTo>
                    <a:pt x="900" y="34"/>
                    <a:pt x="900" y="34"/>
                    <a:pt x="900" y="34"/>
                  </a:cubicBezTo>
                  <a:cubicBezTo>
                    <a:pt x="900" y="34"/>
                    <a:pt x="900" y="34"/>
                    <a:pt x="899" y="34"/>
                  </a:cubicBezTo>
                  <a:cubicBezTo>
                    <a:pt x="899" y="34"/>
                    <a:pt x="899" y="34"/>
                    <a:pt x="899" y="34"/>
                  </a:cubicBezTo>
                  <a:cubicBezTo>
                    <a:pt x="899" y="34"/>
                    <a:pt x="899" y="34"/>
                    <a:pt x="898" y="34"/>
                  </a:cubicBezTo>
                  <a:cubicBezTo>
                    <a:pt x="898" y="34"/>
                    <a:pt x="898" y="34"/>
                    <a:pt x="898" y="34"/>
                  </a:cubicBezTo>
                  <a:cubicBezTo>
                    <a:pt x="898" y="33"/>
                    <a:pt x="898" y="34"/>
                    <a:pt x="897" y="33"/>
                  </a:cubicBezTo>
                  <a:cubicBezTo>
                    <a:pt x="897" y="33"/>
                    <a:pt x="897" y="33"/>
                    <a:pt x="897" y="33"/>
                  </a:cubicBezTo>
                  <a:cubicBezTo>
                    <a:pt x="897" y="33"/>
                    <a:pt x="897" y="33"/>
                    <a:pt x="897" y="33"/>
                  </a:cubicBezTo>
                  <a:cubicBezTo>
                    <a:pt x="897" y="33"/>
                    <a:pt x="896" y="33"/>
                    <a:pt x="896" y="33"/>
                  </a:cubicBezTo>
                  <a:cubicBezTo>
                    <a:pt x="895" y="33"/>
                    <a:pt x="895" y="33"/>
                    <a:pt x="895" y="33"/>
                  </a:cubicBezTo>
                  <a:cubicBezTo>
                    <a:pt x="894" y="33"/>
                    <a:pt x="894" y="33"/>
                    <a:pt x="893" y="33"/>
                  </a:cubicBezTo>
                  <a:cubicBezTo>
                    <a:pt x="891" y="33"/>
                    <a:pt x="890" y="33"/>
                    <a:pt x="888" y="33"/>
                  </a:cubicBezTo>
                  <a:cubicBezTo>
                    <a:pt x="887" y="33"/>
                    <a:pt x="886" y="33"/>
                    <a:pt x="886" y="33"/>
                  </a:cubicBezTo>
                  <a:cubicBezTo>
                    <a:pt x="885" y="33"/>
                    <a:pt x="885" y="33"/>
                    <a:pt x="885" y="33"/>
                  </a:cubicBezTo>
                  <a:cubicBezTo>
                    <a:pt x="885" y="33"/>
                    <a:pt x="885" y="33"/>
                    <a:pt x="885" y="33"/>
                  </a:cubicBezTo>
                  <a:cubicBezTo>
                    <a:pt x="885" y="33"/>
                    <a:pt x="884" y="33"/>
                    <a:pt x="884" y="33"/>
                  </a:cubicBezTo>
                  <a:cubicBezTo>
                    <a:pt x="884" y="33"/>
                    <a:pt x="884" y="33"/>
                    <a:pt x="884" y="33"/>
                  </a:cubicBezTo>
                  <a:cubicBezTo>
                    <a:pt x="884" y="34"/>
                    <a:pt x="883" y="33"/>
                    <a:pt x="883" y="34"/>
                  </a:cubicBezTo>
                  <a:cubicBezTo>
                    <a:pt x="883" y="34"/>
                    <a:pt x="883" y="34"/>
                    <a:pt x="882" y="34"/>
                  </a:cubicBezTo>
                  <a:cubicBezTo>
                    <a:pt x="882" y="34"/>
                    <a:pt x="882" y="34"/>
                    <a:pt x="882" y="34"/>
                  </a:cubicBezTo>
                  <a:cubicBezTo>
                    <a:pt x="882" y="34"/>
                    <a:pt x="882" y="34"/>
                    <a:pt x="881" y="34"/>
                  </a:cubicBezTo>
                  <a:cubicBezTo>
                    <a:pt x="881" y="34"/>
                    <a:pt x="881" y="34"/>
                    <a:pt x="881" y="34"/>
                  </a:cubicBezTo>
                  <a:cubicBezTo>
                    <a:pt x="881" y="34"/>
                    <a:pt x="881" y="34"/>
                    <a:pt x="881" y="34"/>
                  </a:cubicBezTo>
                  <a:cubicBezTo>
                    <a:pt x="880" y="35"/>
                    <a:pt x="880" y="34"/>
                    <a:pt x="880" y="35"/>
                  </a:cubicBezTo>
                  <a:cubicBezTo>
                    <a:pt x="880" y="35"/>
                    <a:pt x="880" y="35"/>
                    <a:pt x="880" y="35"/>
                  </a:cubicBezTo>
                  <a:cubicBezTo>
                    <a:pt x="879" y="35"/>
                    <a:pt x="879" y="35"/>
                    <a:pt x="879" y="35"/>
                  </a:cubicBezTo>
                  <a:cubicBezTo>
                    <a:pt x="879" y="35"/>
                    <a:pt x="879" y="35"/>
                    <a:pt x="879" y="35"/>
                  </a:cubicBezTo>
                  <a:cubicBezTo>
                    <a:pt x="879" y="35"/>
                    <a:pt x="879" y="35"/>
                    <a:pt x="879" y="35"/>
                  </a:cubicBezTo>
                  <a:cubicBezTo>
                    <a:pt x="878" y="35"/>
                    <a:pt x="878" y="35"/>
                    <a:pt x="878" y="35"/>
                  </a:cubicBezTo>
                  <a:cubicBezTo>
                    <a:pt x="878" y="35"/>
                    <a:pt x="878" y="35"/>
                    <a:pt x="878" y="35"/>
                  </a:cubicBezTo>
                  <a:cubicBezTo>
                    <a:pt x="878" y="35"/>
                    <a:pt x="878" y="36"/>
                    <a:pt x="878" y="36"/>
                  </a:cubicBezTo>
                  <a:cubicBezTo>
                    <a:pt x="878" y="36"/>
                    <a:pt x="878" y="36"/>
                    <a:pt x="878" y="36"/>
                  </a:cubicBezTo>
                  <a:cubicBezTo>
                    <a:pt x="878" y="36"/>
                    <a:pt x="877" y="36"/>
                    <a:pt x="877" y="36"/>
                  </a:cubicBezTo>
                  <a:cubicBezTo>
                    <a:pt x="877" y="36"/>
                    <a:pt x="877" y="36"/>
                    <a:pt x="877" y="36"/>
                  </a:cubicBezTo>
                  <a:cubicBezTo>
                    <a:pt x="877" y="36"/>
                    <a:pt x="876" y="36"/>
                    <a:pt x="876" y="37"/>
                  </a:cubicBezTo>
                  <a:cubicBezTo>
                    <a:pt x="876" y="37"/>
                    <a:pt x="876" y="37"/>
                    <a:pt x="876" y="37"/>
                  </a:cubicBezTo>
                  <a:cubicBezTo>
                    <a:pt x="876" y="37"/>
                    <a:pt x="876" y="37"/>
                    <a:pt x="876" y="37"/>
                  </a:cubicBezTo>
                  <a:cubicBezTo>
                    <a:pt x="876" y="37"/>
                    <a:pt x="876" y="37"/>
                    <a:pt x="876" y="37"/>
                  </a:cubicBezTo>
                  <a:cubicBezTo>
                    <a:pt x="876" y="37"/>
                    <a:pt x="875" y="37"/>
                    <a:pt x="875" y="38"/>
                  </a:cubicBezTo>
                  <a:cubicBezTo>
                    <a:pt x="875" y="38"/>
                    <a:pt x="875" y="38"/>
                    <a:pt x="875" y="38"/>
                  </a:cubicBezTo>
                  <a:cubicBezTo>
                    <a:pt x="875" y="38"/>
                    <a:pt x="875" y="38"/>
                    <a:pt x="875" y="38"/>
                  </a:cubicBezTo>
                  <a:cubicBezTo>
                    <a:pt x="875" y="38"/>
                    <a:pt x="875" y="38"/>
                    <a:pt x="875" y="38"/>
                  </a:cubicBezTo>
                  <a:cubicBezTo>
                    <a:pt x="875" y="38"/>
                    <a:pt x="874" y="38"/>
                    <a:pt x="874" y="38"/>
                  </a:cubicBezTo>
                  <a:cubicBezTo>
                    <a:pt x="874" y="38"/>
                    <a:pt x="874" y="38"/>
                    <a:pt x="874" y="38"/>
                  </a:cubicBezTo>
                  <a:cubicBezTo>
                    <a:pt x="874" y="38"/>
                    <a:pt x="874" y="38"/>
                    <a:pt x="874" y="39"/>
                  </a:cubicBezTo>
                  <a:cubicBezTo>
                    <a:pt x="874" y="39"/>
                    <a:pt x="874" y="39"/>
                    <a:pt x="874" y="39"/>
                  </a:cubicBezTo>
                  <a:cubicBezTo>
                    <a:pt x="874" y="39"/>
                    <a:pt x="874" y="39"/>
                    <a:pt x="874" y="39"/>
                  </a:cubicBezTo>
                  <a:cubicBezTo>
                    <a:pt x="874" y="39"/>
                    <a:pt x="874" y="39"/>
                    <a:pt x="874" y="39"/>
                  </a:cubicBezTo>
                  <a:cubicBezTo>
                    <a:pt x="874" y="39"/>
                    <a:pt x="873" y="39"/>
                    <a:pt x="873" y="39"/>
                  </a:cubicBezTo>
                  <a:cubicBezTo>
                    <a:pt x="873" y="39"/>
                    <a:pt x="873" y="39"/>
                    <a:pt x="873" y="39"/>
                  </a:cubicBezTo>
                  <a:cubicBezTo>
                    <a:pt x="873" y="39"/>
                    <a:pt x="873" y="39"/>
                    <a:pt x="873" y="40"/>
                  </a:cubicBezTo>
                  <a:cubicBezTo>
                    <a:pt x="873" y="40"/>
                    <a:pt x="873" y="40"/>
                    <a:pt x="873" y="40"/>
                  </a:cubicBezTo>
                  <a:cubicBezTo>
                    <a:pt x="873" y="40"/>
                    <a:pt x="873" y="40"/>
                    <a:pt x="873" y="40"/>
                  </a:cubicBezTo>
                  <a:cubicBezTo>
                    <a:pt x="873" y="40"/>
                    <a:pt x="873" y="40"/>
                    <a:pt x="873" y="40"/>
                  </a:cubicBezTo>
                  <a:cubicBezTo>
                    <a:pt x="873" y="40"/>
                    <a:pt x="872" y="40"/>
                    <a:pt x="872" y="40"/>
                  </a:cubicBezTo>
                  <a:cubicBezTo>
                    <a:pt x="872" y="40"/>
                    <a:pt x="872" y="40"/>
                    <a:pt x="872" y="40"/>
                  </a:cubicBezTo>
                  <a:cubicBezTo>
                    <a:pt x="872" y="40"/>
                    <a:pt x="872" y="40"/>
                    <a:pt x="872" y="41"/>
                  </a:cubicBezTo>
                  <a:cubicBezTo>
                    <a:pt x="872" y="41"/>
                    <a:pt x="872" y="41"/>
                    <a:pt x="872" y="41"/>
                  </a:cubicBezTo>
                  <a:cubicBezTo>
                    <a:pt x="872" y="41"/>
                    <a:pt x="872" y="41"/>
                    <a:pt x="872" y="41"/>
                  </a:cubicBezTo>
                  <a:cubicBezTo>
                    <a:pt x="872" y="41"/>
                    <a:pt x="872" y="41"/>
                    <a:pt x="872" y="41"/>
                  </a:cubicBezTo>
                  <a:cubicBezTo>
                    <a:pt x="871" y="41"/>
                    <a:pt x="871" y="41"/>
                    <a:pt x="871" y="41"/>
                  </a:cubicBezTo>
                  <a:cubicBezTo>
                    <a:pt x="871" y="41"/>
                    <a:pt x="871" y="41"/>
                    <a:pt x="871" y="41"/>
                  </a:cubicBezTo>
                  <a:cubicBezTo>
                    <a:pt x="871" y="41"/>
                    <a:pt x="871" y="42"/>
                    <a:pt x="871" y="42"/>
                  </a:cubicBezTo>
                  <a:cubicBezTo>
                    <a:pt x="871" y="42"/>
                    <a:pt x="871" y="42"/>
                    <a:pt x="871" y="42"/>
                  </a:cubicBezTo>
                  <a:cubicBezTo>
                    <a:pt x="871" y="42"/>
                    <a:pt x="871" y="42"/>
                    <a:pt x="871" y="42"/>
                  </a:cubicBezTo>
                  <a:cubicBezTo>
                    <a:pt x="871" y="42"/>
                    <a:pt x="871" y="42"/>
                    <a:pt x="871" y="42"/>
                  </a:cubicBezTo>
                  <a:cubicBezTo>
                    <a:pt x="870" y="42"/>
                    <a:pt x="870" y="43"/>
                    <a:pt x="870" y="43"/>
                  </a:cubicBezTo>
                  <a:cubicBezTo>
                    <a:pt x="870" y="43"/>
                    <a:pt x="870" y="43"/>
                    <a:pt x="870" y="43"/>
                  </a:cubicBezTo>
                  <a:cubicBezTo>
                    <a:pt x="870" y="43"/>
                    <a:pt x="870" y="43"/>
                    <a:pt x="870" y="43"/>
                  </a:cubicBezTo>
                  <a:cubicBezTo>
                    <a:pt x="870" y="43"/>
                    <a:pt x="870" y="43"/>
                    <a:pt x="870" y="43"/>
                  </a:cubicBezTo>
                  <a:cubicBezTo>
                    <a:pt x="870" y="44"/>
                    <a:pt x="870" y="44"/>
                    <a:pt x="870" y="44"/>
                  </a:cubicBezTo>
                  <a:cubicBezTo>
                    <a:pt x="870" y="44"/>
                    <a:pt x="870" y="44"/>
                    <a:pt x="870" y="44"/>
                  </a:cubicBezTo>
                  <a:cubicBezTo>
                    <a:pt x="869" y="44"/>
                    <a:pt x="869" y="44"/>
                    <a:pt x="869" y="44"/>
                  </a:cubicBezTo>
                  <a:cubicBezTo>
                    <a:pt x="869" y="44"/>
                    <a:pt x="869" y="44"/>
                    <a:pt x="869" y="44"/>
                  </a:cubicBezTo>
                  <a:cubicBezTo>
                    <a:pt x="869" y="45"/>
                    <a:pt x="869" y="45"/>
                    <a:pt x="869" y="45"/>
                  </a:cubicBezTo>
                  <a:cubicBezTo>
                    <a:pt x="869" y="45"/>
                    <a:pt x="869" y="45"/>
                    <a:pt x="869" y="45"/>
                  </a:cubicBezTo>
                  <a:cubicBezTo>
                    <a:pt x="869" y="45"/>
                    <a:pt x="869" y="45"/>
                    <a:pt x="869" y="46"/>
                  </a:cubicBezTo>
                  <a:cubicBezTo>
                    <a:pt x="869" y="46"/>
                    <a:pt x="869" y="46"/>
                    <a:pt x="869" y="46"/>
                  </a:cubicBezTo>
                  <a:cubicBezTo>
                    <a:pt x="868" y="46"/>
                    <a:pt x="868" y="46"/>
                    <a:pt x="868" y="45"/>
                  </a:cubicBezTo>
                  <a:cubicBezTo>
                    <a:pt x="868" y="45"/>
                    <a:pt x="868" y="45"/>
                    <a:pt x="868" y="45"/>
                  </a:cubicBezTo>
                  <a:cubicBezTo>
                    <a:pt x="868" y="45"/>
                    <a:pt x="868" y="45"/>
                    <a:pt x="868" y="45"/>
                  </a:cubicBezTo>
                  <a:cubicBezTo>
                    <a:pt x="868" y="45"/>
                    <a:pt x="868" y="45"/>
                    <a:pt x="867" y="44"/>
                  </a:cubicBezTo>
                  <a:cubicBezTo>
                    <a:pt x="867" y="44"/>
                    <a:pt x="867" y="44"/>
                    <a:pt x="867" y="44"/>
                  </a:cubicBezTo>
                  <a:cubicBezTo>
                    <a:pt x="867" y="44"/>
                    <a:pt x="867" y="44"/>
                    <a:pt x="867" y="44"/>
                  </a:cubicBezTo>
                  <a:cubicBezTo>
                    <a:pt x="867" y="44"/>
                    <a:pt x="867" y="44"/>
                    <a:pt x="867" y="44"/>
                  </a:cubicBezTo>
                  <a:cubicBezTo>
                    <a:pt x="867" y="44"/>
                    <a:pt x="867" y="43"/>
                    <a:pt x="867" y="43"/>
                  </a:cubicBezTo>
                  <a:cubicBezTo>
                    <a:pt x="867" y="43"/>
                    <a:pt x="867" y="43"/>
                    <a:pt x="867" y="43"/>
                  </a:cubicBezTo>
                  <a:cubicBezTo>
                    <a:pt x="867" y="43"/>
                    <a:pt x="867" y="43"/>
                    <a:pt x="866" y="42"/>
                  </a:cubicBezTo>
                  <a:cubicBezTo>
                    <a:pt x="866" y="42"/>
                    <a:pt x="866" y="42"/>
                    <a:pt x="866" y="42"/>
                  </a:cubicBezTo>
                  <a:cubicBezTo>
                    <a:pt x="866" y="42"/>
                    <a:pt x="866" y="42"/>
                    <a:pt x="866" y="42"/>
                  </a:cubicBezTo>
                  <a:cubicBezTo>
                    <a:pt x="866" y="42"/>
                    <a:pt x="866" y="42"/>
                    <a:pt x="866" y="42"/>
                  </a:cubicBezTo>
                  <a:cubicBezTo>
                    <a:pt x="866" y="42"/>
                    <a:pt x="866" y="41"/>
                    <a:pt x="866" y="41"/>
                  </a:cubicBezTo>
                  <a:cubicBezTo>
                    <a:pt x="866" y="41"/>
                    <a:pt x="866" y="41"/>
                    <a:pt x="866" y="41"/>
                  </a:cubicBezTo>
                  <a:cubicBezTo>
                    <a:pt x="865" y="41"/>
                    <a:pt x="866" y="41"/>
                    <a:pt x="865" y="41"/>
                  </a:cubicBezTo>
                  <a:cubicBezTo>
                    <a:pt x="865" y="41"/>
                    <a:pt x="865" y="41"/>
                    <a:pt x="865" y="41"/>
                  </a:cubicBezTo>
                  <a:cubicBezTo>
                    <a:pt x="865" y="40"/>
                    <a:pt x="865" y="40"/>
                    <a:pt x="865" y="40"/>
                  </a:cubicBezTo>
                  <a:cubicBezTo>
                    <a:pt x="865" y="40"/>
                    <a:pt x="865" y="40"/>
                    <a:pt x="865" y="40"/>
                  </a:cubicBezTo>
                  <a:cubicBezTo>
                    <a:pt x="865" y="40"/>
                    <a:pt x="865"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4" y="39"/>
                    <a:pt x="864" y="39"/>
                    <a:pt x="864" y="39"/>
                  </a:cubicBezTo>
                  <a:cubicBezTo>
                    <a:pt x="863" y="38"/>
                    <a:pt x="863" y="38"/>
                    <a:pt x="863" y="38"/>
                  </a:cubicBezTo>
                  <a:cubicBezTo>
                    <a:pt x="863" y="38"/>
                    <a:pt x="863" y="38"/>
                    <a:pt x="863" y="38"/>
                  </a:cubicBezTo>
                  <a:cubicBezTo>
                    <a:pt x="863" y="38"/>
                    <a:pt x="863" y="38"/>
                    <a:pt x="863" y="38"/>
                  </a:cubicBezTo>
                  <a:cubicBezTo>
                    <a:pt x="863" y="38"/>
                    <a:pt x="863" y="38"/>
                    <a:pt x="863" y="38"/>
                  </a:cubicBezTo>
                  <a:cubicBezTo>
                    <a:pt x="863" y="38"/>
                    <a:pt x="863" y="38"/>
                    <a:pt x="862" y="38"/>
                  </a:cubicBezTo>
                  <a:cubicBezTo>
                    <a:pt x="862" y="38"/>
                    <a:pt x="862" y="38"/>
                    <a:pt x="862" y="38"/>
                  </a:cubicBezTo>
                  <a:cubicBezTo>
                    <a:pt x="862" y="37"/>
                    <a:pt x="862" y="37"/>
                    <a:pt x="862" y="37"/>
                  </a:cubicBezTo>
                  <a:cubicBezTo>
                    <a:pt x="862" y="37"/>
                    <a:pt x="862" y="37"/>
                    <a:pt x="862" y="37"/>
                  </a:cubicBezTo>
                  <a:cubicBezTo>
                    <a:pt x="862" y="37"/>
                    <a:pt x="862" y="37"/>
                    <a:pt x="862" y="37"/>
                  </a:cubicBezTo>
                  <a:cubicBezTo>
                    <a:pt x="862" y="37"/>
                    <a:pt x="862" y="37"/>
                    <a:pt x="862" y="37"/>
                  </a:cubicBezTo>
                  <a:cubicBezTo>
                    <a:pt x="861" y="37"/>
                    <a:pt x="861" y="37"/>
                    <a:pt x="861" y="36"/>
                  </a:cubicBezTo>
                  <a:cubicBezTo>
                    <a:pt x="861" y="36"/>
                    <a:pt x="861" y="36"/>
                    <a:pt x="861" y="36"/>
                  </a:cubicBezTo>
                  <a:cubicBezTo>
                    <a:pt x="861" y="36"/>
                    <a:pt x="861" y="36"/>
                    <a:pt x="861" y="36"/>
                  </a:cubicBezTo>
                  <a:cubicBezTo>
                    <a:pt x="861" y="36"/>
                    <a:pt x="861" y="36"/>
                    <a:pt x="861" y="36"/>
                  </a:cubicBezTo>
                  <a:cubicBezTo>
                    <a:pt x="861" y="36"/>
                    <a:pt x="860" y="36"/>
                    <a:pt x="860" y="36"/>
                  </a:cubicBezTo>
                  <a:cubicBezTo>
                    <a:pt x="860" y="36"/>
                    <a:pt x="860" y="36"/>
                    <a:pt x="860" y="36"/>
                  </a:cubicBezTo>
                  <a:cubicBezTo>
                    <a:pt x="860" y="36"/>
                    <a:pt x="860" y="36"/>
                    <a:pt x="859" y="35"/>
                  </a:cubicBezTo>
                  <a:cubicBezTo>
                    <a:pt x="859" y="35"/>
                    <a:pt x="859" y="35"/>
                    <a:pt x="859" y="35"/>
                  </a:cubicBezTo>
                  <a:cubicBezTo>
                    <a:pt x="859" y="35"/>
                    <a:pt x="859" y="35"/>
                    <a:pt x="859" y="35"/>
                  </a:cubicBezTo>
                  <a:cubicBezTo>
                    <a:pt x="859" y="35"/>
                    <a:pt x="859" y="35"/>
                    <a:pt x="859" y="35"/>
                  </a:cubicBezTo>
                  <a:cubicBezTo>
                    <a:pt x="859" y="35"/>
                    <a:pt x="859" y="35"/>
                    <a:pt x="858" y="35"/>
                  </a:cubicBezTo>
                  <a:cubicBezTo>
                    <a:pt x="858" y="35"/>
                    <a:pt x="858" y="35"/>
                    <a:pt x="858" y="35"/>
                  </a:cubicBezTo>
                  <a:cubicBezTo>
                    <a:pt x="858" y="34"/>
                    <a:pt x="858" y="35"/>
                    <a:pt x="858" y="34"/>
                  </a:cubicBezTo>
                  <a:cubicBezTo>
                    <a:pt x="858" y="34"/>
                    <a:pt x="858" y="34"/>
                    <a:pt x="858" y="34"/>
                  </a:cubicBezTo>
                  <a:cubicBezTo>
                    <a:pt x="857" y="34"/>
                    <a:pt x="857" y="34"/>
                    <a:pt x="857" y="34"/>
                  </a:cubicBezTo>
                  <a:cubicBezTo>
                    <a:pt x="857" y="34"/>
                    <a:pt x="857" y="34"/>
                    <a:pt x="857" y="34"/>
                  </a:cubicBezTo>
                  <a:cubicBezTo>
                    <a:pt x="857" y="34"/>
                    <a:pt x="857" y="34"/>
                    <a:pt x="857" y="34"/>
                  </a:cubicBezTo>
                  <a:cubicBezTo>
                    <a:pt x="856" y="34"/>
                    <a:pt x="856" y="34"/>
                    <a:pt x="856" y="34"/>
                  </a:cubicBezTo>
                  <a:cubicBezTo>
                    <a:pt x="856" y="34"/>
                    <a:pt x="856" y="34"/>
                    <a:pt x="856" y="34"/>
                  </a:cubicBezTo>
                  <a:cubicBezTo>
                    <a:pt x="855" y="33"/>
                    <a:pt x="855" y="33"/>
                    <a:pt x="855" y="33"/>
                  </a:cubicBezTo>
                  <a:cubicBezTo>
                    <a:pt x="855" y="33"/>
                    <a:pt x="855" y="33"/>
                    <a:pt x="855" y="33"/>
                  </a:cubicBezTo>
                  <a:cubicBezTo>
                    <a:pt x="855" y="33"/>
                    <a:pt x="855" y="33"/>
                    <a:pt x="855" y="33"/>
                  </a:cubicBezTo>
                  <a:cubicBezTo>
                    <a:pt x="854" y="33"/>
                    <a:pt x="854" y="33"/>
                    <a:pt x="853" y="33"/>
                  </a:cubicBezTo>
                  <a:cubicBezTo>
                    <a:pt x="853" y="33"/>
                    <a:pt x="853" y="33"/>
                    <a:pt x="853" y="33"/>
                  </a:cubicBezTo>
                  <a:cubicBezTo>
                    <a:pt x="853" y="33"/>
                    <a:pt x="853" y="33"/>
                    <a:pt x="853" y="33"/>
                  </a:cubicBezTo>
                  <a:cubicBezTo>
                    <a:pt x="852" y="33"/>
                    <a:pt x="852" y="33"/>
                    <a:pt x="851" y="33"/>
                  </a:cubicBezTo>
                  <a:cubicBezTo>
                    <a:pt x="850" y="33"/>
                    <a:pt x="848" y="33"/>
                    <a:pt x="847" y="33"/>
                  </a:cubicBezTo>
                  <a:cubicBezTo>
                    <a:pt x="846" y="33"/>
                    <a:pt x="845" y="33"/>
                    <a:pt x="844" y="33"/>
                  </a:cubicBezTo>
                  <a:cubicBezTo>
                    <a:pt x="844" y="33"/>
                    <a:pt x="844" y="33"/>
                    <a:pt x="844" y="33"/>
                  </a:cubicBezTo>
                  <a:cubicBezTo>
                    <a:pt x="844" y="33"/>
                    <a:pt x="843" y="33"/>
                    <a:pt x="843" y="33"/>
                  </a:cubicBezTo>
                  <a:cubicBezTo>
                    <a:pt x="843" y="33"/>
                    <a:pt x="843" y="33"/>
                    <a:pt x="842" y="33"/>
                  </a:cubicBezTo>
                  <a:cubicBezTo>
                    <a:pt x="842" y="34"/>
                    <a:pt x="842" y="33"/>
                    <a:pt x="841" y="34"/>
                  </a:cubicBezTo>
                  <a:cubicBezTo>
                    <a:pt x="841" y="34"/>
                    <a:pt x="841" y="34"/>
                    <a:pt x="841" y="34"/>
                  </a:cubicBezTo>
                  <a:cubicBezTo>
                    <a:pt x="841" y="34"/>
                    <a:pt x="841" y="34"/>
                    <a:pt x="840" y="34"/>
                  </a:cubicBezTo>
                  <a:cubicBezTo>
                    <a:pt x="840" y="34"/>
                    <a:pt x="840" y="34"/>
                    <a:pt x="840" y="34"/>
                  </a:cubicBezTo>
                  <a:cubicBezTo>
                    <a:pt x="840" y="34"/>
                    <a:pt x="840" y="34"/>
                    <a:pt x="840" y="34"/>
                  </a:cubicBezTo>
                  <a:cubicBezTo>
                    <a:pt x="839" y="34"/>
                    <a:pt x="839" y="34"/>
                    <a:pt x="839" y="34"/>
                  </a:cubicBezTo>
                  <a:cubicBezTo>
                    <a:pt x="839" y="34"/>
                    <a:pt x="839" y="34"/>
                    <a:pt x="839" y="34"/>
                  </a:cubicBezTo>
                  <a:cubicBezTo>
                    <a:pt x="839" y="34"/>
                    <a:pt x="839" y="34"/>
                    <a:pt x="839" y="35"/>
                  </a:cubicBezTo>
                  <a:cubicBezTo>
                    <a:pt x="839" y="35"/>
                    <a:pt x="839" y="35"/>
                    <a:pt x="839" y="35"/>
                  </a:cubicBezTo>
                  <a:cubicBezTo>
                    <a:pt x="838" y="35"/>
                    <a:pt x="838" y="35"/>
                    <a:pt x="838" y="35"/>
                  </a:cubicBezTo>
                  <a:cubicBezTo>
                    <a:pt x="838" y="35"/>
                    <a:pt x="838" y="35"/>
                    <a:pt x="838" y="35"/>
                  </a:cubicBezTo>
                  <a:cubicBezTo>
                    <a:pt x="838" y="35"/>
                    <a:pt x="837" y="35"/>
                    <a:pt x="837" y="35"/>
                  </a:cubicBezTo>
                  <a:cubicBezTo>
                    <a:pt x="837" y="35"/>
                    <a:pt x="837" y="35"/>
                    <a:pt x="837" y="35"/>
                  </a:cubicBezTo>
                  <a:cubicBezTo>
                    <a:pt x="837" y="35"/>
                    <a:pt x="837" y="36"/>
                    <a:pt x="837" y="36"/>
                  </a:cubicBezTo>
                  <a:cubicBezTo>
                    <a:pt x="837" y="36"/>
                    <a:pt x="837" y="36"/>
                    <a:pt x="837" y="36"/>
                  </a:cubicBezTo>
                  <a:cubicBezTo>
                    <a:pt x="837" y="36"/>
                    <a:pt x="836" y="36"/>
                    <a:pt x="836" y="36"/>
                  </a:cubicBezTo>
                  <a:cubicBezTo>
                    <a:pt x="836" y="36"/>
                    <a:pt x="836" y="36"/>
                    <a:pt x="836" y="36"/>
                  </a:cubicBezTo>
                  <a:cubicBezTo>
                    <a:pt x="836" y="36"/>
                    <a:pt x="835" y="36"/>
                    <a:pt x="835" y="37"/>
                  </a:cubicBezTo>
                  <a:cubicBezTo>
                    <a:pt x="835" y="37"/>
                    <a:pt x="835" y="37"/>
                    <a:pt x="835" y="37"/>
                  </a:cubicBezTo>
                  <a:cubicBezTo>
                    <a:pt x="835" y="37"/>
                    <a:pt x="835" y="37"/>
                    <a:pt x="835" y="37"/>
                  </a:cubicBezTo>
                  <a:cubicBezTo>
                    <a:pt x="835" y="37"/>
                    <a:pt x="835" y="37"/>
                    <a:pt x="835" y="37"/>
                  </a:cubicBezTo>
                  <a:cubicBezTo>
                    <a:pt x="834" y="37"/>
                    <a:pt x="834" y="37"/>
                    <a:pt x="834" y="38"/>
                  </a:cubicBezTo>
                  <a:cubicBezTo>
                    <a:pt x="834" y="38"/>
                    <a:pt x="834" y="38"/>
                    <a:pt x="834" y="38"/>
                  </a:cubicBezTo>
                  <a:cubicBezTo>
                    <a:pt x="834" y="38"/>
                    <a:pt x="833" y="38"/>
                    <a:pt x="833" y="38"/>
                  </a:cubicBezTo>
                  <a:cubicBezTo>
                    <a:pt x="833" y="38"/>
                    <a:pt x="833" y="38"/>
                    <a:pt x="833" y="38"/>
                  </a:cubicBezTo>
                  <a:cubicBezTo>
                    <a:pt x="833" y="38"/>
                    <a:pt x="833" y="38"/>
                    <a:pt x="833" y="39"/>
                  </a:cubicBezTo>
                  <a:cubicBezTo>
                    <a:pt x="833" y="39"/>
                    <a:pt x="833" y="39"/>
                    <a:pt x="833" y="39"/>
                  </a:cubicBezTo>
                  <a:cubicBezTo>
                    <a:pt x="833" y="39"/>
                    <a:pt x="833" y="39"/>
                    <a:pt x="833" y="39"/>
                  </a:cubicBezTo>
                  <a:cubicBezTo>
                    <a:pt x="833" y="39"/>
                    <a:pt x="833" y="39"/>
                    <a:pt x="833" y="39"/>
                  </a:cubicBezTo>
                  <a:cubicBezTo>
                    <a:pt x="832" y="39"/>
                    <a:pt x="832" y="39"/>
                    <a:pt x="832" y="39"/>
                  </a:cubicBezTo>
                  <a:cubicBezTo>
                    <a:pt x="832" y="39"/>
                    <a:pt x="832" y="39"/>
                    <a:pt x="832" y="39"/>
                  </a:cubicBezTo>
                  <a:cubicBezTo>
                    <a:pt x="832" y="39"/>
                    <a:pt x="832" y="39"/>
                    <a:pt x="832" y="40"/>
                  </a:cubicBezTo>
                  <a:cubicBezTo>
                    <a:pt x="832" y="40"/>
                    <a:pt x="832" y="40"/>
                    <a:pt x="832" y="40"/>
                  </a:cubicBezTo>
                  <a:cubicBezTo>
                    <a:pt x="832" y="40"/>
                    <a:pt x="832" y="40"/>
                    <a:pt x="832" y="40"/>
                  </a:cubicBezTo>
                  <a:cubicBezTo>
                    <a:pt x="832" y="40"/>
                    <a:pt x="832" y="40"/>
                    <a:pt x="832" y="40"/>
                  </a:cubicBezTo>
                  <a:cubicBezTo>
                    <a:pt x="831" y="40"/>
                    <a:pt x="831" y="40"/>
                    <a:pt x="831" y="40"/>
                  </a:cubicBezTo>
                  <a:cubicBezTo>
                    <a:pt x="831" y="40"/>
                    <a:pt x="831" y="40"/>
                    <a:pt x="831" y="40"/>
                  </a:cubicBezTo>
                  <a:cubicBezTo>
                    <a:pt x="831" y="41"/>
                    <a:pt x="831" y="41"/>
                    <a:pt x="831" y="41"/>
                  </a:cubicBezTo>
                  <a:cubicBezTo>
                    <a:pt x="831" y="41"/>
                    <a:pt x="831" y="41"/>
                    <a:pt x="831" y="41"/>
                  </a:cubicBezTo>
                  <a:cubicBezTo>
                    <a:pt x="830" y="41"/>
                    <a:pt x="830" y="42"/>
                    <a:pt x="830" y="42"/>
                  </a:cubicBezTo>
                  <a:cubicBezTo>
                    <a:pt x="830" y="42"/>
                    <a:pt x="830" y="42"/>
                    <a:pt x="830" y="42"/>
                  </a:cubicBezTo>
                  <a:cubicBezTo>
                    <a:pt x="830" y="42"/>
                    <a:pt x="830" y="42"/>
                    <a:pt x="830" y="42"/>
                  </a:cubicBezTo>
                  <a:cubicBezTo>
                    <a:pt x="830" y="42"/>
                    <a:pt x="830" y="42"/>
                    <a:pt x="830" y="42"/>
                  </a:cubicBezTo>
                  <a:cubicBezTo>
                    <a:pt x="830" y="42"/>
                    <a:pt x="830" y="43"/>
                    <a:pt x="829" y="43"/>
                  </a:cubicBezTo>
                  <a:cubicBezTo>
                    <a:pt x="829" y="43"/>
                    <a:pt x="829" y="43"/>
                    <a:pt x="829" y="43"/>
                  </a:cubicBezTo>
                  <a:cubicBezTo>
                    <a:pt x="829" y="43"/>
                    <a:pt x="829" y="43"/>
                    <a:pt x="829" y="43"/>
                  </a:cubicBezTo>
                  <a:cubicBezTo>
                    <a:pt x="829" y="43"/>
                    <a:pt x="829" y="43"/>
                    <a:pt x="829" y="43"/>
                  </a:cubicBezTo>
                  <a:cubicBezTo>
                    <a:pt x="829" y="43"/>
                    <a:pt x="829" y="44"/>
                    <a:pt x="829" y="44"/>
                  </a:cubicBezTo>
                  <a:cubicBezTo>
                    <a:pt x="829" y="44"/>
                    <a:pt x="829" y="44"/>
                    <a:pt x="829" y="44"/>
                  </a:cubicBezTo>
                  <a:cubicBezTo>
                    <a:pt x="829" y="44"/>
                    <a:pt x="829" y="44"/>
                    <a:pt x="828" y="44"/>
                  </a:cubicBezTo>
                  <a:cubicBezTo>
                    <a:pt x="828" y="44"/>
                    <a:pt x="828" y="44"/>
                    <a:pt x="828" y="44"/>
                  </a:cubicBezTo>
                  <a:cubicBezTo>
                    <a:pt x="828" y="44"/>
                    <a:pt x="828" y="43"/>
                    <a:pt x="828" y="43"/>
                  </a:cubicBezTo>
                  <a:cubicBezTo>
                    <a:pt x="828" y="40"/>
                    <a:pt x="828" y="38"/>
                    <a:pt x="828" y="36"/>
                  </a:cubicBezTo>
                  <a:cubicBezTo>
                    <a:pt x="828" y="34"/>
                    <a:pt x="827" y="34"/>
                    <a:pt x="826" y="34"/>
                  </a:cubicBezTo>
                  <a:cubicBezTo>
                    <a:pt x="824" y="34"/>
                    <a:pt x="821" y="34"/>
                    <a:pt x="819" y="34"/>
                  </a:cubicBezTo>
                  <a:cubicBezTo>
                    <a:pt x="817" y="34"/>
                    <a:pt x="817" y="34"/>
                    <a:pt x="817" y="36"/>
                  </a:cubicBezTo>
                  <a:cubicBezTo>
                    <a:pt x="817" y="50"/>
                    <a:pt x="817" y="63"/>
                    <a:pt x="817" y="77"/>
                  </a:cubicBezTo>
                  <a:cubicBezTo>
                    <a:pt x="817" y="85"/>
                    <a:pt x="817" y="92"/>
                    <a:pt x="817" y="100"/>
                  </a:cubicBezTo>
                  <a:cubicBezTo>
                    <a:pt x="817" y="101"/>
                    <a:pt x="817" y="102"/>
                    <a:pt x="819" y="102"/>
                  </a:cubicBezTo>
                  <a:cubicBezTo>
                    <a:pt x="821" y="102"/>
                    <a:pt x="824" y="102"/>
                    <a:pt x="826" y="102"/>
                  </a:cubicBezTo>
                  <a:cubicBezTo>
                    <a:pt x="828" y="102"/>
                    <a:pt x="828" y="102"/>
                    <a:pt x="828" y="100"/>
                  </a:cubicBezTo>
                  <a:cubicBezTo>
                    <a:pt x="828" y="88"/>
                    <a:pt x="828" y="76"/>
                    <a:pt x="828" y="65"/>
                  </a:cubicBezTo>
                  <a:cubicBezTo>
                    <a:pt x="828" y="64"/>
                    <a:pt x="828" y="63"/>
                    <a:pt x="828" y="63"/>
                  </a:cubicBezTo>
                  <a:cubicBezTo>
                    <a:pt x="828" y="62"/>
                    <a:pt x="828" y="61"/>
                    <a:pt x="828" y="61"/>
                  </a:cubicBezTo>
                  <a:cubicBezTo>
                    <a:pt x="828" y="60"/>
                    <a:pt x="828" y="59"/>
                    <a:pt x="828" y="58"/>
                  </a:cubicBezTo>
                  <a:cubicBezTo>
                    <a:pt x="828" y="58"/>
                    <a:pt x="828" y="58"/>
                    <a:pt x="828" y="58"/>
                  </a:cubicBezTo>
                  <a:cubicBezTo>
                    <a:pt x="828" y="58"/>
                    <a:pt x="828" y="58"/>
                    <a:pt x="828" y="58"/>
                  </a:cubicBezTo>
                  <a:cubicBezTo>
                    <a:pt x="829" y="58"/>
                    <a:pt x="828" y="57"/>
                    <a:pt x="829" y="56"/>
                  </a:cubicBezTo>
                  <a:cubicBezTo>
                    <a:pt x="829" y="56"/>
                    <a:pt x="829" y="56"/>
                    <a:pt x="829" y="56"/>
                  </a:cubicBezTo>
                  <a:cubicBezTo>
                    <a:pt x="829" y="56"/>
                    <a:pt x="829" y="56"/>
                    <a:pt x="829" y="56"/>
                  </a:cubicBezTo>
                  <a:cubicBezTo>
                    <a:pt x="829" y="56"/>
                    <a:pt x="829" y="55"/>
                    <a:pt x="829" y="55"/>
                  </a:cubicBezTo>
                  <a:cubicBezTo>
                    <a:pt x="829" y="55"/>
                    <a:pt x="829" y="55"/>
                    <a:pt x="829" y="55"/>
                  </a:cubicBezTo>
                  <a:cubicBezTo>
                    <a:pt x="829" y="55"/>
                    <a:pt x="829" y="55"/>
                    <a:pt x="829" y="55"/>
                  </a:cubicBezTo>
                  <a:cubicBezTo>
                    <a:pt x="829" y="55"/>
                    <a:pt x="829" y="54"/>
                    <a:pt x="829" y="54"/>
                  </a:cubicBezTo>
                  <a:cubicBezTo>
                    <a:pt x="829" y="54"/>
                    <a:pt x="829" y="54"/>
                    <a:pt x="829" y="54"/>
                  </a:cubicBezTo>
                  <a:cubicBezTo>
                    <a:pt x="830" y="54"/>
                    <a:pt x="829" y="53"/>
                    <a:pt x="830" y="53"/>
                  </a:cubicBezTo>
                  <a:cubicBezTo>
                    <a:pt x="830" y="53"/>
                    <a:pt x="830" y="53"/>
                    <a:pt x="830" y="53"/>
                  </a:cubicBezTo>
                  <a:cubicBezTo>
                    <a:pt x="830" y="53"/>
                    <a:pt x="830" y="52"/>
                    <a:pt x="830" y="52"/>
                  </a:cubicBezTo>
                  <a:cubicBezTo>
                    <a:pt x="830" y="52"/>
                    <a:pt x="830" y="52"/>
                    <a:pt x="830" y="52"/>
                  </a:cubicBezTo>
                  <a:cubicBezTo>
                    <a:pt x="830" y="52"/>
                    <a:pt x="830" y="52"/>
                    <a:pt x="830" y="51"/>
                  </a:cubicBezTo>
                  <a:cubicBezTo>
                    <a:pt x="830" y="51"/>
                    <a:pt x="830" y="51"/>
                    <a:pt x="830" y="51"/>
                  </a:cubicBezTo>
                  <a:cubicBezTo>
                    <a:pt x="831" y="51"/>
                    <a:pt x="831" y="51"/>
                    <a:pt x="831" y="51"/>
                  </a:cubicBezTo>
                  <a:cubicBezTo>
                    <a:pt x="831" y="51"/>
                    <a:pt x="831" y="51"/>
                    <a:pt x="831" y="51"/>
                  </a:cubicBezTo>
                  <a:cubicBezTo>
                    <a:pt x="831" y="51"/>
                    <a:pt x="831" y="50"/>
                    <a:pt x="831" y="50"/>
                  </a:cubicBezTo>
                  <a:cubicBezTo>
                    <a:pt x="831" y="50"/>
                    <a:pt x="831" y="50"/>
                    <a:pt x="831" y="50"/>
                  </a:cubicBezTo>
                  <a:cubicBezTo>
                    <a:pt x="831" y="50"/>
                    <a:pt x="831" y="49"/>
                    <a:pt x="832" y="49"/>
                  </a:cubicBezTo>
                  <a:cubicBezTo>
                    <a:pt x="832" y="49"/>
                    <a:pt x="832" y="49"/>
                    <a:pt x="832" y="49"/>
                  </a:cubicBezTo>
                  <a:cubicBezTo>
                    <a:pt x="832" y="49"/>
                    <a:pt x="832" y="49"/>
                    <a:pt x="832" y="49"/>
                  </a:cubicBezTo>
                  <a:cubicBezTo>
                    <a:pt x="832" y="49"/>
                    <a:pt x="832" y="49"/>
                    <a:pt x="832" y="49"/>
                  </a:cubicBezTo>
                  <a:cubicBezTo>
                    <a:pt x="832" y="49"/>
                    <a:pt x="832" y="48"/>
                    <a:pt x="832" y="48"/>
                  </a:cubicBezTo>
                  <a:cubicBezTo>
                    <a:pt x="832" y="48"/>
                    <a:pt x="832" y="48"/>
                    <a:pt x="832" y="48"/>
                  </a:cubicBezTo>
                  <a:cubicBezTo>
                    <a:pt x="832" y="48"/>
                    <a:pt x="833" y="48"/>
                    <a:pt x="833" y="48"/>
                  </a:cubicBezTo>
                  <a:cubicBezTo>
                    <a:pt x="833" y="48"/>
                    <a:pt x="833" y="48"/>
                    <a:pt x="833" y="48"/>
                  </a:cubicBezTo>
                  <a:cubicBezTo>
                    <a:pt x="833" y="48"/>
                    <a:pt x="833" y="48"/>
                    <a:pt x="833" y="47"/>
                  </a:cubicBezTo>
                  <a:cubicBezTo>
                    <a:pt x="833" y="48"/>
                    <a:pt x="833" y="48"/>
                    <a:pt x="833" y="48"/>
                  </a:cubicBezTo>
                  <a:cubicBezTo>
                    <a:pt x="833" y="47"/>
                    <a:pt x="833" y="47"/>
                    <a:pt x="833" y="47"/>
                  </a:cubicBezTo>
                  <a:cubicBezTo>
                    <a:pt x="833" y="47"/>
                    <a:pt x="833" y="47"/>
                    <a:pt x="833" y="47"/>
                  </a:cubicBezTo>
                  <a:cubicBezTo>
                    <a:pt x="834" y="47"/>
                    <a:pt x="834" y="46"/>
                    <a:pt x="835" y="45"/>
                  </a:cubicBezTo>
                  <a:cubicBezTo>
                    <a:pt x="835" y="45"/>
                    <a:pt x="835" y="45"/>
                    <a:pt x="835" y="45"/>
                  </a:cubicBezTo>
                  <a:cubicBezTo>
                    <a:pt x="835" y="45"/>
                    <a:pt x="835" y="45"/>
                    <a:pt x="835" y="45"/>
                  </a:cubicBezTo>
                  <a:cubicBezTo>
                    <a:pt x="835" y="45"/>
                    <a:pt x="835" y="45"/>
                    <a:pt x="835" y="45"/>
                  </a:cubicBezTo>
                  <a:cubicBezTo>
                    <a:pt x="836" y="45"/>
                    <a:pt x="836" y="45"/>
                    <a:pt x="836" y="45"/>
                  </a:cubicBezTo>
                  <a:cubicBezTo>
                    <a:pt x="836" y="45"/>
                    <a:pt x="836" y="45"/>
                    <a:pt x="836" y="45"/>
                  </a:cubicBezTo>
                  <a:cubicBezTo>
                    <a:pt x="836" y="45"/>
                    <a:pt x="836" y="45"/>
                    <a:pt x="836" y="44"/>
                  </a:cubicBezTo>
                  <a:cubicBezTo>
                    <a:pt x="836" y="44"/>
                    <a:pt x="836" y="44"/>
                    <a:pt x="836" y="44"/>
                  </a:cubicBezTo>
                  <a:cubicBezTo>
                    <a:pt x="836" y="44"/>
                    <a:pt x="837" y="44"/>
                    <a:pt x="837" y="44"/>
                  </a:cubicBezTo>
                  <a:cubicBezTo>
                    <a:pt x="837" y="44"/>
                    <a:pt x="837" y="44"/>
                    <a:pt x="837" y="44"/>
                  </a:cubicBezTo>
                  <a:cubicBezTo>
                    <a:pt x="837" y="44"/>
                    <a:pt x="837" y="44"/>
                    <a:pt x="837" y="44"/>
                  </a:cubicBezTo>
                  <a:cubicBezTo>
                    <a:pt x="837" y="44"/>
                    <a:pt x="837" y="44"/>
                    <a:pt x="837" y="44"/>
                  </a:cubicBezTo>
                  <a:cubicBezTo>
                    <a:pt x="838" y="44"/>
                    <a:pt x="838" y="44"/>
                    <a:pt x="838" y="43"/>
                  </a:cubicBezTo>
                  <a:cubicBezTo>
                    <a:pt x="838" y="43"/>
                    <a:pt x="838" y="43"/>
                    <a:pt x="838" y="43"/>
                  </a:cubicBezTo>
                  <a:cubicBezTo>
                    <a:pt x="838" y="43"/>
                    <a:pt x="838" y="43"/>
                    <a:pt x="838" y="43"/>
                  </a:cubicBezTo>
                  <a:cubicBezTo>
                    <a:pt x="838" y="43"/>
                    <a:pt x="839" y="43"/>
                    <a:pt x="839" y="43"/>
                  </a:cubicBezTo>
                  <a:cubicBezTo>
                    <a:pt x="839" y="43"/>
                    <a:pt x="839" y="43"/>
                    <a:pt x="839" y="43"/>
                  </a:cubicBezTo>
                  <a:cubicBezTo>
                    <a:pt x="839" y="43"/>
                    <a:pt x="839" y="43"/>
                    <a:pt x="840" y="43"/>
                  </a:cubicBezTo>
                  <a:cubicBezTo>
                    <a:pt x="840" y="43"/>
                    <a:pt x="840" y="43"/>
                    <a:pt x="840" y="43"/>
                  </a:cubicBezTo>
                  <a:cubicBezTo>
                    <a:pt x="840" y="43"/>
                    <a:pt x="840" y="43"/>
                    <a:pt x="840" y="43"/>
                  </a:cubicBezTo>
                  <a:cubicBezTo>
                    <a:pt x="840" y="42"/>
                    <a:pt x="841" y="43"/>
                    <a:pt x="841" y="42"/>
                  </a:cubicBezTo>
                  <a:close/>
                  <a:moveTo>
                    <a:pt x="1667" y="58"/>
                  </a:moveTo>
                  <a:cubicBezTo>
                    <a:pt x="1667" y="58"/>
                    <a:pt x="1667" y="58"/>
                    <a:pt x="1667" y="58"/>
                  </a:cubicBezTo>
                  <a:cubicBezTo>
                    <a:pt x="1667" y="58"/>
                    <a:pt x="1667" y="58"/>
                    <a:pt x="1667" y="58"/>
                  </a:cubicBezTo>
                  <a:cubicBezTo>
                    <a:pt x="1667" y="57"/>
                    <a:pt x="1667" y="58"/>
                    <a:pt x="1668" y="57"/>
                  </a:cubicBezTo>
                  <a:cubicBezTo>
                    <a:pt x="1668" y="57"/>
                    <a:pt x="1668" y="57"/>
                    <a:pt x="1668" y="57"/>
                  </a:cubicBezTo>
                  <a:cubicBezTo>
                    <a:pt x="1668" y="57"/>
                    <a:pt x="1668" y="57"/>
                    <a:pt x="1669" y="57"/>
                  </a:cubicBezTo>
                  <a:cubicBezTo>
                    <a:pt x="1669" y="57"/>
                    <a:pt x="1669" y="57"/>
                    <a:pt x="1669" y="57"/>
                  </a:cubicBezTo>
                  <a:cubicBezTo>
                    <a:pt x="1669" y="57"/>
                    <a:pt x="1669" y="57"/>
                    <a:pt x="1669" y="57"/>
                  </a:cubicBezTo>
                  <a:cubicBezTo>
                    <a:pt x="1669" y="57"/>
                    <a:pt x="1669" y="57"/>
                    <a:pt x="1669" y="57"/>
                  </a:cubicBezTo>
                  <a:cubicBezTo>
                    <a:pt x="1670" y="56"/>
                    <a:pt x="1670" y="56"/>
                    <a:pt x="1670" y="56"/>
                  </a:cubicBezTo>
                  <a:cubicBezTo>
                    <a:pt x="1670" y="56"/>
                    <a:pt x="1670" y="56"/>
                    <a:pt x="1670" y="56"/>
                  </a:cubicBezTo>
                  <a:cubicBezTo>
                    <a:pt x="1670" y="56"/>
                    <a:pt x="1671" y="56"/>
                    <a:pt x="1671" y="56"/>
                  </a:cubicBezTo>
                  <a:cubicBezTo>
                    <a:pt x="1671" y="56"/>
                    <a:pt x="1671" y="56"/>
                    <a:pt x="1671" y="56"/>
                  </a:cubicBezTo>
                  <a:cubicBezTo>
                    <a:pt x="1671" y="56"/>
                    <a:pt x="1671" y="56"/>
                    <a:pt x="1671" y="55"/>
                  </a:cubicBezTo>
                  <a:cubicBezTo>
                    <a:pt x="1671" y="56"/>
                    <a:pt x="1671" y="56"/>
                    <a:pt x="1671" y="56"/>
                  </a:cubicBezTo>
                  <a:cubicBezTo>
                    <a:pt x="1672" y="55"/>
                    <a:pt x="1672" y="55"/>
                    <a:pt x="1672" y="55"/>
                  </a:cubicBezTo>
                  <a:cubicBezTo>
                    <a:pt x="1672" y="55"/>
                    <a:pt x="1672" y="55"/>
                    <a:pt x="1672" y="55"/>
                  </a:cubicBezTo>
                  <a:cubicBezTo>
                    <a:pt x="1672" y="55"/>
                    <a:pt x="1672" y="55"/>
                    <a:pt x="1672" y="55"/>
                  </a:cubicBezTo>
                  <a:cubicBezTo>
                    <a:pt x="1672" y="55"/>
                    <a:pt x="1672" y="55"/>
                    <a:pt x="1673" y="55"/>
                  </a:cubicBezTo>
                  <a:cubicBezTo>
                    <a:pt x="1673" y="55"/>
                    <a:pt x="1673" y="55"/>
                    <a:pt x="1673" y="55"/>
                  </a:cubicBezTo>
                  <a:cubicBezTo>
                    <a:pt x="1673" y="55"/>
                    <a:pt x="1673" y="55"/>
                    <a:pt x="1673" y="54"/>
                  </a:cubicBezTo>
                  <a:cubicBezTo>
                    <a:pt x="1673" y="54"/>
                    <a:pt x="1673" y="54"/>
                    <a:pt x="1673" y="54"/>
                  </a:cubicBezTo>
                  <a:cubicBezTo>
                    <a:pt x="1673" y="54"/>
                    <a:pt x="1673" y="54"/>
                    <a:pt x="1674" y="54"/>
                  </a:cubicBezTo>
                  <a:cubicBezTo>
                    <a:pt x="1674" y="54"/>
                    <a:pt x="1674" y="54"/>
                    <a:pt x="1674" y="54"/>
                  </a:cubicBezTo>
                  <a:cubicBezTo>
                    <a:pt x="1674" y="54"/>
                    <a:pt x="1674" y="54"/>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5" y="53"/>
                    <a:pt x="1675" y="53"/>
                  </a:cubicBezTo>
                  <a:cubicBezTo>
                    <a:pt x="1675" y="53"/>
                    <a:pt x="1676" y="53"/>
                    <a:pt x="1676" y="52"/>
                  </a:cubicBezTo>
                  <a:cubicBezTo>
                    <a:pt x="1676" y="52"/>
                    <a:pt x="1676" y="52"/>
                    <a:pt x="1676" y="52"/>
                  </a:cubicBezTo>
                  <a:cubicBezTo>
                    <a:pt x="1677" y="52"/>
                    <a:pt x="1677" y="51"/>
                    <a:pt x="1678" y="50"/>
                  </a:cubicBezTo>
                  <a:cubicBezTo>
                    <a:pt x="1678" y="50"/>
                    <a:pt x="1678" y="50"/>
                    <a:pt x="1678" y="50"/>
                  </a:cubicBezTo>
                  <a:cubicBezTo>
                    <a:pt x="1678" y="50"/>
                    <a:pt x="1678" y="50"/>
                    <a:pt x="1678" y="50"/>
                  </a:cubicBezTo>
                  <a:cubicBezTo>
                    <a:pt x="1678" y="50"/>
                    <a:pt x="1678" y="50"/>
                    <a:pt x="1678" y="50"/>
                  </a:cubicBezTo>
                  <a:cubicBezTo>
                    <a:pt x="1679" y="50"/>
                    <a:pt x="1679" y="49"/>
                    <a:pt x="1679" y="49"/>
                  </a:cubicBezTo>
                  <a:cubicBezTo>
                    <a:pt x="1679" y="49"/>
                    <a:pt x="1679" y="49"/>
                    <a:pt x="1679" y="49"/>
                  </a:cubicBezTo>
                  <a:cubicBezTo>
                    <a:pt x="1679" y="49"/>
                    <a:pt x="1679" y="49"/>
                    <a:pt x="1679" y="49"/>
                  </a:cubicBezTo>
                  <a:cubicBezTo>
                    <a:pt x="1679" y="49"/>
                    <a:pt x="1679" y="49"/>
                    <a:pt x="1679" y="49"/>
                  </a:cubicBezTo>
                  <a:cubicBezTo>
                    <a:pt x="1679" y="49"/>
                    <a:pt x="1679" y="48"/>
                    <a:pt x="1680" y="48"/>
                  </a:cubicBezTo>
                  <a:cubicBezTo>
                    <a:pt x="1680" y="48"/>
                    <a:pt x="1680" y="48"/>
                    <a:pt x="1680" y="48"/>
                  </a:cubicBezTo>
                  <a:cubicBezTo>
                    <a:pt x="1680" y="48"/>
                    <a:pt x="1680" y="48"/>
                    <a:pt x="1680" y="48"/>
                  </a:cubicBezTo>
                  <a:cubicBezTo>
                    <a:pt x="1680" y="48"/>
                    <a:pt x="1680" y="48"/>
                    <a:pt x="1680" y="48"/>
                  </a:cubicBezTo>
                  <a:cubicBezTo>
                    <a:pt x="1680" y="48"/>
                    <a:pt x="1680" y="47"/>
                    <a:pt x="1680" y="47"/>
                  </a:cubicBezTo>
                  <a:cubicBezTo>
                    <a:pt x="1680" y="47"/>
                    <a:pt x="1680" y="47"/>
                    <a:pt x="1680" y="47"/>
                  </a:cubicBezTo>
                  <a:cubicBezTo>
                    <a:pt x="1680" y="47"/>
                    <a:pt x="1680" y="47"/>
                    <a:pt x="1681" y="47"/>
                  </a:cubicBezTo>
                  <a:cubicBezTo>
                    <a:pt x="1680" y="47"/>
                    <a:pt x="1680" y="47"/>
                    <a:pt x="1680" y="47"/>
                  </a:cubicBezTo>
                  <a:cubicBezTo>
                    <a:pt x="1681" y="47"/>
                    <a:pt x="1681" y="46"/>
                    <a:pt x="1681" y="46"/>
                  </a:cubicBezTo>
                  <a:cubicBezTo>
                    <a:pt x="1681" y="46"/>
                    <a:pt x="1681" y="46"/>
                    <a:pt x="1681" y="46"/>
                  </a:cubicBezTo>
                  <a:cubicBezTo>
                    <a:pt x="1681" y="46"/>
                    <a:pt x="1681" y="46"/>
                    <a:pt x="1681" y="45"/>
                  </a:cubicBezTo>
                  <a:cubicBezTo>
                    <a:pt x="1681" y="45"/>
                    <a:pt x="1681" y="45"/>
                    <a:pt x="1681" y="45"/>
                  </a:cubicBezTo>
                  <a:cubicBezTo>
                    <a:pt x="1681" y="45"/>
                    <a:pt x="1681" y="45"/>
                    <a:pt x="1682" y="45"/>
                  </a:cubicBezTo>
                  <a:cubicBezTo>
                    <a:pt x="1682" y="45"/>
                    <a:pt x="1682" y="45"/>
                    <a:pt x="1682" y="45"/>
                  </a:cubicBezTo>
                  <a:cubicBezTo>
                    <a:pt x="1682" y="45"/>
                    <a:pt x="1682" y="44"/>
                    <a:pt x="1682" y="44"/>
                  </a:cubicBezTo>
                  <a:cubicBezTo>
                    <a:pt x="1682" y="44"/>
                    <a:pt x="1682" y="44"/>
                    <a:pt x="1682" y="44"/>
                  </a:cubicBezTo>
                  <a:cubicBezTo>
                    <a:pt x="1682" y="44"/>
                    <a:pt x="1682" y="44"/>
                    <a:pt x="1682" y="43"/>
                  </a:cubicBezTo>
                  <a:cubicBezTo>
                    <a:pt x="1682" y="43"/>
                    <a:pt x="1682" y="43"/>
                    <a:pt x="1682" y="43"/>
                  </a:cubicBezTo>
                  <a:cubicBezTo>
                    <a:pt x="1683" y="43"/>
                    <a:pt x="1682" y="43"/>
                    <a:pt x="1683" y="43"/>
                  </a:cubicBezTo>
                  <a:cubicBezTo>
                    <a:pt x="1683" y="42"/>
                    <a:pt x="1683" y="42"/>
                    <a:pt x="1683" y="42"/>
                  </a:cubicBezTo>
                  <a:cubicBezTo>
                    <a:pt x="1683" y="42"/>
                    <a:pt x="1683" y="42"/>
                    <a:pt x="1683" y="42"/>
                  </a:cubicBezTo>
                  <a:cubicBezTo>
                    <a:pt x="1683" y="41"/>
                    <a:pt x="1683" y="41"/>
                    <a:pt x="1683" y="41"/>
                  </a:cubicBezTo>
                  <a:cubicBezTo>
                    <a:pt x="1683" y="41"/>
                    <a:pt x="1683" y="41"/>
                    <a:pt x="1683" y="40"/>
                  </a:cubicBezTo>
                  <a:cubicBezTo>
                    <a:pt x="1683" y="40"/>
                    <a:pt x="1683" y="40"/>
                    <a:pt x="1683" y="40"/>
                  </a:cubicBezTo>
                  <a:cubicBezTo>
                    <a:pt x="1683" y="40"/>
                    <a:pt x="1683" y="40"/>
                    <a:pt x="1683" y="40"/>
                  </a:cubicBezTo>
                  <a:cubicBezTo>
                    <a:pt x="1684" y="40"/>
                    <a:pt x="1683" y="39"/>
                    <a:pt x="1684" y="39"/>
                  </a:cubicBezTo>
                  <a:cubicBezTo>
                    <a:pt x="1684" y="39"/>
                    <a:pt x="1684" y="39"/>
                    <a:pt x="1684" y="39"/>
                  </a:cubicBezTo>
                  <a:cubicBezTo>
                    <a:pt x="1684" y="39"/>
                    <a:pt x="1684" y="39"/>
                    <a:pt x="1684" y="39"/>
                  </a:cubicBezTo>
                  <a:cubicBezTo>
                    <a:pt x="1684" y="38"/>
                    <a:pt x="1684" y="38"/>
                    <a:pt x="1684" y="37"/>
                  </a:cubicBezTo>
                  <a:cubicBezTo>
                    <a:pt x="1684" y="37"/>
                    <a:pt x="1684" y="37"/>
                    <a:pt x="1684" y="37"/>
                  </a:cubicBezTo>
                  <a:cubicBezTo>
                    <a:pt x="1684" y="34"/>
                    <a:pt x="1684" y="31"/>
                    <a:pt x="1684" y="28"/>
                  </a:cubicBezTo>
                  <a:cubicBezTo>
                    <a:pt x="1684" y="28"/>
                    <a:pt x="1684" y="28"/>
                    <a:pt x="1684" y="28"/>
                  </a:cubicBezTo>
                  <a:cubicBezTo>
                    <a:pt x="1684" y="27"/>
                    <a:pt x="1684" y="27"/>
                    <a:pt x="1684" y="26"/>
                  </a:cubicBezTo>
                  <a:cubicBezTo>
                    <a:pt x="1684" y="26"/>
                    <a:pt x="1684" y="26"/>
                    <a:pt x="1684" y="26"/>
                  </a:cubicBezTo>
                  <a:cubicBezTo>
                    <a:pt x="1684" y="26"/>
                    <a:pt x="1684" y="26"/>
                    <a:pt x="1684" y="26"/>
                  </a:cubicBezTo>
                  <a:cubicBezTo>
                    <a:pt x="1683" y="25"/>
                    <a:pt x="1684" y="25"/>
                    <a:pt x="1683" y="25"/>
                  </a:cubicBezTo>
                  <a:cubicBezTo>
                    <a:pt x="1683" y="25"/>
                    <a:pt x="1683" y="25"/>
                    <a:pt x="1683" y="25"/>
                  </a:cubicBezTo>
                  <a:cubicBezTo>
                    <a:pt x="1683" y="24"/>
                    <a:pt x="1683" y="24"/>
                    <a:pt x="1683" y="24"/>
                  </a:cubicBezTo>
                  <a:cubicBezTo>
                    <a:pt x="1683" y="23"/>
                    <a:pt x="1683" y="23"/>
                    <a:pt x="1683" y="23"/>
                  </a:cubicBezTo>
                  <a:cubicBezTo>
                    <a:pt x="1683" y="23"/>
                    <a:pt x="1683" y="23"/>
                    <a:pt x="1683" y="23"/>
                  </a:cubicBezTo>
                  <a:cubicBezTo>
                    <a:pt x="1683" y="23"/>
                    <a:pt x="1683" y="23"/>
                    <a:pt x="1683" y="23"/>
                  </a:cubicBezTo>
                  <a:cubicBezTo>
                    <a:pt x="1683" y="23"/>
                    <a:pt x="1683" y="23"/>
                    <a:pt x="1683" y="23"/>
                  </a:cubicBezTo>
                  <a:cubicBezTo>
                    <a:pt x="1682" y="22"/>
                    <a:pt x="1683" y="22"/>
                    <a:pt x="1682" y="22"/>
                  </a:cubicBezTo>
                  <a:cubicBezTo>
                    <a:pt x="1682" y="22"/>
                    <a:pt x="1682" y="22"/>
                    <a:pt x="1682" y="22"/>
                  </a:cubicBezTo>
                  <a:cubicBezTo>
                    <a:pt x="1682" y="22"/>
                    <a:pt x="1682" y="22"/>
                    <a:pt x="1682" y="22"/>
                  </a:cubicBezTo>
                  <a:cubicBezTo>
                    <a:pt x="1682" y="21"/>
                    <a:pt x="1682" y="21"/>
                    <a:pt x="1682" y="21"/>
                  </a:cubicBezTo>
                  <a:cubicBezTo>
                    <a:pt x="1682" y="21"/>
                    <a:pt x="1682" y="21"/>
                    <a:pt x="1682" y="21"/>
                  </a:cubicBezTo>
                  <a:cubicBezTo>
                    <a:pt x="1682" y="21"/>
                    <a:pt x="1682" y="20"/>
                    <a:pt x="1682" y="20"/>
                  </a:cubicBezTo>
                  <a:cubicBezTo>
                    <a:pt x="1682" y="20"/>
                    <a:pt x="1682" y="20"/>
                    <a:pt x="1682" y="20"/>
                  </a:cubicBezTo>
                  <a:cubicBezTo>
                    <a:pt x="1682" y="20"/>
                    <a:pt x="1681" y="20"/>
                    <a:pt x="1681" y="20"/>
                  </a:cubicBezTo>
                  <a:cubicBezTo>
                    <a:pt x="1681" y="20"/>
                    <a:pt x="1681" y="20"/>
                    <a:pt x="1681" y="20"/>
                  </a:cubicBezTo>
                  <a:cubicBezTo>
                    <a:pt x="1681" y="20"/>
                    <a:pt x="1681" y="19"/>
                    <a:pt x="1681" y="19"/>
                  </a:cubicBezTo>
                  <a:cubicBezTo>
                    <a:pt x="1681" y="19"/>
                    <a:pt x="1681" y="19"/>
                    <a:pt x="1681" y="19"/>
                  </a:cubicBezTo>
                  <a:cubicBezTo>
                    <a:pt x="1681" y="19"/>
                    <a:pt x="1681" y="18"/>
                    <a:pt x="1680" y="18"/>
                  </a:cubicBezTo>
                  <a:cubicBezTo>
                    <a:pt x="1681" y="18"/>
                    <a:pt x="1681" y="18"/>
                    <a:pt x="1681" y="18"/>
                  </a:cubicBezTo>
                  <a:cubicBezTo>
                    <a:pt x="1680" y="18"/>
                    <a:pt x="1680" y="18"/>
                    <a:pt x="1680" y="18"/>
                  </a:cubicBezTo>
                  <a:cubicBezTo>
                    <a:pt x="1680" y="18"/>
                    <a:pt x="1680" y="18"/>
                    <a:pt x="1680" y="18"/>
                  </a:cubicBezTo>
                  <a:cubicBezTo>
                    <a:pt x="1680" y="18"/>
                    <a:pt x="1680" y="17"/>
                    <a:pt x="1680" y="17"/>
                  </a:cubicBezTo>
                  <a:cubicBezTo>
                    <a:pt x="1680" y="17"/>
                    <a:pt x="1680" y="17"/>
                    <a:pt x="1680" y="17"/>
                  </a:cubicBezTo>
                  <a:cubicBezTo>
                    <a:pt x="1680" y="17"/>
                    <a:pt x="1680" y="17"/>
                    <a:pt x="1679" y="17"/>
                  </a:cubicBezTo>
                  <a:cubicBezTo>
                    <a:pt x="1679" y="17"/>
                    <a:pt x="1679" y="17"/>
                    <a:pt x="1679" y="17"/>
                  </a:cubicBezTo>
                  <a:cubicBezTo>
                    <a:pt x="1679" y="17"/>
                    <a:pt x="1679" y="17"/>
                    <a:pt x="1679" y="17"/>
                  </a:cubicBezTo>
                  <a:cubicBezTo>
                    <a:pt x="1679" y="17"/>
                    <a:pt x="1679" y="17"/>
                    <a:pt x="1679" y="17"/>
                  </a:cubicBezTo>
                  <a:cubicBezTo>
                    <a:pt x="1679" y="16"/>
                    <a:pt x="1679" y="16"/>
                    <a:pt x="1679" y="16"/>
                  </a:cubicBezTo>
                  <a:cubicBezTo>
                    <a:pt x="1679" y="16"/>
                    <a:pt x="1679" y="16"/>
                    <a:pt x="1679" y="16"/>
                  </a:cubicBezTo>
                  <a:cubicBezTo>
                    <a:pt x="1678" y="15"/>
                    <a:pt x="1677" y="14"/>
                    <a:pt x="1676" y="14"/>
                  </a:cubicBezTo>
                  <a:cubicBezTo>
                    <a:pt x="1676" y="14"/>
                    <a:pt x="1676" y="14"/>
                    <a:pt x="1676" y="14"/>
                  </a:cubicBezTo>
                  <a:cubicBezTo>
                    <a:pt x="1676" y="14"/>
                    <a:pt x="1676" y="14"/>
                    <a:pt x="1676" y="13"/>
                  </a:cubicBezTo>
                  <a:cubicBezTo>
                    <a:pt x="1676" y="13"/>
                    <a:pt x="1676" y="13"/>
                    <a:pt x="1676" y="13"/>
                  </a:cubicBezTo>
                  <a:cubicBezTo>
                    <a:pt x="1676" y="13"/>
                    <a:pt x="1676" y="13"/>
                    <a:pt x="1676" y="13"/>
                  </a:cubicBezTo>
                  <a:cubicBezTo>
                    <a:pt x="1676" y="13"/>
                    <a:pt x="1676" y="13"/>
                    <a:pt x="1676" y="13"/>
                  </a:cubicBezTo>
                  <a:cubicBezTo>
                    <a:pt x="1675" y="13"/>
                    <a:pt x="1675" y="13"/>
                    <a:pt x="1675" y="12"/>
                  </a:cubicBezTo>
                  <a:cubicBezTo>
                    <a:pt x="1675" y="12"/>
                    <a:pt x="1675" y="12"/>
                    <a:pt x="1675" y="12"/>
                  </a:cubicBezTo>
                  <a:cubicBezTo>
                    <a:pt x="1675" y="12"/>
                    <a:pt x="1674" y="12"/>
                    <a:pt x="1674" y="12"/>
                  </a:cubicBezTo>
                  <a:cubicBezTo>
                    <a:pt x="1674" y="12"/>
                    <a:pt x="1674" y="12"/>
                    <a:pt x="1674" y="12"/>
                  </a:cubicBezTo>
                  <a:cubicBezTo>
                    <a:pt x="1674" y="12"/>
                    <a:pt x="1674" y="12"/>
                    <a:pt x="1674" y="12"/>
                  </a:cubicBezTo>
                  <a:cubicBezTo>
                    <a:pt x="1674" y="12"/>
                    <a:pt x="1674" y="12"/>
                    <a:pt x="1674" y="12"/>
                  </a:cubicBezTo>
                  <a:cubicBezTo>
                    <a:pt x="1673" y="11"/>
                    <a:pt x="1673" y="12"/>
                    <a:pt x="1673" y="11"/>
                  </a:cubicBezTo>
                  <a:cubicBezTo>
                    <a:pt x="1673" y="11"/>
                    <a:pt x="1673" y="11"/>
                    <a:pt x="1673" y="11"/>
                  </a:cubicBezTo>
                  <a:cubicBezTo>
                    <a:pt x="1673" y="11"/>
                    <a:pt x="1673" y="11"/>
                    <a:pt x="1672" y="11"/>
                  </a:cubicBezTo>
                  <a:cubicBezTo>
                    <a:pt x="1673" y="11"/>
                    <a:pt x="1673" y="11"/>
                    <a:pt x="1673" y="11"/>
                  </a:cubicBezTo>
                  <a:cubicBezTo>
                    <a:pt x="1672" y="11"/>
                    <a:pt x="1672" y="11"/>
                    <a:pt x="1672" y="11"/>
                  </a:cubicBezTo>
                  <a:cubicBezTo>
                    <a:pt x="1672" y="11"/>
                    <a:pt x="1672" y="11"/>
                    <a:pt x="1672" y="11"/>
                  </a:cubicBezTo>
                  <a:cubicBezTo>
                    <a:pt x="1672" y="10"/>
                    <a:pt x="1671" y="10"/>
                    <a:pt x="1671" y="10"/>
                  </a:cubicBezTo>
                  <a:cubicBezTo>
                    <a:pt x="1671" y="10"/>
                    <a:pt x="1671" y="10"/>
                    <a:pt x="1671" y="10"/>
                  </a:cubicBezTo>
                  <a:cubicBezTo>
                    <a:pt x="1671" y="10"/>
                    <a:pt x="1671" y="10"/>
                    <a:pt x="1670" y="10"/>
                  </a:cubicBezTo>
                  <a:cubicBezTo>
                    <a:pt x="1670" y="10"/>
                    <a:pt x="1670" y="10"/>
                    <a:pt x="1670" y="10"/>
                  </a:cubicBezTo>
                  <a:cubicBezTo>
                    <a:pt x="1670" y="10"/>
                    <a:pt x="1670" y="10"/>
                    <a:pt x="1670" y="10"/>
                  </a:cubicBezTo>
                  <a:cubicBezTo>
                    <a:pt x="1670" y="10"/>
                    <a:pt x="1670" y="10"/>
                    <a:pt x="1669" y="10"/>
                  </a:cubicBezTo>
                  <a:cubicBezTo>
                    <a:pt x="1669" y="10"/>
                    <a:pt x="1669" y="10"/>
                    <a:pt x="1669" y="10"/>
                  </a:cubicBezTo>
                  <a:cubicBezTo>
                    <a:pt x="1669" y="9"/>
                    <a:pt x="1669" y="9"/>
                    <a:pt x="1669" y="9"/>
                  </a:cubicBezTo>
                  <a:cubicBezTo>
                    <a:pt x="1668" y="9"/>
                    <a:pt x="1668" y="9"/>
                    <a:pt x="1668" y="9"/>
                  </a:cubicBezTo>
                  <a:cubicBezTo>
                    <a:pt x="1668" y="9"/>
                    <a:pt x="1668" y="9"/>
                    <a:pt x="1668" y="9"/>
                  </a:cubicBezTo>
                  <a:cubicBezTo>
                    <a:pt x="1668" y="9"/>
                    <a:pt x="1668" y="9"/>
                    <a:pt x="1668" y="9"/>
                  </a:cubicBezTo>
                  <a:cubicBezTo>
                    <a:pt x="1667" y="9"/>
                    <a:pt x="1667" y="9"/>
                    <a:pt x="1667" y="9"/>
                  </a:cubicBezTo>
                  <a:cubicBezTo>
                    <a:pt x="1667" y="9"/>
                    <a:pt x="1667" y="9"/>
                    <a:pt x="1667" y="9"/>
                  </a:cubicBezTo>
                  <a:cubicBezTo>
                    <a:pt x="1667" y="9"/>
                    <a:pt x="1667" y="9"/>
                    <a:pt x="1666" y="9"/>
                  </a:cubicBezTo>
                  <a:cubicBezTo>
                    <a:pt x="1666" y="9"/>
                    <a:pt x="1666" y="9"/>
                    <a:pt x="1666" y="9"/>
                  </a:cubicBezTo>
                  <a:cubicBezTo>
                    <a:pt x="1666" y="8"/>
                    <a:pt x="1665" y="9"/>
                    <a:pt x="1665" y="8"/>
                  </a:cubicBezTo>
                  <a:cubicBezTo>
                    <a:pt x="1665" y="8"/>
                    <a:pt x="1665" y="8"/>
                    <a:pt x="1665" y="8"/>
                  </a:cubicBezTo>
                  <a:cubicBezTo>
                    <a:pt x="1664" y="8"/>
                    <a:pt x="1664" y="8"/>
                    <a:pt x="1663" y="8"/>
                  </a:cubicBezTo>
                  <a:cubicBezTo>
                    <a:pt x="1663" y="8"/>
                    <a:pt x="1663" y="8"/>
                    <a:pt x="1663" y="8"/>
                  </a:cubicBezTo>
                  <a:cubicBezTo>
                    <a:pt x="1662" y="7"/>
                    <a:pt x="1661" y="8"/>
                    <a:pt x="1661" y="8"/>
                  </a:cubicBezTo>
                  <a:cubicBezTo>
                    <a:pt x="1660" y="8"/>
                    <a:pt x="1660" y="8"/>
                    <a:pt x="1660" y="8"/>
                  </a:cubicBezTo>
                  <a:cubicBezTo>
                    <a:pt x="1659" y="7"/>
                    <a:pt x="1659" y="7"/>
                    <a:pt x="1658" y="7"/>
                  </a:cubicBezTo>
                  <a:cubicBezTo>
                    <a:pt x="1649" y="7"/>
                    <a:pt x="1639" y="7"/>
                    <a:pt x="1629" y="7"/>
                  </a:cubicBezTo>
                  <a:cubicBezTo>
                    <a:pt x="1627" y="7"/>
                    <a:pt x="1627" y="7"/>
                    <a:pt x="1627" y="9"/>
                  </a:cubicBezTo>
                  <a:cubicBezTo>
                    <a:pt x="1627" y="27"/>
                    <a:pt x="1627" y="45"/>
                    <a:pt x="1627" y="62"/>
                  </a:cubicBezTo>
                  <a:cubicBezTo>
                    <a:pt x="1627" y="75"/>
                    <a:pt x="1628" y="87"/>
                    <a:pt x="1627" y="100"/>
                  </a:cubicBezTo>
                  <a:cubicBezTo>
                    <a:pt x="1627" y="101"/>
                    <a:pt x="1628" y="102"/>
                    <a:pt x="1629" y="102"/>
                  </a:cubicBezTo>
                  <a:cubicBezTo>
                    <a:pt x="1632" y="102"/>
                    <a:pt x="1634" y="102"/>
                    <a:pt x="1637" y="102"/>
                  </a:cubicBezTo>
                  <a:cubicBezTo>
                    <a:pt x="1638" y="102"/>
                    <a:pt x="1639" y="101"/>
                    <a:pt x="1639" y="100"/>
                  </a:cubicBezTo>
                  <a:cubicBezTo>
                    <a:pt x="1639" y="88"/>
                    <a:pt x="1639" y="76"/>
                    <a:pt x="1639" y="64"/>
                  </a:cubicBezTo>
                  <a:cubicBezTo>
                    <a:pt x="1639" y="64"/>
                    <a:pt x="1639" y="63"/>
                    <a:pt x="1639" y="62"/>
                  </a:cubicBezTo>
                  <a:cubicBezTo>
                    <a:pt x="1639" y="62"/>
                    <a:pt x="1639" y="62"/>
                    <a:pt x="1639" y="62"/>
                  </a:cubicBezTo>
                  <a:cubicBezTo>
                    <a:pt x="1643" y="62"/>
                    <a:pt x="1647" y="61"/>
                    <a:pt x="1650" y="62"/>
                  </a:cubicBezTo>
                  <a:cubicBezTo>
                    <a:pt x="1651" y="62"/>
                    <a:pt x="1651" y="62"/>
                    <a:pt x="1651" y="62"/>
                  </a:cubicBezTo>
                  <a:cubicBezTo>
                    <a:pt x="1651" y="62"/>
                    <a:pt x="1651" y="62"/>
                    <a:pt x="1651" y="62"/>
                  </a:cubicBezTo>
                  <a:cubicBezTo>
                    <a:pt x="1651" y="62"/>
                    <a:pt x="1651" y="62"/>
                    <a:pt x="1652" y="62"/>
                  </a:cubicBezTo>
                  <a:cubicBezTo>
                    <a:pt x="1652" y="62"/>
                    <a:pt x="1652" y="62"/>
                    <a:pt x="1652" y="62"/>
                  </a:cubicBezTo>
                  <a:cubicBezTo>
                    <a:pt x="1652" y="62"/>
                    <a:pt x="1652" y="62"/>
                    <a:pt x="1652" y="62"/>
                  </a:cubicBezTo>
                  <a:cubicBezTo>
                    <a:pt x="1652" y="62"/>
                    <a:pt x="1653" y="62"/>
                    <a:pt x="1653" y="62"/>
                  </a:cubicBezTo>
                  <a:cubicBezTo>
                    <a:pt x="1653" y="62"/>
                    <a:pt x="1653" y="62"/>
                    <a:pt x="1653" y="62"/>
                  </a:cubicBezTo>
                  <a:cubicBezTo>
                    <a:pt x="1653" y="63"/>
                    <a:pt x="1653" y="63"/>
                    <a:pt x="1653" y="63"/>
                  </a:cubicBezTo>
                  <a:cubicBezTo>
                    <a:pt x="1653" y="63"/>
                    <a:pt x="1654" y="63"/>
                    <a:pt x="1654" y="63"/>
                  </a:cubicBezTo>
                  <a:cubicBezTo>
                    <a:pt x="1654" y="63"/>
                    <a:pt x="1654" y="63"/>
                    <a:pt x="1654" y="63"/>
                  </a:cubicBezTo>
                  <a:cubicBezTo>
                    <a:pt x="1654" y="63"/>
                    <a:pt x="1654" y="63"/>
                    <a:pt x="1654" y="63"/>
                  </a:cubicBezTo>
                  <a:cubicBezTo>
                    <a:pt x="1654" y="63"/>
                    <a:pt x="1654" y="63"/>
                    <a:pt x="1654" y="63"/>
                  </a:cubicBezTo>
                  <a:cubicBezTo>
                    <a:pt x="1654" y="63"/>
                    <a:pt x="1654" y="63"/>
                    <a:pt x="1654" y="63"/>
                  </a:cubicBezTo>
                  <a:cubicBezTo>
                    <a:pt x="1655" y="63"/>
                    <a:pt x="1655" y="63"/>
                    <a:pt x="1655" y="64"/>
                  </a:cubicBezTo>
                  <a:cubicBezTo>
                    <a:pt x="1655" y="64"/>
                    <a:pt x="1655" y="64"/>
                    <a:pt x="1655" y="64"/>
                  </a:cubicBezTo>
                  <a:cubicBezTo>
                    <a:pt x="1655" y="64"/>
                    <a:pt x="1655" y="64"/>
                    <a:pt x="1655" y="64"/>
                  </a:cubicBezTo>
                  <a:cubicBezTo>
                    <a:pt x="1655" y="64"/>
                    <a:pt x="1655" y="64"/>
                    <a:pt x="1655" y="64"/>
                  </a:cubicBezTo>
                  <a:cubicBezTo>
                    <a:pt x="1656" y="64"/>
                    <a:pt x="1656" y="64"/>
                    <a:pt x="1656" y="64"/>
                  </a:cubicBezTo>
                  <a:cubicBezTo>
                    <a:pt x="1656" y="64"/>
                    <a:pt x="1656" y="64"/>
                    <a:pt x="1656" y="64"/>
                  </a:cubicBezTo>
                  <a:cubicBezTo>
                    <a:pt x="1656" y="64"/>
                    <a:pt x="1656" y="65"/>
                    <a:pt x="1656" y="65"/>
                  </a:cubicBezTo>
                  <a:cubicBezTo>
                    <a:pt x="1656" y="65"/>
                    <a:pt x="1656" y="65"/>
                    <a:pt x="1656" y="65"/>
                  </a:cubicBezTo>
                  <a:cubicBezTo>
                    <a:pt x="1657" y="65"/>
                    <a:pt x="1658" y="66"/>
                    <a:pt x="1658" y="67"/>
                  </a:cubicBezTo>
                  <a:cubicBezTo>
                    <a:pt x="1658" y="67"/>
                    <a:pt x="1658" y="67"/>
                    <a:pt x="1658" y="67"/>
                  </a:cubicBezTo>
                  <a:cubicBezTo>
                    <a:pt x="1658" y="67"/>
                    <a:pt x="1659" y="67"/>
                    <a:pt x="1659" y="67"/>
                  </a:cubicBezTo>
                  <a:cubicBezTo>
                    <a:pt x="1659" y="67"/>
                    <a:pt x="1659" y="67"/>
                    <a:pt x="1659" y="67"/>
                  </a:cubicBezTo>
                  <a:cubicBezTo>
                    <a:pt x="1659" y="67"/>
                    <a:pt x="1659" y="67"/>
                    <a:pt x="1659" y="67"/>
                  </a:cubicBezTo>
                  <a:cubicBezTo>
                    <a:pt x="1659" y="67"/>
                    <a:pt x="1659" y="67"/>
                    <a:pt x="1659" y="67"/>
                  </a:cubicBezTo>
                  <a:cubicBezTo>
                    <a:pt x="1659" y="68"/>
                    <a:pt x="1659" y="68"/>
                    <a:pt x="1660" y="68"/>
                  </a:cubicBezTo>
                  <a:cubicBezTo>
                    <a:pt x="1660" y="68"/>
                    <a:pt x="1660" y="68"/>
                    <a:pt x="1660" y="68"/>
                  </a:cubicBezTo>
                  <a:cubicBezTo>
                    <a:pt x="1660" y="69"/>
                    <a:pt x="1660" y="69"/>
                    <a:pt x="1660" y="69"/>
                  </a:cubicBezTo>
                  <a:cubicBezTo>
                    <a:pt x="1660" y="69"/>
                    <a:pt x="1660" y="69"/>
                    <a:pt x="1660" y="69"/>
                  </a:cubicBezTo>
                  <a:cubicBezTo>
                    <a:pt x="1660" y="69"/>
                    <a:pt x="1660" y="69"/>
                    <a:pt x="1660" y="69"/>
                  </a:cubicBezTo>
                  <a:cubicBezTo>
                    <a:pt x="1660" y="69"/>
                    <a:pt x="1660" y="69"/>
                    <a:pt x="1660" y="69"/>
                  </a:cubicBezTo>
                  <a:cubicBezTo>
                    <a:pt x="1661" y="70"/>
                    <a:pt x="1660" y="70"/>
                    <a:pt x="1661" y="70"/>
                  </a:cubicBezTo>
                  <a:cubicBezTo>
                    <a:pt x="1661" y="70"/>
                    <a:pt x="1661" y="70"/>
                    <a:pt x="1661" y="70"/>
                  </a:cubicBezTo>
                  <a:cubicBezTo>
                    <a:pt x="1661" y="70"/>
                    <a:pt x="1661" y="70"/>
                    <a:pt x="1661" y="71"/>
                  </a:cubicBezTo>
                  <a:cubicBezTo>
                    <a:pt x="1661" y="71"/>
                    <a:pt x="1661" y="71"/>
                    <a:pt x="1661" y="71"/>
                  </a:cubicBezTo>
                  <a:cubicBezTo>
                    <a:pt x="1661" y="71"/>
                    <a:pt x="1661" y="71"/>
                    <a:pt x="1661" y="71"/>
                  </a:cubicBezTo>
                  <a:cubicBezTo>
                    <a:pt x="1661" y="71"/>
                    <a:pt x="1661" y="71"/>
                    <a:pt x="1661" y="71"/>
                  </a:cubicBezTo>
                  <a:cubicBezTo>
                    <a:pt x="1661" y="71"/>
                    <a:pt x="1661" y="71"/>
                    <a:pt x="1661" y="71"/>
                  </a:cubicBezTo>
                  <a:cubicBezTo>
                    <a:pt x="1662" y="71"/>
                    <a:pt x="1662" y="72"/>
                    <a:pt x="1662" y="72"/>
                  </a:cubicBezTo>
                  <a:cubicBezTo>
                    <a:pt x="1662" y="72"/>
                    <a:pt x="1662" y="72"/>
                    <a:pt x="1662" y="72"/>
                  </a:cubicBezTo>
                  <a:cubicBezTo>
                    <a:pt x="1662" y="72"/>
                    <a:pt x="1662" y="72"/>
                    <a:pt x="1662" y="73"/>
                  </a:cubicBezTo>
                  <a:cubicBezTo>
                    <a:pt x="1662" y="73"/>
                    <a:pt x="1662" y="73"/>
                    <a:pt x="1662" y="73"/>
                  </a:cubicBezTo>
                  <a:cubicBezTo>
                    <a:pt x="1662" y="73"/>
                    <a:pt x="1662" y="73"/>
                    <a:pt x="1662" y="73"/>
                  </a:cubicBezTo>
                  <a:cubicBezTo>
                    <a:pt x="1662" y="73"/>
                    <a:pt x="1662" y="73"/>
                    <a:pt x="1663" y="74"/>
                  </a:cubicBezTo>
                  <a:cubicBezTo>
                    <a:pt x="1662" y="74"/>
                    <a:pt x="1662" y="74"/>
                    <a:pt x="1662" y="74"/>
                  </a:cubicBezTo>
                  <a:cubicBezTo>
                    <a:pt x="1663" y="74"/>
                    <a:pt x="1663" y="74"/>
                    <a:pt x="1663" y="74"/>
                  </a:cubicBezTo>
                  <a:cubicBezTo>
                    <a:pt x="1663" y="74"/>
                    <a:pt x="1663" y="74"/>
                    <a:pt x="1663" y="74"/>
                  </a:cubicBezTo>
                  <a:cubicBezTo>
                    <a:pt x="1663" y="75"/>
                    <a:pt x="1663" y="75"/>
                    <a:pt x="1663" y="75"/>
                  </a:cubicBezTo>
                  <a:cubicBezTo>
                    <a:pt x="1663" y="75"/>
                    <a:pt x="1663" y="75"/>
                    <a:pt x="1663" y="75"/>
                  </a:cubicBezTo>
                  <a:cubicBezTo>
                    <a:pt x="1663" y="75"/>
                    <a:pt x="1663" y="75"/>
                    <a:pt x="1663" y="75"/>
                  </a:cubicBezTo>
                  <a:cubicBezTo>
                    <a:pt x="1663" y="76"/>
                    <a:pt x="1663" y="76"/>
                    <a:pt x="1664" y="76"/>
                  </a:cubicBezTo>
                  <a:cubicBezTo>
                    <a:pt x="1664" y="76"/>
                    <a:pt x="1664" y="76"/>
                    <a:pt x="1664" y="76"/>
                  </a:cubicBezTo>
                  <a:cubicBezTo>
                    <a:pt x="1664" y="76"/>
                    <a:pt x="1664" y="77"/>
                    <a:pt x="1664" y="77"/>
                  </a:cubicBezTo>
                  <a:cubicBezTo>
                    <a:pt x="1664" y="77"/>
                    <a:pt x="1664" y="77"/>
                    <a:pt x="1664" y="77"/>
                  </a:cubicBezTo>
                  <a:cubicBezTo>
                    <a:pt x="1664" y="77"/>
                    <a:pt x="1664" y="77"/>
                    <a:pt x="1664" y="77"/>
                  </a:cubicBezTo>
                  <a:cubicBezTo>
                    <a:pt x="1664" y="77"/>
                    <a:pt x="1664" y="77"/>
                    <a:pt x="1664" y="77"/>
                  </a:cubicBezTo>
                  <a:cubicBezTo>
                    <a:pt x="1664" y="78"/>
                    <a:pt x="1664" y="78"/>
                    <a:pt x="1665" y="78"/>
                  </a:cubicBezTo>
                  <a:cubicBezTo>
                    <a:pt x="1665" y="78"/>
                    <a:pt x="1665" y="78"/>
                    <a:pt x="1665" y="78"/>
                  </a:cubicBezTo>
                  <a:cubicBezTo>
                    <a:pt x="1665" y="79"/>
                    <a:pt x="1665" y="79"/>
                    <a:pt x="1665" y="79"/>
                  </a:cubicBezTo>
                  <a:cubicBezTo>
                    <a:pt x="1665" y="79"/>
                    <a:pt x="1665" y="79"/>
                    <a:pt x="1665" y="79"/>
                  </a:cubicBezTo>
                  <a:cubicBezTo>
                    <a:pt x="1665" y="79"/>
                    <a:pt x="1665" y="80"/>
                    <a:pt x="1665" y="80"/>
                  </a:cubicBezTo>
                  <a:cubicBezTo>
                    <a:pt x="1665" y="80"/>
                    <a:pt x="1665" y="80"/>
                    <a:pt x="1665" y="80"/>
                  </a:cubicBezTo>
                  <a:cubicBezTo>
                    <a:pt x="1665" y="80"/>
                    <a:pt x="1665" y="80"/>
                    <a:pt x="1666" y="81"/>
                  </a:cubicBezTo>
                  <a:cubicBezTo>
                    <a:pt x="1666" y="81"/>
                    <a:pt x="1666" y="81"/>
                    <a:pt x="1666" y="81"/>
                  </a:cubicBezTo>
                  <a:cubicBezTo>
                    <a:pt x="1666" y="81"/>
                    <a:pt x="1666" y="81"/>
                    <a:pt x="1666" y="81"/>
                  </a:cubicBezTo>
                  <a:cubicBezTo>
                    <a:pt x="1666" y="81"/>
                    <a:pt x="1666" y="81"/>
                    <a:pt x="1666" y="82"/>
                  </a:cubicBezTo>
                  <a:cubicBezTo>
                    <a:pt x="1666" y="82"/>
                    <a:pt x="1666" y="82"/>
                    <a:pt x="1666" y="82"/>
                  </a:cubicBezTo>
                  <a:cubicBezTo>
                    <a:pt x="1666" y="82"/>
                    <a:pt x="1666" y="82"/>
                    <a:pt x="1666" y="82"/>
                  </a:cubicBezTo>
                  <a:cubicBezTo>
                    <a:pt x="1666" y="82"/>
                    <a:pt x="1666" y="82"/>
                    <a:pt x="1666" y="82"/>
                  </a:cubicBezTo>
                  <a:cubicBezTo>
                    <a:pt x="1666" y="83"/>
                    <a:pt x="1666" y="83"/>
                    <a:pt x="1667" y="83"/>
                  </a:cubicBezTo>
                  <a:cubicBezTo>
                    <a:pt x="1667" y="83"/>
                    <a:pt x="1667" y="83"/>
                    <a:pt x="1667" y="83"/>
                  </a:cubicBezTo>
                  <a:cubicBezTo>
                    <a:pt x="1667" y="83"/>
                    <a:pt x="1667" y="84"/>
                    <a:pt x="1667" y="84"/>
                  </a:cubicBezTo>
                  <a:cubicBezTo>
                    <a:pt x="1667" y="84"/>
                    <a:pt x="1667" y="84"/>
                    <a:pt x="1667" y="84"/>
                  </a:cubicBezTo>
                  <a:cubicBezTo>
                    <a:pt x="1667" y="84"/>
                    <a:pt x="1667" y="85"/>
                    <a:pt x="1667" y="85"/>
                  </a:cubicBezTo>
                  <a:cubicBezTo>
                    <a:pt x="1667" y="85"/>
                    <a:pt x="1667" y="85"/>
                    <a:pt x="1667" y="85"/>
                  </a:cubicBezTo>
                  <a:cubicBezTo>
                    <a:pt x="1668" y="85"/>
                    <a:pt x="1667" y="85"/>
                    <a:pt x="1668" y="86"/>
                  </a:cubicBezTo>
                  <a:cubicBezTo>
                    <a:pt x="1668" y="85"/>
                    <a:pt x="1668" y="85"/>
                    <a:pt x="1668" y="85"/>
                  </a:cubicBezTo>
                  <a:cubicBezTo>
                    <a:pt x="1668" y="86"/>
                    <a:pt x="1668" y="86"/>
                    <a:pt x="1668" y="86"/>
                  </a:cubicBezTo>
                  <a:cubicBezTo>
                    <a:pt x="1668" y="86"/>
                    <a:pt x="1668" y="86"/>
                    <a:pt x="1668" y="86"/>
                  </a:cubicBezTo>
                  <a:cubicBezTo>
                    <a:pt x="1668" y="86"/>
                    <a:pt x="1668" y="86"/>
                    <a:pt x="1668" y="86"/>
                  </a:cubicBezTo>
                  <a:cubicBezTo>
                    <a:pt x="1668" y="87"/>
                    <a:pt x="1668" y="87"/>
                    <a:pt x="1668" y="87"/>
                  </a:cubicBezTo>
                  <a:cubicBezTo>
                    <a:pt x="1668" y="87"/>
                    <a:pt x="1668" y="87"/>
                    <a:pt x="1668" y="87"/>
                  </a:cubicBezTo>
                  <a:cubicBezTo>
                    <a:pt x="1669" y="87"/>
                    <a:pt x="1669" y="88"/>
                    <a:pt x="1669" y="88"/>
                  </a:cubicBezTo>
                  <a:cubicBezTo>
                    <a:pt x="1669" y="88"/>
                    <a:pt x="1669" y="88"/>
                    <a:pt x="1669" y="88"/>
                  </a:cubicBezTo>
                  <a:cubicBezTo>
                    <a:pt x="1669" y="88"/>
                    <a:pt x="1669" y="88"/>
                    <a:pt x="1669" y="89"/>
                  </a:cubicBezTo>
                  <a:cubicBezTo>
                    <a:pt x="1669" y="89"/>
                    <a:pt x="1669" y="89"/>
                    <a:pt x="1669" y="89"/>
                  </a:cubicBezTo>
                  <a:cubicBezTo>
                    <a:pt x="1669" y="89"/>
                    <a:pt x="1669" y="89"/>
                    <a:pt x="1669" y="89"/>
                  </a:cubicBezTo>
                  <a:cubicBezTo>
                    <a:pt x="1669" y="89"/>
                    <a:pt x="1669" y="89"/>
                    <a:pt x="1669" y="90"/>
                  </a:cubicBezTo>
                  <a:cubicBezTo>
                    <a:pt x="1669" y="90"/>
                    <a:pt x="1669" y="90"/>
                    <a:pt x="1669" y="90"/>
                  </a:cubicBezTo>
                  <a:cubicBezTo>
                    <a:pt x="1670" y="90"/>
                    <a:pt x="1670" y="90"/>
                    <a:pt x="1670" y="90"/>
                  </a:cubicBezTo>
                  <a:cubicBezTo>
                    <a:pt x="1670" y="90"/>
                    <a:pt x="1670" y="90"/>
                    <a:pt x="1670" y="90"/>
                  </a:cubicBezTo>
                  <a:cubicBezTo>
                    <a:pt x="1670" y="91"/>
                    <a:pt x="1670" y="91"/>
                    <a:pt x="1670" y="91"/>
                  </a:cubicBezTo>
                  <a:cubicBezTo>
                    <a:pt x="1670" y="91"/>
                    <a:pt x="1670" y="91"/>
                    <a:pt x="1670" y="91"/>
                  </a:cubicBezTo>
                  <a:cubicBezTo>
                    <a:pt x="1670" y="91"/>
                    <a:pt x="1670" y="92"/>
                    <a:pt x="1670" y="92"/>
                  </a:cubicBezTo>
                  <a:cubicBezTo>
                    <a:pt x="1671" y="92"/>
                    <a:pt x="1671" y="92"/>
                    <a:pt x="1671" y="92"/>
                  </a:cubicBezTo>
                  <a:cubicBezTo>
                    <a:pt x="1671" y="92"/>
                    <a:pt x="1671" y="93"/>
                    <a:pt x="1671" y="93"/>
                  </a:cubicBezTo>
                  <a:cubicBezTo>
                    <a:pt x="1671" y="93"/>
                    <a:pt x="1671" y="93"/>
                    <a:pt x="1671" y="93"/>
                  </a:cubicBezTo>
                  <a:cubicBezTo>
                    <a:pt x="1671" y="93"/>
                    <a:pt x="1671" y="93"/>
                    <a:pt x="1671" y="94"/>
                  </a:cubicBezTo>
                  <a:cubicBezTo>
                    <a:pt x="1671" y="94"/>
                    <a:pt x="1671" y="94"/>
                    <a:pt x="1671" y="94"/>
                  </a:cubicBezTo>
                  <a:cubicBezTo>
                    <a:pt x="1671" y="94"/>
                    <a:pt x="1671" y="94"/>
                    <a:pt x="1671" y="94"/>
                  </a:cubicBezTo>
                  <a:cubicBezTo>
                    <a:pt x="1672" y="94"/>
                    <a:pt x="1672" y="94"/>
                    <a:pt x="1672" y="94"/>
                  </a:cubicBezTo>
                  <a:cubicBezTo>
                    <a:pt x="1672" y="94"/>
                    <a:pt x="1672" y="94"/>
                    <a:pt x="1672" y="94"/>
                  </a:cubicBezTo>
                  <a:cubicBezTo>
                    <a:pt x="1672" y="95"/>
                    <a:pt x="1672" y="95"/>
                    <a:pt x="1672" y="95"/>
                  </a:cubicBezTo>
                  <a:cubicBezTo>
                    <a:pt x="1672" y="95"/>
                    <a:pt x="1672" y="95"/>
                    <a:pt x="1672" y="95"/>
                  </a:cubicBezTo>
                  <a:cubicBezTo>
                    <a:pt x="1672" y="95"/>
                    <a:pt x="1672" y="96"/>
                    <a:pt x="1672" y="96"/>
                  </a:cubicBezTo>
                  <a:cubicBezTo>
                    <a:pt x="1672" y="96"/>
                    <a:pt x="1672" y="96"/>
                    <a:pt x="1672" y="96"/>
                  </a:cubicBezTo>
                  <a:cubicBezTo>
                    <a:pt x="1672" y="96"/>
                    <a:pt x="1672" y="96"/>
                    <a:pt x="1673" y="97"/>
                  </a:cubicBezTo>
                  <a:cubicBezTo>
                    <a:pt x="1673" y="97"/>
                    <a:pt x="1673" y="97"/>
                    <a:pt x="1673" y="97"/>
                  </a:cubicBezTo>
                  <a:cubicBezTo>
                    <a:pt x="1673" y="97"/>
                    <a:pt x="1673" y="97"/>
                    <a:pt x="1673" y="97"/>
                  </a:cubicBezTo>
                  <a:cubicBezTo>
                    <a:pt x="1673" y="97"/>
                    <a:pt x="1673" y="97"/>
                    <a:pt x="1673" y="98"/>
                  </a:cubicBezTo>
                  <a:cubicBezTo>
                    <a:pt x="1673" y="98"/>
                    <a:pt x="1673" y="98"/>
                    <a:pt x="1673" y="98"/>
                  </a:cubicBezTo>
                  <a:cubicBezTo>
                    <a:pt x="1673" y="98"/>
                    <a:pt x="1673" y="98"/>
                    <a:pt x="1673" y="98"/>
                  </a:cubicBezTo>
                  <a:cubicBezTo>
                    <a:pt x="1673" y="98"/>
                    <a:pt x="1673" y="98"/>
                    <a:pt x="1673" y="98"/>
                  </a:cubicBezTo>
                  <a:cubicBezTo>
                    <a:pt x="1673" y="99"/>
                    <a:pt x="1673" y="99"/>
                    <a:pt x="1674" y="99"/>
                  </a:cubicBezTo>
                  <a:cubicBezTo>
                    <a:pt x="1674" y="99"/>
                    <a:pt x="1674" y="99"/>
                    <a:pt x="1674" y="99"/>
                  </a:cubicBezTo>
                  <a:cubicBezTo>
                    <a:pt x="1674" y="99"/>
                    <a:pt x="1674" y="100"/>
                    <a:pt x="1674" y="100"/>
                  </a:cubicBezTo>
                  <a:cubicBezTo>
                    <a:pt x="1674" y="100"/>
                    <a:pt x="1674" y="100"/>
                    <a:pt x="1674" y="100"/>
                  </a:cubicBezTo>
                  <a:cubicBezTo>
                    <a:pt x="1674" y="100"/>
                    <a:pt x="1674" y="101"/>
                    <a:pt x="1674" y="101"/>
                  </a:cubicBezTo>
                  <a:cubicBezTo>
                    <a:pt x="1674" y="101"/>
                    <a:pt x="1674" y="101"/>
                    <a:pt x="1674" y="101"/>
                  </a:cubicBezTo>
                  <a:cubicBezTo>
                    <a:pt x="1674" y="101"/>
                    <a:pt x="1674" y="101"/>
                    <a:pt x="1675" y="101"/>
                  </a:cubicBezTo>
                  <a:cubicBezTo>
                    <a:pt x="1675" y="101"/>
                    <a:pt x="1675" y="101"/>
                    <a:pt x="1675" y="101"/>
                  </a:cubicBezTo>
                  <a:cubicBezTo>
                    <a:pt x="1679" y="102"/>
                    <a:pt x="1683" y="102"/>
                    <a:pt x="1687" y="102"/>
                  </a:cubicBezTo>
                  <a:cubicBezTo>
                    <a:pt x="1688" y="102"/>
                    <a:pt x="1688" y="101"/>
                    <a:pt x="1688" y="101"/>
                  </a:cubicBezTo>
                  <a:cubicBezTo>
                    <a:pt x="1688" y="101"/>
                    <a:pt x="1688" y="101"/>
                    <a:pt x="1688" y="101"/>
                  </a:cubicBezTo>
                  <a:cubicBezTo>
                    <a:pt x="1688" y="101"/>
                    <a:pt x="1688" y="100"/>
                    <a:pt x="1687" y="100"/>
                  </a:cubicBezTo>
                  <a:cubicBezTo>
                    <a:pt x="1687" y="100"/>
                    <a:pt x="1687" y="100"/>
                    <a:pt x="1687" y="100"/>
                  </a:cubicBezTo>
                  <a:cubicBezTo>
                    <a:pt x="1687" y="100"/>
                    <a:pt x="1687" y="100"/>
                    <a:pt x="1687" y="99"/>
                  </a:cubicBezTo>
                  <a:cubicBezTo>
                    <a:pt x="1687" y="99"/>
                    <a:pt x="1687" y="99"/>
                    <a:pt x="1687" y="99"/>
                  </a:cubicBezTo>
                  <a:cubicBezTo>
                    <a:pt x="1687" y="99"/>
                    <a:pt x="1687" y="99"/>
                    <a:pt x="1687" y="99"/>
                  </a:cubicBezTo>
                  <a:cubicBezTo>
                    <a:pt x="1687" y="99"/>
                    <a:pt x="1687" y="99"/>
                    <a:pt x="1687" y="99"/>
                  </a:cubicBezTo>
                  <a:cubicBezTo>
                    <a:pt x="1687" y="99"/>
                    <a:pt x="1687" y="98"/>
                    <a:pt x="1686" y="98"/>
                  </a:cubicBezTo>
                  <a:cubicBezTo>
                    <a:pt x="1686" y="98"/>
                    <a:pt x="1686" y="98"/>
                    <a:pt x="1686" y="98"/>
                  </a:cubicBezTo>
                  <a:cubicBezTo>
                    <a:pt x="1686" y="98"/>
                    <a:pt x="1686" y="98"/>
                    <a:pt x="1686" y="97"/>
                  </a:cubicBezTo>
                  <a:cubicBezTo>
                    <a:pt x="1686" y="97"/>
                    <a:pt x="1686" y="97"/>
                    <a:pt x="1686" y="97"/>
                  </a:cubicBezTo>
                  <a:cubicBezTo>
                    <a:pt x="1686" y="97"/>
                    <a:pt x="1686" y="97"/>
                    <a:pt x="1686" y="97"/>
                  </a:cubicBezTo>
                  <a:cubicBezTo>
                    <a:pt x="1686" y="97"/>
                    <a:pt x="1686" y="97"/>
                    <a:pt x="1686" y="97"/>
                  </a:cubicBezTo>
                  <a:cubicBezTo>
                    <a:pt x="1686" y="96"/>
                    <a:pt x="1686" y="96"/>
                    <a:pt x="1685" y="96"/>
                  </a:cubicBezTo>
                  <a:cubicBezTo>
                    <a:pt x="1685" y="96"/>
                    <a:pt x="1685" y="96"/>
                    <a:pt x="1685" y="96"/>
                  </a:cubicBezTo>
                  <a:cubicBezTo>
                    <a:pt x="1685" y="96"/>
                    <a:pt x="1685" y="96"/>
                    <a:pt x="1685" y="96"/>
                  </a:cubicBezTo>
                  <a:cubicBezTo>
                    <a:pt x="1685" y="96"/>
                    <a:pt x="1685" y="95"/>
                    <a:pt x="1685" y="95"/>
                  </a:cubicBezTo>
                  <a:cubicBezTo>
                    <a:pt x="1685" y="95"/>
                    <a:pt x="1685" y="95"/>
                    <a:pt x="1685" y="95"/>
                  </a:cubicBezTo>
                  <a:cubicBezTo>
                    <a:pt x="1685" y="95"/>
                    <a:pt x="1685" y="94"/>
                    <a:pt x="1685" y="94"/>
                  </a:cubicBezTo>
                  <a:cubicBezTo>
                    <a:pt x="1685" y="94"/>
                    <a:pt x="1685" y="94"/>
                    <a:pt x="1685" y="94"/>
                  </a:cubicBezTo>
                  <a:cubicBezTo>
                    <a:pt x="1685" y="94"/>
                    <a:pt x="1685" y="94"/>
                    <a:pt x="1684" y="94"/>
                  </a:cubicBezTo>
                  <a:cubicBezTo>
                    <a:pt x="1684" y="94"/>
                    <a:pt x="1684" y="94"/>
                    <a:pt x="1684" y="94"/>
                  </a:cubicBezTo>
                  <a:cubicBezTo>
                    <a:pt x="1684" y="93"/>
                    <a:pt x="1684" y="93"/>
                    <a:pt x="1684" y="93"/>
                  </a:cubicBezTo>
                  <a:cubicBezTo>
                    <a:pt x="1684" y="93"/>
                    <a:pt x="1684" y="93"/>
                    <a:pt x="1684" y="93"/>
                  </a:cubicBezTo>
                  <a:cubicBezTo>
                    <a:pt x="1684" y="93"/>
                    <a:pt x="1684" y="92"/>
                    <a:pt x="1684" y="92"/>
                  </a:cubicBezTo>
                  <a:cubicBezTo>
                    <a:pt x="1684" y="92"/>
                    <a:pt x="1684" y="92"/>
                    <a:pt x="1684" y="92"/>
                  </a:cubicBezTo>
                  <a:cubicBezTo>
                    <a:pt x="1683" y="92"/>
                    <a:pt x="1684" y="92"/>
                    <a:pt x="1683" y="91"/>
                  </a:cubicBezTo>
                  <a:cubicBezTo>
                    <a:pt x="1683" y="91"/>
                    <a:pt x="1683" y="91"/>
                    <a:pt x="1683" y="91"/>
                  </a:cubicBezTo>
                  <a:cubicBezTo>
                    <a:pt x="1683" y="91"/>
                    <a:pt x="1683" y="91"/>
                    <a:pt x="1683" y="91"/>
                  </a:cubicBezTo>
                  <a:cubicBezTo>
                    <a:pt x="1683" y="91"/>
                    <a:pt x="1683" y="91"/>
                    <a:pt x="1683" y="91"/>
                  </a:cubicBezTo>
                  <a:cubicBezTo>
                    <a:pt x="1683" y="91"/>
                    <a:pt x="1683" y="90"/>
                    <a:pt x="1683" y="90"/>
                  </a:cubicBezTo>
                  <a:cubicBezTo>
                    <a:pt x="1683" y="90"/>
                    <a:pt x="1683" y="90"/>
                    <a:pt x="1683" y="90"/>
                  </a:cubicBezTo>
                  <a:cubicBezTo>
                    <a:pt x="1682" y="90"/>
                    <a:pt x="1682" y="90"/>
                    <a:pt x="1682" y="89"/>
                  </a:cubicBezTo>
                  <a:cubicBezTo>
                    <a:pt x="1682" y="89"/>
                    <a:pt x="1682" y="89"/>
                    <a:pt x="1682" y="89"/>
                  </a:cubicBezTo>
                  <a:cubicBezTo>
                    <a:pt x="1682" y="89"/>
                    <a:pt x="1682" y="89"/>
                    <a:pt x="1682" y="89"/>
                  </a:cubicBezTo>
                  <a:cubicBezTo>
                    <a:pt x="1682" y="89"/>
                    <a:pt x="1682" y="89"/>
                    <a:pt x="1682" y="89"/>
                  </a:cubicBezTo>
                  <a:cubicBezTo>
                    <a:pt x="1682" y="88"/>
                    <a:pt x="1682" y="88"/>
                    <a:pt x="1682" y="88"/>
                  </a:cubicBezTo>
                  <a:cubicBezTo>
                    <a:pt x="1682" y="88"/>
                    <a:pt x="1682" y="88"/>
                    <a:pt x="1682" y="88"/>
                  </a:cubicBezTo>
                  <a:cubicBezTo>
                    <a:pt x="1682" y="88"/>
                    <a:pt x="1682" y="88"/>
                    <a:pt x="1682" y="88"/>
                  </a:cubicBezTo>
                  <a:cubicBezTo>
                    <a:pt x="1681" y="87"/>
                    <a:pt x="1681" y="87"/>
                    <a:pt x="1681" y="87"/>
                  </a:cubicBezTo>
                  <a:cubicBezTo>
                    <a:pt x="1681" y="87"/>
                    <a:pt x="1681" y="87"/>
                    <a:pt x="1681" y="87"/>
                  </a:cubicBezTo>
                  <a:cubicBezTo>
                    <a:pt x="1681" y="87"/>
                    <a:pt x="1681" y="86"/>
                    <a:pt x="1681" y="86"/>
                  </a:cubicBezTo>
                  <a:cubicBezTo>
                    <a:pt x="1681" y="86"/>
                    <a:pt x="1681" y="86"/>
                    <a:pt x="1681" y="86"/>
                  </a:cubicBezTo>
                  <a:cubicBezTo>
                    <a:pt x="1681" y="86"/>
                    <a:pt x="1681" y="86"/>
                    <a:pt x="1681" y="86"/>
                  </a:cubicBezTo>
                  <a:cubicBezTo>
                    <a:pt x="1681" y="86"/>
                    <a:pt x="1681" y="86"/>
                    <a:pt x="1681" y="86"/>
                  </a:cubicBezTo>
                  <a:cubicBezTo>
                    <a:pt x="1680" y="85"/>
                    <a:pt x="1680" y="85"/>
                    <a:pt x="1680" y="85"/>
                  </a:cubicBezTo>
                  <a:cubicBezTo>
                    <a:pt x="1680" y="85"/>
                    <a:pt x="1680" y="85"/>
                    <a:pt x="1680" y="85"/>
                  </a:cubicBezTo>
                  <a:cubicBezTo>
                    <a:pt x="1680" y="85"/>
                    <a:pt x="1680" y="84"/>
                    <a:pt x="1680" y="84"/>
                  </a:cubicBezTo>
                  <a:cubicBezTo>
                    <a:pt x="1680" y="84"/>
                    <a:pt x="1680" y="84"/>
                    <a:pt x="1680" y="84"/>
                  </a:cubicBezTo>
                  <a:cubicBezTo>
                    <a:pt x="1680" y="84"/>
                    <a:pt x="1680" y="84"/>
                    <a:pt x="1680" y="83"/>
                  </a:cubicBezTo>
                  <a:cubicBezTo>
                    <a:pt x="1680" y="83"/>
                    <a:pt x="1680" y="83"/>
                    <a:pt x="1680" y="83"/>
                  </a:cubicBezTo>
                  <a:cubicBezTo>
                    <a:pt x="1679" y="83"/>
                    <a:pt x="1679" y="83"/>
                    <a:pt x="1679" y="83"/>
                  </a:cubicBezTo>
                  <a:cubicBezTo>
                    <a:pt x="1679" y="83"/>
                    <a:pt x="1679" y="83"/>
                    <a:pt x="1679" y="83"/>
                  </a:cubicBezTo>
                  <a:cubicBezTo>
                    <a:pt x="1679" y="83"/>
                    <a:pt x="1679" y="82"/>
                    <a:pt x="1679" y="82"/>
                  </a:cubicBezTo>
                  <a:cubicBezTo>
                    <a:pt x="1679" y="82"/>
                    <a:pt x="1679" y="82"/>
                    <a:pt x="1679" y="82"/>
                  </a:cubicBezTo>
                  <a:cubicBezTo>
                    <a:pt x="1679" y="82"/>
                    <a:pt x="1679" y="82"/>
                    <a:pt x="1679" y="81"/>
                  </a:cubicBezTo>
                  <a:cubicBezTo>
                    <a:pt x="1678" y="81"/>
                    <a:pt x="1678" y="81"/>
                    <a:pt x="1678" y="81"/>
                  </a:cubicBezTo>
                  <a:cubicBezTo>
                    <a:pt x="1678" y="81"/>
                    <a:pt x="1678" y="81"/>
                    <a:pt x="1678" y="81"/>
                  </a:cubicBezTo>
                  <a:cubicBezTo>
                    <a:pt x="1678" y="81"/>
                    <a:pt x="1678" y="81"/>
                    <a:pt x="1678" y="81"/>
                  </a:cubicBezTo>
                  <a:cubicBezTo>
                    <a:pt x="1678" y="81"/>
                    <a:pt x="1678" y="81"/>
                    <a:pt x="1678" y="80"/>
                  </a:cubicBezTo>
                  <a:cubicBezTo>
                    <a:pt x="1678" y="80"/>
                    <a:pt x="1678" y="80"/>
                    <a:pt x="1678" y="80"/>
                  </a:cubicBezTo>
                  <a:cubicBezTo>
                    <a:pt x="1678" y="80"/>
                    <a:pt x="1678" y="80"/>
                    <a:pt x="1678" y="80"/>
                  </a:cubicBezTo>
                  <a:cubicBezTo>
                    <a:pt x="1678" y="79"/>
                    <a:pt x="1678" y="79"/>
                    <a:pt x="1677" y="79"/>
                  </a:cubicBezTo>
                  <a:cubicBezTo>
                    <a:pt x="1677" y="79"/>
                    <a:pt x="1677" y="79"/>
                    <a:pt x="1677" y="79"/>
                  </a:cubicBezTo>
                  <a:cubicBezTo>
                    <a:pt x="1677" y="79"/>
                    <a:pt x="1677" y="78"/>
                    <a:pt x="1677" y="78"/>
                  </a:cubicBezTo>
                  <a:cubicBezTo>
                    <a:pt x="1677" y="78"/>
                    <a:pt x="1677" y="78"/>
                    <a:pt x="1677" y="78"/>
                  </a:cubicBezTo>
                  <a:cubicBezTo>
                    <a:pt x="1677" y="78"/>
                    <a:pt x="1677" y="78"/>
                    <a:pt x="1677" y="78"/>
                  </a:cubicBezTo>
                  <a:cubicBezTo>
                    <a:pt x="1677" y="78"/>
                    <a:pt x="1677" y="78"/>
                    <a:pt x="1677" y="78"/>
                  </a:cubicBezTo>
                  <a:cubicBezTo>
                    <a:pt x="1677" y="77"/>
                    <a:pt x="1677" y="77"/>
                    <a:pt x="1676" y="77"/>
                  </a:cubicBezTo>
                  <a:cubicBezTo>
                    <a:pt x="1676" y="77"/>
                    <a:pt x="1676" y="77"/>
                    <a:pt x="1676" y="77"/>
                  </a:cubicBezTo>
                  <a:cubicBezTo>
                    <a:pt x="1676" y="77"/>
                    <a:pt x="1676" y="76"/>
                    <a:pt x="1676" y="76"/>
                  </a:cubicBezTo>
                  <a:cubicBezTo>
                    <a:pt x="1676" y="76"/>
                    <a:pt x="1676" y="76"/>
                    <a:pt x="1676" y="76"/>
                  </a:cubicBezTo>
                  <a:cubicBezTo>
                    <a:pt x="1676" y="76"/>
                    <a:pt x="1676" y="76"/>
                    <a:pt x="1676" y="75"/>
                  </a:cubicBezTo>
                  <a:cubicBezTo>
                    <a:pt x="1676" y="75"/>
                    <a:pt x="1676" y="75"/>
                    <a:pt x="1676" y="75"/>
                  </a:cubicBezTo>
                  <a:cubicBezTo>
                    <a:pt x="1675" y="75"/>
                    <a:pt x="1676" y="75"/>
                    <a:pt x="1675" y="75"/>
                  </a:cubicBezTo>
                  <a:cubicBezTo>
                    <a:pt x="1675" y="75"/>
                    <a:pt x="1675" y="75"/>
                    <a:pt x="1675" y="75"/>
                  </a:cubicBezTo>
                  <a:cubicBezTo>
                    <a:pt x="1675" y="75"/>
                    <a:pt x="1675" y="74"/>
                    <a:pt x="1675" y="74"/>
                  </a:cubicBezTo>
                  <a:cubicBezTo>
                    <a:pt x="1675" y="74"/>
                    <a:pt x="1675" y="74"/>
                    <a:pt x="1675" y="74"/>
                  </a:cubicBezTo>
                  <a:cubicBezTo>
                    <a:pt x="1675" y="74"/>
                    <a:pt x="1675" y="74"/>
                    <a:pt x="1675" y="74"/>
                  </a:cubicBezTo>
                  <a:cubicBezTo>
                    <a:pt x="1675" y="74"/>
                    <a:pt x="1675" y="73"/>
                    <a:pt x="1675" y="73"/>
                  </a:cubicBezTo>
                  <a:cubicBezTo>
                    <a:pt x="1675" y="73"/>
                    <a:pt x="1675" y="73"/>
                    <a:pt x="1675" y="73"/>
                  </a:cubicBezTo>
                  <a:cubicBezTo>
                    <a:pt x="1674" y="73"/>
                    <a:pt x="1675" y="72"/>
                    <a:pt x="1674" y="72"/>
                  </a:cubicBezTo>
                  <a:cubicBezTo>
                    <a:pt x="1674" y="72"/>
                    <a:pt x="1674" y="72"/>
                    <a:pt x="1674" y="72"/>
                  </a:cubicBezTo>
                  <a:cubicBezTo>
                    <a:pt x="1674" y="72"/>
                    <a:pt x="1674" y="72"/>
                    <a:pt x="1674" y="72"/>
                  </a:cubicBezTo>
                  <a:cubicBezTo>
                    <a:pt x="1674" y="72"/>
                    <a:pt x="1674" y="72"/>
                    <a:pt x="1674" y="72"/>
                  </a:cubicBezTo>
                  <a:cubicBezTo>
                    <a:pt x="1674" y="71"/>
                    <a:pt x="1674" y="71"/>
                    <a:pt x="1674" y="71"/>
                  </a:cubicBezTo>
                  <a:cubicBezTo>
                    <a:pt x="1674" y="71"/>
                    <a:pt x="1674" y="71"/>
                    <a:pt x="1674" y="71"/>
                  </a:cubicBezTo>
                  <a:cubicBezTo>
                    <a:pt x="1673" y="71"/>
                    <a:pt x="1673" y="70"/>
                    <a:pt x="1673" y="70"/>
                  </a:cubicBezTo>
                  <a:cubicBezTo>
                    <a:pt x="1673" y="70"/>
                    <a:pt x="1673" y="70"/>
                    <a:pt x="1673" y="70"/>
                  </a:cubicBezTo>
                  <a:cubicBezTo>
                    <a:pt x="1673" y="70"/>
                    <a:pt x="1673" y="70"/>
                    <a:pt x="1673" y="69"/>
                  </a:cubicBezTo>
                  <a:cubicBezTo>
                    <a:pt x="1673" y="70"/>
                    <a:pt x="1673" y="70"/>
                    <a:pt x="1673" y="70"/>
                  </a:cubicBezTo>
                  <a:cubicBezTo>
                    <a:pt x="1673" y="69"/>
                    <a:pt x="1673" y="69"/>
                    <a:pt x="1673" y="69"/>
                  </a:cubicBezTo>
                  <a:cubicBezTo>
                    <a:pt x="1673" y="69"/>
                    <a:pt x="1673" y="69"/>
                    <a:pt x="1673" y="69"/>
                  </a:cubicBezTo>
                  <a:cubicBezTo>
                    <a:pt x="1672" y="69"/>
                    <a:pt x="1672" y="68"/>
                    <a:pt x="1672" y="68"/>
                  </a:cubicBezTo>
                  <a:cubicBezTo>
                    <a:pt x="1672" y="68"/>
                    <a:pt x="1672" y="68"/>
                    <a:pt x="1672" y="68"/>
                  </a:cubicBezTo>
                  <a:cubicBezTo>
                    <a:pt x="1672" y="68"/>
                    <a:pt x="1672" y="68"/>
                    <a:pt x="1672" y="67"/>
                  </a:cubicBezTo>
                  <a:cubicBezTo>
                    <a:pt x="1672" y="67"/>
                    <a:pt x="1672" y="67"/>
                    <a:pt x="1672" y="67"/>
                  </a:cubicBezTo>
                  <a:cubicBezTo>
                    <a:pt x="1672" y="67"/>
                    <a:pt x="1672" y="67"/>
                    <a:pt x="1671" y="67"/>
                  </a:cubicBezTo>
                  <a:cubicBezTo>
                    <a:pt x="1671" y="67"/>
                    <a:pt x="1671" y="67"/>
                    <a:pt x="1671" y="67"/>
                  </a:cubicBezTo>
                  <a:cubicBezTo>
                    <a:pt x="1671" y="67"/>
                    <a:pt x="1671" y="66"/>
                    <a:pt x="1671" y="66"/>
                  </a:cubicBezTo>
                  <a:cubicBezTo>
                    <a:pt x="1671" y="66"/>
                    <a:pt x="1671" y="66"/>
                    <a:pt x="1671" y="66"/>
                  </a:cubicBezTo>
                  <a:cubicBezTo>
                    <a:pt x="1671" y="66"/>
                    <a:pt x="1671" y="66"/>
                    <a:pt x="1671" y="66"/>
                  </a:cubicBezTo>
                  <a:cubicBezTo>
                    <a:pt x="1671" y="66"/>
                    <a:pt x="1671" y="66"/>
                    <a:pt x="1671" y="66"/>
                  </a:cubicBezTo>
                  <a:cubicBezTo>
                    <a:pt x="1671" y="65"/>
                    <a:pt x="1671" y="65"/>
                    <a:pt x="1670" y="65"/>
                  </a:cubicBezTo>
                  <a:cubicBezTo>
                    <a:pt x="1670" y="65"/>
                    <a:pt x="1670" y="65"/>
                    <a:pt x="1670" y="65"/>
                  </a:cubicBezTo>
                  <a:cubicBezTo>
                    <a:pt x="1670" y="65"/>
                    <a:pt x="1670" y="65"/>
                    <a:pt x="1670" y="65"/>
                  </a:cubicBezTo>
                  <a:cubicBezTo>
                    <a:pt x="1670" y="65"/>
                    <a:pt x="1670" y="65"/>
                    <a:pt x="1670" y="65"/>
                  </a:cubicBezTo>
                  <a:cubicBezTo>
                    <a:pt x="1670" y="64"/>
                    <a:pt x="1670" y="64"/>
                    <a:pt x="1670" y="64"/>
                  </a:cubicBezTo>
                  <a:cubicBezTo>
                    <a:pt x="1670" y="64"/>
                    <a:pt x="1670" y="64"/>
                    <a:pt x="1670" y="64"/>
                  </a:cubicBezTo>
                  <a:cubicBezTo>
                    <a:pt x="1670" y="64"/>
                    <a:pt x="1670" y="64"/>
                    <a:pt x="1669" y="64"/>
                  </a:cubicBezTo>
                  <a:cubicBezTo>
                    <a:pt x="1669" y="64"/>
                    <a:pt x="1669" y="64"/>
                    <a:pt x="1669" y="64"/>
                  </a:cubicBezTo>
                  <a:cubicBezTo>
                    <a:pt x="1669" y="63"/>
                    <a:pt x="1669" y="63"/>
                    <a:pt x="1669" y="63"/>
                  </a:cubicBezTo>
                  <a:cubicBezTo>
                    <a:pt x="1669" y="63"/>
                    <a:pt x="1669" y="63"/>
                    <a:pt x="1669" y="63"/>
                  </a:cubicBezTo>
                  <a:cubicBezTo>
                    <a:pt x="1669" y="63"/>
                    <a:pt x="1669"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2"/>
                    <a:pt x="1668" y="62"/>
                    <a:pt x="1668" y="62"/>
                  </a:cubicBezTo>
                  <a:cubicBezTo>
                    <a:pt x="1668" y="61"/>
                    <a:pt x="1667" y="61"/>
                    <a:pt x="1667" y="61"/>
                  </a:cubicBezTo>
                  <a:cubicBezTo>
                    <a:pt x="1667" y="61"/>
                    <a:pt x="1667" y="61"/>
                    <a:pt x="1667" y="61"/>
                  </a:cubicBezTo>
                  <a:cubicBezTo>
                    <a:pt x="1667" y="61"/>
                    <a:pt x="1667" y="61"/>
                    <a:pt x="1667" y="61"/>
                  </a:cubicBezTo>
                  <a:cubicBezTo>
                    <a:pt x="1667" y="61"/>
                    <a:pt x="1667" y="61"/>
                    <a:pt x="1667" y="61"/>
                  </a:cubicBezTo>
                  <a:cubicBezTo>
                    <a:pt x="1667" y="60"/>
                    <a:pt x="1666" y="60"/>
                    <a:pt x="1666" y="60"/>
                  </a:cubicBezTo>
                  <a:cubicBezTo>
                    <a:pt x="1666" y="60"/>
                    <a:pt x="1666" y="60"/>
                    <a:pt x="1666" y="60"/>
                  </a:cubicBezTo>
                  <a:cubicBezTo>
                    <a:pt x="1666" y="60"/>
                    <a:pt x="1666" y="60"/>
                    <a:pt x="1666" y="60"/>
                  </a:cubicBezTo>
                  <a:cubicBezTo>
                    <a:pt x="1666" y="60"/>
                    <a:pt x="1666" y="60"/>
                    <a:pt x="1666" y="60"/>
                  </a:cubicBezTo>
                  <a:cubicBezTo>
                    <a:pt x="1665" y="60"/>
                    <a:pt x="1665" y="60"/>
                    <a:pt x="1665" y="59"/>
                  </a:cubicBezTo>
                  <a:cubicBezTo>
                    <a:pt x="1665" y="59"/>
                    <a:pt x="1665" y="59"/>
                    <a:pt x="1665" y="59"/>
                  </a:cubicBezTo>
                  <a:cubicBezTo>
                    <a:pt x="1665" y="59"/>
                    <a:pt x="1664" y="59"/>
                    <a:pt x="1664" y="59"/>
                  </a:cubicBezTo>
                  <a:cubicBezTo>
                    <a:pt x="1664" y="59"/>
                    <a:pt x="1664" y="59"/>
                    <a:pt x="1664" y="59"/>
                  </a:cubicBezTo>
                  <a:cubicBezTo>
                    <a:pt x="1664" y="59"/>
                    <a:pt x="1664" y="59"/>
                    <a:pt x="1665" y="58"/>
                  </a:cubicBezTo>
                  <a:cubicBezTo>
                    <a:pt x="1665" y="58"/>
                    <a:pt x="1665" y="58"/>
                    <a:pt x="1665" y="58"/>
                  </a:cubicBezTo>
                  <a:cubicBezTo>
                    <a:pt x="1665" y="58"/>
                    <a:pt x="1665" y="58"/>
                    <a:pt x="1666" y="58"/>
                  </a:cubicBezTo>
                  <a:cubicBezTo>
                    <a:pt x="1666" y="58"/>
                    <a:pt x="1666" y="58"/>
                    <a:pt x="1666" y="58"/>
                  </a:cubicBezTo>
                  <a:cubicBezTo>
                    <a:pt x="1666" y="58"/>
                    <a:pt x="1666" y="58"/>
                    <a:pt x="1666" y="58"/>
                  </a:cubicBezTo>
                  <a:cubicBezTo>
                    <a:pt x="1666" y="58"/>
                    <a:pt x="1666" y="58"/>
                    <a:pt x="1667" y="58"/>
                  </a:cubicBezTo>
                  <a:close/>
                  <a:moveTo>
                    <a:pt x="1433" y="7"/>
                  </a:moveTo>
                  <a:cubicBezTo>
                    <a:pt x="1433" y="7"/>
                    <a:pt x="1433" y="7"/>
                    <a:pt x="1433" y="7"/>
                  </a:cubicBezTo>
                  <a:cubicBezTo>
                    <a:pt x="1433" y="7"/>
                    <a:pt x="1433" y="7"/>
                    <a:pt x="1433" y="7"/>
                  </a:cubicBezTo>
                  <a:cubicBezTo>
                    <a:pt x="1432" y="7"/>
                    <a:pt x="1432" y="7"/>
                    <a:pt x="1432" y="7"/>
                  </a:cubicBezTo>
                  <a:cubicBezTo>
                    <a:pt x="1432" y="7"/>
                    <a:pt x="1432" y="7"/>
                    <a:pt x="1431" y="7"/>
                  </a:cubicBezTo>
                  <a:cubicBezTo>
                    <a:pt x="1431" y="7"/>
                    <a:pt x="1431" y="7"/>
                    <a:pt x="1431" y="8"/>
                  </a:cubicBezTo>
                  <a:cubicBezTo>
                    <a:pt x="1431" y="8"/>
                    <a:pt x="1431" y="8"/>
                    <a:pt x="1431" y="8"/>
                  </a:cubicBezTo>
                  <a:cubicBezTo>
                    <a:pt x="1430" y="8"/>
                    <a:pt x="1430" y="8"/>
                    <a:pt x="1430" y="8"/>
                  </a:cubicBezTo>
                  <a:cubicBezTo>
                    <a:pt x="1430" y="8"/>
                    <a:pt x="1430" y="8"/>
                    <a:pt x="1430" y="8"/>
                  </a:cubicBezTo>
                  <a:cubicBezTo>
                    <a:pt x="1429" y="8"/>
                    <a:pt x="1429" y="8"/>
                    <a:pt x="1429" y="8"/>
                  </a:cubicBezTo>
                  <a:cubicBezTo>
                    <a:pt x="1429" y="8"/>
                    <a:pt x="1429" y="8"/>
                    <a:pt x="1429" y="8"/>
                  </a:cubicBezTo>
                  <a:cubicBezTo>
                    <a:pt x="1429" y="8"/>
                    <a:pt x="1428" y="8"/>
                    <a:pt x="1428" y="9"/>
                  </a:cubicBezTo>
                  <a:cubicBezTo>
                    <a:pt x="1428" y="9"/>
                    <a:pt x="1428" y="9"/>
                    <a:pt x="1428" y="9"/>
                  </a:cubicBezTo>
                  <a:cubicBezTo>
                    <a:pt x="1428" y="9"/>
                    <a:pt x="1428" y="9"/>
                    <a:pt x="1428" y="9"/>
                  </a:cubicBezTo>
                  <a:cubicBezTo>
                    <a:pt x="1428" y="9"/>
                    <a:pt x="1428" y="9"/>
                    <a:pt x="1428" y="9"/>
                  </a:cubicBezTo>
                  <a:cubicBezTo>
                    <a:pt x="1427" y="9"/>
                    <a:pt x="1427" y="9"/>
                    <a:pt x="1427" y="9"/>
                  </a:cubicBezTo>
                  <a:cubicBezTo>
                    <a:pt x="1427" y="9"/>
                    <a:pt x="1427" y="9"/>
                    <a:pt x="1427" y="9"/>
                  </a:cubicBezTo>
                  <a:cubicBezTo>
                    <a:pt x="1427" y="9"/>
                    <a:pt x="1427" y="10"/>
                    <a:pt x="1426" y="10"/>
                  </a:cubicBezTo>
                  <a:cubicBezTo>
                    <a:pt x="1426" y="10"/>
                    <a:pt x="1426" y="10"/>
                    <a:pt x="1426" y="10"/>
                  </a:cubicBezTo>
                  <a:cubicBezTo>
                    <a:pt x="1426" y="10"/>
                    <a:pt x="1426" y="10"/>
                    <a:pt x="1426" y="10"/>
                  </a:cubicBezTo>
                  <a:cubicBezTo>
                    <a:pt x="1426" y="10"/>
                    <a:pt x="1426" y="10"/>
                    <a:pt x="1426" y="10"/>
                  </a:cubicBezTo>
                  <a:cubicBezTo>
                    <a:pt x="1426" y="10"/>
                    <a:pt x="1425" y="10"/>
                    <a:pt x="1425" y="10"/>
                  </a:cubicBezTo>
                  <a:cubicBezTo>
                    <a:pt x="1425" y="10"/>
                    <a:pt x="1425" y="10"/>
                    <a:pt x="1425" y="10"/>
                  </a:cubicBezTo>
                  <a:cubicBezTo>
                    <a:pt x="1425" y="10"/>
                    <a:pt x="1425" y="11"/>
                    <a:pt x="1425" y="11"/>
                  </a:cubicBezTo>
                  <a:cubicBezTo>
                    <a:pt x="1425" y="11"/>
                    <a:pt x="1425" y="11"/>
                    <a:pt x="1425" y="11"/>
                  </a:cubicBezTo>
                  <a:cubicBezTo>
                    <a:pt x="1425" y="11"/>
                    <a:pt x="1424" y="11"/>
                    <a:pt x="1424" y="11"/>
                  </a:cubicBezTo>
                  <a:cubicBezTo>
                    <a:pt x="1424" y="11"/>
                    <a:pt x="1424" y="11"/>
                    <a:pt x="1424" y="11"/>
                  </a:cubicBezTo>
                  <a:cubicBezTo>
                    <a:pt x="1424" y="11"/>
                    <a:pt x="1424" y="11"/>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2"/>
                    <a:pt x="1423" y="12"/>
                    <a:pt x="1423" y="12"/>
                  </a:cubicBezTo>
                  <a:cubicBezTo>
                    <a:pt x="1423"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2" y="13"/>
                    <a:pt x="1422" y="13"/>
                    <a:pt x="1422" y="13"/>
                  </a:cubicBezTo>
                  <a:cubicBezTo>
                    <a:pt x="1421" y="14"/>
                    <a:pt x="1421" y="14"/>
                    <a:pt x="1421" y="14"/>
                  </a:cubicBezTo>
                  <a:cubicBezTo>
                    <a:pt x="1421" y="14"/>
                    <a:pt x="1421" y="14"/>
                    <a:pt x="1421" y="14"/>
                  </a:cubicBezTo>
                  <a:cubicBezTo>
                    <a:pt x="1421" y="14"/>
                    <a:pt x="1421" y="14"/>
                    <a:pt x="1421" y="14"/>
                  </a:cubicBezTo>
                  <a:cubicBezTo>
                    <a:pt x="1421" y="14"/>
                    <a:pt x="1421" y="14"/>
                    <a:pt x="1421" y="14"/>
                  </a:cubicBezTo>
                  <a:cubicBezTo>
                    <a:pt x="1421" y="14"/>
                    <a:pt x="1421" y="14"/>
                    <a:pt x="1421" y="15"/>
                  </a:cubicBezTo>
                  <a:cubicBezTo>
                    <a:pt x="1421" y="15"/>
                    <a:pt x="1421" y="15"/>
                    <a:pt x="1421" y="15"/>
                  </a:cubicBezTo>
                  <a:cubicBezTo>
                    <a:pt x="1420" y="15"/>
                    <a:pt x="1420" y="15"/>
                    <a:pt x="1420" y="15"/>
                  </a:cubicBezTo>
                  <a:cubicBezTo>
                    <a:pt x="1420" y="15"/>
                    <a:pt x="1420" y="15"/>
                    <a:pt x="1420" y="15"/>
                  </a:cubicBezTo>
                  <a:cubicBezTo>
                    <a:pt x="1420" y="15"/>
                    <a:pt x="1420" y="16"/>
                    <a:pt x="1419" y="16"/>
                  </a:cubicBezTo>
                  <a:cubicBezTo>
                    <a:pt x="1419" y="16"/>
                    <a:pt x="1419" y="16"/>
                    <a:pt x="1419" y="16"/>
                  </a:cubicBezTo>
                  <a:cubicBezTo>
                    <a:pt x="1419" y="16"/>
                    <a:pt x="1419" y="16"/>
                    <a:pt x="1419" y="16"/>
                  </a:cubicBezTo>
                  <a:cubicBezTo>
                    <a:pt x="1419" y="16"/>
                    <a:pt x="1419" y="16"/>
                    <a:pt x="1419" y="16"/>
                  </a:cubicBezTo>
                  <a:cubicBezTo>
                    <a:pt x="1419" y="16"/>
                    <a:pt x="1419" y="16"/>
                    <a:pt x="1419" y="17"/>
                  </a:cubicBezTo>
                  <a:cubicBezTo>
                    <a:pt x="1419" y="17"/>
                    <a:pt x="1419" y="17"/>
                    <a:pt x="1419" y="17"/>
                  </a:cubicBezTo>
                  <a:cubicBezTo>
                    <a:pt x="1419" y="17"/>
                    <a:pt x="1419" y="17"/>
                    <a:pt x="1418" y="17"/>
                  </a:cubicBezTo>
                  <a:cubicBezTo>
                    <a:pt x="1418" y="17"/>
                    <a:pt x="1418" y="17"/>
                    <a:pt x="1418" y="17"/>
                  </a:cubicBezTo>
                  <a:cubicBezTo>
                    <a:pt x="1418" y="17"/>
                    <a:pt x="1418" y="18"/>
                    <a:pt x="1418" y="18"/>
                  </a:cubicBezTo>
                  <a:cubicBezTo>
                    <a:pt x="1418" y="18"/>
                    <a:pt x="1418" y="18"/>
                    <a:pt x="1418" y="18"/>
                  </a:cubicBezTo>
                  <a:cubicBezTo>
                    <a:pt x="1418" y="18"/>
                    <a:pt x="1418" y="18"/>
                    <a:pt x="1418" y="18"/>
                  </a:cubicBezTo>
                  <a:cubicBezTo>
                    <a:pt x="1418" y="18"/>
                    <a:pt x="1418" y="18"/>
                    <a:pt x="1418" y="18"/>
                  </a:cubicBezTo>
                  <a:cubicBezTo>
                    <a:pt x="1418" y="18"/>
                    <a:pt x="1417" y="19"/>
                    <a:pt x="1417" y="19"/>
                  </a:cubicBezTo>
                  <a:cubicBezTo>
                    <a:pt x="1417" y="19"/>
                    <a:pt x="1417" y="19"/>
                    <a:pt x="1417" y="19"/>
                  </a:cubicBezTo>
                  <a:cubicBezTo>
                    <a:pt x="1417" y="19"/>
                    <a:pt x="1417" y="19"/>
                    <a:pt x="1417" y="19"/>
                  </a:cubicBezTo>
                  <a:cubicBezTo>
                    <a:pt x="1417" y="19"/>
                    <a:pt x="1417" y="19"/>
                    <a:pt x="1417" y="19"/>
                  </a:cubicBezTo>
                  <a:cubicBezTo>
                    <a:pt x="1417" y="20"/>
                    <a:pt x="1417" y="20"/>
                    <a:pt x="1417" y="20"/>
                  </a:cubicBezTo>
                  <a:cubicBezTo>
                    <a:pt x="1417" y="20"/>
                    <a:pt x="1417" y="20"/>
                    <a:pt x="1417" y="20"/>
                  </a:cubicBezTo>
                  <a:cubicBezTo>
                    <a:pt x="1417" y="20"/>
                    <a:pt x="1416" y="20"/>
                    <a:pt x="1416" y="21"/>
                  </a:cubicBezTo>
                  <a:cubicBezTo>
                    <a:pt x="1416" y="21"/>
                    <a:pt x="1416" y="21"/>
                    <a:pt x="1416" y="21"/>
                  </a:cubicBezTo>
                  <a:cubicBezTo>
                    <a:pt x="1416" y="21"/>
                    <a:pt x="1416" y="21"/>
                    <a:pt x="1416" y="21"/>
                  </a:cubicBezTo>
                  <a:cubicBezTo>
                    <a:pt x="1416" y="21"/>
                    <a:pt x="1416" y="21"/>
                    <a:pt x="1416" y="21"/>
                  </a:cubicBezTo>
                  <a:cubicBezTo>
                    <a:pt x="1416" y="21"/>
                    <a:pt x="1416" y="21"/>
                    <a:pt x="1416" y="21"/>
                  </a:cubicBezTo>
                  <a:cubicBezTo>
                    <a:pt x="1416" y="21"/>
                    <a:pt x="1416" y="22"/>
                    <a:pt x="1416" y="22"/>
                  </a:cubicBezTo>
                  <a:cubicBezTo>
                    <a:pt x="1416" y="22"/>
                    <a:pt x="1416" y="22"/>
                    <a:pt x="1416" y="22"/>
                  </a:cubicBezTo>
                  <a:cubicBezTo>
                    <a:pt x="1415" y="22"/>
                    <a:pt x="1415" y="22"/>
                    <a:pt x="1415" y="23"/>
                  </a:cubicBezTo>
                  <a:cubicBezTo>
                    <a:pt x="1415" y="23"/>
                    <a:pt x="1415" y="23"/>
                    <a:pt x="1415" y="23"/>
                  </a:cubicBezTo>
                  <a:cubicBezTo>
                    <a:pt x="1415" y="23"/>
                    <a:pt x="1415" y="23"/>
                    <a:pt x="1415" y="23"/>
                  </a:cubicBezTo>
                  <a:cubicBezTo>
                    <a:pt x="1415" y="23"/>
                    <a:pt x="1415" y="23"/>
                    <a:pt x="1415" y="23"/>
                  </a:cubicBezTo>
                  <a:cubicBezTo>
                    <a:pt x="1415" y="24"/>
                    <a:pt x="1415" y="24"/>
                    <a:pt x="1415" y="24"/>
                  </a:cubicBezTo>
                  <a:cubicBezTo>
                    <a:pt x="1415" y="24"/>
                    <a:pt x="1415" y="24"/>
                    <a:pt x="1415" y="24"/>
                  </a:cubicBezTo>
                  <a:cubicBezTo>
                    <a:pt x="1415" y="24"/>
                    <a:pt x="1415" y="24"/>
                    <a:pt x="1415" y="24"/>
                  </a:cubicBezTo>
                  <a:cubicBezTo>
                    <a:pt x="1414" y="24"/>
                    <a:pt x="1414" y="25"/>
                    <a:pt x="1414" y="25"/>
                  </a:cubicBezTo>
                  <a:cubicBezTo>
                    <a:pt x="1414" y="25"/>
                    <a:pt x="1414" y="25"/>
                    <a:pt x="1414" y="25"/>
                  </a:cubicBezTo>
                  <a:cubicBezTo>
                    <a:pt x="1414" y="25"/>
                    <a:pt x="1414" y="26"/>
                    <a:pt x="1414" y="26"/>
                  </a:cubicBezTo>
                  <a:cubicBezTo>
                    <a:pt x="1414" y="26"/>
                    <a:pt x="1414" y="26"/>
                    <a:pt x="1414" y="26"/>
                  </a:cubicBezTo>
                  <a:cubicBezTo>
                    <a:pt x="1414" y="26"/>
                    <a:pt x="1414" y="27"/>
                    <a:pt x="1414" y="27"/>
                  </a:cubicBezTo>
                  <a:cubicBezTo>
                    <a:pt x="1414" y="27"/>
                    <a:pt x="1414" y="27"/>
                    <a:pt x="1414" y="27"/>
                  </a:cubicBezTo>
                  <a:cubicBezTo>
                    <a:pt x="1413" y="27"/>
                    <a:pt x="1413" y="28"/>
                    <a:pt x="1413" y="28"/>
                  </a:cubicBezTo>
                  <a:cubicBezTo>
                    <a:pt x="1413" y="28"/>
                    <a:pt x="1413" y="28"/>
                    <a:pt x="1413" y="28"/>
                  </a:cubicBezTo>
                  <a:cubicBezTo>
                    <a:pt x="1413" y="28"/>
                    <a:pt x="1413" y="29"/>
                    <a:pt x="1413" y="29"/>
                  </a:cubicBezTo>
                  <a:cubicBezTo>
                    <a:pt x="1413" y="29"/>
                    <a:pt x="1413" y="29"/>
                    <a:pt x="1413" y="29"/>
                  </a:cubicBezTo>
                  <a:cubicBezTo>
                    <a:pt x="1413" y="29"/>
                    <a:pt x="1413" y="30"/>
                    <a:pt x="1413" y="30"/>
                  </a:cubicBezTo>
                  <a:cubicBezTo>
                    <a:pt x="1413" y="30"/>
                    <a:pt x="1413" y="30"/>
                    <a:pt x="1413" y="30"/>
                  </a:cubicBezTo>
                  <a:cubicBezTo>
                    <a:pt x="1413" y="30"/>
                    <a:pt x="1413" y="30"/>
                    <a:pt x="1413" y="30"/>
                  </a:cubicBezTo>
                  <a:cubicBezTo>
                    <a:pt x="1412" y="30"/>
                    <a:pt x="1412" y="31"/>
                    <a:pt x="1412" y="31"/>
                  </a:cubicBezTo>
                  <a:cubicBezTo>
                    <a:pt x="1412" y="31"/>
                    <a:pt x="1412" y="31"/>
                    <a:pt x="1412" y="32"/>
                  </a:cubicBezTo>
                  <a:cubicBezTo>
                    <a:pt x="1412" y="32"/>
                    <a:pt x="1412" y="32"/>
                    <a:pt x="1412" y="33"/>
                  </a:cubicBezTo>
                  <a:cubicBezTo>
                    <a:pt x="1412" y="33"/>
                    <a:pt x="1412" y="33"/>
                    <a:pt x="1412" y="33"/>
                  </a:cubicBezTo>
                  <a:cubicBezTo>
                    <a:pt x="1411" y="33"/>
                    <a:pt x="1412" y="34"/>
                    <a:pt x="1412" y="34"/>
                  </a:cubicBezTo>
                  <a:cubicBezTo>
                    <a:pt x="1412" y="34"/>
                    <a:pt x="1412" y="34"/>
                    <a:pt x="1411" y="34"/>
                  </a:cubicBezTo>
                  <a:cubicBezTo>
                    <a:pt x="1411" y="35"/>
                    <a:pt x="1411" y="35"/>
                    <a:pt x="1411" y="36"/>
                  </a:cubicBezTo>
                  <a:cubicBezTo>
                    <a:pt x="1411" y="36"/>
                    <a:pt x="1411" y="36"/>
                    <a:pt x="1411" y="36"/>
                  </a:cubicBezTo>
                  <a:cubicBezTo>
                    <a:pt x="1411" y="37"/>
                    <a:pt x="1411" y="37"/>
                    <a:pt x="1411" y="38"/>
                  </a:cubicBezTo>
                  <a:cubicBezTo>
                    <a:pt x="1411" y="38"/>
                    <a:pt x="1411" y="38"/>
                    <a:pt x="1411" y="38"/>
                  </a:cubicBezTo>
                  <a:cubicBezTo>
                    <a:pt x="1410" y="38"/>
                    <a:pt x="1411" y="39"/>
                    <a:pt x="1410" y="40"/>
                  </a:cubicBezTo>
                  <a:cubicBezTo>
                    <a:pt x="1410" y="40"/>
                    <a:pt x="1410" y="40"/>
                    <a:pt x="1410" y="40"/>
                  </a:cubicBezTo>
                  <a:cubicBezTo>
                    <a:pt x="1410" y="41"/>
                    <a:pt x="1410" y="42"/>
                    <a:pt x="1410" y="42"/>
                  </a:cubicBezTo>
                  <a:cubicBezTo>
                    <a:pt x="1410" y="42"/>
                    <a:pt x="1410" y="43"/>
                    <a:pt x="1410" y="43"/>
                  </a:cubicBezTo>
                  <a:cubicBezTo>
                    <a:pt x="1410" y="44"/>
                    <a:pt x="1410" y="45"/>
                    <a:pt x="1410" y="46"/>
                  </a:cubicBezTo>
                  <a:cubicBezTo>
                    <a:pt x="1410" y="46"/>
                    <a:pt x="1410" y="46"/>
                    <a:pt x="1410" y="47"/>
                  </a:cubicBezTo>
                  <a:cubicBezTo>
                    <a:pt x="1409" y="48"/>
                    <a:pt x="1410" y="50"/>
                    <a:pt x="1409" y="52"/>
                  </a:cubicBezTo>
                  <a:cubicBezTo>
                    <a:pt x="1409" y="55"/>
                    <a:pt x="1409" y="58"/>
                    <a:pt x="1409" y="61"/>
                  </a:cubicBezTo>
                  <a:cubicBezTo>
                    <a:pt x="1410" y="62"/>
                    <a:pt x="1409" y="64"/>
                    <a:pt x="1410" y="65"/>
                  </a:cubicBezTo>
                  <a:cubicBezTo>
                    <a:pt x="1410" y="66"/>
                    <a:pt x="1410" y="66"/>
                    <a:pt x="1410" y="66"/>
                  </a:cubicBezTo>
                  <a:cubicBezTo>
                    <a:pt x="1410" y="67"/>
                    <a:pt x="1410" y="68"/>
                    <a:pt x="1410" y="69"/>
                  </a:cubicBezTo>
                  <a:cubicBezTo>
                    <a:pt x="1410" y="69"/>
                    <a:pt x="1410" y="69"/>
                    <a:pt x="1410" y="69"/>
                  </a:cubicBezTo>
                  <a:cubicBezTo>
                    <a:pt x="1411" y="70"/>
                    <a:pt x="1410" y="71"/>
                    <a:pt x="1410" y="72"/>
                  </a:cubicBezTo>
                  <a:cubicBezTo>
                    <a:pt x="1411" y="72"/>
                    <a:pt x="1411" y="72"/>
                    <a:pt x="1410" y="72"/>
                  </a:cubicBezTo>
                  <a:cubicBezTo>
                    <a:pt x="1411" y="72"/>
                    <a:pt x="1410" y="73"/>
                    <a:pt x="1411" y="74"/>
                  </a:cubicBezTo>
                  <a:cubicBezTo>
                    <a:pt x="1411" y="74"/>
                    <a:pt x="1411" y="74"/>
                    <a:pt x="1411" y="74"/>
                  </a:cubicBezTo>
                  <a:cubicBezTo>
                    <a:pt x="1411" y="74"/>
                    <a:pt x="1411" y="75"/>
                    <a:pt x="1411" y="75"/>
                  </a:cubicBezTo>
                  <a:cubicBezTo>
                    <a:pt x="1411" y="75"/>
                    <a:pt x="1411" y="76"/>
                    <a:pt x="1411" y="76"/>
                  </a:cubicBezTo>
                  <a:cubicBezTo>
                    <a:pt x="1411" y="76"/>
                    <a:pt x="1411" y="77"/>
                    <a:pt x="1411" y="77"/>
                  </a:cubicBezTo>
                  <a:cubicBezTo>
                    <a:pt x="1411" y="77"/>
                    <a:pt x="1411" y="77"/>
                    <a:pt x="1411" y="77"/>
                  </a:cubicBezTo>
                  <a:cubicBezTo>
                    <a:pt x="1412" y="78"/>
                    <a:pt x="1411" y="78"/>
                    <a:pt x="1412" y="79"/>
                  </a:cubicBezTo>
                  <a:cubicBezTo>
                    <a:pt x="1412" y="79"/>
                    <a:pt x="1412" y="79"/>
                    <a:pt x="1412" y="79"/>
                  </a:cubicBezTo>
                  <a:cubicBezTo>
                    <a:pt x="1412" y="79"/>
                    <a:pt x="1412" y="79"/>
                    <a:pt x="1412" y="80"/>
                  </a:cubicBezTo>
                  <a:cubicBezTo>
                    <a:pt x="1412" y="80"/>
                    <a:pt x="1412" y="80"/>
                    <a:pt x="1412" y="80"/>
                  </a:cubicBezTo>
                  <a:cubicBezTo>
                    <a:pt x="1412" y="80"/>
                    <a:pt x="1412" y="81"/>
                    <a:pt x="1413" y="81"/>
                  </a:cubicBezTo>
                  <a:cubicBezTo>
                    <a:pt x="1413" y="81"/>
                    <a:pt x="1413" y="81"/>
                    <a:pt x="1413" y="81"/>
                  </a:cubicBezTo>
                  <a:cubicBezTo>
                    <a:pt x="1413" y="81"/>
                    <a:pt x="1413" y="82"/>
                    <a:pt x="1413" y="82"/>
                  </a:cubicBezTo>
                  <a:cubicBezTo>
                    <a:pt x="1413" y="82"/>
                    <a:pt x="1413" y="82"/>
                    <a:pt x="1413" y="82"/>
                  </a:cubicBezTo>
                  <a:cubicBezTo>
                    <a:pt x="1413" y="82"/>
                    <a:pt x="1413" y="83"/>
                    <a:pt x="1413" y="83"/>
                  </a:cubicBezTo>
                  <a:cubicBezTo>
                    <a:pt x="1413" y="83"/>
                    <a:pt x="1413" y="83"/>
                    <a:pt x="1413" y="83"/>
                  </a:cubicBezTo>
                  <a:cubicBezTo>
                    <a:pt x="1413" y="83"/>
                    <a:pt x="1413" y="84"/>
                    <a:pt x="1414" y="84"/>
                  </a:cubicBezTo>
                  <a:cubicBezTo>
                    <a:pt x="1414" y="84"/>
                    <a:pt x="1414" y="84"/>
                    <a:pt x="1414" y="84"/>
                  </a:cubicBezTo>
                  <a:cubicBezTo>
                    <a:pt x="1414" y="84"/>
                    <a:pt x="1414" y="85"/>
                    <a:pt x="1414" y="85"/>
                  </a:cubicBezTo>
                  <a:cubicBezTo>
                    <a:pt x="1414" y="85"/>
                    <a:pt x="1414" y="85"/>
                    <a:pt x="1414" y="85"/>
                  </a:cubicBezTo>
                  <a:cubicBezTo>
                    <a:pt x="1414" y="85"/>
                    <a:pt x="1414" y="85"/>
                    <a:pt x="1414" y="85"/>
                  </a:cubicBezTo>
                  <a:cubicBezTo>
                    <a:pt x="1414" y="86"/>
                    <a:pt x="1414" y="86"/>
                    <a:pt x="1414" y="86"/>
                  </a:cubicBezTo>
                  <a:cubicBezTo>
                    <a:pt x="1414" y="86"/>
                    <a:pt x="1414" y="86"/>
                    <a:pt x="1414" y="86"/>
                  </a:cubicBezTo>
                  <a:cubicBezTo>
                    <a:pt x="1414" y="86"/>
                    <a:pt x="1414" y="86"/>
                    <a:pt x="1415" y="87"/>
                  </a:cubicBezTo>
                  <a:cubicBezTo>
                    <a:pt x="1415" y="86"/>
                    <a:pt x="1415" y="86"/>
                    <a:pt x="1415" y="86"/>
                  </a:cubicBezTo>
                  <a:cubicBezTo>
                    <a:pt x="1415" y="87"/>
                    <a:pt x="1415" y="87"/>
                    <a:pt x="1415" y="87"/>
                  </a:cubicBezTo>
                  <a:cubicBezTo>
                    <a:pt x="1415" y="87"/>
                    <a:pt x="1415" y="87"/>
                    <a:pt x="1415" y="87"/>
                  </a:cubicBezTo>
                  <a:cubicBezTo>
                    <a:pt x="1415" y="87"/>
                    <a:pt x="1415" y="88"/>
                    <a:pt x="1415" y="88"/>
                  </a:cubicBezTo>
                  <a:cubicBezTo>
                    <a:pt x="1415" y="88"/>
                    <a:pt x="1415" y="88"/>
                    <a:pt x="1415" y="88"/>
                  </a:cubicBezTo>
                  <a:cubicBezTo>
                    <a:pt x="1416" y="88"/>
                    <a:pt x="1415" y="88"/>
                    <a:pt x="1416" y="89"/>
                  </a:cubicBezTo>
                  <a:cubicBezTo>
                    <a:pt x="1416" y="89"/>
                    <a:pt x="1416" y="89"/>
                    <a:pt x="1416" y="89"/>
                  </a:cubicBezTo>
                  <a:cubicBezTo>
                    <a:pt x="1416" y="89"/>
                    <a:pt x="1416" y="89"/>
                    <a:pt x="1416" y="89"/>
                  </a:cubicBezTo>
                  <a:cubicBezTo>
                    <a:pt x="1416" y="89"/>
                    <a:pt x="1416" y="89"/>
                    <a:pt x="1416" y="89"/>
                  </a:cubicBezTo>
                  <a:cubicBezTo>
                    <a:pt x="1416" y="89"/>
                    <a:pt x="1416" y="90"/>
                    <a:pt x="1416" y="90"/>
                  </a:cubicBezTo>
                  <a:cubicBezTo>
                    <a:pt x="1416" y="90"/>
                    <a:pt x="1416" y="90"/>
                    <a:pt x="1416" y="90"/>
                  </a:cubicBezTo>
                  <a:cubicBezTo>
                    <a:pt x="1417" y="90"/>
                    <a:pt x="1417" y="90"/>
                    <a:pt x="1417" y="90"/>
                  </a:cubicBezTo>
                  <a:cubicBezTo>
                    <a:pt x="1417" y="90"/>
                    <a:pt x="1417" y="90"/>
                    <a:pt x="1417" y="90"/>
                  </a:cubicBezTo>
                  <a:cubicBezTo>
                    <a:pt x="1417" y="91"/>
                    <a:pt x="1417" y="91"/>
                    <a:pt x="1417" y="91"/>
                  </a:cubicBezTo>
                  <a:cubicBezTo>
                    <a:pt x="1417" y="91"/>
                    <a:pt x="1417" y="91"/>
                    <a:pt x="1417" y="91"/>
                  </a:cubicBezTo>
                  <a:cubicBezTo>
                    <a:pt x="1417" y="91"/>
                    <a:pt x="1417" y="91"/>
                    <a:pt x="1417" y="91"/>
                  </a:cubicBezTo>
                  <a:cubicBezTo>
                    <a:pt x="1417" y="91"/>
                    <a:pt x="1417" y="91"/>
                    <a:pt x="1417" y="91"/>
                  </a:cubicBezTo>
                  <a:cubicBezTo>
                    <a:pt x="1418" y="92"/>
                    <a:pt x="1418" y="92"/>
                    <a:pt x="1418" y="92"/>
                  </a:cubicBezTo>
                  <a:cubicBezTo>
                    <a:pt x="1418" y="92"/>
                    <a:pt x="1418" y="92"/>
                    <a:pt x="1418" y="92"/>
                  </a:cubicBezTo>
                  <a:cubicBezTo>
                    <a:pt x="1418" y="92"/>
                    <a:pt x="1418" y="92"/>
                    <a:pt x="1418" y="92"/>
                  </a:cubicBezTo>
                  <a:cubicBezTo>
                    <a:pt x="1418" y="92"/>
                    <a:pt x="1418" y="92"/>
                    <a:pt x="1418" y="92"/>
                  </a:cubicBezTo>
                  <a:cubicBezTo>
                    <a:pt x="1418" y="93"/>
                    <a:pt x="1419" y="93"/>
                    <a:pt x="1419" y="93"/>
                  </a:cubicBezTo>
                  <a:cubicBezTo>
                    <a:pt x="1419" y="93"/>
                    <a:pt x="1419" y="93"/>
                    <a:pt x="1419" y="93"/>
                  </a:cubicBezTo>
                  <a:cubicBezTo>
                    <a:pt x="1419" y="94"/>
                    <a:pt x="1419" y="94"/>
                    <a:pt x="1419" y="94"/>
                  </a:cubicBezTo>
                  <a:cubicBezTo>
                    <a:pt x="1419" y="94"/>
                    <a:pt x="1419" y="94"/>
                    <a:pt x="1419" y="94"/>
                  </a:cubicBezTo>
                  <a:cubicBezTo>
                    <a:pt x="1419" y="94"/>
                    <a:pt x="1419" y="94"/>
                    <a:pt x="1419" y="94"/>
                  </a:cubicBezTo>
                  <a:cubicBezTo>
                    <a:pt x="1419" y="94"/>
                    <a:pt x="1419" y="94"/>
                    <a:pt x="1419" y="94"/>
                  </a:cubicBezTo>
                  <a:cubicBezTo>
                    <a:pt x="1420" y="94"/>
                    <a:pt x="1420" y="95"/>
                    <a:pt x="1420" y="95"/>
                  </a:cubicBezTo>
                  <a:cubicBezTo>
                    <a:pt x="1420" y="95"/>
                    <a:pt x="1420" y="95"/>
                    <a:pt x="1420" y="95"/>
                  </a:cubicBezTo>
                  <a:cubicBezTo>
                    <a:pt x="1420" y="95"/>
                    <a:pt x="1420" y="95"/>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6"/>
                    <a:pt x="1421" y="96"/>
                  </a:cubicBezTo>
                  <a:cubicBezTo>
                    <a:pt x="1421" y="96"/>
                    <a:pt x="1421" y="97"/>
                    <a:pt x="1422" y="97"/>
                  </a:cubicBezTo>
                  <a:cubicBezTo>
                    <a:pt x="1422" y="97"/>
                    <a:pt x="1422" y="97"/>
                    <a:pt x="1422" y="97"/>
                  </a:cubicBezTo>
                  <a:cubicBezTo>
                    <a:pt x="1422" y="97"/>
                    <a:pt x="1422" y="97"/>
                    <a:pt x="1422" y="97"/>
                  </a:cubicBezTo>
                  <a:cubicBezTo>
                    <a:pt x="1422" y="97"/>
                    <a:pt x="1422" y="97"/>
                    <a:pt x="1422" y="97"/>
                  </a:cubicBezTo>
                  <a:cubicBezTo>
                    <a:pt x="1422" y="97"/>
                    <a:pt x="1423" y="97"/>
                    <a:pt x="1423" y="98"/>
                  </a:cubicBezTo>
                  <a:cubicBezTo>
                    <a:pt x="1423" y="98"/>
                    <a:pt x="1423" y="98"/>
                    <a:pt x="1423" y="98"/>
                  </a:cubicBezTo>
                  <a:cubicBezTo>
                    <a:pt x="1423" y="98"/>
                    <a:pt x="1423" y="98"/>
                    <a:pt x="1423" y="98"/>
                  </a:cubicBezTo>
                  <a:cubicBezTo>
                    <a:pt x="1423" y="98"/>
                    <a:pt x="1423" y="98"/>
                    <a:pt x="1423" y="98"/>
                  </a:cubicBezTo>
                  <a:cubicBezTo>
                    <a:pt x="1423" y="98"/>
                    <a:pt x="1424" y="98"/>
                    <a:pt x="1424" y="98"/>
                  </a:cubicBezTo>
                  <a:cubicBezTo>
                    <a:pt x="1424" y="98"/>
                    <a:pt x="1424" y="98"/>
                    <a:pt x="1424" y="98"/>
                  </a:cubicBezTo>
                  <a:cubicBezTo>
                    <a:pt x="1424" y="99"/>
                    <a:pt x="1424" y="99"/>
                    <a:pt x="1425" y="99"/>
                  </a:cubicBezTo>
                  <a:cubicBezTo>
                    <a:pt x="1425" y="99"/>
                    <a:pt x="1425" y="99"/>
                    <a:pt x="1425" y="99"/>
                  </a:cubicBezTo>
                  <a:cubicBezTo>
                    <a:pt x="1425" y="99"/>
                    <a:pt x="1425" y="99"/>
                    <a:pt x="1425" y="99"/>
                  </a:cubicBezTo>
                  <a:cubicBezTo>
                    <a:pt x="1425" y="99"/>
                    <a:pt x="1425" y="99"/>
                    <a:pt x="1425" y="99"/>
                  </a:cubicBezTo>
                  <a:cubicBezTo>
                    <a:pt x="1425" y="100"/>
                    <a:pt x="1426" y="100"/>
                    <a:pt x="1426" y="100"/>
                  </a:cubicBezTo>
                  <a:cubicBezTo>
                    <a:pt x="1426" y="100"/>
                    <a:pt x="1426" y="100"/>
                    <a:pt x="1426" y="100"/>
                  </a:cubicBezTo>
                  <a:cubicBezTo>
                    <a:pt x="1426" y="100"/>
                    <a:pt x="1426" y="100"/>
                    <a:pt x="1426" y="100"/>
                  </a:cubicBezTo>
                  <a:cubicBezTo>
                    <a:pt x="1426" y="100"/>
                    <a:pt x="1426" y="100"/>
                    <a:pt x="1426" y="100"/>
                  </a:cubicBezTo>
                  <a:cubicBezTo>
                    <a:pt x="1427" y="100"/>
                    <a:pt x="1427" y="100"/>
                    <a:pt x="1427" y="100"/>
                  </a:cubicBezTo>
                  <a:cubicBezTo>
                    <a:pt x="1427" y="100"/>
                    <a:pt x="1427" y="100"/>
                    <a:pt x="1427" y="100"/>
                  </a:cubicBezTo>
                  <a:cubicBezTo>
                    <a:pt x="1427" y="101"/>
                    <a:pt x="1428" y="101"/>
                    <a:pt x="1428" y="101"/>
                  </a:cubicBezTo>
                  <a:cubicBezTo>
                    <a:pt x="1428" y="101"/>
                    <a:pt x="1428" y="101"/>
                    <a:pt x="1428" y="101"/>
                  </a:cubicBezTo>
                  <a:cubicBezTo>
                    <a:pt x="1428" y="101"/>
                    <a:pt x="1428" y="101"/>
                    <a:pt x="1429" y="101"/>
                  </a:cubicBezTo>
                  <a:cubicBezTo>
                    <a:pt x="1429" y="101"/>
                    <a:pt x="1429" y="101"/>
                    <a:pt x="1429" y="101"/>
                  </a:cubicBezTo>
                  <a:cubicBezTo>
                    <a:pt x="1429" y="101"/>
                    <a:pt x="1429" y="101"/>
                    <a:pt x="1429" y="101"/>
                  </a:cubicBezTo>
                  <a:cubicBezTo>
                    <a:pt x="1429" y="101"/>
                    <a:pt x="1429" y="101"/>
                    <a:pt x="1429" y="101"/>
                  </a:cubicBezTo>
                  <a:cubicBezTo>
                    <a:pt x="1430" y="102"/>
                    <a:pt x="1430" y="102"/>
                    <a:pt x="1430" y="102"/>
                  </a:cubicBezTo>
                  <a:cubicBezTo>
                    <a:pt x="1430" y="102"/>
                    <a:pt x="1430" y="102"/>
                    <a:pt x="1430" y="102"/>
                  </a:cubicBezTo>
                  <a:cubicBezTo>
                    <a:pt x="1431" y="102"/>
                    <a:pt x="1431" y="102"/>
                    <a:pt x="1431" y="102"/>
                  </a:cubicBezTo>
                  <a:cubicBezTo>
                    <a:pt x="1431" y="102"/>
                    <a:pt x="1431" y="102"/>
                    <a:pt x="1431" y="102"/>
                  </a:cubicBezTo>
                  <a:cubicBezTo>
                    <a:pt x="1432" y="103"/>
                    <a:pt x="1432" y="102"/>
                    <a:pt x="1433" y="103"/>
                  </a:cubicBezTo>
                  <a:cubicBezTo>
                    <a:pt x="1433" y="103"/>
                    <a:pt x="1433" y="103"/>
                    <a:pt x="1433" y="103"/>
                  </a:cubicBezTo>
                  <a:cubicBezTo>
                    <a:pt x="1433" y="103"/>
                    <a:pt x="1433" y="103"/>
                    <a:pt x="1433" y="103"/>
                  </a:cubicBezTo>
                  <a:cubicBezTo>
                    <a:pt x="1434" y="103"/>
                    <a:pt x="1434" y="103"/>
                    <a:pt x="1435" y="103"/>
                  </a:cubicBezTo>
                  <a:cubicBezTo>
                    <a:pt x="1435" y="103"/>
                    <a:pt x="1435" y="103"/>
                    <a:pt x="1435" y="103"/>
                  </a:cubicBezTo>
                  <a:cubicBezTo>
                    <a:pt x="1435" y="103"/>
                    <a:pt x="1435" y="103"/>
                    <a:pt x="1435" y="103"/>
                  </a:cubicBezTo>
                  <a:cubicBezTo>
                    <a:pt x="1436" y="103"/>
                    <a:pt x="1437" y="103"/>
                    <a:pt x="1438" y="103"/>
                  </a:cubicBezTo>
                  <a:cubicBezTo>
                    <a:pt x="1439" y="103"/>
                    <a:pt x="1440" y="103"/>
                    <a:pt x="1441" y="103"/>
                  </a:cubicBezTo>
                  <a:cubicBezTo>
                    <a:pt x="1442" y="103"/>
                    <a:pt x="1443" y="103"/>
                    <a:pt x="1444" y="103"/>
                  </a:cubicBezTo>
                  <a:cubicBezTo>
                    <a:pt x="1444" y="103"/>
                    <a:pt x="1444" y="103"/>
                    <a:pt x="1444" y="103"/>
                  </a:cubicBezTo>
                  <a:cubicBezTo>
                    <a:pt x="1444" y="103"/>
                    <a:pt x="1444" y="103"/>
                    <a:pt x="1444" y="103"/>
                  </a:cubicBezTo>
                  <a:cubicBezTo>
                    <a:pt x="1445" y="103"/>
                    <a:pt x="1445" y="103"/>
                    <a:pt x="1446" y="103"/>
                  </a:cubicBezTo>
                  <a:cubicBezTo>
                    <a:pt x="1446" y="103"/>
                    <a:pt x="1446" y="103"/>
                    <a:pt x="1446" y="103"/>
                  </a:cubicBezTo>
                  <a:cubicBezTo>
                    <a:pt x="1446" y="103"/>
                    <a:pt x="1446" y="103"/>
                    <a:pt x="1446" y="103"/>
                  </a:cubicBezTo>
                  <a:cubicBezTo>
                    <a:pt x="1446" y="102"/>
                    <a:pt x="1447" y="103"/>
                    <a:pt x="1447" y="102"/>
                  </a:cubicBezTo>
                  <a:cubicBezTo>
                    <a:pt x="1447" y="102"/>
                    <a:pt x="1447" y="102"/>
                    <a:pt x="1447" y="102"/>
                  </a:cubicBezTo>
                  <a:cubicBezTo>
                    <a:pt x="1448" y="102"/>
                    <a:pt x="1448" y="102"/>
                    <a:pt x="1448" y="102"/>
                  </a:cubicBezTo>
                  <a:cubicBezTo>
                    <a:pt x="1448" y="102"/>
                    <a:pt x="1448" y="102"/>
                    <a:pt x="1448" y="102"/>
                  </a:cubicBezTo>
                  <a:cubicBezTo>
                    <a:pt x="1449" y="102"/>
                    <a:pt x="1449" y="102"/>
                    <a:pt x="1449" y="102"/>
                  </a:cubicBezTo>
                  <a:cubicBezTo>
                    <a:pt x="1449" y="102"/>
                    <a:pt x="1449" y="102"/>
                    <a:pt x="1449" y="101"/>
                  </a:cubicBezTo>
                  <a:cubicBezTo>
                    <a:pt x="1449" y="102"/>
                    <a:pt x="1449" y="102"/>
                    <a:pt x="1449" y="102"/>
                  </a:cubicBezTo>
                  <a:cubicBezTo>
                    <a:pt x="1450" y="101"/>
                    <a:pt x="1450" y="101"/>
                    <a:pt x="1450" y="101"/>
                  </a:cubicBezTo>
                  <a:cubicBezTo>
                    <a:pt x="1450" y="101"/>
                    <a:pt x="1450" y="101"/>
                    <a:pt x="1450" y="101"/>
                  </a:cubicBezTo>
                  <a:cubicBezTo>
                    <a:pt x="1450" y="101"/>
                    <a:pt x="1450" y="101"/>
                    <a:pt x="1450" y="101"/>
                  </a:cubicBezTo>
                  <a:cubicBezTo>
                    <a:pt x="1451" y="101"/>
                    <a:pt x="1451" y="101"/>
                    <a:pt x="1451" y="101"/>
                  </a:cubicBezTo>
                  <a:cubicBezTo>
                    <a:pt x="1451" y="101"/>
                    <a:pt x="1451" y="101"/>
                    <a:pt x="1451" y="101"/>
                  </a:cubicBezTo>
                  <a:cubicBezTo>
                    <a:pt x="1451" y="101"/>
                    <a:pt x="1452" y="101"/>
                    <a:pt x="1452" y="100"/>
                  </a:cubicBezTo>
                  <a:cubicBezTo>
                    <a:pt x="1452" y="100"/>
                    <a:pt x="1452" y="100"/>
                    <a:pt x="1452" y="100"/>
                  </a:cubicBezTo>
                  <a:cubicBezTo>
                    <a:pt x="1452" y="100"/>
                    <a:pt x="1452" y="100"/>
                    <a:pt x="1453" y="100"/>
                  </a:cubicBezTo>
                  <a:cubicBezTo>
                    <a:pt x="1453" y="100"/>
                    <a:pt x="1453" y="100"/>
                    <a:pt x="1453" y="100"/>
                  </a:cubicBezTo>
                  <a:cubicBezTo>
                    <a:pt x="1453" y="100"/>
                    <a:pt x="1453" y="100"/>
                    <a:pt x="1453" y="100"/>
                  </a:cubicBezTo>
                  <a:cubicBezTo>
                    <a:pt x="1453" y="100"/>
                    <a:pt x="1453" y="100"/>
                    <a:pt x="1453" y="100"/>
                  </a:cubicBezTo>
                  <a:cubicBezTo>
                    <a:pt x="1453" y="100"/>
                    <a:pt x="1453" y="100"/>
                    <a:pt x="1454" y="99"/>
                  </a:cubicBezTo>
                  <a:cubicBezTo>
                    <a:pt x="1454" y="99"/>
                    <a:pt x="1454" y="99"/>
                    <a:pt x="1454" y="99"/>
                  </a:cubicBezTo>
                  <a:cubicBezTo>
                    <a:pt x="1454" y="99"/>
                    <a:pt x="1454" y="99"/>
                    <a:pt x="1454" y="99"/>
                  </a:cubicBezTo>
                  <a:cubicBezTo>
                    <a:pt x="1454" y="99"/>
                    <a:pt x="1454" y="99"/>
                    <a:pt x="1454" y="99"/>
                  </a:cubicBezTo>
                  <a:cubicBezTo>
                    <a:pt x="1454" y="99"/>
                    <a:pt x="1455" y="99"/>
                    <a:pt x="1455" y="99"/>
                  </a:cubicBezTo>
                  <a:cubicBezTo>
                    <a:pt x="1455" y="99"/>
                    <a:pt x="1455" y="99"/>
                    <a:pt x="1455" y="99"/>
                  </a:cubicBezTo>
                  <a:cubicBezTo>
                    <a:pt x="1455" y="98"/>
                    <a:pt x="1455" y="99"/>
                    <a:pt x="1455" y="98"/>
                  </a:cubicBezTo>
                  <a:cubicBezTo>
                    <a:pt x="1455" y="98"/>
                    <a:pt x="1455" y="98"/>
                    <a:pt x="1455" y="98"/>
                  </a:cubicBezTo>
                  <a:cubicBezTo>
                    <a:pt x="1455" y="98"/>
                    <a:pt x="1456" y="98"/>
                    <a:pt x="1456" y="98"/>
                  </a:cubicBezTo>
                  <a:cubicBezTo>
                    <a:pt x="1456" y="98"/>
                    <a:pt x="1456" y="98"/>
                    <a:pt x="1456" y="98"/>
                  </a:cubicBezTo>
                  <a:cubicBezTo>
                    <a:pt x="1456" y="98"/>
                    <a:pt x="1456" y="98"/>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7" y="97"/>
                    <a:pt x="1457" y="97"/>
                    <a:pt x="1457" y="97"/>
                  </a:cubicBezTo>
                  <a:cubicBezTo>
                    <a:pt x="1458" y="97"/>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8" y="96"/>
                    <a:pt x="1458" y="96"/>
                    <a:pt x="1458" y="96"/>
                  </a:cubicBezTo>
                  <a:cubicBezTo>
                    <a:pt x="1459" y="95"/>
                    <a:pt x="1459" y="95"/>
                    <a:pt x="1459" y="95"/>
                  </a:cubicBezTo>
                  <a:cubicBezTo>
                    <a:pt x="1459" y="95"/>
                    <a:pt x="1459" y="95"/>
                    <a:pt x="1459" y="95"/>
                  </a:cubicBezTo>
                  <a:cubicBezTo>
                    <a:pt x="1459" y="95"/>
                    <a:pt x="1459" y="95"/>
                    <a:pt x="1459" y="95"/>
                  </a:cubicBezTo>
                  <a:cubicBezTo>
                    <a:pt x="1459" y="95"/>
                    <a:pt x="1459" y="95"/>
                    <a:pt x="1459" y="95"/>
                  </a:cubicBezTo>
                  <a:cubicBezTo>
                    <a:pt x="1459" y="95"/>
                    <a:pt x="1459" y="95"/>
                    <a:pt x="1459" y="94"/>
                  </a:cubicBezTo>
                  <a:cubicBezTo>
                    <a:pt x="1459" y="95"/>
                    <a:pt x="1459" y="95"/>
                    <a:pt x="1459" y="95"/>
                  </a:cubicBezTo>
                  <a:cubicBezTo>
                    <a:pt x="1460" y="94"/>
                    <a:pt x="1460" y="94"/>
                    <a:pt x="1460" y="94"/>
                  </a:cubicBezTo>
                  <a:cubicBezTo>
                    <a:pt x="1460" y="94"/>
                    <a:pt x="1460" y="94"/>
                    <a:pt x="1460" y="94"/>
                  </a:cubicBezTo>
                  <a:cubicBezTo>
                    <a:pt x="1460" y="94"/>
                    <a:pt x="1460" y="94"/>
                    <a:pt x="1460" y="94"/>
                  </a:cubicBezTo>
                  <a:cubicBezTo>
                    <a:pt x="1460" y="94"/>
                    <a:pt x="1460" y="94"/>
                    <a:pt x="1460" y="94"/>
                  </a:cubicBezTo>
                  <a:cubicBezTo>
                    <a:pt x="1460" y="94"/>
                    <a:pt x="1460" y="93"/>
                    <a:pt x="1461" y="93"/>
                  </a:cubicBezTo>
                  <a:cubicBezTo>
                    <a:pt x="1461" y="93"/>
                    <a:pt x="1461" y="93"/>
                    <a:pt x="1461" y="93"/>
                  </a:cubicBezTo>
                  <a:cubicBezTo>
                    <a:pt x="1461" y="93"/>
                    <a:pt x="1461" y="93"/>
                    <a:pt x="1461" y="93"/>
                  </a:cubicBezTo>
                  <a:cubicBezTo>
                    <a:pt x="1461" y="93"/>
                    <a:pt x="1461" y="93"/>
                    <a:pt x="1461" y="93"/>
                  </a:cubicBezTo>
                  <a:cubicBezTo>
                    <a:pt x="1461" y="93"/>
                    <a:pt x="1461" y="93"/>
                    <a:pt x="1461" y="92"/>
                  </a:cubicBezTo>
                  <a:cubicBezTo>
                    <a:pt x="1461" y="92"/>
                    <a:pt x="1461" y="92"/>
                    <a:pt x="1461" y="92"/>
                  </a:cubicBezTo>
                  <a:cubicBezTo>
                    <a:pt x="1461" y="92"/>
                    <a:pt x="1461" y="92"/>
                    <a:pt x="1462" y="92"/>
                  </a:cubicBezTo>
                  <a:cubicBezTo>
                    <a:pt x="1462" y="92"/>
                    <a:pt x="1462" y="92"/>
                    <a:pt x="1462" y="92"/>
                  </a:cubicBezTo>
                  <a:cubicBezTo>
                    <a:pt x="1462" y="92"/>
                    <a:pt x="1462" y="92"/>
                    <a:pt x="1462" y="91"/>
                  </a:cubicBezTo>
                  <a:cubicBezTo>
                    <a:pt x="1462" y="91"/>
                    <a:pt x="1462" y="91"/>
                    <a:pt x="1462" y="91"/>
                  </a:cubicBezTo>
                  <a:cubicBezTo>
                    <a:pt x="1462" y="91"/>
                    <a:pt x="1462" y="91"/>
                    <a:pt x="1463" y="90"/>
                  </a:cubicBezTo>
                  <a:cubicBezTo>
                    <a:pt x="1463" y="90"/>
                    <a:pt x="1463" y="90"/>
                    <a:pt x="1463" y="90"/>
                  </a:cubicBezTo>
                  <a:cubicBezTo>
                    <a:pt x="1463" y="90"/>
                    <a:pt x="1463" y="90"/>
                    <a:pt x="1463" y="90"/>
                  </a:cubicBezTo>
                  <a:cubicBezTo>
                    <a:pt x="1463" y="90"/>
                    <a:pt x="1463" y="90"/>
                    <a:pt x="1463" y="90"/>
                  </a:cubicBezTo>
                  <a:cubicBezTo>
                    <a:pt x="1463" y="90"/>
                    <a:pt x="1463" y="89"/>
                    <a:pt x="1463" y="89"/>
                  </a:cubicBezTo>
                  <a:cubicBezTo>
                    <a:pt x="1463" y="89"/>
                    <a:pt x="1463" y="89"/>
                    <a:pt x="1463" y="89"/>
                  </a:cubicBezTo>
                  <a:cubicBezTo>
                    <a:pt x="1464" y="89"/>
                    <a:pt x="1463" y="89"/>
                    <a:pt x="1464" y="89"/>
                  </a:cubicBezTo>
                  <a:cubicBezTo>
                    <a:pt x="1464" y="89"/>
                    <a:pt x="1464" y="89"/>
                    <a:pt x="1464" y="89"/>
                  </a:cubicBezTo>
                  <a:cubicBezTo>
                    <a:pt x="1464" y="88"/>
                    <a:pt x="1464" y="88"/>
                    <a:pt x="1464" y="88"/>
                  </a:cubicBezTo>
                  <a:cubicBezTo>
                    <a:pt x="1464" y="88"/>
                    <a:pt x="1464" y="88"/>
                    <a:pt x="1464" y="88"/>
                  </a:cubicBezTo>
                  <a:cubicBezTo>
                    <a:pt x="1464" y="88"/>
                    <a:pt x="1464" y="87"/>
                    <a:pt x="1464" y="87"/>
                  </a:cubicBezTo>
                  <a:cubicBezTo>
                    <a:pt x="1464" y="87"/>
                    <a:pt x="1464" y="87"/>
                    <a:pt x="1464" y="87"/>
                  </a:cubicBezTo>
                  <a:cubicBezTo>
                    <a:pt x="1465" y="87"/>
                    <a:pt x="1465" y="87"/>
                    <a:pt x="1465" y="87"/>
                  </a:cubicBezTo>
                  <a:cubicBezTo>
                    <a:pt x="1465" y="87"/>
                    <a:pt x="1465" y="87"/>
                    <a:pt x="1465" y="87"/>
                  </a:cubicBezTo>
                  <a:cubicBezTo>
                    <a:pt x="1465" y="86"/>
                    <a:pt x="1465" y="86"/>
                    <a:pt x="1465" y="86"/>
                  </a:cubicBezTo>
                  <a:cubicBezTo>
                    <a:pt x="1465" y="86"/>
                    <a:pt x="1465" y="86"/>
                    <a:pt x="1465" y="86"/>
                  </a:cubicBezTo>
                  <a:cubicBezTo>
                    <a:pt x="1465" y="86"/>
                    <a:pt x="1465" y="85"/>
                    <a:pt x="1465" y="85"/>
                  </a:cubicBezTo>
                  <a:cubicBezTo>
                    <a:pt x="1465" y="85"/>
                    <a:pt x="1465" y="85"/>
                    <a:pt x="1465" y="85"/>
                  </a:cubicBezTo>
                  <a:cubicBezTo>
                    <a:pt x="1466" y="85"/>
                    <a:pt x="1466" y="85"/>
                    <a:pt x="1466" y="84"/>
                  </a:cubicBezTo>
                  <a:cubicBezTo>
                    <a:pt x="1466" y="84"/>
                    <a:pt x="1466" y="84"/>
                    <a:pt x="1466" y="84"/>
                  </a:cubicBezTo>
                  <a:cubicBezTo>
                    <a:pt x="1466" y="84"/>
                    <a:pt x="1466" y="84"/>
                    <a:pt x="1466" y="84"/>
                  </a:cubicBezTo>
                  <a:cubicBezTo>
                    <a:pt x="1466" y="83"/>
                    <a:pt x="1466" y="83"/>
                    <a:pt x="1466" y="83"/>
                  </a:cubicBezTo>
                  <a:cubicBezTo>
                    <a:pt x="1466" y="83"/>
                    <a:pt x="1466" y="83"/>
                    <a:pt x="1466" y="83"/>
                  </a:cubicBezTo>
                  <a:cubicBezTo>
                    <a:pt x="1466" y="83"/>
                    <a:pt x="1466" y="83"/>
                    <a:pt x="1466" y="83"/>
                  </a:cubicBezTo>
                  <a:cubicBezTo>
                    <a:pt x="1466" y="83"/>
                    <a:pt x="1466" y="83"/>
                    <a:pt x="1466" y="83"/>
                  </a:cubicBezTo>
                  <a:cubicBezTo>
                    <a:pt x="1467" y="82"/>
                    <a:pt x="1467" y="82"/>
                    <a:pt x="1467" y="82"/>
                  </a:cubicBezTo>
                  <a:cubicBezTo>
                    <a:pt x="1467" y="82"/>
                    <a:pt x="1467" y="82"/>
                    <a:pt x="1467" y="82"/>
                  </a:cubicBezTo>
                  <a:cubicBezTo>
                    <a:pt x="1467" y="81"/>
                    <a:pt x="1467" y="81"/>
                    <a:pt x="1467" y="81"/>
                  </a:cubicBezTo>
                  <a:cubicBezTo>
                    <a:pt x="1467" y="81"/>
                    <a:pt x="1467" y="81"/>
                    <a:pt x="1467" y="81"/>
                  </a:cubicBezTo>
                  <a:cubicBezTo>
                    <a:pt x="1467" y="81"/>
                    <a:pt x="1467" y="81"/>
                    <a:pt x="1467" y="81"/>
                  </a:cubicBezTo>
                  <a:cubicBezTo>
                    <a:pt x="1467" y="80"/>
                    <a:pt x="1467" y="80"/>
                    <a:pt x="1467" y="80"/>
                  </a:cubicBezTo>
                  <a:cubicBezTo>
                    <a:pt x="1467" y="80"/>
                    <a:pt x="1467" y="80"/>
                    <a:pt x="1467" y="80"/>
                  </a:cubicBezTo>
                  <a:cubicBezTo>
                    <a:pt x="1468" y="80"/>
                    <a:pt x="1468" y="80"/>
                    <a:pt x="1468" y="80"/>
                  </a:cubicBezTo>
                  <a:cubicBezTo>
                    <a:pt x="1468" y="79"/>
                    <a:pt x="1468" y="79"/>
                    <a:pt x="1468" y="79"/>
                  </a:cubicBezTo>
                  <a:cubicBezTo>
                    <a:pt x="1468" y="79"/>
                    <a:pt x="1468" y="79"/>
                    <a:pt x="1468" y="79"/>
                  </a:cubicBezTo>
                  <a:cubicBezTo>
                    <a:pt x="1468" y="78"/>
                    <a:pt x="1468" y="78"/>
                    <a:pt x="1468" y="77"/>
                  </a:cubicBezTo>
                  <a:cubicBezTo>
                    <a:pt x="1468" y="77"/>
                    <a:pt x="1468" y="77"/>
                    <a:pt x="1468" y="77"/>
                  </a:cubicBezTo>
                  <a:cubicBezTo>
                    <a:pt x="1468" y="77"/>
                    <a:pt x="1468" y="77"/>
                    <a:pt x="1468" y="77"/>
                  </a:cubicBezTo>
                  <a:cubicBezTo>
                    <a:pt x="1469" y="77"/>
                    <a:pt x="1468" y="76"/>
                    <a:pt x="1469" y="76"/>
                  </a:cubicBezTo>
                  <a:cubicBezTo>
                    <a:pt x="1468" y="76"/>
                    <a:pt x="1468" y="76"/>
                    <a:pt x="1469" y="76"/>
                  </a:cubicBezTo>
                  <a:cubicBezTo>
                    <a:pt x="1469" y="75"/>
                    <a:pt x="1469" y="75"/>
                    <a:pt x="1469" y="75"/>
                  </a:cubicBezTo>
                  <a:cubicBezTo>
                    <a:pt x="1469" y="74"/>
                    <a:pt x="1469" y="74"/>
                    <a:pt x="1469" y="74"/>
                  </a:cubicBezTo>
                  <a:cubicBezTo>
                    <a:pt x="1469" y="74"/>
                    <a:pt x="1469" y="74"/>
                    <a:pt x="1469" y="74"/>
                  </a:cubicBezTo>
                  <a:cubicBezTo>
                    <a:pt x="1469" y="74"/>
                    <a:pt x="1469" y="73"/>
                    <a:pt x="1469" y="73"/>
                  </a:cubicBezTo>
                  <a:cubicBezTo>
                    <a:pt x="1469" y="73"/>
                    <a:pt x="1469" y="73"/>
                    <a:pt x="1469" y="73"/>
                  </a:cubicBezTo>
                  <a:cubicBezTo>
                    <a:pt x="1470" y="72"/>
                    <a:pt x="1469" y="71"/>
                    <a:pt x="1470" y="71"/>
                  </a:cubicBezTo>
                  <a:cubicBezTo>
                    <a:pt x="1470" y="71"/>
                    <a:pt x="1470" y="71"/>
                    <a:pt x="1470" y="71"/>
                  </a:cubicBezTo>
                  <a:cubicBezTo>
                    <a:pt x="1470" y="70"/>
                    <a:pt x="1470" y="69"/>
                    <a:pt x="1470" y="69"/>
                  </a:cubicBezTo>
                  <a:cubicBezTo>
                    <a:pt x="1470" y="68"/>
                    <a:pt x="1470" y="68"/>
                    <a:pt x="1470" y="68"/>
                  </a:cubicBezTo>
                  <a:cubicBezTo>
                    <a:pt x="1470" y="67"/>
                    <a:pt x="1470" y="67"/>
                    <a:pt x="1470" y="66"/>
                  </a:cubicBezTo>
                  <a:cubicBezTo>
                    <a:pt x="1470" y="66"/>
                    <a:pt x="1470" y="66"/>
                    <a:pt x="1470" y="65"/>
                  </a:cubicBezTo>
                  <a:cubicBezTo>
                    <a:pt x="1471" y="64"/>
                    <a:pt x="1470" y="63"/>
                    <a:pt x="1471" y="62"/>
                  </a:cubicBezTo>
                  <a:cubicBezTo>
                    <a:pt x="1470" y="61"/>
                    <a:pt x="1471" y="61"/>
                    <a:pt x="1471" y="60"/>
                  </a:cubicBezTo>
                  <a:cubicBezTo>
                    <a:pt x="1471" y="56"/>
                    <a:pt x="1471" y="51"/>
                    <a:pt x="1471" y="47"/>
                  </a:cubicBezTo>
                  <a:cubicBezTo>
                    <a:pt x="1471" y="46"/>
                    <a:pt x="1471" y="46"/>
                    <a:pt x="1471" y="46"/>
                  </a:cubicBezTo>
                  <a:cubicBezTo>
                    <a:pt x="1470" y="44"/>
                    <a:pt x="1471" y="43"/>
                    <a:pt x="1470" y="42"/>
                  </a:cubicBezTo>
                  <a:cubicBezTo>
                    <a:pt x="1470" y="42"/>
                    <a:pt x="1470" y="41"/>
                    <a:pt x="1470" y="41"/>
                  </a:cubicBezTo>
                  <a:cubicBezTo>
                    <a:pt x="1470" y="40"/>
                    <a:pt x="1470" y="40"/>
                    <a:pt x="1470" y="39"/>
                  </a:cubicBezTo>
                  <a:cubicBezTo>
                    <a:pt x="1470" y="39"/>
                    <a:pt x="1470" y="38"/>
                    <a:pt x="1470" y="38"/>
                  </a:cubicBezTo>
                  <a:cubicBezTo>
                    <a:pt x="1470" y="38"/>
                    <a:pt x="1470" y="37"/>
                    <a:pt x="1470" y="36"/>
                  </a:cubicBezTo>
                  <a:cubicBezTo>
                    <a:pt x="1470" y="36"/>
                    <a:pt x="1469" y="36"/>
                    <a:pt x="1470" y="36"/>
                  </a:cubicBezTo>
                  <a:cubicBezTo>
                    <a:pt x="1469" y="35"/>
                    <a:pt x="1470" y="35"/>
                    <a:pt x="1469" y="34"/>
                  </a:cubicBezTo>
                  <a:cubicBezTo>
                    <a:pt x="1469" y="34"/>
                    <a:pt x="1469" y="34"/>
                    <a:pt x="1469" y="34"/>
                  </a:cubicBezTo>
                  <a:cubicBezTo>
                    <a:pt x="1469" y="34"/>
                    <a:pt x="1469" y="33"/>
                    <a:pt x="1469" y="33"/>
                  </a:cubicBezTo>
                  <a:cubicBezTo>
                    <a:pt x="1469" y="33"/>
                    <a:pt x="1469" y="32"/>
                    <a:pt x="1469" y="32"/>
                  </a:cubicBezTo>
                  <a:cubicBezTo>
                    <a:pt x="1469" y="32"/>
                    <a:pt x="1469" y="31"/>
                    <a:pt x="1469" y="31"/>
                  </a:cubicBezTo>
                  <a:cubicBezTo>
                    <a:pt x="1468" y="31"/>
                    <a:pt x="1468" y="31"/>
                    <a:pt x="1468" y="31"/>
                  </a:cubicBezTo>
                  <a:cubicBezTo>
                    <a:pt x="1469" y="31"/>
                    <a:pt x="1469" y="31"/>
                    <a:pt x="1469" y="31"/>
                  </a:cubicBezTo>
                  <a:cubicBezTo>
                    <a:pt x="1468" y="30"/>
                    <a:pt x="1469" y="30"/>
                    <a:pt x="1468" y="29"/>
                  </a:cubicBezTo>
                  <a:cubicBezTo>
                    <a:pt x="1468" y="29"/>
                    <a:pt x="1468" y="29"/>
                    <a:pt x="1468" y="29"/>
                  </a:cubicBezTo>
                  <a:cubicBezTo>
                    <a:pt x="1468" y="29"/>
                    <a:pt x="1468" y="29"/>
                    <a:pt x="1468" y="28"/>
                  </a:cubicBezTo>
                  <a:cubicBezTo>
                    <a:pt x="1468" y="28"/>
                    <a:pt x="1468" y="28"/>
                    <a:pt x="1468" y="28"/>
                  </a:cubicBezTo>
                  <a:cubicBezTo>
                    <a:pt x="1468" y="28"/>
                    <a:pt x="1468" y="27"/>
                    <a:pt x="1468" y="27"/>
                  </a:cubicBezTo>
                  <a:cubicBezTo>
                    <a:pt x="1468" y="27"/>
                    <a:pt x="1468" y="27"/>
                    <a:pt x="1468" y="27"/>
                  </a:cubicBezTo>
                  <a:cubicBezTo>
                    <a:pt x="1467" y="27"/>
                    <a:pt x="1467" y="26"/>
                    <a:pt x="1467" y="26"/>
                  </a:cubicBezTo>
                  <a:cubicBezTo>
                    <a:pt x="1467" y="26"/>
                    <a:pt x="1467" y="26"/>
                    <a:pt x="1467" y="26"/>
                  </a:cubicBezTo>
                  <a:cubicBezTo>
                    <a:pt x="1467" y="26"/>
                    <a:pt x="1467" y="25"/>
                    <a:pt x="1467" y="25"/>
                  </a:cubicBezTo>
                  <a:cubicBezTo>
                    <a:pt x="1467" y="25"/>
                    <a:pt x="1467" y="25"/>
                    <a:pt x="1467" y="25"/>
                  </a:cubicBezTo>
                  <a:cubicBezTo>
                    <a:pt x="1467" y="25"/>
                    <a:pt x="1467" y="24"/>
                    <a:pt x="1466" y="24"/>
                  </a:cubicBezTo>
                  <a:cubicBezTo>
                    <a:pt x="1466" y="24"/>
                    <a:pt x="1466" y="24"/>
                    <a:pt x="1466" y="24"/>
                  </a:cubicBezTo>
                  <a:cubicBezTo>
                    <a:pt x="1466" y="24"/>
                    <a:pt x="1466" y="23"/>
                    <a:pt x="1466" y="23"/>
                  </a:cubicBezTo>
                  <a:cubicBezTo>
                    <a:pt x="1466" y="23"/>
                    <a:pt x="1466" y="23"/>
                    <a:pt x="1466" y="23"/>
                  </a:cubicBezTo>
                  <a:cubicBezTo>
                    <a:pt x="1466" y="23"/>
                    <a:pt x="1466" y="22"/>
                    <a:pt x="1466" y="22"/>
                  </a:cubicBezTo>
                  <a:cubicBezTo>
                    <a:pt x="1466" y="22"/>
                    <a:pt x="1466" y="22"/>
                    <a:pt x="1466" y="22"/>
                  </a:cubicBezTo>
                  <a:cubicBezTo>
                    <a:pt x="1466" y="22"/>
                    <a:pt x="1466" y="22"/>
                    <a:pt x="1465" y="21"/>
                  </a:cubicBezTo>
                  <a:cubicBezTo>
                    <a:pt x="1465" y="21"/>
                    <a:pt x="1465" y="21"/>
                    <a:pt x="1465" y="21"/>
                  </a:cubicBezTo>
                  <a:cubicBezTo>
                    <a:pt x="1465" y="21"/>
                    <a:pt x="1465" y="21"/>
                    <a:pt x="1465" y="21"/>
                  </a:cubicBezTo>
                  <a:cubicBezTo>
                    <a:pt x="1465" y="21"/>
                    <a:pt x="1465" y="21"/>
                    <a:pt x="1465" y="21"/>
                  </a:cubicBezTo>
                  <a:cubicBezTo>
                    <a:pt x="1465" y="21"/>
                    <a:pt x="1465" y="20"/>
                    <a:pt x="1465" y="20"/>
                  </a:cubicBezTo>
                  <a:cubicBezTo>
                    <a:pt x="1465" y="20"/>
                    <a:pt x="1465" y="20"/>
                    <a:pt x="1465" y="20"/>
                  </a:cubicBezTo>
                  <a:cubicBezTo>
                    <a:pt x="1465" y="20"/>
                    <a:pt x="1465" y="20"/>
                    <a:pt x="1464" y="19"/>
                  </a:cubicBezTo>
                  <a:cubicBezTo>
                    <a:pt x="1464" y="19"/>
                    <a:pt x="1464" y="19"/>
                    <a:pt x="1464" y="19"/>
                  </a:cubicBezTo>
                  <a:cubicBezTo>
                    <a:pt x="1464" y="19"/>
                    <a:pt x="1464" y="19"/>
                    <a:pt x="1464" y="19"/>
                  </a:cubicBezTo>
                  <a:cubicBezTo>
                    <a:pt x="1464" y="19"/>
                    <a:pt x="1464" y="19"/>
                    <a:pt x="1464" y="19"/>
                  </a:cubicBezTo>
                  <a:cubicBezTo>
                    <a:pt x="1464" y="19"/>
                    <a:pt x="1464" y="18"/>
                    <a:pt x="1464" y="18"/>
                  </a:cubicBezTo>
                  <a:cubicBezTo>
                    <a:pt x="1464" y="18"/>
                    <a:pt x="1464" y="18"/>
                    <a:pt x="1464" y="18"/>
                  </a:cubicBezTo>
                  <a:cubicBezTo>
                    <a:pt x="1463" y="18"/>
                    <a:pt x="1464" y="18"/>
                    <a:pt x="1463" y="18"/>
                  </a:cubicBezTo>
                  <a:cubicBezTo>
                    <a:pt x="1463" y="18"/>
                    <a:pt x="1463" y="18"/>
                    <a:pt x="1463" y="18"/>
                  </a:cubicBezTo>
                  <a:cubicBezTo>
                    <a:pt x="1463" y="17"/>
                    <a:pt x="1463" y="17"/>
                    <a:pt x="1463" y="17"/>
                  </a:cubicBezTo>
                  <a:cubicBezTo>
                    <a:pt x="1463" y="17"/>
                    <a:pt x="1463" y="17"/>
                    <a:pt x="1463" y="17"/>
                  </a:cubicBezTo>
                  <a:cubicBezTo>
                    <a:pt x="1463" y="17"/>
                    <a:pt x="1463" y="17"/>
                    <a:pt x="1463" y="17"/>
                  </a:cubicBezTo>
                  <a:cubicBezTo>
                    <a:pt x="1463" y="17"/>
                    <a:pt x="1463" y="17"/>
                    <a:pt x="1463" y="17"/>
                  </a:cubicBezTo>
                  <a:cubicBezTo>
                    <a:pt x="1462" y="16"/>
                    <a:pt x="1463" y="16"/>
                    <a:pt x="1462" y="16"/>
                  </a:cubicBezTo>
                  <a:cubicBezTo>
                    <a:pt x="1462" y="16"/>
                    <a:pt x="1462" y="16"/>
                    <a:pt x="1462" y="16"/>
                  </a:cubicBezTo>
                  <a:cubicBezTo>
                    <a:pt x="1462" y="16"/>
                    <a:pt x="1462" y="16"/>
                    <a:pt x="1462" y="16"/>
                  </a:cubicBezTo>
                  <a:cubicBezTo>
                    <a:pt x="1462" y="16"/>
                    <a:pt x="1462" y="16"/>
                    <a:pt x="1462" y="16"/>
                  </a:cubicBezTo>
                  <a:cubicBezTo>
                    <a:pt x="1462" y="15"/>
                    <a:pt x="1462" y="15"/>
                    <a:pt x="1462" y="15"/>
                  </a:cubicBezTo>
                  <a:cubicBezTo>
                    <a:pt x="1462" y="15"/>
                    <a:pt x="1462" y="15"/>
                    <a:pt x="1462" y="15"/>
                  </a:cubicBezTo>
                  <a:cubicBezTo>
                    <a:pt x="1461" y="15"/>
                    <a:pt x="1461" y="14"/>
                    <a:pt x="1461" y="14"/>
                  </a:cubicBezTo>
                  <a:cubicBezTo>
                    <a:pt x="1461" y="14"/>
                    <a:pt x="1461" y="14"/>
                    <a:pt x="1461" y="14"/>
                  </a:cubicBezTo>
                  <a:cubicBezTo>
                    <a:pt x="1461" y="14"/>
                    <a:pt x="1461" y="14"/>
                    <a:pt x="1461" y="14"/>
                  </a:cubicBezTo>
                  <a:cubicBezTo>
                    <a:pt x="1461" y="14"/>
                    <a:pt x="1461" y="14"/>
                    <a:pt x="1461" y="14"/>
                  </a:cubicBezTo>
                  <a:cubicBezTo>
                    <a:pt x="1460" y="14"/>
                    <a:pt x="1460" y="14"/>
                    <a:pt x="1460" y="13"/>
                  </a:cubicBezTo>
                  <a:cubicBezTo>
                    <a:pt x="1460" y="13"/>
                    <a:pt x="1460" y="13"/>
                    <a:pt x="1460" y="13"/>
                  </a:cubicBezTo>
                  <a:cubicBezTo>
                    <a:pt x="1460" y="13"/>
                    <a:pt x="1460" y="13"/>
                    <a:pt x="1460" y="13"/>
                  </a:cubicBezTo>
                  <a:cubicBezTo>
                    <a:pt x="1460" y="13"/>
                    <a:pt x="1460" y="13"/>
                    <a:pt x="1460" y="13"/>
                  </a:cubicBezTo>
                  <a:cubicBezTo>
                    <a:pt x="1460" y="13"/>
                    <a:pt x="1460" y="13"/>
                    <a:pt x="1459" y="13"/>
                  </a:cubicBezTo>
                  <a:cubicBezTo>
                    <a:pt x="1460" y="13"/>
                    <a:pt x="1460" y="13"/>
                    <a:pt x="1460" y="13"/>
                  </a:cubicBezTo>
                  <a:cubicBezTo>
                    <a:pt x="1459" y="13"/>
                    <a:pt x="1459" y="13"/>
                    <a:pt x="1459" y="12"/>
                  </a:cubicBezTo>
                  <a:cubicBezTo>
                    <a:pt x="1459" y="12"/>
                    <a:pt x="1459" y="12"/>
                    <a:pt x="1459" y="12"/>
                  </a:cubicBezTo>
                  <a:cubicBezTo>
                    <a:pt x="1459" y="12"/>
                    <a:pt x="1459" y="12"/>
                    <a:pt x="1459" y="12"/>
                  </a:cubicBezTo>
                  <a:cubicBezTo>
                    <a:pt x="1459" y="12"/>
                    <a:pt x="1459" y="12"/>
                    <a:pt x="1459" y="12"/>
                  </a:cubicBezTo>
                  <a:cubicBezTo>
                    <a:pt x="1459" y="12"/>
                    <a:pt x="1459" y="12"/>
                    <a:pt x="1458" y="12"/>
                  </a:cubicBezTo>
                  <a:cubicBezTo>
                    <a:pt x="1458" y="12"/>
                    <a:pt x="1458" y="12"/>
                    <a:pt x="1458" y="12"/>
                  </a:cubicBezTo>
                  <a:cubicBezTo>
                    <a:pt x="1458" y="12"/>
                    <a:pt x="1458" y="11"/>
                    <a:pt x="1458" y="11"/>
                  </a:cubicBezTo>
                  <a:cubicBezTo>
                    <a:pt x="1458" y="11"/>
                    <a:pt x="1458" y="11"/>
                    <a:pt x="1458" y="11"/>
                  </a:cubicBezTo>
                  <a:cubicBezTo>
                    <a:pt x="1458" y="11"/>
                    <a:pt x="1457" y="11"/>
                    <a:pt x="1457" y="11"/>
                  </a:cubicBezTo>
                  <a:cubicBezTo>
                    <a:pt x="1457" y="11"/>
                    <a:pt x="1457" y="11"/>
                    <a:pt x="1457" y="11"/>
                  </a:cubicBezTo>
                  <a:cubicBezTo>
                    <a:pt x="1457" y="11"/>
                    <a:pt x="1457" y="10"/>
                    <a:pt x="1457" y="10"/>
                  </a:cubicBezTo>
                  <a:cubicBezTo>
                    <a:pt x="1457" y="10"/>
                    <a:pt x="1457" y="10"/>
                    <a:pt x="1457" y="10"/>
                  </a:cubicBezTo>
                  <a:cubicBezTo>
                    <a:pt x="1456" y="10"/>
                    <a:pt x="1456" y="10"/>
                    <a:pt x="1456" y="10"/>
                  </a:cubicBezTo>
                  <a:cubicBezTo>
                    <a:pt x="1456" y="10"/>
                    <a:pt x="1456" y="10"/>
                    <a:pt x="1456" y="10"/>
                  </a:cubicBezTo>
                  <a:cubicBezTo>
                    <a:pt x="1456" y="9"/>
                    <a:pt x="1455" y="9"/>
                    <a:pt x="1455" y="9"/>
                  </a:cubicBezTo>
                  <a:cubicBezTo>
                    <a:pt x="1455" y="9"/>
                    <a:pt x="1455" y="9"/>
                    <a:pt x="1455" y="9"/>
                  </a:cubicBezTo>
                  <a:cubicBezTo>
                    <a:pt x="1455" y="9"/>
                    <a:pt x="1455" y="9"/>
                    <a:pt x="1455" y="9"/>
                  </a:cubicBezTo>
                  <a:cubicBezTo>
                    <a:pt x="1455" y="9"/>
                    <a:pt x="1455" y="9"/>
                    <a:pt x="1455" y="9"/>
                  </a:cubicBezTo>
                  <a:cubicBezTo>
                    <a:pt x="1454" y="9"/>
                    <a:pt x="1454" y="9"/>
                    <a:pt x="1454" y="9"/>
                  </a:cubicBezTo>
                  <a:cubicBezTo>
                    <a:pt x="1454" y="9"/>
                    <a:pt x="1454" y="9"/>
                    <a:pt x="1454" y="9"/>
                  </a:cubicBezTo>
                  <a:cubicBezTo>
                    <a:pt x="1454" y="8"/>
                    <a:pt x="1453" y="8"/>
                    <a:pt x="1453" y="8"/>
                  </a:cubicBezTo>
                  <a:cubicBezTo>
                    <a:pt x="1453" y="8"/>
                    <a:pt x="1453" y="8"/>
                    <a:pt x="1453" y="8"/>
                  </a:cubicBezTo>
                  <a:cubicBezTo>
                    <a:pt x="1453" y="8"/>
                    <a:pt x="1453" y="8"/>
                    <a:pt x="1452" y="8"/>
                  </a:cubicBezTo>
                  <a:cubicBezTo>
                    <a:pt x="1453" y="8"/>
                    <a:pt x="1453" y="8"/>
                    <a:pt x="1453" y="8"/>
                  </a:cubicBezTo>
                  <a:cubicBezTo>
                    <a:pt x="1452" y="8"/>
                    <a:pt x="1452" y="8"/>
                    <a:pt x="1452" y="8"/>
                  </a:cubicBezTo>
                  <a:cubicBezTo>
                    <a:pt x="1452" y="8"/>
                    <a:pt x="1452" y="8"/>
                    <a:pt x="1452" y="8"/>
                  </a:cubicBezTo>
                  <a:cubicBezTo>
                    <a:pt x="1451" y="7"/>
                    <a:pt x="1451" y="7"/>
                    <a:pt x="1451" y="7"/>
                  </a:cubicBezTo>
                  <a:cubicBezTo>
                    <a:pt x="1451" y="7"/>
                    <a:pt x="1451" y="7"/>
                    <a:pt x="1450" y="7"/>
                  </a:cubicBezTo>
                  <a:cubicBezTo>
                    <a:pt x="1450" y="7"/>
                    <a:pt x="1450" y="7"/>
                    <a:pt x="1450" y="7"/>
                  </a:cubicBezTo>
                  <a:cubicBezTo>
                    <a:pt x="1450" y="7"/>
                    <a:pt x="1450" y="7"/>
                    <a:pt x="1450" y="7"/>
                  </a:cubicBezTo>
                  <a:cubicBezTo>
                    <a:pt x="1449" y="7"/>
                    <a:pt x="1449" y="7"/>
                    <a:pt x="1449" y="7"/>
                  </a:cubicBezTo>
                  <a:cubicBezTo>
                    <a:pt x="1449" y="7"/>
                    <a:pt x="1449" y="7"/>
                    <a:pt x="1448" y="7"/>
                  </a:cubicBezTo>
                  <a:cubicBezTo>
                    <a:pt x="1448" y="7"/>
                    <a:pt x="1448" y="7"/>
                    <a:pt x="1448" y="6"/>
                  </a:cubicBezTo>
                  <a:cubicBezTo>
                    <a:pt x="1448" y="6"/>
                    <a:pt x="1447" y="6"/>
                    <a:pt x="1447" y="6"/>
                  </a:cubicBezTo>
                  <a:cubicBezTo>
                    <a:pt x="1446" y="6"/>
                    <a:pt x="1446" y="6"/>
                    <a:pt x="1446" y="6"/>
                  </a:cubicBezTo>
                  <a:cubicBezTo>
                    <a:pt x="1445" y="6"/>
                    <a:pt x="1445" y="6"/>
                    <a:pt x="1444" y="6"/>
                  </a:cubicBezTo>
                  <a:cubicBezTo>
                    <a:pt x="1443" y="6"/>
                    <a:pt x="1443" y="6"/>
                    <a:pt x="1442" y="6"/>
                  </a:cubicBezTo>
                  <a:cubicBezTo>
                    <a:pt x="1441" y="6"/>
                    <a:pt x="1441" y="6"/>
                    <a:pt x="1440" y="6"/>
                  </a:cubicBezTo>
                  <a:cubicBezTo>
                    <a:pt x="1440" y="6"/>
                    <a:pt x="1439" y="6"/>
                    <a:pt x="1438" y="6"/>
                  </a:cubicBezTo>
                  <a:cubicBezTo>
                    <a:pt x="1438" y="6"/>
                    <a:pt x="1437" y="6"/>
                    <a:pt x="1436" y="6"/>
                  </a:cubicBezTo>
                  <a:cubicBezTo>
                    <a:pt x="1436" y="6"/>
                    <a:pt x="1436" y="6"/>
                    <a:pt x="1436" y="6"/>
                  </a:cubicBezTo>
                  <a:cubicBezTo>
                    <a:pt x="1435" y="6"/>
                    <a:pt x="1435" y="6"/>
                    <a:pt x="1434" y="6"/>
                  </a:cubicBezTo>
                  <a:cubicBezTo>
                    <a:pt x="1434" y="7"/>
                    <a:pt x="1434" y="7"/>
                    <a:pt x="1434" y="7"/>
                  </a:cubicBezTo>
                  <a:cubicBezTo>
                    <a:pt x="1434" y="7"/>
                    <a:pt x="1434" y="7"/>
                    <a:pt x="1434" y="7"/>
                  </a:cubicBezTo>
                  <a:cubicBezTo>
                    <a:pt x="1434" y="7"/>
                    <a:pt x="1433" y="7"/>
                    <a:pt x="1433" y="7"/>
                  </a:cubicBezTo>
                  <a:close/>
                  <a:moveTo>
                    <a:pt x="1010" y="17"/>
                  </a:moveTo>
                  <a:cubicBezTo>
                    <a:pt x="1010" y="17"/>
                    <a:pt x="1010" y="17"/>
                    <a:pt x="1010" y="17"/>
                  </a:cubicBezTo>
                  <a:cubicBezTo>
                    <a:pt x="1010" y="17"/>
                    <a:pt x="1010" y="17"/>
                    <a:pt x="1010" y="17"/>
                  </a:cubicBezTo>
                  <a:cubicBezTo>
                    <a:pt x="1010" y="18"/>
                    <a:pt x="1011" y="17"/>
                    <a:pt x="1011" y="18"/>
                  </a:cubicBezTo>
                  <a:cubicBezTo>
                    <a:pt x="1011" y="18"/>
                    <a:pt x="1011" y="18"/>
                    <a:pt x="1011" y="18"/>
                  </a:cubicBezTo>
                  <a:cubicBezTo>
                    <a:pt x="1012" y="18"/>
                    <a:pt x="1012" y="18"/>
                    <a:pt x="1012" y="18"/>
                  </a:cubicBezTo>
                  <a:cubicBezTo>
                    <a:pt x="1012" y="18"/>
                    <a:pt x="1012" y="18"/>
                    <a:pt x="1013" y="18"/>
                  </a:cubicBezTo>
                  <a:cubicBezTo>
                    <a:pt x="1013" y="18"/>
                    <a:pt x="1013" y="18"/>
                    <a:pt x="1013" y="18"/>
                  </a:cubicBezTo>
                  <a:cubicBezTo>
                    <a:pt x="1013" y="18"/>
                    <a:pt x="1013" y="18"/>
                    <a:pt x="1014" y="18"/>
                  </a:cubicBezTo>
                  <a:cubicBezTo>
                    <a:pt x="1014" y="18"/>
                    <a:pt x="1014" y="18"/>
                    <a:pt x="1014" y="18"/>
                  </a:cubicBezTo>
                  <a:cubicBezTo>
                    <a:pt x="1014" y="19"/>
                    <a:pt x="1014" y="19"/>
                    <a:pt x="1014" y="19"/>
                  </a:cubicBezTo>
                  <a:cubicBezTo>
                    <a:pt x="1015" y="19"/>
                    <a:pt x="1015" y="19"/>
                    <a:pt x="1015" y="19"/>
                  </a:cubicBezTo>
                  <a:cubicBezTo>
                    <a:pt x="1015" y="19"/>
                    <a:pt x="1015" y="19"/>
                    <a:pt x="1015" y="19"/>
                  </a:cubicBezTo>
                  <a:cubicBezTo>
                    <a:pt x="1015" y="19"/>
                    <a:pt x="1015" y="19"/>
                    <a:pt x="1015" y="19"/>
                  </a:cubicBezTo>
                  <a:cubicBezTo>
                    <a:pt x="1015" y="19"/>
                    <a:pt x="1015" y="19"/>
                    <a:pt x="1015" y="19"/>
                  </a:cubicBezTo>
                  <a:cubicBezTo>
                    <a:pt x="1016" y="19"/>
                    <a:pt x="1016" y="19"/>
                    <a:pt x="1016" y="19"/>
                  </a:cubicBezTo>
                  <a:cubicBezTo>
                    <a:pt x="1016" y="19"/>
                    <a:pt x="1016" y="19"/>
                    <a:pt x="1016" y="19"/>
                  </a:cubicBezTo>
                  <a:cubicBezTo>
                    <a:pt x="1017" y="20"/>
                    <a:pt x="1017" y="20"/>
                    <a:pt x="1017" y="20"/>
                  </a:cubicBezTo>
                  <a:cubicBezTo>
                    <a:pt x="1017" y="20"/>
                    <a:pt x="1017" y="20"/>
                    <a:pt x="1017" y="20"/>
                  </a:cubicBezTo>
                  <a:cubicBezTo>
                    <a:pt x="1017" y="20"/>
                    <a:pt x="1018" y="20"/>
                    <a:pt x="1018" y="20"/>
                  </a:cubicBezTo>
                  <a:cubicBezTo>
                    <a:pt x="1018" y="20"/>
                    <a:pt x="1018" y="20"/>
                    <a:pt x="1018" y="20"/>
                  </a:cubicBezTo>
                  <a:cubicBezTo>
                    <a:pt x="1018" y="20"/>
                    <a:pt x="1018" y="20"/>
                    <a:pt x="1019" y="20"/>
                  </a:cubicBezTo>
                  <a:cubicBezTo>
                    <a:pt x="1019" y="20"/>
                    <a:pt x="1019" y="20"/>
                    <a:pt x="1019" y="20"/>
                  </a:cubicBezTo>
                  <a:cubicBezTo>
                    <a:pt x="1019" y="21"/>
                    <a:pt x="1019" y="21"/>
                    <a:pt x="1019" y="21"/>
                  </a:cubicBezTo>
                  <a:cubicBezTo>
                    <a:pt x="1019" y="21"/>
                    <a:pt x="1019" y="21"/>
                    <a:pt x="1019" y="21"/>
                  </a:cubicBezTo>
                  <a:cubicBezTo>
                    <a:pt x="1019" y="21"/>
                    <a:pt x="1020" y="21"/>
                    <a:pt x="1020" y="21"/>
                  </a:cubicBezTo>
                  <a:cubicBezTo>
                    <a:pt x="1020" y="21"/>
                    <a:pt x="1020" y="21"/>
                    <a:pt x="1020" y="21"/>
                  </a:cubicBezTo>
                  <a:cubicBezTo>
                    <a:pt x="1020" y="21"/>
                    <a:pt x="1020" y="21"/>
                    <a:pt x="1021" y="21"/>
                  </a:cubicBezTo>
                  <a:cubicBezTo>
                    <a:pt x="1021" y="21"/>
                    <a:pt x="1021" y="21"/>
                    <a:pt x="1021" y="21"/>
                  </a:cubicBezTo>
                  <a:cubicBezTo>
                    <a:pt x="1021" y="22"/>
                    <a:pt x="1021" y="22"/>
                    <a:pt x="1021" y="21"/>
                  </a:cubicBezTo>
                  <a:cubicBezTo>
                    <a:pt x="1021" y="21"/>
                    <a:pt x="1021" y="21"/>
                    <a:pt x="1021" y="21"/>
                  </a:cubicBezTo>
                  <a:cubicBezTo>
                    <a:pt x="1021" y="20"/>
                    <a:pt x="1021" y="19"/>
                    <a:pt x="1021" y="17"/>
                  </a:cubicBezTo>
                  <a:cubicBezTo>
                    <a:pt x="1021" y="15"/>
                    <a:pt x="1021" y="12"/>
                    <a:pt x="1021" y="10"/>
                  </a:cubicBezTo>
                  <a:cubicBezTo>
                    <a:pt x="1021" y="10"/>
                    <a:pt x="1021" y="10"/>
                    <a:pt x="1021" y="10"/>
                  </a:cubicBezTo>
                  <a:cubicBezTo>
                    <a:pt x="1021" y="9"/>
                    <a:pt x="1020" y="9"/>
                    <a:pt x="1020" y="9"/>
                  </a:cubicBezTo>
                  <a:cubicBezTo>
                    <a:pt x="1020" y="9"/>
                    <a:pt x="1020" y="9"/>
                    <a:pt x="1020" y="9"/>
                  </a:cubicBezTo>
                  <a:cubicBezTo>
                    <a:pt x="1020" y="9"/>
                    <a:pt x="1020" y="9"/>
                    <a:pt x="1019" y="9"/>
                  </a:cubicBezTo>
                  <a:cubicBezTo>
                    <a:pt x="1019" y="9"/>
                    <a:pt x="1019" y="9"/>
                    <a:pt x="1019" y="9"/>
                  </a:cubicBezTo>
                  <a:cubicBezTo>
                    <a:pt x="1019" y="9"/>
                    <a:pt x="1019" y="9"/>
                    <a:pt x="1019" y="9"/>
                  </a:cubicBezTo>
                  <a:cubicBezTo>
                    <a:pt x="1019" y="9"/>
                    <a:pt x="1019" y="9"/>
                    <a:pt x="1018" y="9"/>
                  </a:cubicBezTo>
                  <a:cubicBezTo>
                    <a:pt x="1018" y="9"/>
                    <a:pt x="1018" y="9"/>
                    <a:pt x="1018" y="9"/>
                  </a:cubicBezTo>
                  <a:cubicBezTo>
                    <a:pt x="1018" y="8"/>
                    <a:pt x="1018" y="9"/>
                    <a:pt x="1017" y="8"/>
                  </a:cubicBezTo>
                  <a:cubicBezTo>
                    <a:pt x="1017" y="8"/>
                    <a:pt x="1017" y="8"/>
                    <a:pt x="1017" y="8"/>
                  </a:cubicBezTo>
                  <a:cubicBezTo>
                    <a:pt x="1017" y="8"/>
                    <a:pt x="1017" y="8"/>
                    <a:pt x="1016" y="8"/>
                  </a:cubicBezTo>
                  <a:cubicBezTo>
                    <a:pt x="1016" y="8"/>
                    <a:pt x="1016" y="8"/>
                    <a:pt x="1016" y="8"/>
                  </a:cubicBezTo>
                  <a:cubicBezTo>
                    <a:pt x="1016" y="8"/>
                    <a:pt x="1015" y="8"/>
                    <a:pt x="1015" y="8"/>
                  </a:cubicBezTo>
                  <a:cubicBezTo>
                    <a:pt x="1015" y="8"/>
                    <a:pt x="1015" y="8"/>
                    <a:pt x="1015" y="7"/>
                  </a:cubicBezTo>
                  <a:cubicBezTo>
                    <a:pt x="1014" y="7"/>
                    <a:pt x="1014" y="7"/>
                    <a:pt x="1014" y="7"/>
                  </a:cubicBezTo>
                  <a:cubicBezTo>
                    <a:pt x="1013" y="7"/>
                    <a:pt x="1013" y="7"/>
                    <a:pt x="1013" y="7"/>
                  </a:cubicBezTo>
                  <a:cubicBezTo>
                    <a:pt x="1013" y="7"/>
                    <a:pt x="1012" y="7"/>
                    <a:pt x="1012" y="7"/>
                  </a:cubicBezTo>
                  <a:cubicBezTo>
                    <a:pt x="1012" y="7"/>
                    <a:pt x="1012" y="7"/>
                    <a:pt x="1012" y="7"/>
                  </a:cubicBezTo>
                  <a:cubicBezTo>
                    <a:pt x="1011" y="7"/>
                    <a:pt x="1010" y="7"/>
                    <a:pt x="1010" y="7"/>
                  </a:cubicBezTo>
                  <a:cubicBezTo>
                    <a:pt x="1010" y="7"/>
                    <a:pt x="1010" y="7"/>
                    <a:pt x="1009" y="6"/>
                  </a:cubicBezTo>
                  <a:cubicBezTo>
                    <a:pt x="1009" y="6"/>
                    <a:pt x="1008" y="7"/>
                    <a:pt x="1007" y="6"/>
                  </a:cubicBezTo>
                  <a:cubicBezTo>
                    <a:pt x="1007" y="6"/>
                    <a:pt x="1007" y="6"/>
                    <a:pt x="1007" y="6"/>
                  </a:cubicBezTo>
                  <a:cubicBezTo>
                    <a:pt x="1005" y="6"/>
                    <a:pt x="1004" y="6"/>
                    <a:pt x="1003" y="6"/>
                  </a:cubicBezTo>
                  <a:cubicBezTo>
                    <a:pt x="1002" y="6"/>
                    <a:pt x="1001" y="6"/>
                    <a:pt x="1000" y="6"/>
                  </a:cubicBezTo>
                  <a:cubicBezTo>
                    <a:pt x="999" y="6"/>
                    <a:pt x="999" y="6"/>
                    <a:pt x="998" y="6"/>
                  </a:cubicBezTo>
                  <a:cubicBezTo>
                    <a:pt x="997" y="6"/>
                    <a:pt x="996" y="6"/>
                    <a:pt x="995" y="6"/>
                  </a:cubicBezTo>
                  <a:cubicBezTo>
                    <a:pt x="994" y="6"/>
                    <a:pt x="993" y="6"/>
                    <a:pt x="992" y="6"/>
                  </a:cubicBezTo>
                  <a:cubicBezTo>
                    <a:pt x="992" y="6"/>
                    <a:pt x="992" y="6"/>
                    <a:pt x="992" y="6"/>
                  </a:cubicBezTo>
                  <a:cubicBezTo>
                    <a:pt x="991" y="7"/>
                    <a:pt x="990" y="6"/>
                    <a:pt x="990" y="6"/>
                  </a:cubicBezTo>
                  <a:cubicBezTo>
                    <a:pt x="990" y="7"/>
                    <a:pt x="990" y="7"/>
                    <a:pt x="990" y="7"/>
                  </a:cubicBezTo>
                  <a:cubicBezTo>
                    <a:pt x="989" y="7"/>
                    <a:pt x="989" y="7"/>
                    <a:pt x="989" y="7"/>
                  </a:cubicBezTo>
                  <a:cubicBezTo>
                    <a:pt x="989" y="7"/>
                    <a:pt x="988" y="6"/>
                    <a:pt x="988" y="7"/>
                  </a:cubicBezTo>
                  <a:cubicBezTo>
                    <a:pt x="988" y="7"/>
                    <a:pt x="988" y="7"/>
                    <a:pt x="988" y="7"/>
                  </a:cubicBezTo>
                  <a:cubicBezTo>
                    <a:pt x="987" y="7"/>
                    <a:pt x="987" y="7"/>
                    <a:pt x="986" y="7"/>
                  </a:cubicBezTo>
                  <a:cubicBezTo>
                    <a:pt x="986" y="7"/>
                    <a:pt x="986" y="7"/>
                    <a:pt x="986" y="7"/>
                  </a:cubicBezTo>
                  <a:cubicBezTo>
                    <a:pt x="986" y="7"/>
                    <a:pt x="985" y="7"/>
                    <a:pt x="985" y="8"/>
                  </a:cubicBezTo>
                  <a:cubicBezTo>
                    <a:pt x="985" y="8"/>
                    <a:pt x="985" y="8"/>
                    <a:pt x="985" y="8"/>
                  </a:cubicBezTo>
                  <a:cubicBezTo>
                    <a:pt x="984" y="8"/>
                    <a:pt x="984" y="8"/>
                    <a:pt x="984" y="8"/>
                  </a:cubicBezTo>
                  <a:cubicBezTo>
                    <a:pt x="984" y="8"/>
                    <a:pt x="984" y="8"/>
                    <a:pt x="984" y="8"/>
                  </a:cubicBezTo>
                  <a:cubicBezTo>
                    <a:pt x="983" y="8"/>
                    <a:pt x="983" y="8"/>
                    <a:pt x="983" y="8"/>
                  </a:cubicBezTo>
                  <a:cubicBezTo>
                    <a:pt x="983" y="8"/>
                    <a:pt x="983" y="8"/>
                    <a:pt x="983" y="8"/>
                  </a:cubicBezTo>
                  <a:cubicBezTo>
                    <a:pt x="982" y="9"/>
                    <a:pt x="982" y="8"/>
                    <a:pt x="982" y="9"/>
                  </a:cubicBezTo>
                  <a:cubicBezTo>
                    <a:pt x="982" y="9"/>
                    <a:pt x="982" y="9"/>
                    <a:pt x="982" y="9"/>
                  </a:cubicBezTo>
                  <a:cubicBezTo>
                    <a:pt x="981" y="9"/>
                    <a:pt x="981" y="9"/>
                    <a:pt x="981" y="9"/>
                  </a:cubicBezTo>
                  <a:cubicBezTo>
                    <a:pt x="981" y="9"/>
                    <a:pt x="981" y="9"/>
                    <a:pt x="981" y="9"/>
                  </a:cubicBezTo>
                  <a:cubicBezTo>
                    <a:pt x="980" y="9"/>
                    <a:pt x="980" y="9"/>
                    <a:pt x="980" y="9"/>
                  </a:cubicBezTo>
                  <a:cubicBezTo>
                    <a:pt x="980" y="9"/>
                    <a:pt x="980" y="9"/>
                    <a:pt x="980" y="9"/>
                  </a:cubicBezTo>
                  <a:cubicBezTo>
                    <a:pt x="980" y="9"/>
                    <a:pt x="979" y="9"/>
                    <a:pt x="979" y="10"/>
                  </a:cubicBezTo>
                  <a:cubicBezTo>
                    <a:pt x="979" y="10"/>
                    <a:pt x="979" y="10"/>
                    <a:pt x="979" y="10"/>
                  </a:cubicBezTo>
                  <a:cubicBezTo>
                    <a:pt x="979" y="10"/>
                    <a:pt x="978" y="10"/>
                    <a:pt x="978" y="10"/>
                  </a:cubicBezTo>
                  <a:cubicBezTo>
                    <a:pt x="978" y="10"/>
                    <a:pt x="978" y="10"/>
                    <a:pt x="978" y="10"/>
                  </a:cubicBezTo>
                  <a:cubicBezTo>
                    <a:pt x="978" y="10"/>
                    <a:pt x="978" y="10"/>
                    <a:pt x="977" y="10"/>
                  </a:cubicBezTo>
                  <a:cubicBezTo>
                    <a:pt x="977" y="10"/>
                    <a:pt x="977" y="10"/>
                    <a:pt x="977" y="10"/>
                  </a:cubicBezTo>
                  <a:cubicBezTo>
                    <a:pt x="977" y="11"/>
                    <a:pt x="977" y="10"/>
                    <a:pt x="977" y="11"/>
                  </a:cubicBezTo>
                  <a:cubicBezTo>
                    <a:pt x="977" y="11"/>
                    <a:pt x="977" y="11"/>
                    <a:pt x="977" y="11"/>
                  </a:cubicBezTo>
                  <a:cubicBezTo>
                    <a:pt x="977" y="11"/>
                    <a:pt x="976" y="11"/>
                    <a:pt x="976" y="11"/>
                  </a:cubicBezTo>
                  <a:cubicBezTo>
                    <a:pt x="976" y="11"/>
                    <a:pt x="976" y="11"/>
                    <a:pt x="976" y="11"/>
                  </a:cubicBezTo>
                  <a:cubicBezTo>
                    <a:pt x="976" y="11"/>
                    <a:pt x="976" y="11"/>
                    <a:pt x="975" y="11"/>
                  </a:cubicBezTo>
                  <a:cubicBezTo>
                    <a:pt x="975" y="11"/>
                    <a:pt x="975" y="11"/>
                    <a:pt x="975" y="11"/>
                  </a:cubicBezTo>
                  <a:cubicBezTo>
                    <a:pt x="975" y="12"/>
                    <a:pt x="975" y="11"/>
                    <a:pt x="975" y="12"/>
                  </a:cubicBezTo>
                  <a:cubicBezTo>
                    <a:pt x="975" y="12"/>
                    <a:pt x="975" y="12"/>
                    <a:pt x="975" y="12"/>
                  </a:cubicBezTo>
                  <a:cubicBezTo>
                    <a:pt x="974" y="12"/>
                    <a:pt x="974" y="12"/>
                    <a:pt x="974" y="12"/>
                  </a:cubicBezTo>
                  <a:cubicBezTo>
                    <a:pt x="974" y="12"/>
                    <a:pt x="974" y="12"/>
                    <a:pt x="974" y="12"/>
                  </a:cubicBezTo>
                  <a:cubicBezTo>
                    <a:pt x="974" y="12"/>
                    <a:pt x="974" y="12"/>
                    <a:pt x="974" y="12"/>
                  </a:cubicBezTo>
                  <a:cubicBezTo>
                    <a:pt x="974" y="12"/>
                    <a:pt x="974" y="12"/>
                    <a:pt x="974" y="12"/>
                  </a:cubicBezTo>
                  <a:cubicBezTo>
                    <a:pt x="973" y="13"/>
                    <a:pt x="973" y="13"/>
                    <a:pt x="973" y="13"/>
                  </a:cubicBezTo>
                  <a:cubicBezTo>
                    <a:pt x="973" y="13"/>
                    <a:pt x="973" y="13"/>
                    <a:pt x="973" y="13"/>
                  </a:cubicBezTo>
                  <a:cubicBezTo>
                    <a:pt x="973" y="13"/>
                    <a:pt x="972" y="13"/>
                    <a:pt x="972" y="13"/>
                  </a:cubicBezTo>
                  <a:cubicBezTo>
                    <a:pt x="972" y="13"/>
                    <a:pt x="972" y="13"/>
                    <a:pt x="972" y="13"/>
                  </a:cubicBezTo>
                  <a:cubicBezTo>
                    <a:pt x="972" y="13"/>
                    <a:pt x="972" y="13"/>
                    <a:pt x="972" y="13"/>
                  </a:cubicBezTo>
                  <a:cubicBezTo>
                    <a:pt x="972" y="13"/>
                    <a:pt x="972" y="13"/>
                    <a:pt x="972" y="13"/>
                  </a:cubicBezTo>
                  <a:cubicBezTo>
                    <a:pt x="972" y="14"/>
                    <a:pt x="971" y="14"/>
                    <a:pt x="971" y="14"/>
                  </a:cubicBezTo>
                  <a:cubicBezTo>
                    <a:pt x="971" y="14"/>
                    <a:pt x="971" y="14"/>
                    <a:pt x="971" y="14"/>
                  </a:cubicBezTo>
                  <a:cubicBezTo>
                    <a:pt x="971" y="14"/>
                    <a:pt x="971" y="14"/>
                    <a:pt x="971" y="14"/>
                  </a:cubicBezTo>
                  <a:cubicBezTo>
                    <a:pt x="971" y="14"/>
                    <a:pt x="971" y="14"/>
                    <a:pt x="971" y="14"/>
                  </a:cubicBezTo>
                  <a:cubicBezTo>
                    <a:pt x="971" y="14"/>
                    <a:pt x="971" y="14"/>
                    <a:pt x="970" y="14"/>
                  </a:cubicBezTo>
                  <a:cubicBezTo>
                    <a:pt x="970" y="14"/>
                    <a:pt x="970" y="14"/>
                    <a:pt x="970" y="14"/>
                  </a:cubicBezTo>
                  <a:cubicBezTo>
                    <a:pt x="970" y="15"/>
                    <a:pt x="970" y="15"/>
                    <a:pt x="970" y="15"/>
                  </a:cubicBezTo>
                  <a:cubicBezTo>
                    <a:pt x="970" y="15"/>
                    <a:pt x="970" y="15"/>
                    <a:pt x="970" y="15"/>
                  </a:cubicBezTo>
                  <a:cubicBezTo>
                    <a:pt x="970" y="15"/>
                    <a:pt x="970" y="15"/>
                    <a:pt x="969" y="15"/>
                  </a:cubicBezTo>
                  <a:cubicBezTo>
                    <a:pt x="969" y="15"/>
                    <a:pt x="969" y="15"/>
                    <a:pt x="969" y="15"/>
                  </a:cubicBezTo>
                  <a:cubicBezTo>
                    <a:pt x="969" y="15"/>
                    <a:pt x="969" y="16"/>
                    <a:pt x="968" y="16"/>
                  </a:cubicBezTo>
                  <a:cubicBezTo>
                    <a:pt x="968" y="16"/>
                    <a:pt x="968" y="16"/>
                    <a:pt x="968" y="16"/>
                  </a:cubicBezTo>
                  <a:cubicBezTo>
                    <a:pt x="968" y="16"/>
                    <a:pt x="968" y="16"/>
                    <a:pt x="968" y="16"/>
                  </a:cubicBezTo>
                  <a:cubicBezTo>
                    <a:pt x="968" y="16"/>
                    <a:pt x="968" y="16"/>
                    <a:pt x="968" y="16"/>
                  </a:cubicBezTo>
                  <a:cubicBezTo>
                    <a:pt x="968" y="16"/>
                    <a:pt x="968" y="16"/>
                    <a:pt x="968" y="17"/>
                  </a:cubicBezTo>
                  <a:cubicBezTo>
                    <a:pt x="968" y="17"/>
                    <a:pt x="968" y="17"/>
                    <a:pt x="968" y="17"/>
                  </a:cubicBezTo>
                  <a:cubicBezTo>
                    <a:pt x="968" y="17"/>
                    <a:pt x="967" y="17"/>
                    <a:pt x="967" y="17"/>
                  </a:cubicBezTo>
                  <a:cubicBezTo>
                    <a:pt x="967" y="17"/>
                    <a:pt x="967" y="17"/>
                    <a:pt x="967" y="17"/>
                  </a:cubicBezTo>
                  <a:cubicBezTo>
                    <a:pt x="967" y="17"/>
                    <a:pt x="967" y="17"/>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6" y="18"/>
                    <a:pt x="966" y="18"/>
                    <a:pt x="966" y="18"/>
                  </a:cubicBezTo>
                  <a:cubicBezTo>
                    <a:pt x="965" y="18"/>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5" y="19"/>
                    <a:pt x="965" y="19"/>
                    <a:pt x="965" y="19"/>
                  </a:cubicBezTo>
                  <a:cubicBezTo>
                    <a:pt x="964" y="19"/>
                    <a:pt x="964" y="20"/>
                    <a:pt x="964" y="20"/>
                  </a:cubicBezTo>
                  <a:cubicBezTo>
                    <a:pt x="964" y="20"/>
                    <a:pt x="964" y="20"/>
                    <a:pt x="964" y="20"/>
                  </a:cubicBezTo>
                  <a:cubicBezTo>
                    <a:pt x="964" y="20"/>
                    <a:pt x="964" y="20"/>
                    <a:pt x="964" y="20"/>
                  </a:cubicBezTo>
                  <a:cubicBezTo>
                    <a:pt x="964" y="20"/>
                    <a:pt x="964" y="20"/>
                    <a:pt x="964" y="20"/>
                  </a:cubicBezTo>
                  <a:cubicBezTo>
                    <a:pt x="964" y="20"/>
                    <a:pt x="964" y="20"/>
                    <a:pt x="964" y="21"/>
                  </a:cubicBezTo>
                  <a:cubicBezTo>
                    <a:pt x="964" y="20"/>
                    <a:pt x="964" y="20"/>
                    <a:pt x="964" y="20"/>
                  </a:cubicBezTo>
                  <a:cubicBezTo>
                    <a:pt x="963" y="21"/>
                    <a:pt x="963" y="21"/>
                    <a:pt x="963" y="21"/>
                  </a:cubicBezTo>
                  <a:cubicBezTo>
                    <a:pt x="963" y="21"/>
                    <a:pt x="963" y="21"/>
                    <a:pt x="963" y="21"/>
                  </a:cubicBezTo>
                  <a:cubicBezTo>
                    <a:pt x="963" y="22"/>
                    <a:pt x="963" y="22"/>
                    <a:pt x="962" y="22"/>
                  </a:cubicBezTo>
                  <a:cubicBezTo>
                    <a:pt x="962" y="22"/>
                    <a:pt x="962" y="22"/>
                    <a:pt x="962" y="22"/>
                  </a:cubicBezTo>
                  <a:cubicBezTo>
                    <a:pt x="962" y="22"/>
                    <a:pt x="962" y="22"/>
                    <a:pt x="962" y="22"/>
                  </a:cubicBezTo>
                  <a:cubicBezTo>
                    <a:pt x="962" y="22"/>
                    <a:pt x="962" y="22"/>
                    <a:pt x="962" y="22"/>
                  </a:cubicBezTo>
                  <a:cubicBezTo>
                    <a:pt x="962" y="22"/>
                    <a:pt x="962" y="22"/>
                    <a:pt x="962" y="23"/>
                  </a:cubicBezTo>
                  <a:cubicBezTo>
                    <a:pt x="962" y="23"/>
                    <a:pt x="962" y="23"/>
                    <a:pt x="962" y="23"/>
                  </a:cubicBezTo>
                  <a:cubicBezTo>
                    <a:pt x="961" y="23"/>
                    <a:pt x="961" y="23"/>
                    <a:pt x="961" y="24"/>
                  </a:cubicBezTo>
                  <a:cubicBezTo>
                    <a:pt x="961" y="24"/>
                    <a:pt x="961" y="24"/>
                    <a:pt x="961" y="24"/>
                  </a:cubicBezTo>
                  <a:cubicBezTo>
                    <a:pt x="961" y="24"/>
                    <a:pt x="961" y="24"/>
                    <a:pt x="961" y="24"/>
                  </a:cubicBezTo>
                  <a:cubicBezTo>
                    <a:pt x="961" y="24"/>
                    <a:pt x="961" y="24"/>
                    <a:pt x="961" y="24"/>
                  </a:cubicBezTo>
                  <a:cubicBezTo>
                    <a:pt x="961" y="24"/>
                    <a:pt x="960" y="24"/>
                    <a:pt x="960" y="24"/>
                  </a:cubicBezTo>
                  <a:cubicBezTo>
                    <a:pt x="960" y="24"/>
                    <a:pt x="960" y="24"/>
                    <a:pt x="960" y="24"/>
                  </a:cubicBezTo>
                  <a:cubicBezTo>
                    <a:pt x="960" y="24"/>
                    <a:pt x="960" y="25"/>
                    <a:pt x="960" y="25"/>
                  </a:cubicBezTo>
                  <a:cubicBezTo>
                    <a:pt x="960" y="25"/>
                    <a:pt x="960" y="25"/>
                    <a:pt x="960" y="25"/>
                  </a:cubicBezTo>
                  <a:cubicBezTo>
                    <a:pt x="960" y="25"/>
                    <a:pt x="960" y="25"/>
                    <a:pt x="960" y="25"/>
                  </a:cubicBezTo>
                  <a:cubicBezTo>
                    <a:pt x="960" y="25"/>
                    <a:pt x="960" y="25"/>
                    <a:pt x="960" y="25"/>
                  </a:cubicBezTo>
                  <a:cubicBezTo>
                    <a:pt x="959" y="25"/>
                    <a:pt x="960" y="26"/>
                    <a:pt x="959" y="26"/>
                  </a:cubicBezTo>
                  <a:cubicBezTo>
                    <a:pt x="959" y="26"/>
                    <a:pt x="959" y="26"/>
                    <a:pt x="959" y="26"/>
                  </a:cubicBezTo>
                  <a:cubicBezTo>
                    <a:pt x="959" y="26"/>
                    <a:pt x="959" y="26"/>
                    <a:pt x="959" y="26"/>
                  </a:cubicBezTo>
                  <a:cubicBezTo>
                    <a:pt x="959" y="26"/>
                    <a:pt x="959" y="26"/>
                    <a:pt x="959" y="26"/>
                  </a:cubicBezTo>
                  <a:cubicBezTo>
                    <a:pt x="959" y="26"/>
                    <a:pt x="959" y="27"/>
                    <a:pt x="959" y="27"/>
                  </a:cubicBezTo>
                  <a:cubicBezTo>
                    <a:pt x="959" y="27"/>
                    <a:pt x="959" y="27"/>
                    <a:pt x="959" y="27"/>
                  </a:cubicBezTo>
                  <a:cubicBezTo>
                    <a:pt x="958" y="27"/>
                    <a:pt x="958" y="27"/>
                    <a:pt x="958" y="27"/>
                  </a:cubicBezTo>
                  <a:cubicBezTo>
                    <a:pt x="958" y="27"/>
                    <a:pt x="958" y="27"/>
                    <a:pt x="958" y="27"/>
                  </a:cubicBezTo>
                  <a:cubicBezTo>
                    <a:pt x="958" y="28"/>
                    <a:pt x="958" y="28"/>
                    <a:pt x="958" y="28"/>
                  </a:cubicBezTo>
                  <a:cubicBezTo>
                    <a:pt x="958" y="28"/>
                    <a:pt x="958" y="28"/>
                    <a:pt x="958" y="28"/>
                  </a:cubicBezTo>
                  <a:cubicBezTo>
                    <a:pt x="958" y="28"/>
                    <a:pt x="958" y="29"/>
                    <a:pt x="958" y="29"/>
                  </a:cubicBezTo>
                  <a:cubicBezTo>
                    <a:pt x="958" y="29"/>
                    <a:pt x="958" y="29"/>
                    <a:pt x="958" y="29"/>
                  </a:cubicBezTo>
                  <a:cubicBezTo>
                    <a:pt x="957" y="29"/>
                    <a:pt x="957" y="29"/>
                    <a:pt x="957" y="29"/>
                  </a:cubicBezTo>
                  <a:cubicBezTo>
                    <a:pt x="957" y="29"/>
                    <a:pt x="957" y="29"/>
                    <a:pt x="957" y="29"/>
                  </a:cubicBezTo>
                  <a:cubicBezTo>
                    <a:pt x="957" y="30"/>
                    <a:pt x="957" y="30"/>
                    <a:pt x="957" y="30"/>
                  </a:cubicBezTo>
                  <a:cubicBezTo>
                    <a:pt x="957" y="30"/>
                    <a:pt x="957" y="30"/>
                    <a:pt x="957" y="30"/>
                  </a:cubicBezTo>
                  <a:cubicBezTo>
                    <a:pt x="957" y="30"/>
                    <a:pt x="957" y="30"/>
                    <a:pt x="957" y="30"/>
                  </a:cubicBezTo>
                  <a:cubicBezTo>
                    <a:pt x="957" y="30"/>
                    <a:pt x="957" y="30"/>
                    <a:pt x="957" y="31"/>
                  </a:cubicBezTo>
                  <a:cubicBezTo>
                    <a:pt x="957" y="31"/>
                    <a:pt x="957" y="31"/>
                    <a:pt x="957" y="31"/>
                  </a:cubicBezTo>
                  <a:cubicBezTo>
                    <a:pt x="956" y="31"/>
                    <a:pt x="956" y="31"/>
                    <a:pt x="956" y="31"/>
                  </a:cubicBezTo>
                  <a:cubicBezTo>
                    <a:pt x="956" y="31"/>
                    <a:pt x="956" y="31"/>
                    <a:pt x="956" y="31"/>
                  </a:cubicBezTo>
                  <a:cubicBezTo>
                    <a:pt x="956" y="31"/>
                    <a:pt x="956" y="32"/>
                    <a:pt x="956" y="32"/>
                  </a:cubicBezTo>
                  <a:cubicBezTo>
                    <a:pt x="956" y="32"/>
                    <a:pt x="956" y="32"/>
                    <a:pt x="956" y="32"/>
                  </a:cubicBezTo>
                  <a:cubicBezTo>
                    <a:pt x="956" y="32"/>
                    <a:pt x="956" y="32"/>
                    <a:pt x="956" y="32"/>
                  </a:cubicBezTo>
                  <a:cubicBezTo>
                    <a:pt x="956" y="32"/>
                    <a:pt x="956" y="33"/>
                    <a:pt x="956" y="33"/>
                  </a:cubicBezTo>
                  <a:cubicBezTo>
                    <a:pt x="956" y="33"/>
                    <a:pt x="956" y="33"/>
                    <a:pt x="956" y="33"/>
                  </a:cubicBezTo>
                  <a:cubicBezTo>
                    <a:pt x="955" y="33"/>
                    <a:pt x="955" y="33"/>
                    <a:pt x="955" y="33"/>
                  </a:cubicBezTo>
                  <a:cubicBezTo>
                    <a:pt x="955" y="33"/>
                    <a:pt x="955" y="33"/>
                    <a:pt x="955" y="34"/>
                  </a:cubicBezTo>
                  <a:cubicBezTo>
                    <a:pt x="955" y="34"/>
                    <a:pt x="955" y="34"/>
                    <a:pt x="955" y="34"/>
                  </a:cubicBezTo>
                  <a:cubicBezTo>
                    <a:pt x="955" y="34"/>
                    <a:pt x="955" y="34"/>
                    <a:pt x="955" y="34"/>
                  </a:cubicBezTo>
                  <a:cubicBezTo>
                    <a:pt x="955" y="34"/>
                    <a:pt x="955" y="34"/>
                    <a:pt x="955" y="34"/>
                  </a:cubicBezTo>
                  <a:cubicBezTo>
                    <a:pt x="955" y="35"/>
                    <a:pt x="955" y="35"/>
                    <a:pt x="954" y="35"/>
                  </a:cubicBezTo>
                  <a:cubicBezTo>
                    <a:pt x="955" y="35"/>
                    <a:pt x="955" y="35"/>
                    <a:pt x="955" y="35"/>
                  </a:cubicBezTo>
                  <a:cubicBezTo>
                    <a:pt x="954" y="35"/>
                    <a:pt x="954" y="35"/>
                    <a:pt x="954" y="35"/>
                  </a:cubicBezTo>
                  <a:cubicBezTo>
                    <a:pt x="954" y="36"/>
                    <a:pt x="954" y="36"/>
                    <a:pt x="954" y="36"/>
                  </a:cubicBezTo>
                  <a:cubicBezTo>
                    <a:pt x="954" y="36"/>
                    <a:pt x="954" y="36"/>
                    <a:pt x="954" y="36"/>
                  </a:cubicBezTo>
                  <a:cubicBezTo>
                    <a:pt x="954" y="36"/>
                    <a:pt x="954" y="37"/>
                    <a:pt x="954" y="37"/>
                  </a:cubicBezTo>
                  <a:cubicBezTo>
                    <a:pt x="954" y="37"/>
                    <a:pt x="954" y="37"/>
                    <a:pt x="954" y="37"/>
                  </a:cubicBezTo>
                  <a:cubicBezTo>
                    <a:pt x="953" y="37"/>
                    <a:pt x="954" y="38"/>
                    <a:pt x="953" y="38"/>
                  </a:cubicBezTo>
                  <a:cubicBezTo>
                    <a:pt x="953" y="38"/>
                    <a:pt x="953" y="38"/>
                    <a:pt x="953" y="38"/>
                  </a:cubicBezTo>
                  <a:cubicBezTo>
                    <a:pt x="953" y="38"/>
                    <a:pt x="953" y="39"/>
                    <a:pt x="953" y="39"/>
                  </a:cubicBezTo>
                  <a:cubicBezTo>
                    <a:pt x="953" y="39"/>
                    <a:pt x="953" y="39"/>
                    <a:pt x="953" y="39"/>
                  </a:cubicBezTo>
                  <a:cubicBezTo>
                    <a:pt x="953" y="40"/>
                    <a:pt x="953" y="40"/>
                    <a:pt x="953" y="40"/>
                  </a:cubicBezTo>
                  <a:cubicBezTo>
                    <a:pt x="953" y="41"/>
                    <a:pt x="953" y="41"/>
                    <a:pt x="953" y="41"/>
                  </a:cubicBezTo>
                  <a:cubicBezTo>
                    <a:pt x="953" y="41"/>
                    <a:pt x="953" y="41"/>
                    <a:pt x="953" y="41"/>
                  </a:cubicBezTo>
                  <a:cubicBezTo>
                    <a:pt x="952" y="41"/>
                    <a:pt x="953" y="41"/>
                    <a:pt x="952" y="42"/>
                  </a:cubicBezTo>
                  <a:cubicBezTo>
                    <a:pt x="952" y="42"/>
                    <a:pt x="952" y="42"/>
                    <a:pt x="952" y="42"/>
                  </a:cubicBezTo>
                  <a:cubicBezTo>
                    <a:pt x="952" y="42"/>
                    <a:pt x="952" y="43"/>
                    <a:pt x="952" y="43"/>
                  </a:cubicBezTo>
                  <a:cubicBezTo>
                    <a:pt x="952" y="43"/>
                    <a:pt x="952" y="43"/>
                    <a:pt x="952" y="43"/>
                  </a:cubicBezTo>
                  <a:cubicBezTo>
                    <a:pt x="952" y="43"/>
                    <a:pt x="952" y="43"/>
                    <a:pt x="952" y="43"/>
                  </a:cubicBezTo>
                  <a:cubicBezTo>
                    <a:pt x="952" y="44"/>
                    <a:pt x="952" y="44"/>
                    <a:pt x="952" y="45"/>
                  </a:cubicBezTo>
                  <a:cubicBezTo>
                    <a:pt x="952" y="45"/>
                    <a:pt x="952" y="45"/>
                    <a:pt x="952" y="45"/>
                  </a:cubicBezTo>
                  <a:cubicBezTo>
                    <a:pt x="951" y="46"/>
                    <a:pt x="952" y="46"/>
                    <a:pt x="951" y="47"/>
                  </a:cubicBezTo>
                  <a:cubicBezTo>
                    <a:pt x="951" y="47"/>
                    <a:pt x="951" y="47"/>
                    <a:pt x="951" y="48"/>
                  </a:cubicBezTo>
                  <a:cubicBezTo>
                    <a:pt x="951" y="48"/>
                    <a:pt x="951" y="49"/>
                    <a:pt x="951" y="50"/>
                  </a:cubicBezTo>
                  <a:cubicBezTo>
                    <a:pt x="951" y="50"/>
                    <a:pt x="951" y="50"/>
                    <a:pt x="951" y="50"/>
                  </a:cubicBezTo>
                  <a:cubicBezTo>
                    <a:pt x="951" y="54"/>
                    <a:pt x="951" y="58"/>
                    <a:pt x="951" y="62"/>
                  </a:cubicBezTo>
                  <a:cubicBezTo>
                    <a:pt x="951" y="62"/>
                    <a:pt x="951" y="63"/>
                    <a:pt x="951" y="63"/>
                  </a:cubicBezTo>
                  <a:cubicBezTo>
                    <a:pt x="951" y="63"/>
                    <a:pt x="951" y="64"/>
                    <a:pt x="951" y="65"/>
                  </a:cubicBezTo>
                  <a:cubicBezTo>
                    <a:pt x="951" y="65"/>
                    <a:pt x="951" y="65"/>
                    <a:pt x="951" y="66"/>
                  </a:cubicBezTo>
                  <a:cubicBezTo>
                    <a:pt x="952" y="66"/>
                    <a:pt x="951" y="67"/>
                    <a:pt x="952" y="67"/>
                  </a:cubicBezTo>
                  <a:cubicBezTo>
                    <a:pt x="952" y="67"/>
                    <a:pt x="952" y="67"/>
                    <a:pt x="952" y="67"/>
                  </a:cubicBezTo>
                  <a:cubicBezTo>
                    <a:pt x="952" y="68"/>
                    <a:pt x="952" y="68"/>
                    <a:pt x="952" y="68"/>
                  </a:cubicBezTo>
                  <a:cubicBezTo>
                    <a:pt x="952" y="68"/>
                    <a:pt x="952" y="69"/>
                    <a:pt x="952" y="69"/>
                  </a:cubicBezTo>
                  <a:cubicBezTo>
                    <a:pt x="952" y="69"/>
                    <a:pt x="952" y="69"/>
                    <a:pt x="952" y="69"/>
                  </a:cubicBezTo>
                  <a:cubicBezTo>
                    <a:pt x="952" y="69"/>
                    <a:pt x="952" y="69"/>
                    <a:pt x="952" y="69"/>
                  </a:cubicBezTo>
                  <a:cubicBezTo>
                    <a:pt x="952" y="70"/>
                    <a:pt x="952" y="70"/>
                    <a:pt x="952" y="71"/>
                  </a:cubicBezTo>
                  <a:cubicBezTo>
                    <a:pt x="952" y="71"/>
                    <a:pt x="952" y="71"/>
                    <a:pt x="952" y="71"/>
                  </a:cubicBezTo>
                  <a:cubicBezTo>
                    <a:pt x="952" y="71"/>
                    <a:pt x="952" y="71"/>
                    <a:pt x="952" y="71"/>
                  </a:cubicBezTo>
                  <a:cubicBezTo>
                    <a:pt x="953" y="71"/>
                    <a:pt x="952" y="72"/>
                    <a:pt x="953" y="72"/>
                  </a:cubicBezTo>
                  <a:cubicBezTo>
                    <a:pt x="953" y="72"/>
                    <a:pt x="953" y="72"/>
                    <a:pt x="953" y="72"/>
                  </a:cubicBezTo>
                  <a:cubicBezTo>
                    <a:pt x="953" y="72"/>
                    <a:pt x="953" y="73"/>
                    <a:pt x="953" y="73"/>
                  </a:cubicBezTo>
                  <a:cubicBezTo>
                    <a:pt x="953" y="73"/>
                    <a:pt x="953" y="73"/>
                    <a:pt x="953" y="73"/>
                  </a:cubicBezTo>
                  <a:cubicBezTo>
                    <a:pt x="953" y="73"/>
                    <a:pt x="953" y="74"/>
                    <a:pt x="953" y="74"/>
                  </a:cubicBezTo>
                  <a:cubicBezTo>
                    <a:pt x="953" y="74"/>
                    <a:pt x="953" y="74"/>
                    <a:pt x="953" y="74"/>
                  </a:cubicBezTo>
                  <a:cubicBezTo>
                    <a:pt x="954" y="75"/>
                    <a:pt x="954" y="75"/>
                    <a:pt x="954" y="75"/>
                  </a:cubicBezTo>
                  <a:cubicBezTo>
                    <a:pt x="954" y="75"/>
                    <a:pt x="954" y="75"/>
                    <a:pt x="954" y="75"/>
                  </a:cubicBezTo>
                  <a:cubicBezTo>
                    <a:pt x="954" y="76"/>
                    <a:pt x="954" y="76"/>
                    <a:pt x="954" y="76"/>
                  </a:cubicBezTo>
                  <a:cubicBezTo>
                    <a:pt x="954" y="76"/>
                    <a:pt x="954" y="76"/>
                    <a:pt x="954" y="76"/>
                  </a:cubicBezTo>
                  <a:cubicBezTo>
                    <a:pt x="954" y="76"/>
                    <a:pt x="954" y="77"/>
                    <a:pt x="954" y="77"/>
                  </a:cubicBezTo>
                  <a:cubicBezTo>
                    <a:pt x="954" y="77"/>
                    <a:pt x="954" y="77"/>
                    <a:pt x="954" y="77"/>
                  </a:cubicBezTo>
                  <a:cubicBezTo>
                    <a:pt x="955" y="77"/>
                    <a:pt x="955" y="78"/>
                    <a:pt x="955" y="78"/>
                  </a:cubicBezTo>
                  <a:cubicBezTo>
                    <a:pt x="955" y="78"/>
                    <a:pt x="955" y="78"/>
                    <a:pt x="955" y="78"/>
                  </a:cubicBezTo>
                  <a:cubicBezTo>
                    <a:pt x="955" y="78"/>
                    <a:pt x="955" y="78"/>
                    <a:pt x="955" y="79"/>
                  </a:cubicBezTo>
                  <a:cubicBezTo>
                    <a:pt x="955" y="79"/>
                    <a:pt x="955" y="79"/>
                    <a:pt x="955" y="79"/>
                  </a:cubicBezTo>
                  <a:cubicBezTo>
                    <a:pt x="955" y="79"/>
                    <a:pt x="955" y="79"/>
                    <a:pt x="955" y="79"/>
                  </a:cubicBezTo>
                  <a:cubicBezTo>
                    <a:pt x="955" y="79"/>
                    <a:pt x="955" y="79"/>
                    <a:pt x="956" y="80"/>
                  </a:cubicBezTo>
                  <a:cubicBezTo>
                    <a:pt x="956" y="80"/>
                    <a:pt x="956" y="80"/>
                    <a:pt x="956" y="80"/>
                  </a:cubicBezTo>
                  <a:cubicBezTo>
                    <a:pt x="956" y="80"/>
                    <a:pt x="956" y="80"/>
                    <a:pt x="956" y="80"/>
                  </a:cubicBezTo>
                  <a:cubicBezTo>
                    <a:pt x="956" y="80"/>
                    <a:pt x="956" y="80"/>
                    <a:pt x="956" y="80"/>
                  </a:cubicBezTo>
                  <a:cubicBezTo>
                    <a:pt x="956" y="80"/>
                    <a:pt x="956" y="81"/>
                    <a:pt x="956" y="81"/>
                  </a:cubicBezTo>
                  <a:cubicBezTo>
                    <a:pt x="956" y="81"/>
                    <a:pt x="956" y="81"/>
                    <a:pt x="956" y="81"/>
                  </a:cubicBezTo>
                  <a:cubicBezTo>
                    <a:pt x="956" y="81"/>
                    <a:pt x="956" y="81"/>
                    <a:pt x="957" y="82"/>
                  </a:cubicBezTo>
                  <a:cubicBezTo>
                    <a:pt x="957" y="82"/>
                    <a:pt x="957" y="82"/>
                    <a:pt x="957" y="82"/>
                  </a:cubicBezTo>
                  <a:cubicBezTo>
                    <a:pt x="957" y="82"/>
                    <a:pt x="957" y="82"/>
                    <a:pt x="957" y="82"/>
                  </a:cubicBezTo>
                  <a:cubicBezTo>
                    <a:pt x="957" y="82"/>
                    <a:pt x="957" y="82"/>
                    <a:pt x="957" y="82"/>
                  </a:cubicBezTo>
                  <a:cubicBezTo>
                    <a:pt x="957" y="82"/>
                    <a:pt x="957" y="82"/>
                    <a:pt x="957" y="82"/>
                  </a:cubicBezTo>
                  <a:cubicBezTo>
                    <a:pt x="957" y="82"/>
                    <a:pt x="957" y="83"/>
                    <a:pt x="957" y="83"/>
                  </a:cubicBezTo>
                  <a:cubicBezTo>
                    <a:pt x="957" y="83"/>
                    <a:pt x="957" y="83"/>
                    <a:pt x="957" y="83"/>
                  </a:cubicBezTo>
                  <a:cubicBezTo>
                    <a:pt x="957" y="83"/>
                    <a:pt x="957" y="83"/>
                    <a:pt x="958" y="83"/>
                  </a:cubicBezTo>
                  <a:cubicBezTo>
                    <a:pt x="958" y="83"/>
                    <a:pt x="958" y="83"/>
                    <a:pt x="958" y="83"/>
                  </a:cubicBezTo>
                  <a:cubicBezTo>
                    <a:pt x="958" y="84"/>
                    <a:pt x="958" y="84"/>
                    <a:pt x="958" y="84"/>
                  </a:cubicBezTo>
                  <a:cubicBezTo>
                    <a:pt x="958" y="84"/>
                    <a:pt x="958" y="84"/>
                    <a:pt x="958" y="84"/>
                  </a:cubicBezTo>
                  <a:cubicBezTo>
                    <a:pt x="958" y="84"/>
                    <a:pt x="958" y="84"/>
                    <a:pt x="958" y="84"/>
                  </a:cubicBezTo>
                  <a:cubicBezTo>
                    <a:pt x="958" y="84"/>
                    <a:pt x="958" y="84"/>
                    <a:pt x="958" y="84"/>
                  </a:cubicBezTo>
                  <a:cubicBezTo>
                    <a:pt x="958" y="85"/>
                    <a:pt x="958" y="85"/>
                    <a:pt x="959" y="85"/>
                  </a:cubicBezTo>
                  <a:cubicBezTo>
                    <a:pt x="959" y="85"/>
                    <a:pt x="959" y="85"/>
                    <a:pt x="959" y="85"/>
                  </a:cubicBezTo>
                  <a:cubicBezTo>
                    <a:pt x="959" y="85"/>
                    <a:pt x="959" y="85"/>
                    <a:pt x="959" y="86"/>
                  </a:cubicBezTo>
                  <a:cubicBezTo>
                    <a:pt x="959" y="86"/>
                    <a:pt x="959" y="86"/>
                    <a:pt x="959" y="86"/>
                  </a:cubicBezTo>
                  <a:cubicBezTo>
                    <a:pt x="959" y="86"/>
                    <a:pt x="959" y="86"/>
                    <a:pt x="959" y="86"/>
                  </a:cubicBezTo>
                  <a:cubicBezTo>
                    <a:pt x="959" y="86"/>
                    <a:pt x="959" y="86"/>
                    <a:pt x="959" y="86"/>
                  </a:cubicBezTo>
                  <a:cubicBezTo>
                    <a:pt x="959" y="86"/>
                    <a:pt x="960" y="86"/>
                    <a:pt x="960" y="87"/>
                  </a:cubicBezTo>
                  <a:cubicBezTo>
                    <a:pt x="960" y="87"/>
                    <a:pt x="960" y="87"/>
                    <a:pt x="960" y="87"/>
                  </a:cubicBezTo>
                  <a:cubicBezTo>
                    <a:pt x="960" y="87"/>
                    <a:pt x="960" y="87"/>
                    <a:pt x="960" y="87"/>
                  </a:cubicBezTo>
                  <a:cubicBezTo>
                    <a:pt x="960" y="87"/>
                    <a:pt x="960" y="87"/>
                    <a:pt x="960" y="87"/>
                  </a:cubicBezTo>
                  <a:cubicBezTo>
                    <a:pt x="960" y="87"/>
                    <a:pt x="960" y="87"/>
                    <a:pt x="960" y="88"/>
                  </a:cubicBezTo>
                  <a:cubicBezTo>
                    <a:pt x="960" y="87"/>
                    <a:pt x="960" y="87"/>
                    <a:pt x="960" y="87"/>
                  </a:cubicBezTo>
                  <a:cubicBezTo>
                    <a:pt x="960" y="88"/>
                    <a:pt x="961" y="88"/>
                    <a:pt x="961" y="88"/>
                  </a:cubicBezTo>
                  <a:cubicBezTo>
                    <a:pt x="961" y="88"/>
                    <a:pt x="961" y="88"/>
                    <a:pt x="961" y="88"/>
                  </a:cubicBezTo>
                  <a:cubicBezTo>
                    <a:pt x="961" y="88"/>
                    <a:pt x="961" y="88"/>
                    <a:pt x="961" y="88"/>
                  </a:cubicBezTo>
                  <a:cubicBezTo>
                    <a:pt x="961" y="88"/>
                    <a:pt x="961" y="88"/>
                    <a:pt x="961" y="88"/>
                  </a:cubicBezTo>
                  <a:cubicBezTo>
                    <a:pt x="961" y="89"/>
                    <a:pt x="961" y="89"/>
                    <a:pt x="962" y="89"/>
                  </a:cubicBezTo>
                  <a:cubicBezTo>
                    <a:pt x="962" y="89"/>
                    <a:pt x="962" y="89"/>
                    <a:pt x="962" y="89"/>
                  </a:cubicBezTo>
                  <a:cubicBezTo>
                    <a:pt x="962" y="89"/>
                    <a:pt x="962" y="90"/>
                    <a:pt x="962" y="90"/>
                  </a:cubicBezTo>
                  <a:cubicBezTo>
                    <a:pt x="962" y="90"/>
                    <a:pt x="962" y="90"/>
                    <a:pt x="962" y="90"/>
                  </a:cubicBezTo>
                  <a:cubicBezTo>
                    <a:pt x="962" y="90"/>
                    <a:pt x="962" y="90"/>
                    <a:pt x="963" y="90"/>
                  </a:cubicBezTo>
                  <a:cubicBezTo>
                    <a:pt x="962" y="90"/>
                    <a:pt x="962" y="90"/>
                    <a:pt x="962" y="90"/>
                  </a:cubicBezTo>
                  <a:cubicBezTo>
                    <a:pt x="963" y="90"/>
                    <a:pt x="963" y="90"/>
                    <a:pt x="963" y="90"/>
                  </a:cubicBezTo>
                  <a:cubicBezTo>
                    <a:pt x="963" y="90"/>
                    <a:pt x="963" y="90"/>
                    <a:pt x="963" y="90"/>
                  </a:cubicBezTo>
                  <a:cubicBezTo>
                    <a:pt x="963" y="90"/>
                    <a:pt x="963" y="91"/>
                    <a:pt x="963" y="91"/>
                  </a:cubicBezTo>
                  <a:cubicBezTo>
                    <a:pt x="963" y="91"/>
                    <a:pt x="963" y="91"/>
                    <a:pt x="963" y="91"/>
                  </a:cubicBezTo>
                  <a:cubicBezTo>
                    <a:pt x="963" y="91"/>
                    <a:pt x="963" y="91"/>
                    <a:pt x="964" y="91"/>
                  </a:cubicBezTo>
                  <a:cubicBezTo>
                    <a:pt x="964" y="91"/>
                    <a:pt x="964" y="91"/>
                    <a:pt x="964" y="91"/>
                  </a:cubicBezTo>
                  <a:cubicBezTo>
                    <a:pt x="964" y="91"/>
                    <a:pt x="964" y="91"/>
                    <a:pt x="964" y="91"/>
                  </a:cubicBezTo>
                  <a:cubicBezTo>
                    <a:pt x="964" y="91"/>
                    <a:pt x="964" y="91"/>
                    <a:pt x="964" y="91"/>
                  </a:cubicBezTo>
                  <a:cubicBezTo>
                    <a:pt x="964" y="92"/>
                    <a:pt x="964" y="92"/>
                    <a:pt x="964" y="92"/>
                  </a:cubicBezTo>
                  <a:cubicBezTo>
                    <a:pt x="964" y="92"/>
                    <a:pt x="964" y="92"/>
                    <a:pt x="964" y="92"/>
                  </a:cubicBezTo>
                  <a:cubicBezTo>
                    <a:pt x="964" y="92"/>
                    <a:pt x="964" y="92"/>
                    <a:pt x="965" y="92"/>
                  </a:cubicBezTo>
                  <a:cubicBezTo>
                    <a:pt x="965" y="92"/>
                    <a:pt x="965" y="92"/>
                    <a:pt x="965" y="92"/>
                  </a:cubicBezTo>
                  <a:cubicBezTo>
                    <a:pt x="965" y="92"/>
                    <a:pt x="965" y="92"/>
                    <a:pt x="965" y="92"/>
                  </a:cubicBezTo>
                  <a:cubicBezTo>
                    <a:pt x="965" y="92"/>
                    <a:pt x="965" y="92"/>
                    <a:pt x="965" y="92"/>
                  </a:cubicBezTo>
                  <a:cubicBezTo>
                    <a:pt x="965" y="93"/>
                    <a:pt x="965" y="93"/>
                    <a:pt x="965" y="93"/>
                  </a:cubicBezTo>
                  <a:cubicBezTo>
                    <a:pt x="965" y="93"/>
                    <a:pt x="965" y="93"/>
                    <a:pt x="965" y="93"/>
                  </a:cubicBezTo>
                  <a:cubicBezTo>
                    <a:pt x="965" y="93"/>
                    <a:pt x="966" y="93"/>
                    <a:pt x="966" y="94"/>
                  </a:cubicBezTo>
                  <a:cubicBezTo>
                    <a:pt x="966" y="94"/>
                    <a:pt x="966" y="94"/>
                    <a:pt x="966" y="94"/>
                  </a:cubicBezTo>
                  <a:cubicBezTo>
                    <a:pt x="966"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4"/>
                    <a:pt x="967" y="94"/>
                    <a:pt x="967" y="94"/>
                  </a:cubicBezTo>
                  <a:cubicBezTo>
                    <a:pt x="967" y="95"/>
                    <a:pt x="968" y="95"/>
                    <a:pt x="968" y="95"/>
                  </a:cubicBezTo>
                  <a:cubicBezTo>
                    <a:pt x="968" y="95"/>
                    <a:pt x="968" y="95"/>
                    <a:pt x="968" y="95"/>
                  </a:cubicBezTo>
                  <a:cubicBezTo>
                    <a:pt x="968" y="95"/>
                    <a:pt x="968" y="95"/>
                    <a:pt x="968" y="95"/>
                  </a:cubicBezTo>
                  <a:cubicBezTo>
                    <a:pt x="968" y="95"/>
                    <a:pt x="968" y="95"/>
                    <a:pt x="968" y="95"/>
                  </a:cubicBezTo>
                  <a:cubicBezTo>
                    <a:pt x="969" y="96"/>
                    <a:pt x="969" y="96"/>
                    <a:pt x="969" y="96"/>
                  </a:cubicBezTo>
                  <a:cubicBezTo>
                    <a:pt x="969" y="96"/>
                    <a:pt x="969" y="96"/>
                    <a:pt x="969" y="96"/>
                  </a:cubicBezTo>
                  <a:cubicBezTo>
                    <a:pt x="970" y="96"/>
                    <a:pt x="970" y="96"/>
                    <a:pt x="971" y="97"/>
                  </a:cubicBezTo>
                  <a:cubicBezTo>
                    <a:pt x="970" y="97"/>
                    <a:pt x="970" y="97"/>
                    <a:pt x="970" y="97"/>
                  </a:cubicBezTo>
                  <a:cubicBezTo>
                    <a:pt x="971" y="97"/>
                    <a:pt x="971" y="97"/>
                    <a:pt x="971" y="97"/>
                  </a:cubicBezTo>
                  <a:cubicBezTo>
                    <a:pt x="971" y="97"/>
                    <a:pt x="971" y="97"/>
                    <a:pt x="971" y="97"/>
                  </a:cubicBezTo>
                  <a:cubicBezTo>
                    <a:pt x="971" y="97"/>
                    <a:pt x="971" y="97"/>
                    <a:pt x="972" y="97"/>
                  </a:cubicBezTo>
                  <a:cubicBezTo>
                    <a:pt x="972" y="97"/>
                    <a:pt x="972" y="97"/>
                    <a:pt x="972" y="97"/>
                  </a:cubicBezTo>
                  <a:cubicBezTo>
                    <a:pt x="972" y="98"/>
                    <a:pt x="972" y="97"/>
                    <a:pt x="972" y="98"/>
                  </a:cubicBezTo>
                  <a:cubicBezTo>
                    <a:pt x="972" y="98"/>
                    <a:pt x="972" y="98"/>
                    <a:pt x="972" y="98"/>
                  </a:cubicBezTo>
                  <a:cubicBezTo>
                    <a:pt x="972" y="98"/>
                    <a:pt x="973" y="98"/>
                    <a:pt x="973" y="98"/>
                  </a:cubicBezTo>
                  <a:cubicBezTo>
                    <a:pt x="973" y="98"/>
                    <a:pt x="973" y="98"/>
                    <a:pt x="973" y="98"/>
                  </a:cubicBezTo>
                  <a:cubicBezTo>
                    <a:pt x="973" y="98"/>
                    <a:pt x="973" y="98"/>
                    <a:pt x="974" y="98"/>
                  </a:cubicBezTo>
                  <a:cubicBezTo>
                    <a:pt x="974" y="98"/>
                    <a:pt x="974" y="98"/>
                    <a:pt x="974" y="98"/>
                  </a:cubicBezTo>
                  <a:cubicBezTo>
                    <a:pt x="974" y="99"/>
                    <a:pt x="974" y="99"/>
                    <a:pt x="974" y="99"/>
                  </a:cubicBezTo>
                  <a:cubicBezTo>
                    <a:pt x="974" y="99"/>
                    <a:pt x="974" y="99"/>
                    <a:pt x="974" y="99"/>
                  </a:cubicBezTo>
                  <a:cubicBezTo>
                    <a:pt x="974" y="99"/>
                    <a:pt x="975" y="99"/>
                    <a:pt x="975" y="99"/>
                  </a:cubicBezTo>
                  <a:cubicBezTo>
                    <a:pt x="975" y="99"/>
                    <a:pt x="975" y="99"/>
                    <a:pt x="975" y="99"/>
                  </a:cubicBezTo>
                  <a:cubicBezTo>
                    <a:pt x="975" y="99"/>
                    <a:pt x="975" y="99"/>
                    <a:pt x="976" y="99"/>
                  </a:cubicBezTo>
                  <a:cubicBezTo>
                    <a:pt x="976" y="99"/>
                    <a:pt x="976" y="99"/>
                    <a:pt x="976" y="99"/>
                  </a:cubicBezTo>
                  <a:cubicBezTo>
                    <a:pt x="976" y="100"/>
                    <a:pt x="976" y="100"/>
                    <a:pt x="977" y="100"/>
                  </a:cubicBezTo>
                  <a:cubicBezTo>
                    <a:pt x="977" y="100"/>
                    <a:pt x="977" y="100"/>
                    <a:pt x="977" y="100"/>
                  </a:cubicBezTo>
                  <a:cubicBezTo>
                    <a:pt x="977" y="100"/>
                    <a:pt x="977" y="100"/>
                    <a:pt x="977" y="100"/>
                  </a:cubicBezTo>
                  <a:cubicBezTo>
                    <a:pt x="977" y="100"/>
                    <a:pt x="977" y="100"/>
                    <a:pt x="977" y="100"/>
                  </a:cubicBezTo>
                  <a:cubicBezTo>
                    <a:pt x="977" y="100"/>
                    <a:pt x="977" y="100"/>
                    <a:pt x="977" y="100"/>
                  </a:cubicBezTo>
                  <a:cubicBezTo>
                    <a:pt x="978" y="100"/>
                    <a:pt x="978" y="100"/>
                    <a:pt x="978" y="100"/>
                  </a:cubicBezTo>
                  <a:cubicBezTo>
                    <a:pt x="978" y="100"/>
                    <a:pt x="978" y="100"/>
                    <a:pt x="978" y="100"/>
                  </a:cubicBezTo>
                  <a:cubicBezTo>
                    <a:pt x="978" y="100"/>
                    <a:pt x="978" y="100"/>
                    <a:pt x="978" y="100"/>
                  </a:cubicBezTo>
                  <a:cubicBezTo>
                    <a:pt x="979" y="101"/>
                    <a:pt x="979" y="101"/>
                    <a:pt x="979" y="101"/>
                  </a:cubicBezTo>
                  <a:cubicBezTo>
                    <a:pt x="979" y="101"/>
                    <a:pt x="979" y="101"/>
                    <a:pt x="979" y="101"/>
                  </a:cubicBezTo>
                  <a:cubicBezTo>
                    <a:pt x="980" y="101"/>
                    <a:pt x="980" y="101"/>
                    <a:pt x="980" y="101"/>
                  </a:cubicBezTo>
                  <a:cubicBezTo>
                    <a:pt x="980" y="101"/>
                    <a:pt x="980" y="101"/>
                    <a:pt x="980" y="101"/>
                  </a:cubicBezTo>
                  <a:cubicBezTo>
                    <a:pt x="980" y="101"/>
                    <a:pt x="980" y="101"/>
                    <a:pt x="980" y="101"/>
                  </a:cubicBezTo>
                  <a:cubicBezTo>
                    <a:pt x="981" y="101"/>
                    <a:pt x="981" y="101"/>
                    <a:pt x="981" y="101"/>
                  </a:cubicBezTo>
                  <a:cubicBezTo>
                    <a:pt x="981" y="101"/>
                    <a:pt x="981" y="101"/>
                    <a:pt x="982" y="102"/>
                  </a:cubicBezTo>
                  <a:cubicBezTo>
                    <a:pt x="982" y="101"/>
                    <a:pt x="982" y="101"/>
                    <a:pt x="982" y="101"/>
                  </a:cubicBezTo>
                  <a:cubicBezTo>
                    <a:pt x="982" y="102"/>
                    <a:pt x="982" y="102"/>
                    <a:pt x="983" y="102"/>
                  </a:cubicBezTo>
                  <a:cubicBezTo>
                    <a:pt x="983" y="102"/>
                    <a:pt x="983" y="102"/>
                    <a:pt x="983" y="102"/>
                  </a:cubicBezTo>
                  <a:cubicBezTo>
                    <a:pt x="983" y="102"/>
                    <a:pt x="983" y="102"/>
                    <a:pt x="983" y="102"/>
                  </a:cubicBezTo>
                  <a:cubicBezTo>
                    <a:pt x="983" y="102"/>
                    <a:pt x="984" y="102"/>
                    <a:pt x="984" y="102"/>
                  </a:cubicBezTo>
                  <a:cubicBezTo>
                    <a:pt x="985" y="102"/>
                    <a:pt x="985" y="102"/>
                    <a:pt x="985" y="102"/>
                  </a:cubicBezTo>
                  <a:cubicBezTo>
                    <a:pt x="985" y="102"/>
                    <a:pt x="985" y="102"/>
                    <a:pt x="985" y="102"/>
                  </a:cubicBezTo>
                  <a:cubicBezTo>
                    <a:pt x="985" y="103"/>
                    <a:pt x="986" y="102"/>
                    <a:pt x="986" y="103"/>
                  </a:cubicBezTo>
                  <a:cubicBezTo>
                    <a:pt x="986" y="102"/>
                    <a:pt x="986" y="102"/>
                    <a:pt x="986" y="102"/>
                  </a:cubicBezTo>
                  <a:cubicBezTo>
                    <a:pt x="986" y="103"/>
                    <a:pt x="986" y="103"/>
                    <a:pt x="986" y="103"/>
                  </a:cubicBezTo>
                  <a:cubicBezTo>
                    <a:pt x="987" y="103"/>
                    <a:pt x="988" y="103"/>
                    <a:pt x="989" y="103"/>
                  </a:cubicBezTo>
                  <a:cubicBezTo>
                    <a:pt x="989" y="103"/>
                    <a:pt x="989" y="103"/>
                    <a:pt x="989" y="103"/>
                  </a:cubicBezTo>
                  <a:cubicBezTo>
                    <a:pt x="991" y="103"/>
                    <a:pt x="992" y="103"/>
                    <a:pt x="993" y="103"/>
                  </a:cubicBezTo>
                  <a:cubicBezTo>
                    <a:pt x="995" y="103"/>
                    <a:pt x="996" y="103"/>
                    <a:pt x="997" y="103"/>
                  </a:cubicBezTo>
                  <a:cubicBezTo>
                    <a:pt x="999" y="103"/>
                    <a:pt x="1000" y="103"/>
                    <a:pt x="1002" y="103"/>
                  </a:cubicBezTo>
                  <a:cubicBezTo>
                    <a:pt x="1002" y="103"/>
                    <a:pt x="1002" y="103"/>
                    <a:pt x="1003" y="103"/>
                  </a:cubicBezTo>
                  <a:cubicBezTo>
                    <a:pt x="1004" y="102"/>
                    <a:pt x="1004" y="103"/>
                    <a:pt x="1005" y="103"/>
                  </a:cubicBezTo>
                  <a:cubicBezTo>
                    <a:pt x="1005" y="102"/>
                    <a:pt x="1005" y="102"/>
                    <a:pt x="1005" y="102"/>
                  </a:cubicBezTo>
                  <a:cubicBezTo>
                    <a:pt x="1006" y="103"/>
                    <a:pt x="1006" y="103"/>
                    <a:pt x="1006" y="103"/>
                  </a:cubicBezTo>
                  <a:cubicBezTo>
                    <a:pt x="1006" y="102"/>
                    <a:pt x="1007" y="103"/>
                    <a:pt x="1007" y="102"/>
                  </a:cubicBezTo>
                  <a:cubicBezTo>
                    <a:pt x="1007" y="102"/>
                    <a:pt x="1007" y="102"/>
                    <a:pt x="1007" y="102"/>
                  </a:cubicBezTo>
                  <a:cubicBezTo>
                    <a:pt x="1008" y="102"/>
                    <a:pt x="1008" y="102"/>
                    <a:pt x="1008" y="102"/>
                  </a:cubicBezTo>
                  <a:cubicBezTo>
                    <a:pt x="1008" y="102"/>
                    <a:pt x="1009" y="102"/>
                    <a:pt x="1009" y="102"/>
                  </a:cubicBezTo>
                  <a:cubicBezTo>
                    <a:pt x="1009" y="102"/>
                    <a:pt x="1009" y="102"/>
                    <a:pt x="1009" y="102"/>
                  </a:cubicBezTo>
                  <a:cubicBezTo>
                    <a:pt x="1009" y="102"/>
                    <a:pt x="1009" y="102"/>
                    <a:pt x="1009" y="102"/>
                  </a:cubicBezTo>
                  <a:cubicBezTo>
                    <a:pt x="1010" y="102"/>
                    <a:pt x="1010" y="102"/>
                    <a:pt x="1011" y="102"/>
                  </a:cubicBezTo>
                  <a:cubicBezTo>
                    <a:pt x="1011" y="101"/>
                    <a:pt x="1011" y="101"/>
                    <a:pt x="1011" y="101"/>
                  </a:cubicBezTo>
                  <a:cubicBezTo>
                    <a:pt x="1011" y="101"/>
                    <a:pt x="1011" y="101"/>
                    <a:pt x="1011" y="101"/>
                  </a:cubicBezTo>
                  <a:cubicBezTo>
                    <a:pt x="1011" y="101"/>
                    <a:pt x="1012" y="101"/>
                    <a:pt x="1012" y="101"/>
                  </a:cubicBezTo>
                  <a:cubicBezTo>
                    <a:pt x="1012" y="101"/>
                    <a:pt x="1012" y="101"/>
                    <a:pt x="1012" y="101"/>
                  </a:cubicBezTo>
                  <a:cubicBezTo>
                    <a:pt x="1013" y="101"/>
                    <a:pt x="1013" y="101"/>
                    <a:pt x="1013" y="101"/>
                  </a:cubicBezTo>
                  <a:cubicBezTo>
                    <a:pt x="1013" y="101"/>
                    <a:pt x="1013" y="101"/>
                    <a:pt x="1013" y="101"/>
                  </a:cubicBezTo>
                  <a:cubicBezTo>
                    <a:pt x="1013" y="101"/>
                    <a:pt x="1013" y="101"/>
                    <a:pt x="1013" y="101"/>
                  </a:cubicBezTo>
                  <a:cubicBezTo>
                    <a:pt x="1014" y="101"/>
                    <a:pt x="1014" y="101"/>
                    <a:pt x="1014" y="101"/>
                  </a:cubicBezTo>
                  <a:cubicBezTo>
                    <a:pt x="1014" y="100"/>
                    <a:pt x="1014" y="100"/>
                    <a:pt x="1014" y="100"/>
                  </a:cubicBezTo>
                  <a:cubicBezTo>
                    <a:pt x="1015" y="100"/>
                    <a:pt x="1015" y="100"/>
                    <a:pt x="1015" y="100"/>
                  </a:cubicBezTo>
                  <a:cubicBezTo>
                    <a:pt x="1015" y="100"/>
                    <a:pt x="1015" y="100"/>
                    <a:pt x="1015" y="100"/>
                  </a:cubicBezTo>
                  <a:cubicBezTo>
                    <a:pt x="1015" y="100"/>
                    <a:pt x="1015" y="100"/>
                    <a:pt x="1015" y="100"/>
                  </a:cubicBezTo>
                  <a:cubicBezTo>
                    <a:pt x="1016" y="100"/>
                    <a:pt x="1016" y="100"/>
                    <a:pt x="1016" y="100"/>
                  </a:cubicBezTo>
                  <a:cubicBezTo>
                    <a:pt x="1016" y="100"/>
                    <a:pt x="1016" y="100"/>
                    <a:pt x="1016" y="100"/>
                  </a:cubicBezTo>
                  <a:cubicBezTo>
                    <a:pt x="1016" y="100"/>
                    <a:pt x="1016" y="100"/>
                    <a:pt x="1016" y="100"/>
                  </a:cubicBezTo>
                  <a:cubicBezTo>
                    <a:pt x="1017" y="99"/>
                    <a:pt x="1017" y="100"/>
                    <a:pt x="1017" y="99"/>
                  </a:cubicBezTo>
                  <a:cubicBezTo>
                    <a:pt x="1017" y="99"/>
                    <a:pt x="1017" y="99"/>
                    <a:pt x="1017" y="99"/>
                  </a:cubicBezTo>
                  <a:cubicBezTo>
                    <a:pt x="1018" y="99"/>
                    <a:pt x="1018" y="99"/>
                    <a:pt x="1018" y="99"/>
                  </a:cubicBezTo>
                  <a:cubicBezTo>
                    <a:pt x="1018" y="99"/>
                    <a:pt x="1018" y="99"/>
                    <a:pt x="1018" y="99"/>
                  </a:cubicBezTo>
                  <a:cubicBezTo>
                    <a:pt x="1018" y="99"/>
                    <a:pt x="1019" y="99"/>
                    <a:pt x="1019" y="99"/>
                  </a:cubicBezTo>
                  <a:cubicBezTo>
                    <a:pt x="1019" y="99"/>
                    <a:pt x="1019" y="99"/>
                    <a:pt x="1019" y="99"/>
                  </a:cubicBezTo>
                  <a:cubicBezTo>
                    <a:pt x="1019" y="99"/>
                    <a:pt x="1019" y="99"/>
                    <a:pt x="1019" y="99"/>
                  </a:cubicBezTo>
                  <a:cubicBezTo>
                    <a:pt x="1019" y="99"/>
                    <a:pt x="1019" y="99"/>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0" y="98"/>
                    <a:pt x="1020" y="98"/>
                    <a:pt x="1020" y="98"/>
                  </a:cubicBezTo>
                  <a:cubicBezTo>
                    <a:pt x="1021" y="98"/>
                    <a:pt x="1021" y="98"/>
                    <a:pt x="1021" y="98"/>
                  </a:cubicBezTo>
                  <a:cubicBezTo>
                    <a:pt x="1021" y="98"/>
                    <a:pt x="1021" y="98"/>
                    <a:pt x="1021" y="98"/>
                  </a:cubicBezTo>
                  <a:cubicBezTo>
                    <a:pt x="1021" y="94"/>
                    <a:pt x="1021" y="91"/>
                    <a:pt x="1021" y="87"/>
                  </a:cubicBezTo>
                  <a:cubicBezTo>
                    <a:pt x="1021" y="87"/>
                    <a:pt x="1021" y="87"/>
                    <a:pt x="1021" y="87"/>
                  </a:cubicBezTo>
                  <a:cubicBezTo>
                    <a:pt x="1021" y="87"/>
                    <a:pt x="1021" y="87"/>
                    <a:pt x="1021" y="87"/>
                  </a:cubicBezTo>
                  <a:cubicBezTo>
                    <a:pt x="1020" y="87"/>
                    <a:pt x="1020" y="87"/>
                    <a:pt x="1020" y="87"/>
                  </a:cubicBezTo>
                  <a:cubicBezTo>
                    <a:pt x="1020" y="87"/>
                    <a:pt x="1020" y="87"/>
                    <a:pt x="1020" y="87"/>
                  </a:cubicBezTo>
                  <a:cubicBezTo>
                    <a:pt x="1020" y="87"/>
                    <a:pt x="1019" y="87"/>
                    <a:pt x="1019" y="88"/>
                  </a:cubicBezTo>
                  <a:cubicBezTo>
                    <a:pt x="1019" y="88"/>
                    <a:pt x="1019" y="88"/>
                    <a:pt x="1019" y="88"/>
                  </a:cubicBezTo>
                  <a:cubicBezTo>
                    <a:pt x="1019" y="88"/>
                    <a:pt x="1019" y="88"/>
                    <a:pt x="1019" y="88"/>
                  </a:cubicBezTo>
                  <a:cubicBezTo>
                    <a:pt x="1019" y="88"/>
                    <a:pt x="1019" y="88"/>
                    <a:pt x="1019" y="88"/>
                  </a:cubicBezTo>
                  <a:cubicBezTo>
                    <a:pt x="1018" y="88"/>
                    <a:pt x="1018" y="88"/>
                    <a:pt x="1018" y="88"/>
                  </a:cubicBezTo>
                  <a:cubicBezTo>
                    <a:pt x="1018" y="88"/>
                    <a:pt x="1018" y="88"/>
                    <a:pt x="1018" y="88"/>
                  </a:cubicBezTo>
                  <a:cubicBezTo>
                    <a:pt x="1018" y="88"/>
                    <a:pt x="1018" y="88"/>
                    <a:pt x="1018" y="88"/>
                  </a:cubicBezTo>
                  <a:cubicBezTo>
                    <a:pt x="1018" y="88"/>
                    <a:pt x="1018" y="88"/>
                    <a:pt x="1017" y="89"/>
                  </a:cubicBezTo>
                  <a:cubicBezTo>
                    <a:pt x="1017" y="89"/>
                    <a:pt x="1017" y="89"/>
                    <a:pt x="1017" y="89"/>
                  </a:cubicBezTo>
                  <a:cubicBezTo>
                    <a:pt x="1017" y="89"/>
                    <a:pt x="1017" y="89"/>
                    <a:pt x="1017" y="89"/>
                  </a:cubicBezTo>
                  <a:cubicBezTo>
                    <a:pt x="1017" y="89"/>
                    <a:pt x="1017" y="89"/>
                    <a:pt x="1016" y="89"/>
                  </a:cubicBezTo>
                  <a:cubicBezTo>
                    <a:pt x="1016" y="89"/>
                    <a:pt x="1016" y="89"/>
                    <a:pt x="1016" y="89"/>
                  </a:cubicBezTo>
                  <a:cubicBezTo>
                    <a:pt x="1016" y="89"/>
                    <a:pt x="1016" y="89"/>
                    <a:pt x="1016" y="89"/>
                  </a:cubicBezTo>
                  <a:cubicBezTo>
                    <a:pt x="1016" y="89"/>
                    <a:pt x="1016" y="89"/>
                    <a:pt x="1016" y="89"/>
                  </a:cubicBezTo>
                  <a:cubicBezTo>
                    <a:pt x="1016" y="90"/>
                    <a:pt x="1015" y="89"/>
                    <a:pt x="1015" y="90"/>
                  </a:cubicBezTo>
                  <a:cubicBezTo>
                    <a:pt x="1015" y="90"/>
                    <a:pt x="1015" y="90"/>
                    <a:pt x="1015" y="90"/>
                  </a:cubicBezTo>
                  <a:cubicBezTo>
                    <a:pt x="1015" y="90"/>
                    <a:pt x="1014" y="90"/>
                    <a:pt x="1014" y="90"/>
                  </a:cubicBezTo>
                  <a:cubicBezTo>
                    <a:pt x="1014" y="90"/>
                    <a:pt x="1014" y="90"/>
                    <a:pt x="1014" y="90"/>
                  </a:cubicBezTo>
                  <a:cubicBezTo>
                    <a:pt x="1014" y="90"/>
                    <a:pt x="1013" y="90"/>
                    <a:pt x="1013" y="90"/>
                  </a:cubicBezTo>
                  <a:cubicBezTo>
                    <a:pt x="1013" y="90"/>
                    <a:pt x="1013" y="90"/>
                    <a:pt x="1013" y="90"/>
                  </a:cubicBezTo>
                  <a:cubicBezTo>
                    <a:pt x="1013" y="91"/>
                    <a:pt x="1012" y="91"/>
                    <a:pt x="1012" y="91"/>
                  </a:cubicBezTo>
                  <a:cubicBezTo>
                    <a:pt x="1012" y="91"/>
                    <a:pt x="1012" y="91"/>
                    <a:pt x="1012" y="91"/>
                  </a:cubicBezTo>
                  <a:cubicBezTo>
                    <a:pt x="1012" y="91"/>
                    <a:pt x="1011" y="91"/>
                    <a:pt x="1011" y="91"/>
                  </a:cubicBezTo>
                  <a:cubicBezTo>
                    <a:pt x="1011" y="91"/>
                    <a:pt x="1011" y="91"/>
                    <a:pt x="1011" y="91"/>
                  </a:cubicBezTo>
                  <a:cubicBezTo>
                    <a:pt x="1011" y="91"/>
                    <a:pt x="1010" y="91"/>
                    <a:pt x="1010" y="91"/>
                  </a:cubicBezTo>
                  <a:cubicBezTo>
                    <a:pt x="1010" y="92"/>
                    <a:pt x="1010" y="92"/>
                    <a:pt x="1010" y="91"/>
                  </a:cubicBezTo>
                  <a:cubicBezTo>
                    <a:pt x="1009" y="92"/>
                    <a:pt x="1009" y="91"/>
                    <a:pt x="1008" y="92"/>
                  </a:cubicBezTo>
                  <a:cubicBezTo>
                    <a:pt x="1008" y="92"/>
                    <a:pt x="1008" y="92"/>
                    <a:pt x="1008" y="92"/>
                  </a:cubicBezTo>
                  <a:cubicBezTo>
                    <a:pt x="1008" y="92"/>
                    <a:pt x="1007" y="92"/>
                    <a:pt x="1007" y="92"/>
                  </a:cubicBezTo>
                  <a:cubicBezTo>
                    <a:pt x="1007" y="92"/>
                    <a:pt x="1006" y="92"/>
                    <a:pt x="1006" y="92"/>
                  </a:cubicBezTo>
                  <a:cubicBezTo>
                    <a:pt x="1006" y="92"/>
                    <a:pt x="1005" y="92"/>
                    <a:pt x="1005" y="92"/>
                  </a:cubicBezTo>
                  <a:cubicBezTo>
                    <a:pt x="1004" y="93"/>
                    <a:pt x="1004" y="93"/>
                    <a:pt x="1004" y="92"/>
                  </a:cubicBezTo>
                  <a:cubicBezTo>
                    <a:pt x="1003" y="93"/>
                    <a:pt x="1003" y="92"/>
                    <a:pt x="1002" y="93"/>
                  </a:cubicBezTo>
                  <a:cubicBezTo>
                    <a:pt x="1001" y="93"/>
                    <a:pt x="1001" y="93"/>
                    <a:pt x="1001" y="93"/>
                  </a:cubicBezTo>
                  <a:cubicBezTo>
                    <a:pt x="998" y="93"/>
                    <a:pt x="996" y="93"/>
                    <a:pt x="993" y="93"/>
                  </a:cubicBezTo>
                  <a:cubicBezTo>
                    <a:pt x="993" y="93"/>
                    <a:pt x="993" y="93"/>
                    <a:pt x="992" y="93"/>
                  </a:cubicBezTo>
                  <a:cubicBezTo>
                    <a:pt x="992" y="92"/>
                    <a:pt x="991" y="93"/>
                    <a:pt x="990" y="92"/>
                  </a:cubicBezTo>
                  <a:cubicBezTo>
                    <a:pt x="990" y="93"/>
                    <a:pt x="990" y="93"/>
                    <a:pt x="990" y="93"/>
                  </a:cubicBezTo>
                  <a:cubicBezTo>
                    <a:pt x="990" y="92"/>
                    <a:pt x="990" y="92"/>
                    <a:pt x="990" y="92"/>
                  </a:cubicBezTo>
                  <a:cubicBezTo>
                    <a:pt x="989" y="92"/>
                    <a:pt x="989" y="92"/>
                    <a:pt x="988" y="92"/>
                  </a:cubicBezTo>
                  <a:cubicBezTo>
                    <a:pt x="988" y="92"/>
                    <a:pt x="988" y="92"/>
                    <a:pt x="988" y="92"/>
                  </a:cubicBezTo>
                  <a:cubicBezTo>
                    <a:pt x="988" y="92"/>
                    <a:pt x="988" y="92"/>
                    <a:pt x="988" y="92"/>
                  </a:cubicBezTo>
                  <a:cubicBezTo>
                    <a:pt x="988" y="92"/>
                    <a:pt x="987" y="92"/>
                    <a:pt x="987" y="92"/>
                  </a:cubicBezTo>
                  <a:cubicBezTo>
                    <a:pt x="987" y="92"/>
                    <a:pt x="987" y="92"/>
                    <a:pt x="987" y="92"/>
                  </a:cubicBezTo>
                  <a:cubicBezTo>
                    <a:pt x="986" y="91"/>
                    <a:pt x="986" y="92"/>
                    <a:pt x="986" y="91"/>
                  </a:cubicBezTo>
                  <a:cubicBezTo>
                    <a:pt x="986" y="92"/>
                    <a:pt x="985" y="91"/>
                    <a:pt x="985" y="91"/>
                  </a:cubicBezTo>
                  <a:cubicBezTo>
                    <a:pt x="985" y="91"/>
                    <a:pt x="985" y="91"/>
                    <a:pt x="985" y="91"/>
                  </a:cubicBezTo>
                  <a:cubicBezTo>
                    <a:pt x="985" y="91"/>
                    <a:pt x="984" y="91"/>
                    <a:pt x="984" y="91"/>
                  </a:cubicBezTo>
                  <a:cubicBezTo>
                    <a:pt x="984" y="91"/>
                    <a:pt x="984" y="91"/>
                    <a:pt x="984" y="91"/>
                  </a:cubicBezTo>
                  <a:cubicBezTo>
                    <a:pt x="984" y="91"/>
                    <a:pt x="984" y="91"/>
                    <a:pt x="984" y="91"/>
                  </a:cubicBezTo>
                  <a:cubicBezTo>
                    <a:pt x="983" y="91"/>
                    <a:pt x="983" y="91"/>
                    <a:pt x="983" y="90"/>
                  </a:cubicBezTo>
                  <a:cubicBezTo>
                    <a:pt x="983" y="90"/>
                    <a:pt x="983" y="90"/>
                    <a:pt x="983" y="90"/>
                  </a:cubicBezTo>
                  <a:cubicBezTo>
                    <a:pt x="983" y="90"/>
                    <a:pt x="983" y="90"/>
                    <a:pt x="983" y="90"/>
                  </a:cubicBezTo>
                  <a:cubicBezTo>
                    <a:pt x="982" y="90"/>
                    <a:pt x="982" y="90"/>
                    <a:pt x="982" y="90"/>
                  </a:cubicBezTo>
                  <a:cubicBezTo>
                    <a:pt x="982" y="90"/>
                    <a:pt x="982" y="90"/>
                    <a:pt x="982" y="90"/>
                  </a:cubicBezTo>
                  <a:cubicBezTo>
                    <a:pt x="982" y="90"/>
                    <a:pt x="981" y="90"/>
                    <a:pt x="981" y="90"/>
                  </a:cubicBezTo>
                  <a:cubicBezTo>
                    <a:pt x="981" y="90"/>
                    <a:pt x="981" y="90"/>
                    <a:pt x="981" y="90"/>
                  </a:cubicBezTo>
                  <a:cubicBezTo>
                    <a:pt x="981" y="89"/>
                    <a:pt x="981" y="90"/>
                    <a:pt x="981" y="89"/>
                  </a:cubicBezTo>
                  <a:cubicBezTo>
                    <a:pt x="981" y="89"/>
                    <a:pt x="981" y="89"/>
                    <a:pt x="981" y="89"/>
                  </a:cubicBezTo>
                  <a:cubicBezTo>
                    <a:pt x="980" y="89"/>
                    <a:pt x="980" y="89"/>
                    <a:pt x="980" y="89"/>
                  </a:cubicBezTo>
                  <a:cubicBezTo>
                    <a:pt x="980" y="89"/>
                    <a:pt x="980" y="89"/>
                    <a:pt x="980" y="89"/>
                  </a:cubicBezTo>
                  <a:cubicBezTo>
                    <a:pt x="980" y="89"/>
                    <a:pt x="979" y="89"/>
                    <a:pt x="979" y="89"/>
                  </a:cubicBezTo>
                  <a:cubicBezTo>
                    <a:pt x="979" y="89"/>
                    <a:pt x="979" y="89"/>
                    <a:pt x="979" y="89"/>
                  </a:cubicBezTo>
                  <a:cubicBezTo>
                    <a:pt x="979" y="88"/>
                    <a:pt x="979" y="88"/>
                    <a:pt x="979" y="88"/>
                  </a:cubicBezTo>
                  <a:cubicBezTo>
                    <a:pt x="979" y="88"/>
                    <a:pt x="979" y="88"/>
                    <a:pt x="979" y="88"/>
                  </a:cubicBezTo>
                  <a:cubicBezTo>
                    <a:pt x="978" y="88"/>
                    <a:pt x="978" y="88"/>
                    <a:pt x="978" y="88"/>
                  </a:cubicBezTo>
                  <a:cubicBezTo>
                    <a:pt x="978" y="88"/>
                    <a:pt x="978" y="88"/>
                    <a:pt x="978" y="88"/>
                  </a:cubicBezTo>
                  <a:cubicBezTo>
                    <a:pt x="978" y="88"/>
                    <a:pt x="978" y="88"/>
                    <a:pt x="978" y="88"/>
                  </a:cubicBezTo>
                  <a:cubicBezTo>
                    <a:pt x="978" y="88"/>
                    <a:pt x="978" y="88"/>
                    <a:pt x="977" y="88"/>
                  </a:cubicBezTo>
                  <a:cubicBezTo>
                    <a:pt x="977" y="88"/>
                    <a:pt x="977" y="88"/>
                    <a:pt x="977" y="88"/>
                  </a:cubicBezTo>
                  <a:cubicBezTo>
                    <a:pt x="977" y="87"/>
                    <a:pt x="977" y="87"/>
                    <a:pt x="977" y="87"/>
                  </a:cubicBezTo>
                  <a:cubicBezTo>
                    <a:pt x="977" y="87"/>
                    <a:pt x="977" y="87"/>
                    <a:pt x="977" y="87"/>
                  </a:cubicBezTo>
                  <a:cubicBezTo>
                    <a:pt x="977" y="87"/>
                    <a:pt x="977" y="87"/>
                    <a:pt x="976" y="87"/>
                  </a:cubicBezTo>
                  <a:cubicBezTo>
                    <a:pt x="976" y="87"/>
                    <a:pt x="976" y="87"/>
                    <a:pt x="976" y="87"/>
                  </a:cubicBezTo>
                  <a:cubicBezTo>
                    <a:pt x="976" y="87"/>
                    <a:pt x="976" y="87"/>
                    <a:pt x="976" y="87"/>
                  </a:cubicBezTo>
                  <a:cubicBezTo>
                    <a:pt x="976" y="87"/>
                    <a:pt x="976" y="87"/>
                    <a:pt x="976" y="87"/>
                  </a:cubicBezTo>
                  <a:cubicBezTo>
                    <a:pt x="976" y="86"/>
                    <a:pt x="976" y="86"/>
                    <a:pt x="976" y="86"/>
                  </a:cubicBezTo>
                  <a:cubicBezTo>
                    <a:pt x="976" y="86"/>
                    <a:pt x="976" y="86"/>
                    <a:pt x="976" y="86"/>
                  </a:cubicBezTo>
                  <a:cubicBezTo>
                    <a:pt x="975" y="86"/>
                    <a:pt x="975" y="86"/>
                    <a:pt x="975" y="85"/>
                  </a:cubicBezTo>
                  <a:cubicBezTo>
                    <a:pt x="975" y="85"/>
                    <a:pt x="975" y="85"/>
                    <a:pt x="975" y="85"/>
                  </a:cubicBezTo>
                  <a:cubicBezTo>
                    <a:pt x="975" y="85"/>
                    <a:pt x="974" y="85"/>
                    <a:pt x="974" y="85"/>
                  </a:cubicBezTo>
                  <a:cubicBezTo>
                    <a:pt x="974" y="85"/>
                    <a:pt x="974" y="85"/>
                    <a:pt x="974" y="85"/>
                  </a:cubicBezTo>
                  <a:cubicBezTo>
                    <a:pt x="974" y="85"/>
                    <a:pt x="974" y="85"/>
                    <a:pt x="974" y="85"/>
                  </a:cubicBezTo>
                  <a:cubicBezTo>
                    <a:pt x="974" y="85"/>
                    <a:pt x="974" y="85"/>
                    <a:pt x="974" y="85"/>
                  </a:cubicBezTo>
                  <a:cubicBezTo>
                    <a:pt x="974" y="85"/>
                    <a:pt x="974" y="85"/>
                    <a:pt x="974" y="84"/>
                  </a:cubicBezTo>
                  <a:cubicBezTo>
                    <a:pt x="974" y="85"/>
                    <a:pt x="974" y="85"/>
                    <a:pt x="974" y="85"/>
                  </a:cubicBezTo>
                  <a:cubicBezTo>
                    <a:pt x="973" y="84"/>
                    <a:pt x="973" y="84"/>
                    <a:pt x="973" y="84"/>
                  </a:cubicBezTo>
                  <a:cubicBezTo>
                    <a:pt x="973" y="84"/>
                    <a:pt x="973" y="84"/>
                    <a:pt x="973" y="84"/>
                  </a:cubicBezTo>
                  <a:cubicBezTo>
                    <a:pt x="973" y="84"/>
                    <a:pt x="973" y="84"/>
                    <a:pt x="973" y="84"/>
                  </a:cubicBezTo>
                  <a:cubicBezTo>
                    <a:pt x="973" y="84"/>
                    <a:pt x="973" y="84"/>
                    <a:pt x="973" y="84"/>
                  </a:cubicBezTo>
                  <a:cubicBezTo>
                    <a:pt x="973" y="84"/>
                    <a:pt x="973" y="84"/>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3"/>
                    <a:pt x="972" y="83"/>
                  </a:cubicBezTo>
                  <a:cubicBezTo>
                    <a:pt x="972" y="83"/>
                    <a:pt x="972" y="82"/>
                    <a:pt x="971" y="82"/>
                  </a:cubicBezTo>
                  <a:cubicBezTo>
                    <a:pt x="971" y="82"/>
                    <a:pt x="971" y="82"/>
                    <a:pt x="971" y="82"/>
                  </a:cubicBezTo>
                  <a:cubicBezTo>
                    <a:pt x="971" y="82"/>
                    <a:pt x="971" y="82"/>
                    <a:pt x="971" y="82"/>
                  </a:cubicBezTo>
                  <a:cubicBezTo>
                    <a:pt x="971" y="82"/>
                    <a:pt x="971" y="82"/>
                    <a:pt x="971" y="82"/>
                  </a:cubicBezTo>
                  <a:cubicBezTo>
                    <a:pt x="971" y="82"/>
                    <a:pt x="971" y="81"/>
                    <a:pt x="970" y="81"/>
                  </a:cubicBezTo>
                  <a:cubicBezTo>
                    <a:pt x="970" y="81"/>
                    <a:pt x="970" y="81"/>
                    <a:pt x="970" y="81"/>
                  </a:cubicBezTo>
                  <a:cubicBezTo>
                    <a:pt x="970" y="81"/>
                    <a:pt x="970" y="81"/>
                    <a:pt x="970" y="81"/>
                  </a:cubicBezTo>
                  <a:cubicBezTo>
                    <a:pt x="970" y="81"/>
                    <a:pt x="970" y="81"/>
                    <a:pt x="970" y="81"/>
                  </a:cubicBezTo>
                  <a:cubicBezTo>
                    <a:pt x="970" y="81"/>
                    <a:pt x="970" y="80"/>
                    <a:pt x="970" y="80"/>
                  </a:cubicBezTo>
                  <a:cubicBezTo>
                    <a:pt x="970" y="80"/>
                    <a:pt x="970" y="80"/>
                    <a:pt x="970" y="80"/>
                  </a:cubicBezTo>
                  <a:cubicBezTo>
                    <a:pt x="970" y="80"/>
                    <a:pt x="970" y="80"/>
                    <a:pt x="969" y="80"/>
                  </a:cubicBezTo>
                  <a:cubicBezTo>
                    <a:pt x="969" y="80"/>
                    <a:pt x="969" y="80"/>
                    <a:pt x="969" y="80"/>
                  </a:cubicBezTo>
                  <a:cubicBezTo>
                    <a:pt x="969" y="79"/>
                    <a:pt x="969" y="79"/>
                    <a:pt x="969" y="79"/>
                  </a:cubicBezTo>
                  <a:cubicBezTo>
                    <a:pt x="969" y="79"/>
                    <a:pt x="969" y="79"/>
                    <a:pt x="969" y="79"/>
                  </a:cubicBezTo>
                  <a:cubicBezTo>
                    <a:pt x="969" y="79"/>
                    <a:pt x="969" y="79"/>
                    <a:pt x="969" y="79"/>
                  </a:cubicBezTo>
                  <a:cubicBezTo>
                    <a:pt x="969" y="79"/>
                    <a:pt x="969" y="79"/>
                    <a:pt x="969" y="79"/>
                  </a:cubicBezTo>
                  <a:cubicBezTo>
                    <a:pt x="969" y="78"/>
                    <a:pt x="968" y="78"/>
                    <a:pt x="968" y="78"/>
                  </a:cubicBezTo>
                  <a:cubicBezTo>
                    <a:pt x="968" y="78"/>
                    <a:pt x="968" y="78"/>
                    <a:pt x="968" y="78"/>
                  </a:cubicBezTo>
                  <a:cubicBezTo>
                    <a:pt x="968" y="78"/>
                    <a:pt x="968" y="78"/>
                    <a:pt x="968" y="78"/>
                  </a:cubicBezTo>
                  <a:cubicBezTo>
                    <a:pt x="968" y="78"/>
                    <a:pt x="968" y="78"/>
                    <a:pt x="968" y="78"/>
                  </a:cubicBezTo>
                  <a:cubicBezTo>
                    <a:pt x="968" y="77"/>
                    <a:pt x="968" y="77"/>
                    <a:pt x="968" y="77"/>
                  </a:cubicBezTo>
                  <a:cubicBezTo>
                    <a:pt x="968" y="77"/>
                    <a:pt x="968" y="77"/>
                    <a:pt x="968" y="77"/>
                  </a:cubicBezTo>
                  <a:cubicBezTo>
                    <a:pt x="968" y="77"/>
                    <a:pt x="967" y="77"/>
                    <a:pt x="967" y="76"/>
                  </a:cubicBezTo>
                  <a:cubicBezTo>
                    <a:pt x="967" y="76"/>
                    <a:pt x="967" y="76"/>
                    <a:pt x="967" y="76"/>
                  </a:cubicBezTo>
                  <a:cubicBezTo>
                    <a:pt x="967" y="76"/>
                    <a:pt x="967" y="76"/>
                    <a:pt x="967" y="76"/>
                  </a:cubicBezTo>
                  <a:cubicBezTo>
                    <a:pt x="967" y="76"/>
                    <a:pt x="967" y="76"/>
                    <a:pt x="967" y="76"/>
                  </a:cubicBezTo>
                  <a:cubicBezTo>
                    <a:pt x="967" y="76"/>
                    <a:pt x="967" y="75"/>
                    <a:pt x="967" y="75"/>
                  </a:cubicBezTo>
                  <a:cubicBezTo>
                    <a:pt x="967" y="75"/>
                    <a:pt x="967" y="75"/>
                    <a:pt x="967" y="75"/>
                  </a:cubicBezTo>
                  <a:cubicBezTo>
                    <a:pt x="966" y="75"/>
                    <a:pt x="966" y="75"/>
                    <a:pt x="966" y="74"/>
                  </a:cubicBezTo>
                  <a:cubicBezTo>
                    <a:pt x="966" y="74"/>
                    <a:pt x="966" y="74"/>
                    <a:pt x="966" y="74"/>
                  </a:cubicBezTo>
                  <a:cubicBezTo>
                    <a:pt x="966" y="74"/>
                    <a:pt x="966" y="74"/>
                    <a:pt x="966" y="74"/>
                  </a:cubicBezTo>
                  <a:cubicBezTo>
                    <a:pt x="966" y="74"/>
                    <a:pt x="966" y="74"/>
                    <a:pt x="966" y="73"/>
                  </a:cubicBezTo>
                  <a:cubicBezTo>
                    <a:pt x="966" y="73"/>
                    <a:pt x="966" y="73"/>
                    <a:pt x="966" y="73"/>
                  </a:cubicBezTo>
                  <a:cubicBezTo>
                    <a:pt x="966" y="73"/>
                    <a:pt x="966" y="73"/>
                    <a:pt x="966" y="73"/>
                  </a:cubicBezTo>
                  <a:cubicBezTo>
                    <a:pt x="966" y="73"/>
                    <a:pt x="966" y="73"/>
                    <a:pt x="966" y="73"/>
                  </a:cubicBezTo>
                  <a:cubicBezTo>
                    <a:pt x="965" y="72"/>
                    <a:pt x="965" y="72"/>
                    <a:pt x="965" y="72"/>
                  </a:cubicBezTo>
                  <a:cubicBezTo>
                    <a:pt x="965" y="72"/>
                    <a:pt x="965" y="72"/>
                    <a:pt x="965" y="72"/>
                  </a:cubicBezTo>
                  <a:cubicBezTo>
                    <a:pt x="965" y="71"/>
                    <a:pt x="965" y="71"/>
                    <a:pt x="965" y="71"/>
                  </a:cubicBezTo>
                  <a:cubicBezTo>
                    <a:pt x="965" y="71"/>
                    <a:pt x="965" y="71"/>
                    <a:pt x="965" y="71"/>
                  </a:cubicBezTo>
                  <a:cubicBezTo>
                    <a:pt x="965" y="71"/>
                    <a:pt x="965" y="71"/>
                    <a:pt x="965" y="71"/>
                  </a:cubicBezTo>
                  <a:cubicBezTo>
                    <a:pt x="965" y="70"/>
                    <a:pt x="965" y="70"/>
                    <a:pt x="965" y="70"/>
                  </a:cubicBezTo>
                  <a:cubicBezTo>
                    <a:pt x="964" y="70"/>
                    <a:pt x="964" y="70"/>
                    <a:pt x="964" y="70"/>
                  </a:cubicBezTo>
                  <a:cubicBezTo>
                    <a:pt x="964" y="70"/>
                    <a:pt x="964" y="70"/>
                    <a:pt x="964" y="70"/>
                  </a:cubicBezTo>
                  <a:cubicBezTo>
                    <a:pt x="964" y="69"/>
                    <a:pt x="964" y="69"/>
                    <a:pt x="964" y="69"/>
                  </a:cubicBezTo>
                  <a:cubicBezTo>
                    <a:pt x="964" y="69"/>
                    <a:pt x="964" y="69"/>
                    <a:pt x="964" y="69"/>
                  </a:cubicBezTo>
                  <a:cubicBezTo>
                    <a:pt x="964" y="68"/>
                    <a:pt x="964" y="68"/>
                    <a:pt x="964" y="67"/>
                  </a:cubicBezTo>
                  <a:cubicBezTo>
                    <a:pt x="964" y="67"/>
                    <a:pt x="964" y="67"/>
                    <a:pt x="964" y="67"/>
                  </a:cubicBezTo>
                  <a:cubicBezTo>
                    <a:pt x="964" y="67"/>
                    <a:pt x="964" y="66"/>
                    <a:pt x="964" y="66"/>
                  </a:cubicBezTo>
                  <a:cubicBezTo>
                    <a:pt x="963" y="66"/>
                    <a:pt x="963" y="66"/>
                    <a:pt x="963" y="66"/>
                  </a:cubicBezTo>
                  <a:cubicBezTo>
                    <a:pt x="963" y="65"/>
                    <a:pt x="964" y="64"/>
                    <a:pt x="963" y="64"/>
                  </a:cubicBezTo>
                  <a:cubicBezTo>
                    <a:pt x="963" y="64"/>
                    <a:pt x="963" y="64"/>
                    <a:pt x="963" y="64"/>
                  </a:cubicBezTo>
                  <a:cubicBezTo>
                    <a:pt x="963" y="64"/>
                    <a:pt x="963" y="64"/>
                    <a:pt x="963" y="64"/>
                  </a:cubicBezTo>
                  <a:cubicBezTo>
                    <a:pt x="963" y="63"/>
                    <a:pt x="963" y="62"/>
                    <a:pt x="963" y="62"/>
                  </a:cubicBezTo>
                  <a:cubicBezTo>
                    <a:pt x="963" y="62"/>
                    <a:pt x="963" y="61"/>
                    <a:pt x="963" y="61"/>
                  </a:cubicBezTo>
                  <a:cubicBezTo>
                    <a:pt x="962" y="60"/>
                    <a:pt x="963" y="58"/>
                    <a:pt x="962" y="57"/>
                  </a:cubicBezTo>
                  <a:cubicBezTo>
                    <a:pt x="962" y="56"/>
                    <a:pt x="962" y="55"/>
                    <a:pt x="962" y="55"/>
                  </a:cubicBezTo>
                  <a:cubicBezTo>
                    <a:pt x="963" y="53"/>
                    <a:pt x="962" y="52"/>
                    <a:pt x="963" y="50"/>
                  </a:cubicBezTo>
                  <a:cubicBezTo>
                    <a:pt x="963" y="50"/>
                    <a:pt x="963" y="50"/>
                    <a:pt x="963" y="49"/>
                  </a:cubicBezTo>
                  <a:cubicBezTo>
                    <a:pt x="963" y="49"/>
                    <a:pt x="963" y="48"/>
                    <a:pt x="963" y="47"/>
                  </a:cubicBezTo>
                  <a:cubicBezTo>
                    <a:pt x="963" y="47"/>
                    <a:pt x="963" y="47"/>
                    <a:pt x="963" y="47"/>
                  </a:cubicBezTo>
                  <a:cubicBezTo>
                    <a:pt x="963" y="46"/>
                    <a:pt x="963" y="46"/>
                    <a:pt x="963" y="45"/>
                  </a:cubicBezTo>
                  <a:cubicBezTo>
                    <a:pt x="963" y="45"/>
                    <a:pt x="963" y="45"/>
                    <a:pt x="963" y="45"/>
                  </a:cubicBezTo>
                  <a:cubicBezTo>
                    <a:pt x="963" y="45"/>
                    <a:pt x="963" y="45"/>
                    <a:pt x="963" y="45"/>
                  </a:cubicBezTo>
                  <a:cubicBezTo>
                    <a:pt x="964" y="45"/>
                    <a:pt x="963" y="44"/>
                    <a:pt x="964" y="44"/>
                  </a:cubicBezTo>
                  <a:cubicBezTo>
                    <a:pt x="964" y="44"/>
                    <a:pt x="964" y="43"/>
                    <a:pt x="964" y="43"/>
                  </a:cubicBezTo>
                  <a:cubicBezTo>
                    <a:pt x="964" y="43"/>
                    <a:pt x="964" y="43"/>
                    <a:pt x="964" y="42"/>
                  </a:cubicBezTo>
                  <a:cubicBezTo>
                    <a:pt x="964" y="42"/>
                    <a:pt x="964" y="42"/>
                    <a:pt x="964" y="42"/>
                  </a:cubicBezTo>
                  <a:cubicBezTo>
                    <a:pt x="964" y="42"/>
                    <a:pt x="964" y="42"/>
                    <a:pt x="964" y="41"/>
                  </a:cubicBezTo>
                  <a:cubicBezTo>
                    <a:pt x="964" y="41"/>
                    <a:pt x="964" y="41"/>
                    <a:pt x="964" y="41"/>
                  </a:cubicBezTo>
                  <a:cubicBezTo>
                    <a:pt x="965" y="41"/>
                    <a:pt x="965" y="41"/>
                    <a:pt x="965" y="41"/>
                  </a:cubicBezTo>
                  <a:cubicBezTo>
                    <a:pt x="965" y="41"/>
                    <a:pt x="965" y="40"/>
                    <a:pt x="965" y="40"/>
                  </a:cubicBezTo>
                  <a:cubicBezTo>
                    <a:pt x="965" y="40"/>
                    <a:pt x="965" y="40"/>
                    <a:pt x="965" y="40"/>
                  </a:cubicBezTo>
                  <a:cubicBezTo>
                    <a:pt x="965" y="40"/>
                    <a:pt x="965" y="40"/>
                    <a:pt x="965" y="40"/>
                  </a:cubicBezTo>
                  <a:cubicBezTo>
                    <a:pt x="965" y="40"/>
                    <a:pt x="965" y="39"/>
                    <a:pt x="965" y="39"/>
                  </a:cubicBezTo>
                  <a:cubicBezTo>
                    <a:pt x="965" y="39"/>
                    <a:pt x="965" y="39"/>
                    <a:pt x="965" y="39"/>
                  </a:cubicBezTo>
                  <a:cubicBezTo>
                    <a:pt x="965" y="39"/>
                    <a:pt x="965" y="39"/>
                    <a:pt x="965" y="39"/>
                  </a:cubicBezTo>
                  <a:cubicBezTo>
                    <a:pt x="965" y="39"/>
                    <a:pt x="965" y="38"/>
                    <a:pt x="966" y="38"/>
                  </a:cubicBezTo>
                  <a:cubicBezTo>
                    <a:pt x="966" y="38"/>
                    <a:pt x="966" y="38"/>
                    <a:pt x="966" y="38"/>
                  </a:cubicBezTo>
                  <a:cubicBezTo>
                    <a:pt x="966" y="38"/>
                    <a:pt x="966" y="38"/>
                    <a:pt x="966" y="37"/>
                  </a:cubicBezTo>
                  <a:cubicBezTo>
                    <a:pt x="966" y="37"/>
                    <a:pt x="966" y="37"/>
                    <a:pt x="966" y="37"/>
                  </a:cubicBezTo>
                  <a:cubicBezTo>
                    <a:pt x="966" y="37"/>
                    <a:pt x="966" y="37"/>
                    <a:pt x="966" y="37"/>
                  </a:cubicBezTo>
                  <a:cubicBezTo>
                    <a:pt x="966" y="37"/>
                    <a:pt x="966" y="37"/>
                    <a:pt x="966" y="36"/>
                  </a:cubicBezTo>
                  <a:cubicBezTo>
                    <a:pt x="966" y="36"/>
                    <a:pt x="966" y="36"/>
                    <a:pt x="966" y="36"/>
                  </a:cubicBezTo>
                  <a:cubicBezTo>
                    <a:pt x="966" y="36"/>
                    <a:pt x="966" y="36"/>
                    <a:pt x="967" y="36"/>
                  </a:cubicBezTo>
                  <a:cubicBezTo>
                    <a:pt x="967" y="36"/>
                    <a:pt x="967" y="36"/>
                    <a:pt x="967" y="36"/>
                  </a:cubicBezTo>
                  <a:cubicBezTo>
                    <a:pt x="967" y="36"/>
                    <a:pt x="967" y="35"/>
                    <a:pt x="967" y="35"/>
                  </a:cubicBezTo>
                  <a:cubicBezTo>
                    <a:pt x="967" y="35"/>
                    <a:pt x="967" y="35"/>
                    <a:pt x="967" y="35"/>
                  </a:cubicBezTo>
                  <a:cubicBezTo>
                    <a:pt x="967" y="35"/>
                    <a:pt x="967" y="35"/>
                    <a:pt x="967" y="34"/>
                  </a:cubicBezTo>
                  <a:cubicBezTo>
                    <a:pt x="967" y="34"/>
                    <a:pt x="967" y="34"/>
                    <a:pt x="967" y="34"/>
                  </a:cubicBezTo>
                  <a:cubicBezTo>
                    <a:pt x="968" y="34"/>
                    <a:pt x="967" y="34"/>
                    <a:pt x="968" y="34"/>
                  </a:cubicBezTo>
                  <a:cubicBezTo>
                    <a:pt x="968" y="34"/>
                    <a:pt x="968" y="34"/>
                    <a:pt x="968" y="34"/>
                  </a:cubicBezTo>
                  <a:cubicBezTo>
                    <a:pt x="968" y="33"/>
                    <a:pt x="968" y="33"/>
                    <a:pt x="968" y="33"/>
                  </a:cubicBezTo>
                  <a:cubicBezTo>
                    <a:pt x="968" y="33"/>
                    <a:pt x="968" y="33"/>
                    <a:pt x="968" y="33"/>
                  </a:cubicBezTo>
                  <a:cubicBezTo>
                    <a:pt x="968" y="33"/>
                    <a:pt x="968" y="32"/>
                    <a:pt x="968" y="32"/>
                  </a:cubicBezTo>
                  <a:cubicBezTo>
                    <a:pt x="968" y="32"/>
                    <a:pt x="968" y="32"/>
                    <a:pt x="968" y="32"/>
                  </a:cubicBezTo>
                  <a:cubicBezTo>
                    <a:pt x="968" y="32"/>
                    <a:pt x="969" y="32"/>
                    <a:pt x="969" y="32"/>
                  </a:cubicBezTo>
                  <a:cubicBezTo>
                    <a:pt x="969" y="32"/>
                    <a:pt x="969" y="32"/>
                    <a:pt x="969" y="32"/>
                  </a:cubicBezTo>
                  <a:cubicBezTo>
                    <a:pt x="969" y="32"/>
                    <a:pt x="969" y="31"/>
                    <a:pt x="969" y="31"/>
                  </a:cubicBezTo>
                  <a:cubicBezTo>
                    <a:pt x="969" y="31"/>
                    <a:pt x="969" y="31"/>
                    <a:pt x="969" y="31"/>
                  </a:cubicBezTo>
                  <a:cubicBezTo>
                    <a:pt x="969" y="31"/>
                    <a:pt x="969" y="31"/>
                    <a:pt x="969" y="31"/>
                  </a:cubicBezTo>
                  <a:cubicBezTo>
                    <a:pt x="969" y="31"/>
                    <a:pt x="969" y="31"/>
                    <a:pt x="969" y="31"/>
                  </a:cubicBezTo>
                  <a:cubicBezTo>
                    <a:pt x="970" y="31"/>
                    <a:pt x="970" y="30"/>
                    <a:pt x="970" y="30"/>
                  </a:cubicBezTo>
                  <a:cubicBezTo>
                    <a:pt x="970" y="30"/>
                    <a:pt x="970" y="30"/>
                    <a:pt x="970" y="30"/>
                  </a:cubicBezTo>
                  <a:cubicBezTo>
                    <a:pt x="970" y="30"/>
                    <a:pt x="970" y="30"/>
                    <a:pt x="970" y="30"/>
                  </a:cubicBezTo>
                  <a:cubicBezTo>
                    <a:pt x="970" y="30"/>
                    <a:pt x="970" y="30"/>
                    <a:pt x="970" y="30"/>
                  </a:cubicBezTo>
                  <a:cubicBezTo>
                    <a:pt x="970" y="30"/>
                    <a:pt x="971" y="29"/>
                    <a:pt x="971" y="29"/>
                  </a:cubicBezTo>
                  <a:cubicBezTo>
                    <a:pt x="971" y="29"/>
                    <a:pt x="971" y="29"/>
                    <a:pt x="971" y="29"/>
                  </a:cubicBezTo>
                  <a:cubicBezTo>
                    <a:pt x="971" y="29"/>
                    <a:pt x="971" y="29"/>
                    <a:pt x="971" y="28"/>
                  </a:cubicBezTo>
                  <a:cubicBezTo>
                    <a:pt x="971" y="28"/>
                    <a:pt x="971" y="28"/>
                    <a:pt x="971" y="28"/>
                  </a:cubicBezTo>
                  <a:cubicBezTo>
                    <a:pt x="971" y="28"/>
                    <a:pt x="971" y="28"/>
                    <a:pt x="971" y="28"/>
                  </a:cubicBezTo>
                  <a:cubicBezTo>
                    <a:pt x="971" y="28"/>
                    <a:pt x="971" y="28"/>
                    <a:pt x="971" y="28"/>
                  </a:cubicBezTo>
                  <a:cubicBezTo>
                    <a:pt x="972" y="28"/>
                    <a:pt x="972" y="27"/>
                    <a:pt x="972" y="27"/>
                  </a:cubicBezTo>
                  <a:cubicBezTo>
                    <a:pt x="972" y="27"/>
                    <a:pt x="972" y="27"/>
                    <a:pt x="972" y="27"/>
                  </a:cubicBezTo>
                  <a:cubicBezTo>
                    <a:pt x="972" y="27"/>
                    <a:pt x="972" y="27"/>
                    <a:pt x="973" y="27"/>
                  </a:cubicBezTo>
                  <a:cubicBezTo>
                    <a:pt x="973" y="27"/>
                    <a:pt x="973" y="27"/>
                    <a:pt x="973" y="27"/>
                  </a:cubicBezTo>
                  <a:cubicBezTo>
                    <a:pt x="973" y="27"/>
                    <a:pt x="973" y="26"/>
                    <a:pt x="973" y="26"/>
                  </a:cubicBezTo>
                  <a:cubicBezTo>
                    <a:pt x="973" y="26"/>
                    <a:pt x="973" y="26"/>
                    <a:pt x="973" y="26"/>
                  </a:cubicBezTo>
                  <a:cubicBezTo>
                    <a:pt x="973" y="26"/>
                    <a:pt x="973" y="26"/>
                    <a:pt x="973" y="26"/>
                  </a:cubicBezTo>
                  <a:cubicBezTo>
                    <a:pt x="973" y="26"/>
                    <a:pt x="973" y="26"/>
                    <a:pt x="973" y="26"/>
                  </a:cubicBezTo>
                  <a:cubicBezTo>
                    <a:pt x="973" y="26"/>
                    <a:pt x="973" y="26"/>
                    <a:pt x="974" y="26"/>
                  </a:cubicBezTo>
                  <a:cubicBezTo>
                    <a:pt x="974" y="26"/>
                    <a:pt x="974" y="26"/>
                    <a:pt x="974" y="26"/>
                  </a:cubicBezTo>
                  <a:cubicBezTo>
                    <a:pt x="974" y="26"/>
                    <a:pt x="974" y="25"/>
                    <a:pt x="974" y="25"/>
                  </a:cubicBezTo>
                  <a:cubicBezTo>
                    <a:pt x="974" y="25"/>
                    <a:pt x="974" y="25"/>
                    <a:pt x="974" y="25"/>
                  </a:cubicBezTo>
                  <a:cubicBezTo>
                    <a:pt x="974" y="25"/>
                    <a:pt x="974" y="25"/>
                    <a:pt x="974" y="25"/>
                  </a:cubicBezTo>
                  <a:cubicBezTo>
                    <a:pt x="974" y="25"/>
                    <a:pt x="974" y="25"/>
                    <a:pt x="974" y="25"/>
                  </a:cubicBezTo>
                  <a:cubicBezTo>
                    <a:pt x="974" y="25"/>
                    <a:pt x="975" y="25"/>
                    <a:pt x="975" y="25"/>
                  </a:cubicBezTo>
                  <a:cubicBezTo>
                    <a:pt x="975" y="25"/>
                    <a:pt x="975" y="25"/>
                    <a:pt x="975" y="25"/>
                  </a:cubicBezTo>
                  <a:cubicBezTo>
                    <a:pt x="975" y="24"/>
                    <a:pt x="975" y="24"/>
                    <a:pt x="975" y="24"/>
                  </a:cubicBezTo>
                  <a:cubicBezTo>
                    <a:pt x="975" y="24"/>
                    <a:pt x="975" y="24"/>
                    <a:pt x="975" y="24"/>
                  </a:cubicBezTo>
                  <a:cubicBezTo>
                    <a:pt x="975" y="24"/>
                    <a:pt x="976" y="24"/>
                    <a:pt x="976" y="23"/>
                  </a:cubicBezTo>
                  <a:cubicBezTo>
                    <a:pt x="976" y="23"/>
                    <a:pt x="976" y="23"/>
                    <a:pt x="976" y="23"/>
                  </a:cubicBezTo>
                  <a:cubicBezTo>
                    <a:pt x="976" y="23"/>
                    <a:pt x="976" y="23"/>
                    <a:pt x="976" y="23"/>
                  </a:cubicBezTo>
                  <a:cubicBezTo>
                    <a:pt x="976" y="23"/>
                    <a:pt x="976" y="23"/>
                    <a:pt x="976" y="23"/>
                  </a:cubicBezTo>
                  <a:cubicBezTo>
                    <a:pt x="976" y="23"/>
                    <a:pt x="977" y="23"/>
                    <a:pt x="977" y="23"/>
                  </a:cubicBezTo>
                  <a:cubicBezTo>
                    <a:pt x="977" y="23"/>
                    <a:pt x="977" y="23"/>
                    <a:pt x="977" y="23"/>
                  </a:cubicBezTo>
                  <a:cubicBezTo>
                    <a:pt x="977" y="23"/>
                    <a:pt x="977" y="23"/>
                    <a:pt x="977" y="22"/>
                  </a:cubicBezTo>
                  <a:cubicBezTo>
                    <a:pt x="977" y="22"/>
                    <a:pt x="977" y="22"/>
                    <a:pt x="977" y="22"/>
                  </a:cubicBezTo>
                  <a:cubicBezTo>
                    <a:pt x="978" y="22"/>
                    <a:pt x="978" y="22"/>
                    <a:pt x="978" y="22"/>
                  </a:cubicBezTo>
                  <a:cubicBezTo>
                    <a:pt x="978" y="22"/>
                    <a:pt x="978" y="22"/>
                    <a:pt x="978" y="22"/>
                  </a:cubicBezTo>
                  <a:cubicBezTo>
                    <a:pt x="978" y="22"/>
                    <a:pt x="978" y="22"/>
                    <a:pt x="979" y="21"/>
                  </a:cubicBezTo>
                  <a:cubicBezTo>
                    <a:pt x="979" y="21"/>
                    <a:pt x="979" y="21"/>
                    <a:pt x="979" y="21"/>
                  </a:cubicBezTo>
                  <a:cubicBezTo>
                    <a:pt x="979" y="21"/>
                    <a:pt x="979" y="21"/>
                    <a:pt x="979" y="21"/>
                  </a:cubicBezTo>
                  <a:cubicBezTo>
                    <a:pt x="979" y="21"/>
                    <a:pt x="979" y="21"/>
                    <a:pt x="979" y="21"/>
                  </a:cubicBezTo>
                  <a:cubicBezTo>
                    <a:pt x="980" y="21"/>
                    <a:pt x="980" y="21"/>
                    <a:pt x="980" y="21"/>
                  </a:cubicBezTo>
                  <a:cubicBezTo>
                    <a:pt x="980" y="21"/>
                    <a:pt x="980" y="21"/>
                    <a:pt x="980" y="21"/>
                  </a:cubicBezTo>
                  <a:cubicBezTo>
                    <a:pt x="980" y="21"/>
                    <a:pt x="980" y="21"/>
                    <a:pt x="981" y="20"/>
                  </a:cubicBezTo>
                  <a:cubicBezTo>
                    <a:pt x="981" y="20"/>
                    <a:pt x="981" y="20"/>
                    <a:pt x="981" y="20"/>
                  </a:cubicBezTo>
                  <a:cubicBezTo>
                    <a:pt x="981" y="20"/>
                    <a:pt x="981" y="20"/>
                    <a:pt x="981" y="20"/>
                  </a:cubicBezTo>
                  <a:cubicBezTo>
                    <a:pt x="981" y="20"/>
                    <a:pt x="981" y="20"/>
                    <a:pt x="981" y="20"/>
                  </a:cubicBezTo>
                  <a:cubicBezTo>
                    <a:pt x="981" y="20"/>
                    <a:pt x="982" y="20"/>
                    <a:pt x="982" y="20"/>
                  </a:cubicBezTo>
                  <a:cubicBezTo>
                    <a:pt x="982" y="20"/>
                    <a:pt x="982" y="20"/>
                    <a:pt x="982" y="20"/>
                  </a:cubicBezTo>
                  <a:cubicBezTo>
                    <a:pt x="982" y="20"/>
                    <a:pt x="982" y="20"/>
                    <a:pt x="983" y="19"/>
                  </a:cubicBezTo>
                  <a:cubicBezTo>
                    <a:pt x="983" y="19"/>
                    <a:pt x="983" y="19"/>
                    <a:pt x="983" y="19"/>
                  </a:cubicBezTo>
                  <a:cubicBezTo>
                    <a:pt x="983" y="19"/>
                    <a:pt x="983" y="19"/>
                    <a:pt x="983" y="19"/>
                  </a:cubicBezTo>
                  <a:cubicBezTo>
                    <a:pt x="983" y="19"/>
                    <a:pt x="983" y="19"/>
                    <a:pt x="983" y="19"/>
                  </a:cubicBezTo>
                  <a:cubicBezTo>
                    <a:pt x="984" y="19"/>
                    <a:pt x="984" y="19"/>
                    <a:pt x="984" y="19"/>
                  </a:cubicBezTo>
                  <a:cubicBezTo>
                    <a:pt x="984" y="19"/>
                    <a:pt x="984" y="19"/>
                    <a:pt x="984" y="19"/>
                  </a:cubicBezTo>
                  <a:cubicBezTo>
                    <a:pt x="984" y="18"/>
                    <a:pt x="985" y="19"/>
                    <a:pt x="985" y="18"/>
                  </a:cubicBezTo>
                  <a:cubicBezTo>
                    <a:pt x="985" y="18"/>
                    <a:pt x="985" y="18"/>
                    <a:pt x="985" y="18"/>
                  </a:cubicBezTo>
                  <a:cubicBezTo>
                    <a:pt x="985" y="18"/>
                    <a:pt x="986" y="18"/>
                    <a:pt x="986" y="18"/>
                  </a:cubicBezTo>
                  <a:cubicBezTo>
                    <a:pt x="986" y="18"/>
                    <a:pt x="986" y="18"/>
                    <a:pt x="986" y="18"/>
                  </a:cubicBezTo>
                  <a:cubicBezTo>
                    <a:pt x="986" y="18"/>
                    <a:pt x="986" y="18"/>
                    <a:pt x="986" y="18"/>
                  </a:cubicBezTo>
                  <a:cubicBezTo>
                    <a:pt x="986" y="18"/>
                    <a:pt x="987" y="18"/>
                    <a:pt x="987" y="18"/>
                  </a:cubicBezTo>
                  <a:cubicBezTo>
                    <a:pt x="987" y="18"/>
                    <a:pt x="987" y="18"/>
                    <a:pt x="987" y="18"/>
                  </a:cubicBezTo>
                  <a:cubicBezTo>
                    <a:pt x="987" y="18"/>
                    <a:pt x="987" y="18"/>
                    <a:pt x="987" y="18"/>
                  </a:cubicBezTo>
                  <a:cubicBezTo>
                    <a:pt x="987" y="17"/>
                    <a:pt x="988" y="18"/>
                    <a:pt x="988" y="17"/>
                  </a:cubicBezTo>
                  <a:cubicBezTo>
                    <a:pt x="988" y="17"/>
                    <a:pt x="988" y="17"/>
                    <a:pt x="988" y="17"/>
                  </a:cubicBezTo>
                  <a:cubicBezTo>
                    <a:pt x="988" y="17"/>
                    <a:pt x="989" y="17"/>
                    <a:pt x="989" y="17"/>
                  </a:cubicBezTo>
                  <a:cubicBezTo>
                    <a:pt x="989" y="17"/>
                    <a:pt x="989" y="17"/>
                    <a:pt x="989" y="17"/>
                  </a:cubicBezTo>
                  <a:cubicBezTo>
                    <a:pt x="990" y="17"/>
                    <a:pt x="990" y="17"/>
                    <a:pt x="990" y="17"/>
                  </a:cubicBezTo>
                  <a:cubicBezTo>
                    <a:pt x="990" y="17"/>
                    <a:pt x="991" y="17"/>
                    <a:pt x="991" y="17"/>
                  </a:cubicBezTo>
                  <a:cubicBezTo>
                    <a:pt x="991" y="17"/>
                    <a:pt x="991" y="17"/>
                    <a:pt x="991" y="17"/>
                  </a:cubicBezTo>
                  <a:cubicBezTo>
                    <a:pt x="991" y="17"/>
                    <a:pt x="991" y="17"/>
                    <a:pt x="991" y="17"/>
                  </a:cubicBezTo>
                  <a:cubicBezTo>
                    <a:pt x="992" y="16"/>
                    <a:pt x="993" y="17"/>
                    <a:pt x="993" y="16"/>
                  </a:cubicBezTo>
                  <a:cubicBezTo>
                    <a:pt x="993" y="16"/>
                    <a:pt x="993" y="16"/>
                    <a:pt x="994" y="16"/>
                  </a:cubicBezTo>
                  <a:cubicBezTo>
                    <a:pt x="995" y="16"/>
                    <a:pt x="996" y="16"/>
                    <a:pt x="997" y="16"/>
                  </a:cubicBezTo>
                  <a:cubicBezTo>
                    <a:pt x="998" y="16"/>
                    <a:pt x="999" y="16"/>
                    <a:pt x="1000" y="16"/>
                  </a:cubicBezTo>
                  <a:cubicBezTo>
                    <a:pt x="1002" y="16"/>
                    <a:pt x="1003" y="16"/>
                    <a:pt x="1004" y="16"/>
                  </a:cubicBezTo>
                  <a:cubicBezTo>
                    <a:pt x="1004" y="16"/>
                    <a:pt x="1004" y="16"/>
                    <a:pt x="1005" y="16"/>
                  </a:cubicBezTo>
                  <a:cubicBezTo>
                    <a:pt x="1005" y="17"/>
                    <a:pt x="1006" y="16"/>
                    <a:pt x="1006" y="17"/>
                  </a:cubicBezTo>
                  <a:cubicBezTo>
                    <a:pt x="1007" y="16"/>
                    <a:pt x="1007" y="16"/>
                    <a:pt x="1007" y="17"/>
                  </a:cubicBezTo>
                  <a:cubicBezTo>
                    <a:pt x="1007" y="17"/>
                    <a:pt x="1008" y="17"/>
                    <a:pt x="1008" y="17"/>
                  </a:cubicBezTo>
                  <a:cubicBezTo>
                    <a:pt x="1009" y="17"/>
                    <a:pt x="1009" y="17"/>
                    <a:pt x="1009" y="17"/>
                  </a:cubicBezTo>
                  <a:cubicBezTo>
                    <a:pt x="1009" y="17"/>
                    <a:pt x="1009" y="17"/>
                    <a:pt x="1009" y="17"/>
                  </a:cubicBezTo>
                  <a:cubicBezTo>
                    <a:pt x="1009" y="17"/>
                    <a:pt x="1010" y="17"/>
                    <a:pt x="1010" y="17"/>
                  </a:cubicBezTo>
                  <a:close/>
                  <a:moveTo>
                    <a:pt x="1066" y="103"/>
                  </a:moveTo>
                  <a:cubicBezTo>
                    <a:pt x="1066" y="103"/>
                    <a:pt x="1066" y="103"/>
                    <a:pt x="1066" y="103"/>
                  </a:cubicBezTo>
                  <a:cubicBezTo>
                    <a:pt x="1067" y="103"/>
                    <a:pt x="1068" y="103"/>
                    <a:pt x="1069" y="103"/>
                  </a:cubicBezTo>
                  <a:cubicBezTo>
                    <a:pt x="1069" y="102"/>
                    <a:pt x="1069" y="102"/>
                    <a:pt x="1069" y="102"/>
                  </a:cubicBezTo>
                  <a:cubicBezTo>
                    <a:pt x="1069" y="103"/>
                    <a:pt x="1069" y="103"/>
                    <a:pt x="1069" y="103"/>
                  </a:cubicBezTo>
                  <a:cubicBezTo>
                    <a:pt x="1069" y="102"/>
                    <a:pt x="1070" y="103"/>
                    <a:pt x="1070" y="102"/>
                  </a:cubicBezTo>
                  <a:cubicBezTo>
                    <a:pt x="1070" y="102"/>
                    <a:pt x="1070" y="102"/>
                    <a:pt x="1070" y="102"/>
                  </a:cubicBezTo>
                  <a:cubicBezTo>
                    <a:pt x="1071" y="102"/>
                    <a:pt x="1071" y="102"/>
                    <a:pt x="1071" y="102"/>
                  </a:cubicBezTo>
                  <a:cubicBezTo>
                    <a:pt x="1071" y="102"/>
                    <a:pt x="1071" y="102"/>
                    <a:pt x="1072" y="102"/>
                  </a:cubicBezTo>
                  <a:cubicBezTo>
                    <a:pt x="1072" y="102"/>
                    <a:pt x="1072" y="102"/>
                    <a:pt x="1072" y="102"/>
                  </a:cubicBezTo>
                  <a:cubicBezTo>
                    <a:pt x="1072" y="102"/>
                    <a:pt x="1072" y="102"/>
                    <a:pt x="1072" y="102"/>
                  </a:cubicBezTo>
                  <a:cubicBezTo>
                    <a:pt x="1072" y="102"/>
                    <a:pt x="1073" y="102"/>
                    <a:pt x="1073" y="102"/>
                  </a:cubicBezTo>
                  <a:cubicBezTo>
                    <a:pt x="1073" y="101"/>
                    <a:pt x="1073" y="101"/>
                    <a:pt x="1073" y="101"/>
                  </a:cubicBezTo>
                  <a:cubicBezTo>
                    <a:pt x="1073" y="101"/>
                    <a:pt x="1073" y="101"/>
                    <a:pt x="1073" y="101"/>
                  </a:cubicBezTo>
                  <a:cubicBezTo>
                    <a:pt x="1074" y="101"/>
                    <a:pt x="1074" y="101"/>
                    <a:pt x="1075" y="101"/>
                  </a:cubicBezTo>
                  <a:cubicBezTo>
                    <a:pt x="1074" y="101"/>
                    <a:pt x="1074" y="101"/>
                    <a:pt x="1074" y="101"/>
                  </a:cubicBezTo>
                  <a:cubicBezTo>
                    <a:pt x="1075" y="101"/>
                    <a:pt x="1075" y="101"/>
                    <a:pt x="1076" y="101"/>
                  </a:cubicBezTo>
                  <a:cubicBezTo>
                    <a:pt x="1076" y="101"/>
                    <a:pt x="1076" y="101"/>
                    <a:pt x="1076" y="101"/>
                  </a:cubicBezTo>
                  <a:cubicBezTo>
                    <a:pt x="1076" y="101"/>
                    <a:pt x="1076" y="101"/>
                    <a:pt x="1076" y="100"/>
                  </a:cubicBezTo>
                  <a:cubicBezTo>
                    <a:pt x="1076" y="100"/>
                    <a:pt x="1076" y="100"/>
                    <a:pt x="1076" y="100"/>
                  </a:cubicBezTo>
                  <a:cubicBezTo>
                    <a:pt x="1076" y="100"/>
                    <a:pt x="1076" y="100"/>
                    <a:pt x="1076" y="100"/>
                  </a:cubicBezTo>
                  <a:cubicBezTo>
                    <a:pt x="1077" y="100"/>
                    <a:pt x="1077" y="100"/>
                    <a:pt x="1077" y="100"/>
                  </a:cubicBezTo>
                  <a:cubicBezTo>
                    <a:pt x="1077" y="100"/>
                    <a:pt x="1077" y="100"/>
                    <a:pt x="1077" y="100"/>
                  </a:cubicBezTo>
                  <a:cubicBezTo>
                    <a:pt x="1077" y="100"/>
                    <a:pt x="1078" y="100"/>
                    <a:pt x="1078" y="100"/>
                  </a:cubicBezTo>
                  <a:cubicBezTo>
                    <a:pt x="1078" y="100"/>
                    <a:pt x="1078" y="100"/>
                    <a:pt x="1078" y="100"/>
                  </a:cubicBezTo>
                  <a:cubicBezTo>
                    <a:pt x="1078" y="100"/>
                    <a:pt x="1079" y="100"/>
                    <a:pt x="1079" y="99"/>
                  </a:cubicBezTo>
                  <a:cubicBezTo>
                    <a:pt x="1079" y="99"/>
                    <a:pt x="1079" y="99"/>
                    <a:pt x="1079" y="99"/>
                  </a:cubicBezTo>
                  <a:cubicBezTo>
                    <a:pt x="1079" y="99"/>
                    <a:pt x="1079" y="99"/>
                    <a:pt x="1079" y="99"/>
                  </a:cubicBezTo>
                  <a:cubicBezTo>
                    <a:pt x="1079" y="99"/>
                    <a:pt x="1079" y="99"/>
                    <a:pt x="1079" y="99"/>
                  </a:cubicBezTo>
                  <a:cubicBezTo>
                    <a:pt x="1080" y="99"/>
                    <a:pt x="1080" y="99"/>
                    <a:pt x="1080" y="99"/>
                  </a:cubicBezTo>
                  <a:cubicBezTo>
                    <a:pt x="1080" y="99"/>
                    <a:pt x="1080" y="99"/>
                    <a:pt x="1080" y="99"/>
                  </a:cubicBezTo>
                  <a:cubicBezTo>
                    <a:pt x="1080" y="99"/>
                    <a:pt x="1081" y="99"/>
                    <a:pt x="1081" y="98"/>
                  </a:cubicBezTo>
                  <a:cubicBezTo>
                    <a:pt x="1081" y="98"/>
                    <a:pt x="1081" y="98"/>
                    <a:pt x="1081" y="98"/>
                  </a:cubicBezTo>
                  <a:cubicBezTo>
                    <a:pt x="1081" y="98"/>
                    <a:pt x="1081" y="98"/>
                    <a:pt x="1081" y="98"/>
                  </a:cubicBezTo>
                  <a:cubicBezTo>
                    <a:pt x="1081" y="98"/>
                    <a:pt x="1081" y="98"/>
                    <a:pt x="1081" y="98"/>
                  </a:cubicBezTo>
                  <a:cubicBezTo>
                    <a:pt x="1081" y="98"/>
                    <a:pt x="1082" y="98"/>
                    <a:pt x="1082" y="98"/>
                  </a:cubicBezTo>
                  <a:cubicBezTo>
                    <a:pt x="1082" y="98"/>
                    <a:pt x="1082" y="98"/>
                    <a:pt x="1082" y="98"/>
                  </a:cubicBezTo>
                  <a:cubicBezTo>
                    <a:pt x="1082" y="97"/>
                    <a:pt x="1082" y="98"/>
                    <a:pt x="1082" y="97"/>
                  </a:cubicBezTo>
                  <a:cubicBezTo>
                    <a:pt x="1082" y="97"/>
                    <a:pt x="1082" y="97"/>
                    <a:pt x="1082" y="97"/>
                  </a:cubicBezTo>
                  <a:cubicBezTo>
                    <a:pt x="1083" y="97"/>
                    <a:pt x="1083" y="97"/>
                    <a:pt x="1083" y="97"/>
                  </a:cubicBezTo>
                  <a:cubicBezTo>
                    <a:pt x="1083" y="97"/>
                    <a:pt x="1083" y="97"/>
                    <a:pt x="1083" y="97"/>
                  </a:cubicBezTo>
                  <a:cubicBezTo>
                    <a:pt x="1083" y="97"/>
                    <a:pt x="1083" y="97"/>
                    <a:pt x="1083" y="97"/>
                  </a:cubicBezTo>
                  <a:cubicBezTo>
                    <a:pt x="1083" y="93"/>
                    <a:pt x="1083" y="90"/>
                    <a:pt x="1083" y="87"/>
                  </a:cubicBezTo>
                  <a:cubicBezTo>
                    <a:pt x="1083" y="86"/>
                    <a:pt x="1083" y="86"/>
                    <a:pt x="1083" y="87"/>
                  </a:cubicBezTo>
                  <a:cubicBezTo>
                    <a:pt x="1083" y="87"/>
                    <a:pt x="1083" y="87"/>
                    <a:pt x="1083" y="87"/>
                  </a:cubicBezTo>
                  <a:cubicBezTo>
                    <a:pt x="1083" y="87"/>
                    <a:pt x="1083" y="87"/>
                    <a:pt x="1083" y="87"/>
                  </a:cubicBezTo>
                  <a:cubicBezTo>
                    <a:pt x="1083" y="87"/>
                    <a:pt x="1083" y="87"/>
                    <a:pt x="1083" y="87"/>
                  </a:cubicBezTo>
                  <a:cubicBezTo>
                    <a:pt x="1082" y="87"/>
                    <a:pt x="1082" y="87"/>
                    <a:pt x="1082" y="87"/>
                  </a:cubicBezTo>
                  <a:cubicBezTo>
                    <a:pt x="1082" y="87"/>
                    <a:pt x="1082" y="87"/>
                    <a:pt x="1082" y="87"/>
                  </a:cubicBezTo>
                  <a:cubicBezTo>
                    <a:pt x="1082" y="87"/>
                    <a:pt x="1082" y="87"/>
                    <a:pt x="1082" y="88"/>
                  </a:cubicBezTo>
                  <a:cubicBezTo>
                    <a:pt x="1082" y="88"/>
                    <a:pt x="1082" y="88"/>
                    <a:pt x="1082" y="88"/>
                  </a:cubicBezTo>
                  <a:cubicBezTo>
                    <a:pt x="1081" y="88"/>
                    <a:pt x="1081" y="88"/>
                    <a:pt x="1081" y="88"/>
                  </a:cubicBezTo>
                  <a:cubicBezTo>
                    <a:pt x="1081" y="88"/>
                    <a:pt x="1081" y="88"/>
                    <a:pt x="1081" y="88"/>
                  </a:cubicBezTo>
                  <a:cubicBezTo>
                    <a:pt x="1081" y="88"/>
                    <a:pt x="1081" y="88"/>
                    <a:pt x="1080" y="88"/>
                  </a:cubicBezTo>
                  <a:cubicBezTo>
                    <a:pt x="1080" y="88"/>
                    <a:pt x="1080" y="88"/>
                    <a:pt x="1080" y="88"/>
                  </a:cubicBezTo>
                  <a:cubicBezTo>
                    <a:pt x="1080" y="88"/>
                    <a:pt x="1080" y="88"/>
                    <a:pt x="1080" y="89"/>
                  </a:cubicBezTo>
                  <a:cubicBezTo>
                    <a:pt x="1080" y="89"/>
                    <a:pt x="1080" y="89"/>
                    <a:pt x="1080" y="89"/>
                  </a:cubicBezTo>
                  <a:cubicBezTo>
                    <a:pt x="1080" y="89"/>
                    <a:pt x="1080" y="89"/>
                    <a:pt x="1079" y="89"/>
                  </a:cubicBezTo>
                  <a:cubicBezTo>
                    <a:pt x="1079" y="89"/>
                    <a:pt x="1079" y="89"/>
                    <a:pt x="1079" y="89"/>
                  </a:cubicBezTo>
                  <a:cubicBezTo>
                    <a:pt x="1079" y="89"/>
                    <a:pt x="1079" y="89"/>
                    <a:pt x="1079" y="89"/>
                  </a:cubicBezTo>
                  <a:cubicBezTo>
                    <a:pt x="1079" y="89"/>
                    <a:pt x="1079" y="89"/>
                    <a:pt x="1079" y="89"/>
                  </a:cubicBezTo>
                  <a:cubicBezTo>
                    <a:pt x="1079" y="90"/>
                    <a:pt x="1078" y="89"/>
                    <a:pt x="1078" y="90"/>
                  </a:cubicBezTo>
                  <a:cubicBezTo>
                    <a:pt x="1078" y="90"/>
                    <a:pt x="1078" y="90"/>
                    <a:pt x="1078" y="90"/>
                  </a:cubicBezTo>
                  <a:cubicBezTo>
                    <a:pt x="1078" y="90"/>
                    <a:pt x="1078" y="90"/>
                    <a:pt x="1078" y="90"/>
                  </a:cubicBezTo>
                  <a:cubicBezTo>
                    <a:pt x="1078" y="90"/>
                    <a:pt x="1078" y="90"/>
                    <a:pt x="1078" y="90"/>
                  </a:cubicBezTo>
                  <a:cubicBezTo>
                    <a:pt x="1077" y="90"/>
                    <a:pt x="1077" y="90"/>
                    <a:pt x="1077" y="90"/>
                  </a:cubicBezTo>
                  <a:cubicBezTo>
                    <a:pt x="1077" y="90"/>
                    <a:pt x="1077" y="90"/>
                    <a:pt x="1077" y="90"/>
                  </a:cubicBezTo>
                  <a:cubicBezTo>
                    <a:pt x="1077" y="90"/>
                    <a:pt x="1077" y="90"/>
                    <a:pt x="1077" y="90"/>
                  </a:cubicBezTo>
                  <a:cubicBezTo>
                    <a:pt x="1077" y="91"/>
                    <a:pt x="1076" y="91"/>
                    <a:pt x="1076" y="91"/>
                  </a:cubicBezTo>
                  <a:cubicBezTo>
                    <a:pt x="1076" y="91"/>
                    <a:pt x="1076" y="91"/>
                    <a:pt x="1076" y="91"/>
                  </a:cubicBezTo>
                  <a:cubicBezTo>
                    <a:pt x="1076" y="91"/>
                    <a:pt x="1076" y="91"/>
                    <a:pt x="1076" y="91"/>
                  </a:cubicBezTo>
                  <a:cubicBezTo>
                    <a:pt x="1076" y="91"/>
                    <a:pt x="1075" y="91"/>
                    <a:pt x="1075" y="91"/>
                  </a:cubicBezTo>
                  <a:cubicBezTo>
                    <a:pt x="1075" y="91"/>
                    <a:pt x="1075" y="91"/>
                    <a:pt x="1075" y="91"/>
                  </a:cubicBezTo>
                  <a:cubicBezTo>
                    <a:pt x="1075" y="91"/>
                    <a:pt x="1075" y="91"/>
                    <a:pt x="1075" y="91"/>
                  </a:cubicBezTo>
                  <a:cubicBezTo>
                    <a:pt x="1075" y="91"/>
                    <a:pt x="1075" y="91"/>
                    <a:pt x="1075" y="91"/>
                  </a:cubicBezTo>
                  <a:cubicBezTo>
                    <a:pt x="1074" y="92"/>
                    <a:pt x="1074" y="92"/>
                    <a:pt x="1074" y="92"/>
                  </a:cubicBezTo>
                  <a:cubicBezTo>
                    <a:pt x="1074" y="92"/>
                    <a:pt x="1074" y="92"/>
                    <a:pt x="1074" y="92"/>
                  </a:cubicBezTo>
                  <a:cubicBezTo>
                    <a:pt x="1073" y="92"/>
                    <a:pt x="1073" y="92"/>
                    <a:pt x="1073" y="92"/>
                  </a:cubicBezTo>
                  <a:cubicBezTo>
                    <a:pt x="1073" y="92"/>
                    <a:pt x="1073" y="92"/>
                    <a:pt x="1073" y="92"/>
                  </a:cubicBezTo>
                  <a:cubicBezTo>
                    <a:pt x="1073" y="92"/>
                    <a:pt x="1073" y="92"/>
                    <a:pt x="1073" y="92"/>
                  </a:cubicBezTo>
                  <a:cubicBezTo>
                    <a:pt x="1072" y="92"/>
                    <a:pt x="1072" y="92"/>
                    <a:pt x="1072" y="92"/>
                  </a:cubicBezTo>
                  <a:cubicBezTo>
                    <a:pt x="1072" y="93"/>
                    <a:pt x="1072" y="93"/>
                    <a:pt x="1071" y="92"/>
                  </a:cubicBezTo>
                  <a:cubicBezTo>
                    <a:pt x="1071" y="93"/>
                    <a:pt x="1071" y="93"/>
                    <a:pt x="1070" y="93"/>
                  </a:cubicBezTo>
                  <a:cubicBezTo>
                    <a:pt x="1070" y="93"/>
                    <a:pt x="1070" y="93"/>
                    <a:pt x="1070" y="93"/>
                  </a:cubicBezTo>
                  <a:cubicBezTo>
                    <a:pt x="1070" y="93"/>
                    <a:pt x="1070" y="93"/>
                    <a:pt x="1070" y="93"/>
                  </a:cubicBezTo>
                  <a:cubicBezTo>
                    <a:pt x="1070" y="93"/>
                    <a:pt x="1069" y="93"/>
                    <a:pt x="1069" y="93"/>
                  </a:cubicBezTo>
                  <a:cubicBezTo>
                    <a:pt x="1069" y="93"/>
                    <a:pt x="1069" y="93"/>
                    <a:pt x="1069" y="93"/>
                  </a:cubicBezTo>
                  <a:cubicBezTo>
                    <a:pt x="1068" y="94"/>
                    <a:pt x="1067" y="93"/>
                    <a:pt x="1067" y="93"/>
                  </a:cubicBezTo>
                  <a:cubicBezTo>
                    <a:pt x="1067" y="94"/>
                    <a:pt x="1067" y="94"/>
                    <a:pt x="1066" y="94"/>
                  </a:cubicBezTo>
                  <a:cubicBezTo>
                    <a:pt x="1064" y="94"/>
                    <a:pt x="1061" y="94"/>
                    <a:pt x="1058" y="94"/>
                  </a:cubicBezTo>
                  <a:cubicBezTo>
                    <a:pt x="1058" y="94"/>
                    <a:pt x="1058" y="93"/>
                    <a:pt x="1058" y="93"/>
                  </a:cubicBezTo>
                  <a:cubicBezTo>
                    <a:pt x="1057" y="93"/>
                    <a:pt x="1057" y="93"/>
                    <a:pt x="1056" y="93"/>
                  </a:cubicBezTo>
                  <a:cubicBezTo>
                    <a:pt x="1056" y="93"/>
                    <a:pt x="1056" y="93"/>
                    <a:pt x="1056" y="93"/>
                  </a:cubicBezTo>
                  <a:cubicBezTo>
                    <a:pt x="1056" y="93"/>
                    <a:pt x="1055" y="93"/>
                    <a:pt x="1055" y="93"/>
                  </a:cubicBezTo>
                  <a:cubicBezTo>
                    <a:pt x="1055" y="93"/>
                    <a:pt x="1055" y="93"/>
                    <a:pt x="1055" y="93"/>
                  </a:cubicBezTo>
                  <a:cubicBezTo>
                    <a:pt x="1054" y="93"/>
                    <a:pt x="1054" y="93"/>
                    <a:pt x="1054" y="93"/>
                  </a:cubicBezTo>
                  <a:cubicBezTo>
                    <a:pt x="1054" y="93"/>
                    <a:pt x="1054" y="93"/>
                    <a:pt x="1054" y="92"/>
                  </a:cubicBezTo>
                  <a:cubicBezTo>
                    <a:pt x="1053" y="92"/>
                    <a:pt x="1053" y="92"/>
                    <a:pt x="1053" y="92"/>
                  </a:cubicBezTo>
                  <a:cubicBezTo>
                    <a:pt x="1053" y="92"/>
                    <a:pt x="1053" y="92"/>
                    <a:pt x="1053" y="92"/>
                  </a:cubicBezTo>
                  <a:cubicBezTo>
                    <a:pt x="1053" y="92"/>
                    <a:pt x="1052" y="92"/>
                    <a:pt x="1052" y="92"/>
                  </a:cubicBezTo>
                  <a:cubicBezTo>
                    <a:pt x="1052" y="92"/>
                    <a:pt x="1052" y="92"/>
                    <a:pt x="1052" y="92"/>
                  </a:cubicBezTo>
                  <a:cubicBezTo>
                    <a:pt x="1052" y="92"/>
                    <a:pt x="1052" y="92"/>
                    <a:pt x="1051" y="91"/>
                  </a:cubicBezTo>
                  <a:cubicBezTo>
                    <a:pt x="1051" y="91"/>
                    <a:pt x="1051" y="91"/>
                    <a:pt x="1051" y="91"/>
                  </a:cubicBezTo>
                  <a:cubicBezTo>
                    <a:pt x="1051" y="91"/>
                    <a:pt x="1051" y="91"/>
                    <a:pt x="1051" y="91"/>
                  </a:cubicBezTo>
                  <a:cubicBezTo>
                    <a:pt x="1051" y="91"/>
                    <a:pt x="1051" y="91"/>
                    <a:pt x="1051" y="91"/>
                  </a:cubicBezTo>
                  <a:cubicBezTo>
                    <a:pt x="1051" y="91"/>
                    <a:pt x="1051" y="91"/>
                    <a:pt x="1051" y="91"/>
                  </a:cubicBezTo>
                  <a:cubicBezTo>
                    <a:pt x="1051" y="91"/>
                    <a:pt x="1050" y="91"/>
                    <a:pt x="1050" y="91"/>
                  </a:cubicBezTo>
                  <a:cubicBezTo>
                    <a:pt x="1050" y="91"/>
                    <a:pt x="1050" y="91"/>
                    <a:pt x="1050" y="91"/>
                  </a:cubicBezTo>
                  <a:cubicBezTo>
                    <a:pt x="1050" y="91"/>
                    <a:pt x="1050" y="91"/>
                    <a:pt x="1050"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90"/>
                    <a:pt x="1049" y="90"/>
                    <a:pt x="1049" y="90"/>
                  </a:cubicBezTo>
                  <a:cubicBezTo>
                    <a:pt x="1049" y="89"/>
                    <a:pt x="1048" y="90"/>
                    <a:pt x="1048" y="89"/>
                  </a:cubicBezTo>
                  <a:cubicBezTo>
                    <a:pt x="1048" y="89"/>
                    <a:pt x="1048" y="89"/>
                    <a:pt x="1048" y="89"/>
                  </a:cubicBezTo>
                  <a:cubicBezTo>
                    <a:pt x="1048" y="89"/>
                    <a:pt x="1048" y="89"/>
                    <a:pt x="1048" y="89"/>
                  </a:cubicBezTo>
                  <a:cubicBezTo>
                    <a:pt x="1048" y="89"/>
                    <a:pt x="1048" y="89"/>
                    <a:pt x="1048" y="89"/>
                  </a:cubicBezTo>
                  <a:cubicBezTo>
                    <a:pt x="1048" y="89"/>
                    <a:pt x="1047" y="89"/>
                    <a:pt x="1047" y="89"/>
                  </a:cubicBezTo>
                  <a:cubicBezTo>
                    <a:pt x="1047" y="89"/>
                    <a:pt x="1047" y="89"/>
                    <a:pt x="1047" y="89"/>
                  </a:cubicBezTo>
                  <a:cubicBezTo>
                    <a:pt x="1047" y="89"/>
                    <a:pt x="1047" y="88"/>
                    <a:pt x="1047" y="88"/>
                  </a:cubicBezTo>
                  <a:cubicBezTo>
                    <a:pt x="1047" y="88"/>
                    <a:pt x="1047" y="88"/>
                    <a:pt x="1047" y="88"/>
                  </a:cubicBezTo>
                  <a:cubicBezTo>
                    <a:pt x="1047" y="88"/>
                    <a:pt x="1047" y="88"/>
                    <a:pt x="1047" y="88"/>
                  </a:cubicBezTo>
                  <a:cubicBezTo>
                    <a:pt x="1047" y="88"/>
                    <a:pt x="1047" y="88"/>
                    <a:pt x="1047" y="88"/>
                  </a:cubicBezTo>
                  <a:cubicBezTo>
                    <a:pt x="1047" y="88"/>
                    <a:pt x="1046" y="88"/>
                    <a:pt x="1046" y="88"/>
                  </a:cubicBezTo>
                  <a:cubicBezTo>
                    <a:pt x="1046" y="88"/>
                    <a:pt x="1046" y="88"/>
                    <a:pt x="1046" y="88"/>
                  </a:cubicBezTo>
                  <a:cubicBezTo>
                    <a:pt x="1046" y="87"/>
                    <a:pt x="1046" y="87"/>
                    <a:pt x="1046" y="87"/>
                  </a:cubicBezTo>
                  <a:cubicBezTo>
                    <a:pt x="1046" y="87"/>
                    <a:pt x="1046" y="87"/>
                    <a:pt x="1046" y="87"/>
                  </a:cubicBezTo>
                  <a:cubicBezTo>
                    <a:pt x="1046" y="87"/>
                    <a:pt x="1046" y="87"/>
                    <a:pt x="1046" y="87"/>
                  </a:cubicBezTo>
                  <a:cubicBezTo>
                    <a:pt x="1046" y="87"/>
                    <a:pt x="1046" y="87"/>
                    <a:pt x="1046" y="87"/>
                  </a:cubicBezTo>
                  <a:cubicBezTo>
                    <a:pt x="1045" y="87"/>
                    <a:pt x="1046" y="86"/>
                    <a:pt x="1045" y="86"/>
                  </a:cubicBezTo>
                  <a:cubicBezTo>
                    <a:pt x="1045" y="86"/>
                    <a:pt x="1045" y="86"/>
                    <a:pt x="1045" y="86"/>
                  </a:cubicBezTo>
                  <a:cubicBezTo>
                    <a:pt x="1045" y="86"/>
                    <a:pt x="1045" y="86"/>
                    <a:pt x="1045" y="86"/>
                  </a:cubicBezTo>
                  <a:cubicBezTo>
                    <a:pt x="1045" y="86"/>
                    <a:pt x="1045" y="86"/>
                    <a:pt x="1045" y="86"/>
                  </a:cubicBezTo>
                  <a:cubicBezTo>
                    <a:pt x="1045" y="86"/>
                    <a:pt x="1045" y="86"/>
                    <a:pt x="1045" y="85"/>
                  </a:cubicBezTo>
                  <a:cubicBezTo>
                    <a:pt x="1045" y="85"/>
                    <a:pt x="1045" y="85"/>
                    <a:pt x="1045" y="85"/>
                  </a:cubicBezTo>
                  <a:cubicBezTo>
                    <a:pt x="1044" y="85"/>
                    <a:pt x="1044" y="85"/>
                    <a:pt x="1044" y="85"/>
                  </a:cubicBezTo>
                  <a:cubicBezTo>
                    <a:pt x="1044" y="85"/>
                    <a:pt x="1044" y="85"/>
                    <a:pt x="1044" y="85"/>
                  </a:cubicBezTo>
                  <a:cubicBezTo>
                    <a:pt x="1044" y="85"/>
                    <a:pt x="1044" y="84"/>
                    <a:pt x="1044" y="84"/>
                  </a:cubicBezTo>
                  <a:cubicBezTo>
                    <a:pt x="1044" y="84"/>
                    <a:pt x="1044" y="84"/>
                    <a:pt x="1044" y="84"/>
                  </a:cubicBezTo>
                  <a:cubicBezTo>
                    <a:pt x="1044" y="84"/>
                    <a:pt x="1044" y="84"/>
                    <a:pt x="1044" y="84"/>
                  </a:cubicBezTo>
                  <a:cubicBezTo>
                    <a:pt x="1044" y="84"/>
                    <a:pt x="1044" y="84"/>
                    <a:pt x="1044" y="84"/>
                  </a:cubicBezTo>
                  <a:cubicBezTo>
                    <a:pt x="1043" y="84"/>
                    <a:pt x="1043" y="83"/>
                    <a:pt x="1043" y="83"/>
                  </a:cubicBezTo>
                  <a:cubicBezTo>
                    <a:pt x="1043" y="83"/>
                    <a:pt x="1043" y="83"/>
                    <a:pt x="1043" y="83"/>
                  </a:cubicBezTo>
                  <a:cubicBezTo>
                    <a:pt x="1043" y="83"/>
                    <a:pt x="1043" y="83"/>
                    <a:pt x="1043" y="82"/>
                  </a:cubicBezTo>
                  <a:cubicBezTo>
                    <a:pt x="1043" y="82"/>
                    <a:pt x="1043" y="82"/>
                    <a:pt x="1043" y="82"/>
                  </a:cubicBezTo>
                  <a:cubicBezTo>
                    <a:pt x="1043" y="82"/>
                    <a:pt x="1043" y="82"/>
                    <a:pt x="1043" y="82"/>
                  </a:cubicBezTo>
                  <a:cubicBezTo>
                    <a:pt x="1043" y="82"/>
                    <a:pt x="1043" y="82"/>
                    <a:pt x="1042" y="81"/>
                  </a:cubicBezTo>
                  <a:cubicBezTo>
                    <a:pt x="1042" y="81"/>
                    <a:pt x="1042" y="81"/>
                    <a:pt x="1042" y="81"/>
                  </a:cubicBezTo>
                  <a:cubicBezTo>
                    <a:pt x="1042" y="81"/>
                    <a:pt x="1042" y="81"/>
                    <a:pt x="1042" y="81"/>
                  </a:cubicBezTo>
                  <a:cubicBezTo>
                    <a:pt x="1042" y="81"/>
                    <a:pt x="1042" y="80"/>
                    <a:pt x="1042" y="80"/>
                  </a:cubicBezTo>
                  <a:cubicBezTo>
                    <a:pt x="1042" y="80"/>
                    <a:pt x="1042" y="80"/>
                    <a:pt x="1042" y="79"/>
                  </a:cubicBezTo>
                  <a:cubicBezTo>
                    <a:pt x="1042" y="79"/>
                    <a:pt x="1042" y="79"/>
                    <a:pt x="1042" y="79"/>
                  </a:cubicBezTo>
                  <a:cubicBezTo>
                    <a:pt x="1042" y="79"/>
                    <a:pt x="1042" y="79"/>
                    <a:pt x="1041" y="78"/>
                  </a:cubicBezTo>
                  <a:cubicBezTo>
                    <a:pt x="1041" y="78"/>
                    <a:pt x="1041" y="78"/>
                    <a:pt x="1041" y="78"/>
                  </a:cubicBezTo>
                  <a:cubicBezTo>
                    <a:pt x="1041" y="77"/>
                    <a:pt x="1041" y="77"/>
                    <a:pt x="1041" y="76"/>
                  </a:cubicBezTo>
                  <a:cubicBezTo>
                    <a:pt x="1041" y="76"/>
                    <a:pt x="1041" y="76"/>
                    <a:pt x="1041" y="76"/>
                  </a:cubicBezTo>
                  <a:cubicBezTo>
                    <a:pt x="1041" y="76"/>
                    <a:pt x="1041" y="75"/>
                    <a:pt x="1041" y="74"/>
                  </a:cubicBezTo>
                  <a:cubicBezTo>
                    <a:pt x="1041" y="74"/>
                    <a:pt x="1041" y="74"/>
                    <a:pt x="1041" y="73"/>
                  </a:cubicBezTo>
                  <a:cubicBezTo>
                    <a:pt x="1040" y="71"/>
                    <a:pt x="1040" y="71"/>
                    <a:pt x="1043" y="71"/>
                  </a:cubicBezTo>
                  <a:cubicBezTo>
                    <a:pt x="1057" y="71"/>
                    <a:pt x="1072" y="71"/>
                    <a:pt x="1086" y="71"/>
                  </a:cubicBezTo>
                  <a:cubicBezTo>
                    <a:pt x="1086" y="71"/>
                    <a:pt x="1087" y="71"/>
                    <a:pt x="1087" y="71"/>
                  </a:cubicBezTo>
                  <a:cubicBezTo>
                    <a:pt x="1088" y="71"/>
                    <a:pt x="1088" y="70"/>
                    <a:pt x="1088" y="70"/>
                  </a:cubicBezTo>
                  <a:cubicBezTo>
                    <a:pt x="1088" y="67"/>
                    <a:pt x="1088" y="64"/>
                    <a:pt x="1088" y="60"/>
                  </a:cubicBezTo>
                  <a:cubicBezTo>
                    <a:pt x="1088" y="60"/>
                    <a:pt x="1088" y="60"/>
                    <a:pt x="1088" y="60"/>
                  </a:cubicBezTo>
                  <a:cubicBezTo>
                    <a:pt x="1087" y="59"/>
                    <a:pt x="1088" y="58"/>
                    <a:pt x="1087" y="57"/>
                  </a:cubicBezTo>
                  <a:cubicBezTo>
                    <a:pt x="1087" y="57"/>
                    <a:pt x="1087" y="57"/>
                    <a:pt x="1087" y="57"/>
                  </a:cubicBezTo>
                  <a:cubicBezTo>
                    <a:pt x="1087" y="56"/>
                    <a:pt x="1087" y="56"/>
                    <a:pt x="1087" y="55"/>
                  </a:cubicBezTo>
                  <a:cubicBezTo>
                    <a:pt x="1087" y="55"/>
                    <a:pt x="1087" y="55"/>
                    <a:pt x="1087" y="55"/>
                  </a:cubicBezTo>
                  <a:cubicBezTo>
                    <a:pt x="1087" y="54"/>
                    <a:pt x="1087" y="54"/>
                    <a:pt x="1087" y="53"/>
                  </a:cubicBezTo>
                  <a:cubicBezTo>
                    <a:pt x="1087" y="53"/>
                    <a:pt x="1087" y="53"/>
                    <a:pt x="1087" y="53"/>
                  </a:cubicBezTo>
                  <a:cubicBezTo>
                    <a:pt x="1087" y="53"/>
                    <a:pt x="1087" y="53"/>
                    <a:pt x="1087" y="53"/>
                  </a:cubicBezTo>
                  <a:cubicBezTo>
                    <a:pt x="1086" y="53"/>
                    <a:pt x="1087" y="52"/>
                    <a:pt x="1086" y="52"/>
                  </a:cubicBezTo>
                  <a:cubicBezTo>
                    <a:pt x="1086" y="52"/>
                    <a:pt x="1086" y="52"/>
                    <a:pt x="1086" y="52"/>
                  </a:cubicBezTo>
                  <a:cubicBezTo>
                    <a:pt x="1086" y="52"/>
                    <a:pt x="1086" y="51"/>
                    <a:pt x="1086" y="51"/>
                  </a:cubicBezTo>
                  <a:cubicBezTo>
                    <a:pt x="1086" y="51"/>
                    <a:pt x="1086" y="51"/>
                    <a:pt x="1086" y="51"/>
                  </a:cubicBezTo>
                  <a:cubicBezTo>
                    <a:pt x="1086" y="51"/>
                    <a:pt x="1086" y="51"/>
                    <a:pt x="1086" y="51"/>
                  </a:cubicBezTo>
                  <a:cubicBezTo>
                    <a:pt x="1086" y="51"/>
                    <a:pt x="1086" y="50"/>
                    <a:pt x="1086" y="50"/>
                  </a:cubicBezTo>
                  <a:cubicBezTo>
                    <a:pt x="1086" y="50"/>
                    <a:pt x="1086" y="50"/>
                    <a:pt x="1086" y="50"/>
                  </a:cubicBezTo>
                  <a:cubicBezTo>
                    <a:pt x="1086" y="50"/>
                    <a:pt x="1086" y="50"/>
                    <a:pt x="1086" y="50"/>
                  </a:cubicBezTo>
                  <a:cubicBezTo>
                    <a:pt x="1086" y="50"/>
                    <a:pt x="1086" y="49"/>
                    <a:pt x="1085" y="49"/>
                  </a:cubicBezTo>
                  <a:cubicBezTo>
                    <a:pt x="1085" y="49"/>
                    <a:pt x="1085" y="49"/>
                    <a:pt x="1085" y="49"/>
                  </a:cubicBezTo>
                  <a:cubicBezTo>
                    <a:pt x="1085" y="49"/>
                    <a:pt x="1085" y="48"/>
                    <a:pt x="1085" y="48"/>
                  </a:cubicBezTo>
                  <a:cubicBezTo>
                    <a:pt x="1085" y="48"/>
                    <a:pt x="1085" y="48"/>
                    <a:pt x="1085" y="48"/>
                  </a:cubicBezTo>
                  <a:cubicBezTo>
                    <a:pt x="1085" y="48"/>
                    <a:pt x="1085" y="48"/>
                    <a:pt x="1085" y="48"/>
                  </a:cubicBezTo>
                  <a:cubicBezTo>
                    <a:pt x="1085" y="48"/>
                    <a:pt x="1085" y="47"/>
                    <a:pt x="1085" y="47"/>
                  </a:cubicBezTo>
                  <a:cubicBezTo>
                    <a:pt x="1085" y="47"/>
                    <a:pt x="1085" y="47"/>
                    <a:pt x="1085" y="47"/>
                  </a:cubicBezTo>
                  <a:cubicBezTo>
                    <a:pt x="1084" y="47"/>
                    <a:pt x="1084" y="47"/>
                    <a:pt x="1084" y="47"/>
                  </a:cubicBezTo>
                  <a:cubicBezTo>
                    <a:pt x="1084" y="47"/>
                    <a:pt x="1084" y="47"/>
                    <a:pt x="1084" y="47"/>
                  </a:cubicBezTo>
                  <a:cubicBezTo>
                    <a:pt x="1084" y="46"/>
                    <a:pt x="1084" y="46"/>
                    <a:pt x="1084" y="46"/>
                  </a:cubicBezTo>
                  <a:cubicBezTo>
                    <a:pt x="1084" y="46"/>
                    <a:pt x="1084" y="46"/>
                    <a:pt x="1084" y="46"/>
                  </a:cubicBezTo>
                  <a:cubicBezTo>
                    <a:pt x="1084" y="46"/>
                    <a:pt x="1084" y="45"/>
                    <a:pt x="1083" y="45"/>
                  </a:cubicBezTo>
                  <a:cubicBezTo>
                    <a:pt x="1084" y="45"/>
                    <a:pt x="1084" y="45"/>
                    <a:pt x="1084" y="45"/>
                  </a:cubicBezTo>
                  <a:cubicBezTo>
                    <a:pt x="1084" y="45"/>
                    <a:pt x="1083" y="45"/>
                    <a:pt x="1083" y="45"/>
                  </a:cubicBezTo>
                  <a:cubicBezTo>
                    <a:pt x="1083" y="45"/>
                    <a:pt x="1083" y="45"/>
                    <a:pt x="1083" y="45"/>
                  </a:cubicBezTo>
                  <a:cubicBezTo>
                    <a:pt x="1083" y="45"/>
                    <a:pt x="1083" y="44"/>
                    <a:pt x="1083" y="44"/>
                  </a:cubicBezTo>
                  <a:cubicBezTo>
                    <a:pt x="1083" y="44"/>
                    <a:pt x="1083" y="44"/>
                    <a:pt x="1083" y="44"/>
                  </a:cubicBezTo>
                  <a:cubicBezTo>
                    <a:pt x="1083" y="44"/>
                    <a:pt x="1082" y="43"/>
                    <a:pt x="1082" y="43"/>
                  </a:cubicBezTo>
                  <a:cubicBezTo>
                    <a:pt x="1082" y="43"/>
                    <a:pt x="1082" y="43"/>
                    <a:pt x="1082" y="43"/>
                  </a:cubicBezTo>
                  <a:cubicBezTo>
                    <a:pt x="1082" y="43"/>
                    <a:pt x="1082" y="43"/>
                    <a:pt x="1082" y="43"/>
                  </a:cubicBezTo>
                  <a:cubicBezTo>
                    <a:pt x="1082" y="43"/>
                    <a:pt x="1082" y="43"/>
                    <a:pt x="1082" y="43"/>
                  </a:cubicBezTo>
                  <a:cubicBezTo>
                    <a:pt x="1082" y="43"/>
                    <a:pt x="1082" y="42"/>
                    <a:pt x="1081" y="42"/>
                  </a:cubicBezTo>
                  <a:cubicBezTo>
                    <a:pt x="1081" y="42"/>
                    <a:pt x="1081" y="42"/>
                    <a:pt x="1081" y="42"/>
                  </a:cubicBezTo>
                  <a:cubicBezTo>
                    <a:pt x="1081" y="42"/>
                    <a:pt x="1081" y="42"/>
                    <a:pt x="1081" y="42"/>
                  </a:cubicBezTo>
                  <a:cubicBezTo>
                    <a:pt x="1081" y="42"/>
                    <a:pt x="1081" y="42"/>
                    <a:pt x="1081" y="42"/>
                  </a:cubicBezTo>
                  <a:cubicBezTo>
                    <a:pt x="1081" y="42"/>
                    <a:pt x="1081" y="41"/>
                    <a:pt x="1081" y="41"/>
                  </a:cubicBezTo>
                  <a:cubicBezTo>
                    <a:pt x="1081" y="41"/>
                    <a:pt x="1081" y="41"/>
                    <a:pt x="1081" y="41"/>
                  </a:cubicBezTo>
                  <a:cubicBezTo>
                    <a:pt x="1081" y="41"/>
                    <a:pt x="1081" y="41"/>
                    <a:pt x="1080" y="41"/>
                  </a:cubicBezTo>
                  <a:cubicBezTo>
                    <a:pt x="1080" y="41"/>
                    <a:pt x="1080" y="41"/>
                    <a:pt x="1080" y="41"/>
                  </a:cubicBezTo>
                  <a:cubicBezTo>
                    <a:pt x="1080" y="40"/>
                    <a:pt x="1079" y="39"/>
                    <a:pt x="1078" y="39"/>
                  </a:cubicBezTo>
                  <a:cubicBezTo>
                    <a:pt x="1078" y="38"/>
                    <a:pt x="1078" y="38"/>
                    <a:pt x="1078" y="38"/>
                  </a:cubicBezTo>
                  <a:cubicBezTo>
                    <a:pt x="1078" y="38"/>
                    <a:pt x="1078" y="38"/>
                    <a:pt x="1078" y="38"/>
                  </a:cubicBezTo>
                  <a:cubicBezTo>
                    <a:pt x="1078" y="38"/>
                    <a:pt x="1078" y="38"/>
                    <a:pt x="1078" y="38"/>
                  </a:cubicBezTo>
                  <a:cubicBezTo>
                    <a:pt x="1078" y="38"/>
                    <a:pt x="1077" y="38"/>
                    <a:pt x="1077" y="38"/>
                  </a:cubicBezTo>
                  <a:cubicBezTo>
                    <a:pt x="1077" y="38"/>
                    <a:pt x="1077" y="38"/>
                    <a:pt x="1077" y="38"/>
                  </a:cubicBezTo>
                  <a:cubicBezTo>
                    <a:pt x="1077" y="38"/>
                    <a:pt x="1077" y="37"/>
                    <a:pt x="1076" y="37"/>
                  </a:cubicBezTo>
                  <a:cubicBezTo>
                    <a:pt x="1076" y="37"/>
                    <a:pt x="1076" y="37"/>
                    <a:pt x="1076" y="37"/>
                  </a:cubicBezTo>
                  <a:cubicBezTo>
                    <a:pt x="1076" y="37"/>
                    <a:pt x="1076" y="37"/>
                    <a:pt x="1076" y="37"/>
                  </a:cubicBezTo>
                  <a:cubicBezTo>
                    <a:pt x="1076" y="37"/>
                    <a:pt x="1076" y="37"/>
                    <a:pt x="1076" y="37"/>
                  </a:cubicBezTo>
                  <a:cubicBezTo>
                    <a:pt x="1076" y="37"/>
                    <a:pt x="1075" y="37"/>
                    <a:pt x="1075" y="36"/>
                  </a:cubicBezTo>
                  <a:cubicBezTo>
                    <a:pt x="1075" y="36"/>
                    <a:pt x="1075" y="36"/>
                    <a:pt x="1075" y="36"/>
                  </a:cubicBezTo>
                  <a:cubicBezTo>
                    <a:pt x="1075" y="36"/>
                    <a:pt x="1075" y="36"/>
                    <a:pt x="1075" y="36"/>
                  </a:cubicBezTo>
                  <a:cubicBezTo>
                    <a:pt x="1075" y="36"/>
                    <a:pt x="1075" y="36"/>
                    <a:pt x="1075" y="36"/>
                  </a:cubicBezTo>
                  <a:cubicBezTo>
                    <a:pt x="1075" y="36"/>
                    <a:pt x="1075" y="36"/>
                    <a:pt x="1075" y="36"/>
                  </a:cubicBezTo>
                  <a:cubicBezTo>
                    <a:pt x="1074" y="36"/>
                    <a:pt x="1074" y="36"/>
                    <a:pt x="1074" y="36"/>
                  </a:cubicBezTo>
                  <a:cubicBezTo>
                    <a:pt x="1074" y="36"/>
                    <a:pt x="1074" y="36"/>
                    <a:pt x="1074" y="36"/>
                  </a:cubicBezTo>
                  <a:cubicBezTo>
                    <a:pt x="1074" y="35"/>
                    <a:pt x="1074" y="36"/>
                    <a:pt x="1073" y="35"/>
                  </a:cubicBezTo>
                  <a:cubicBezTo>
                    <a:pt x="1073" y="35"/>
                    <a:pt x="1073" y="35"/>
                    <a:pt x="1073" y="35"/>
                  </a:cubicBezTo>
                  <a:cubicBezTo>
                    <a:pt x="1073" y="35"/>
                    <a:pt x="1073" y="35"/>
                    <a:pt x="1073" y="35"/>
                  </a:cubicBezTo>
                  <a:cubicBezTo>
                    <a:pt x="1073" y="35"/>
                    <a:pt x="1073" y="35"/>
                    <a:pt x="1073" y="35"/>
                  </a:cubicBezTo>
                  <a:cubicBezTo>
                    <a:pt x="1073" y="35"/>
                    <a:pt x="1072" y="35"/>
                    <a:pt x="1072" y="35"/>
                  </a:cubicBezTo>
                  <a:cubicBezTo>
                    <a:pt x="1072" y="35"/>
                    <a:pt x="1072" y="35"/>
                    <a:pt x="1072" y="35"/>
                  </a:cubicBezTo>
                  <a:cubicBezTo>
                    <a:pt x="1072" y="35"/>
                    <a:pt x="1072" y="35"/>
                    <a:pt x="1072" y="35"/>
                  </a:cubicBezTo>
                  <a:cubicBezTo>
                    <a:pt x="1072" y="34"/>
                    <a:pt x="1071" y="35"/>
                    <a:pt x="1071" y="34"/>
                  </a:cubicBezTo>
                  <a:cubicBezTo>
                    <a:pt x="1071" y="34"/>
                    <a:pt x="1071" y="34"/>
                    <a:pt x="1071" y="34"/>
                  </a:cubicBezTo>
                  <a:cubicBezTo>
                    <a:pt x="1071" y="34"/>
                    <a:pt x="1070" y="34"/>
                    <a:pt x="1070" y="34"/>
                  </a:cubicBezTo>
                  <a:cubicBezTo>
                    <a:pt x="1070" y="34"/>
                    <a:pt x="1070" y="34"/>
                    <a:pt x="1070" y="34"/>
                  </a:cubicBezTo>
                  <a:cubicBezTo>
                    <a:pt x="1070" y="34"/>
                    <a:pt x="1069" y="34"/>
                    <a:pt x="1069" y="34"/>
                  </a:cubicBezTo>
                  <a:cubicBezTo>
                    <a:pt x="1069" y="34"/>
                    <a:pt x="1069" y="34"/>
                    <a:pt x="1069" y="34"/>
                  </a:cubicBezTo>
                  <a:cubicBezTo>
                    <a:pt x="1068" y="33"/>
                    <a:pt x="1068" y="34"/>
                    <a:pt x="1068" y="33"/>
                  </a:cubicBezTo>
                  <a:cubicBezTo>
                    <a:pt x="1067" y="33"/>
                    <a:pt x="1067" y="33"/>
                    <a:pt x="1067" y="33"/>
                  </a:cubicBezTo>
                  <a:cubicBezTo>
                    <a:pt x="1067" y="33"/>
                    <a:pt x="1066" y="33"/>
                    <a:pt x="1066" y="33"/>
                  </a:cubicBezTo>
                  <a:cubicBezTo>
                    <a:pt x="1066" y="33"/>
                    <a:pt x="1066" y="33"/>
                    <a:pt x="1065" y="33"/>
                  </a:cubicBezTo>
                  <a:cubicBezTo>
                    <a:pt x="1065" y="33"/>
                    <a:pt x="1064" y="33"/>
                    <a:pt x="1063" y="33"/>
                  </a:cubicBezTo>
                  <a:cubicBezTo>
                    <a:pt x="1061" y="33"/>
                    <a:pt x="1059" y="33"/>
                    <a:pt x="1058" y="33"/>
                  </a:cubicBezTo>
                  <a:cubicBezTo>
                    <a:pt x="1057" y="33"/>
                    <a:pt x="1056" y="33"/>
                    <a:pt x="1055" y="33"/>
                  </a:cubicBezTo>
                  <a:cubicBezTo>
                    <a:pt x="1055" y="33"/>
                    <a:pt x="1055" y="33"/>
                    <a:pt x="1055" y="33"/>
                  </a:cubicBezTo>
                  <a:cubicBezTo>
                    <a:pt x="1054" y="33"/>
                    <a:pt x="1054" y="33"/>
                    <a:pt x="1053" y="33"/>
                  </a:cubicBezTo>
                  <a:cubicBezTo>
                    <a:pt x="1053" y="33"/>
                    <a:pt x="1053" y="33"/>
                    <a:pt x="1053" y="33"/>
                  </a:cubicBezTo>
                  <a:cubicBezTo>
                    <a:pt x="1053" y="34"/>
                    <a:pt x="1052" y="33"/>
                    <a:pt x="1052" y="34"/>
                  </a:cubicBezTo>
                  <a:cubicBezTo>
                    <a:pt x="1052" y="34"/>
                    <a:pt x="1052" y="34"/>
                    <a:pt x="1052" y="34"/>
                  </a:cubicBezTo>
                  <a:cubicBezTo>
                    <a:pt x="1052" y="34"/>
                    <a:pt x="1051" y="34"/>
                    <a:pt x="1051" y="34"/>
                  </a:cubicBezTo>
                  <a:cubicBezTo>
                    <a:pt x="1051" y="34"/>
                    <a:pt x="1051" y="34"/>
                    <a:pt x="1051" y="34"/>
                  </a:cubicBezTo>
                  <a:cubicBezTo>
                    <a:pt x="1051" y="34"/>
                    <a:pt x="1050" y="34"/>
                    <a:pt x="1050" y="34"/>
                  </a:cubicBezTo>
                  <a:cubicBezTo>
                    <a:pt x="1050" y="34"/>
                    <a:pt x="1050" y="34"/>
                    <a:pt x="1050" y="34"/>
                  </a:cubicBezTo>
                  <a:cubicBezTo>
                    <a:pt x="1050" y="35"/>
                    <a:pt x="1049" y="34"/>
                    <a:pt x="1049" y="35"/>
                  </a:cubicBezTo>
                  <a:cubicBezTo>
                    <a:pt x="1049" y="35"/>
                    <a:pt x="1049" y="35"/>
                    <a:pt x="1049" y="35"/>
                  </a:cubicBezTo>
                  <a:cubicBezTo>
                    <a:pt x="1049" y="35"/>
                    <a:pt x="1048" y="35"/>
                    <a:pt x="1048" y="35"/>
                  </a:cubicBezTo>
                  <a:cubicBezTo>
                    <a:pt x="1048" y="35"/>
                    <a:pt x="1048" y="35"/>
                    <a:pt x="1048" y="35"/>
                  </a:cubicBezTo>
                  <a:cubicBezTo>
                    <a:pt x="1048" y="35"/>
                    <a:pt x="1048" y="35"/>
                    <a:pt x="1047" y="35"/>
                  </a:cubicBezTo>
                  <a:cubicBezTo>
                    <a:pt x="1047" y="35"/>
                    <a:pt x="1047" y="35"/>
                    <a:pt x="1047" y="35"/>
                  </a:cubicBezTo>
                  <a:cubicBezTo>
                    <a:pt x="1047" y="36"/>
                    <a:pt x="1047" y="36"/>
                    <a:pt x="1047" y="36"/>
                  </a:cubicBezTo>
                  <a:cubicBezTo>
                    <a:pt x="1047" y="36"/>
                    <a:pt x="1047" y="36"/>
                    <a:pt x="1047" y="36"/>
                  </a:cubicBezTo>
                  <a:cubicBezTo>
                    <a:pt x="1047" y="36"/>
                    <a:pt x="1046" y="36"/>
                    <a:pt x="1046" y="36"/>
                  </a:cubicBezTo>
                  <a:cubicBezTo>
                    <a:pt x="1046" y="36"/>
                    <a:pt x="1046" y="36"/>
                    <a:pt x="1046" y="36"/>
                  </a:cubicBezTo>
                  <a:cubicBezTo>
                    <a:pt x="1046" y="36"/>
                    <a:pt x="1045" y="36"/>
                    <a:pt x="1045" y="36"/>
                  </a:cubicBezTo>
                  <a:cubicBezTo>
                    <a:pt x="1045" y="36"/>
                    <a:pt x="1045" y="36"/>
                    <a:pt x="1045" y="36"/>
                  </a:cubicBezTo>
                  <a:cubicBezTo>
                    <a:pt x="1045" y="36"/>
                    <a:pt x="1045" y="37"/>
                    <a:pt x="1045" y="37"/>
                  </a:cubicBezTo>
                  <a:cubicBezTo>
                    <a:pt x="1045" y="37"/>
                    <a:pt x="1045" y="37"/>
                    <a:pt x="1045" y="37"/>
                  </a:cubicBezTo>
                  <a:cubicBezTo>
                    <a:pt x="1045" y="37"/>
                    <a:pt x="1044" y="37"/>
                    <a:pt x="1044" y="37"/>
                  </a:cubicBezTo>
                  <a:cubicBezTo>
                    <a:pt x="1044" y="37"/>
                    <a:pt x="1044" y="37"/>
                    <a:pt x="1044" y="37"/>
                  </a:cubicBezTo>
                  <a:cubicBezTo>
                    <a:pt x="1044" y="37"/>
                    <a:pt x="1044" y="37"/>
                    <a:pt x="1044" y="38"/>
                  </a:cubicBezTo>
                  <a:cubicBezTo>
                    <a:pt x="1044" y="38"/>
                    <a:pt x="1044" y="38"/>
                    <a:pt x="1044" y="38"/>
                  </a:cubicBezTo>
                  <a:cubicBezTo>
                    <a:pt x="1043" y="38"/>
                    <a:pt x="1043" y="38"/>
                    <a:pt x="1043" y="38"/>
                  </a:cubicBezTo>
                  <a:cubicBezTo>
                    <a:pt x="1043" y="38"/>
                    <a:pt x="1043" y="38"/>
                    <a:pt x="1043" y="38"/>
                  </a:cubicBezTo>
                  <a:cubicBezTo>
                    <a:pt x="1043" y="38"/>
                    <a:pt x="1043" y="38"/>
                    <a:pt x="1043" y="38"/>
                  </a:cubicBezTo>
                  <a:cubicBezTo>
                    <a:pt x="1043" y="38"/>
                    <a:pt x="1043" y="38"/>
                    <a:pt x="1043" y="38"/>
                  </a:cubicBezTo>
                  <a:cubicBezTo>
                    <a:pt x="1043" y="38"/>
                    <a:pt x="1042" y="38"/>
                    <a:pt x="1042" y="39"/>
                  </a:cubicBezTo>
                  <a:cubicBezTo>
                    <a:pt x="1042" y="39"/>
                    <a:pt x="1042" y="39"/>
                    <a:pt x="1042" y="39"/>
                  </a:cubicBezTo>
                  <a:cubicBezTo>
                    <a:pt x="1042" y="39"/>
                    <a:pt x="1042" y="39"/>
                    <a:pt x="1042" y="39"/>
                  </a:cubicBezTo>
                  <a:cubicBezTo>
                    <a:pt x="1042" y="39"/>
                    <a:pt x="1042" y="39"/>
                    <a:pt x="1042" y="39"/>
                  </a:cubicBezTo>
                  <a:cubicBezTo>
                    <a:pt x="1042" y="39"/>
                    <a:pt x="1042" y="39"/>
                    <a:pt x="1041" y="39"/>
                  </a:cubicBezTo>
                  <a:cubicBezTo>
                    <a:pt x="1041" y="39"/>
                    <a:pt x="1041" y="39"/>
                    <a:pt x="1041" y="39"/>
                  </a:cubicBezTo>
                  <a:cubicBezTo>
                    <a:pt x="1041" y="40"/>
                    <a:pt x="1040" y="40"/>
                    <a:pt x="1040" y="40"/>
                  </a:cubicBezTo>
                  <a:cubicBezTo>
                    <a:pt x="1040" y="40"/>
                    <a:pt x="1040" y="40"/>
                    <a:pt x="1040" y="40"/>
                  </a:cubicBezTo>
                  <a:cubicBezTo>
                    <a:pt x="1040" y="40"/>
                    <a:pt x="1040" y="40"/>
                    <a:pt x="1040" y="41"/>
                  </a:cubicBezTo>
                  <a:cubicBezTo>
                    <a:pt x="1040" y="41"/>
                    <a:pt x="1040" y="41"/>
                    <a:pt x="1040" y="41"/>
                  </a:cubicBezTo>
                  <a:cubicBezTo>
                    <a:pt x="1040" y="41"/>
                    <a:pt x="1039" y="41"/>
                    <a:pt x="1039" y="41"/>
                  </a:cubicBezTo>
                  <a:cubicBezTo>
                    <a:pt x="1039" y="41"/>
                    <a:pt x="1039" y="41"/>
                    <a:pt x="1039" y="41"/>
                  </a:cubicBezTo>
                  <a:cubicBezTo>
                    <a:pt x="1039" y="41"/>
                    <a:pt x="1039" y="41"/>
                    <a:pt x="1039" y="41"/>
                  </a:cubicBezTo>
                  <a:cubicBezTo>
                    <a:pt x="1039" y="41"/>
                    <a:pt x="1039" y="41"/>
                    <a:pt x="1039" y="41"/>
                  </a:cubicBezTo>
                  <a:cubicBezTo>
                    <a:pt x="1039" y="41"/>
                    <a:pt x="1039" y="42"/>
                    <a:pt x="1039" y="42"/>
                  </a:cubicBezTo>
                  <a:cubicBezTo>
                    <a:pt x="1039" y="42"/>
                    <a:pt x="1039" y="42"/>
                    <a:pt x="1039" y="42"/>
                  </a:cubicBezTo>
                  <a:cubicBezTo>
                    <a:pt x="1039" y="42"/>
                    <a:pt x="1038" y="42"/>
                    <a:pt x="1038" y="42"/>
                  </a:cubicBezTo>
                  <a:cubicBezTo>
                    <a:pt x="1038" y="42"/>
                    <a:pt x="1038" y="42"/>
                    <a:pt x="1038" y="42"/>
                  </a:cubicBezTo>
                  <a:cubicBezTo>
                    <a:pt x="1038" y="42"/>
                    <a:pt x="1038" y="43"/>
                    <a:pt x="1038" y="43"/>
                  </a:cubicBezTo>
                  <a:cubicBezTo>
                    <a:pt x="1038" y="43"/>
                    <a:pt x="1038" y="43"/>
                    <a:pt x="1038" y="43"/>
                  </a:cubicBezTo>
                  <a:cubicBezTo>
                    <a:pt x="1038" y="43"/>
                    <a:pt x="1037" y="43"/>
                    <a:pt x="1037" y="43"/>
                  </a:cubicBezTo>
                  <a:cubicBezTo>
                    <a:pt x="1037" y="43"/>
                    <a:pt x="1037" y="43"/>
                    <a:pt x="1037" y="43"/>
                  </a:cubicBezTo>
                  <a:cubicBezTo>
                    <a:pt x="1037" y="44"/>
                    <a:pt x="1037" y="44"/>
                    <a:pt x="1037" y="44"/>
                  </a:cubicBezTo>
                  <a:cubicBezTo>
                    <a:pt x="1037" y="44"/>
                    <a:pt x="1037" y="44"/>
                    <a:pt x="1037" y="44"/>
                  </a:cubicBezTo>
                  <a:cubicBezTo>
                    <a:pt x="1037" y="44"/>
                    <a:pt x="1037" y="44"/>
                    <a:pt x="1036" y="45"/>
                  </a:cubicBezTo>
                  <a:cubicBezTo>
                    <a:pt x="1036" y="45"/>
                    <a:pt x="1036" y="45"/>
                    <a:pt x="1036" y="45"/>
                  </a:cubicBezTo>
                  <a:cubicBezTo>
                    <a:pt x="1036" y="45"/>
                    <a:pt x="1036" y="45"/>
                    <a:pt x="1036" y="45"/>
                  </a:cubicBezTo>
                  <a:cubicBezTo>
                    <a:pt x="1036" y="45"/>
                    <a:pt x="1036" y="45"/>
                    <a:pt x="1036" y="45"/>
                  </a:cubicBezTo>
                  <a:cubicBezTo>
                    <a:pt x="1036" y="45"/>
                    <a:pt x="1036" y="46"/>
                    <a:pt x="1036" y="46"/>
                  </a:cubicBezTo>
                  <a:cubicBezTo>
                    <a:pt x="1036" y="46"/>
                    <a:pt x="1036" y="46"/>
                    <a:pt x="1036" y="46"/>
                  </a:cubicBezTo>
                  <a:cubicBezTo>
                    <a:pt x="1035" y="46"/>
                    <a:pt x="1035" y="46"/>
                    <a:pt x="1035" y="46"/>
                  </a:cubicBezTo>
                  <a:cubicBezTo>
                    <a:pt x="1035" y="46"/>
                    <a:pt x="1035" y="46"/>
                    <a:pt x="1035" y="46"/>
                  </a:cubicBezTo>
                  <a:cubicBezTo>
                    <a:pt x="1035" y="46"/>
                    <a:pt x="1035" y="47"/>
                    <a:pt x="1035" y="47"/>
                  </a:cubicBezTo>
                  <a:cubicBezTo>
                    <a:pt x="1035" y="47"/>
                    <a:pt x="1035" y="47"/>
                    <a:pt x="1035" y="47"/>
                  </a:cubicBezTo>
                  <a:cubicBezTo>
                    <a:pt x="1035" y="47"/>
                    <a:pt x="1035" y="47"/>
                    <a:pt x="1035" y="47"/>
                  </a:cubicBezTo>
                  <a:cubicBezTo>
                    <a:pt x="1035" y="47"/>
                    <a:pt x="1035" y="47"/>
                    <a:pt x="1035" y="47"/>
                  </a:cubicBezTo>
                  <a:cubicBezTo>
                    <a:pt x="1034" y="47"/>
                    <a:pt x="1034" y="48"/>
                    <a:pt x="1034" y="48"/>
                  </a:cubicBezTo>
                  <a:cubicBezTo>
                    <a:pt x="1034" y="48"/>
                    <a:pt x="1034" y="48"/>
                    <a:pt x="1034" y="48"/>
                  </a:cubicBezTo>
                  <a:cubicBezTo>
                    <a:pt x="1034" y="48"/>
                    <a:pt x="1034" y="48"/>
                    <a:pt x="1034" y="49"/>
                  </a:cubicBezTo>
                  <a:cubicBezTo>
                    <a:pt x="1034" y="49"/>
                    <a:pt x="1034" y="49"/>
                    <a:pt x="1034" y="49"/>
                  </a:cubicBezTo>
                  <a:cubicBezTo>
                    <a:pt x="1034" y="49"/>
                    <a:pt x="1034" y="49"/>
                    <a:pt x="1033" y="49"/>
                  </a:cubicBezTo>
                  <a:cubicBezTo>
                    <a:pt x="1033" y="49"/>
                    <a:pt x="1033" y="49"/>
                    <a:pt x="1033" y="49"/>
                  </a:cubicBezTo>
                  <a:cubicBezTo>
                    <a:pt x="1033" y="49"/>
                    <a:pt x="1033" y="50"/>
                    <a:pt x="1033" y="50"/>
                  </a:cubicBezTo>
                  <a:cubicBezTo>
                    <a:pt x="1033" y="50"/>
                    <a:pt x="1033" y="50"/>
                    <a:pt x="1033" y="50"/>
                  </a:cubicBezTo>
                  <a:cubicBezTo>
                    <a:pt x="1033" y="50"/>
                    <a:pt x="1033" y="51"/>
                    <a:pt x="1033" y="51"/>
                  </a:cubicBezTo>
                  <a:cubicBezTo>
                    <a:pt x="1033" y="51"/>
                    <a:pt x="1033" y="51"/>
                    <a:pt x="1033" y="51"/>
                  </a:cubicBezTo>
                  <a:cubicBezTo>
                    <a:pt x="1033" y="51"/>
                    <a:pt x="1033" y="51"/>
                    <a:pt x="1032" y="51"/>
                  </a:cubicBezTo>
                  <a:cubicBezTo>
                    <a:pt x="1032" y="51"/>
                    <a:pt x="1032" y="51"/>
                    <a:pt x="1032" y="51"/>
                  </a:cubicBezTo>
                  <a:cubicBezTo>
                    <a:pt x="1032" y="52"/>
                    <a:pt x="1032" y="52"/>
                    <a:pt x="1032" y="52"/>
                  </a:cubicBezTo>
                  <a:cubicBezTo>
                    <a:pt x="1032" y="52"/>
                    <a:pt x="1032" y="52"/>
                    <a:pt x="1032" y="52"/>
                  </a:cubicBezTo>
                  <a:cubicBezTo>
                    <a:pt x="1032" y="53"/>
                    <a:pt x="1032" y="53"/>
                    <a:pt x="1032" y="53"/>
                  </a:cubicBezTo>
                  <a:cubicBezTo>
                    <a:pt x="1032" y="53"/>
                    <a:pt x="1032" y="53"/>
                    <a:pt x="1032" y="53"/>
                  </a:cubicBezTo>
                  <a:cubicBezTo>
                    <a:pt x="1031" y="53"/>
                    <a:pt x="1032" y="54"/>
                    <a:pt x="1031" y="54"/>
                  </a:cubicBezTo>
                  <a:cubicBezTo>
                    <a:pt x="1031" y="54"/>
                    <a:pt x="1031" y="54"/>
                    <a:pt x="1031" y="54"/>
                  </a:cubicBezTo>
                  <a:cubicBezTo>
                    <a:pt x="1031" y="54"/>
                    <a:pt x="1031" y="55"/>
                    <a:pt x="1031" y="55"/>
                  </a:cubicBezTo>
                  <a:cubicBezTo>
                    <a:pt x="1031" y="55"/>
                    <a:pt x="1031" y="55"/>
                    <a:pt x="1031" y="55"/>
                  </a:cubicBezTo>
                  <a:cubicBezTo>
                    <a:pt x="1031" y="56"/>
                    <a:pt x="1031" y="56"/>
                    <a:pt x="1031" y="56"/>
                  </a:cubicBezTo>
                  <a:cubicBezTo>
                    <a:pt x="1031" y="56"/>
                    <a:pt x="1031" y="57"/>
                    <a:pt x="1031" y="57"/>
                  </a:cubicBezTo>
                  <a:cubicBezTo>
                    <a:pt x="1030" y="57"/>
                    <a:pt x="1031" y="57"/>
                    <a:pt x="1030" y="58"/>
                  </a:cubicBezTo>
                  <a:cubicBezTo>
                    <a:pt x="1030" y="58"/>
                    <a:pt x="1030" y="58"/>
                    <a:pt x="1030" y="58"/>
                  </a:cubicBezTo>
                  <a:cubicBezTo>
                    <a:pt x="1030" y="58"/>
                    <a:pt x="1030" y="59"/>
                    <a:pt x="1030" y="59"/>
                  </a:cubicBezTo>
                  <a:cubicBezTo>
                    <a:pt x="1030" y="59"/>
                    <a:pt x="1030" y="59"/>
                    <a:pt x="1030" y="59"/>
                  </a:cubicBezTo>
                  <a:cubicBezTo>
                    <a:pt x="1030" y="59"/>
                    <a:pt x="1030" y="59"/>
                    <a:pt x="1030" y="59"/>
                  </a:cubicBezTo>
                  <a:cubicBezTo>
                    <a:pt x="1030" y="60"/>
                    <a:pt x="1030" y="61"/>
                    <a:pt x="1030" y="61"/>
                  </a:cubicBezTo>
                  <a:cubicBezTo>
                    <a:pt x="1030" y="61"/>
                    <a:pt x="1030" y="61"/>
                    <a:pt x="1030" y="61"/>
                  </a:cubicBezTo>
                  <a:cubicBezTo>
                    <a:pt x="1029" y="62"/>
                    <a:pt x="1030" y="63"/>
                    <a:pt x="1029" y="64"/>
                  </a:cubicBezTo>
                  <a:cubicBezTo>
                    <a:pt x="1029" y="64"/>
                    <a:pt x="1029" y="65"/>
                    <a:pt x="1029" y="65"/>
                  </a:cubicBezTo>
                  <a:cubicBezTo>
                    <a:pt x="1029" y="67"/>
                    <a:pt x="1029" y="70"/>
                    <a:pt x="1029" y="72"/>
                  </a:cubicBezTo>
                  <a:cubicBezTo>
                    <a:pt x="1029" y="72"/>
                    <a:pt x="1029" y="73"/>
                    <a:pt x="1029" y="73"/>
                  </a:cubicBezTo>
                  <a:cubicBezTo>
                    <a:pt x="1030" y="74"/>
                    <a:pt x="1029" y="75"/>
                    <a:pt x="1030" y="76"/>
                  </a:cubicBezTo>
                  <a:cubicBezTo>
                    <a:pt x="1030" y="76"/>
                    <a:pt x="1030" y="76"/>
                    <a:pt x="1030" y="76"/>
                  </a:cubicBezTo>
                  <a:cubicBezTo>
                    <a:pt x="1030" y="77"/>
                    <a:pt x="1030" y="77"/>
                    <a:pt x="1030" y="78"/>
                  </a:cubicBezTo>
                  <a:cubicBezTo>
                    <a:pt x="1030" y="78"/>
                    <a:pt x="1030" y="78"/>
                    <a:pt x="1030" y="78"/>
                  </a:cubicBezTo>
                  <a:cubicBezTo>
                    <a:pt x="1030" y="79"/>
                    <a:pt x="1030" y="79"/>
                    <a:pt x="1030" y="80"/>
                  </a:cubicBezTo>
                  <a:cubicBezTo>
                    <a:pt x="1030" y="80"/>
                    <a:pt x="1030" y="80"/>
                    <a:pt x="1030" y="80"/>
                  </a:cubicBezTo>
                  <a:cubicBezTo>
                    <a:pt x="1031" y="80"/>
                    <a:pt x="1030" y="81"/>
                    <a:pt x="1031" y="81"/>
                  </a:cubicBezTo>
                  <a:cubicBezTo>
                    <a:pt x="1031" y="81"/>
                    <a:pt x="1031" y="81"/>
                    <a:pt x="1031" y="81"/>
                  </a:cubicBezTo>
                  <a:cubicBezTo>
                    <a:pt x="1031" y="82"/>
                    <a:pt x="1031" y="82"/>
                    <a:pt x="1031" y="82"/>
                  </a:cubicBezTo>
                  <a:cubicBezTo>
                    <a:pt x="1031" y="82"/>
                    <a:pt x="1031" y="82"/>
                    <a:pt x="1031" y="82"/>
                  </a:cubicBezTo>
                  <a:cubicBezTo>
                    <a:pt x="1031" y="83"/>
                    <a:pt x="1031" y="83"/>
                    <a:pt x="1031" y="83"/>
                  </a:cubicBezTo>
                  <a:cubicBezTo>
                    <a:pt x="1031" y="83"/>
                    <a:pt x="1031" y="83"/>
                    <a:pt x="1031" y="83"/>
                  </a:cubicBezTo>
                  <a:cubicBezTo>
                    <a:pt x="1031" y="83"/>
                    <a:pt x="1031" y="83"/>
                    <a:pt x="1031" y="83"/>
                  </a:cubicBezTo>
                  <a:cubicBezTo>
                    <a:pt x="1031" y="84"/>
                    <a:pt x="1031" y="84"/>
                    <a:pt x="1031" y="84"/>
                  </a:cubicBezTo>
                  <a:cubicBezTo>
                    <a:pt x="1032" y="84"/>
                    <a:pt x="1032" y="84"/>
                    <a:pt x="1032" y="84"/>
                  </a:cubicBezTo>
                  <a:cubicBezTo>
                    <a:pt x="1032" y="84"/>
                    <a:pt x="1032" y="84"/>
                    <a:pt x="1032" y="84"/>
                  </a:cubicBezTo>
                  <a:cubicBezTo>
                    <a:pt x="1032" y="85"/>
                    <a:pt x="1032" y="85"/>
                    <a:pt x="1032" y="85"/>
                  </a:cubicBezTo>
                  <a:cubicBezTo>
                    <a:pt x="1032" y="85"/>
                    <a:pt x="1032" y="85"/>
                    <a:pt x="1032" y="85"/>
                  </a:cubicBezTo>
                  <a:cubicBezTo>
                    <a:pt x="1032" y="86"/>
                    <a:pt x="1032" y="86"/>
                    <a:pt x="1032" y="86"/>
                  </a:cubicBezTo>
                  <a:cubicBezTo>
                    <a:pt x="1032" y="86"/>
                    <a:pt x="1032" y="86"/>
                    <a:pt x="1032" y="86"/>
                  </a:cubicBezTo>
                  <a:cubicBezTo>
                    <a:pt x="1033" y="86"/>
                    <a:pt x="1033" y="87"/>
                    <a:pt x="1033" y="87"/>
                  </a:cubicBezTo>
                  <a:cubicBezTo>
                    <a:pt x="1033" y="87"/>
                    <a:pt x="1033" y="87"/>
                    <a:pt x="1033" y="87"/>
                  </a:cubicBezTo>
                  <a:cubicBezTo>
                    <a:pt x="1033" y="87"/>
                    <a:pt x="1033" y="87"/>
                    <a:pt x="1033" y="87"/>
                  </a:cubicBezTo>
                  <a:cubicBezTo>
                    <a:pt x="1033" y="87"/>
                    <a:pt x="1033" y="87"/>
                    <a:pt x="1033" y="88"/>
                  </a:cubicBezTo>
                  <a:cubicBezTo>
                    <a:pt x="1033" y="88"/>
                    <a:pt x="1033" y="88"/>
                    <a:pt x="1033" y="88"/>
                  </a:cubicBezTo>
                  <a:cubicBezTo>
                    <a:pt x="1033" y="88"/>
                    <a:pt x="1033" y="88"/>
                    <a:pt x="1033" y="88"/>
                  </a:cubicBezTo>
                  <a:cubicBezTo>
                    <a:pt x="1033" y="88"/>
                    <a:pt x="1033" y="88"/>
                    <a:pt x="1033" y="88"/>
                  </a:cubicBezTo>
                  <a:cubicBezTo>
                    <a:pt x="1034" y="88"/>
                    <a:pt x="1034" y="88"/>
                    <a:pt x="1034" y="88"/>
                  </a:cubicBezTo>
                  <a:cubicBezTo>
                    <a:pt x="1034" y="88"/>
                    <a:pt x="1034" y="88"/>
                    <a:pt x="1034" y="88"/>
                  </a:cubicBezTo>
                  <a:cubicBezTo>
                    <a:pt x="1034" y="89"/>
                    <a:pt x="1034" y="89"/>
                    <a:pt x="1034" y="89"/>
                  </a:cubicBezTo>
                  <a:cubicBezTo>
                    <a:pt x="1034" y="89"/>
                    <a:pt x="1034" y="89"/>
                    <a:pt x="1034" y="89"/>
                  </a:cubicBezTo>
                  <a:cubicBezTo>
                    <a:pt x="1034" y="89"/>
                    <a:pt x="1034" y="90"/>
                    <a:pt x="1034" y="90"/>
                  </a:cubicBezTo>
                  <a:cubicBezTo>
                    <a:pt x="1034" y="90"/>
                    <a:pt x="1034" y="90"/>
                    <a:pt x="1034" y="90"/>
                  </a:cubicBezTo>
                  <a:cubicBezTo>
                    <a:pt x="1034" y="90"/>
                    <a:pt x="1034" y="90"/>
                    <a:pt x="1035" y="90"/>
                  </a:cubicBezTo>
                  <a:cubicBezTo>
                    <a:pt x="1035" y="90"/>
                    <a:pt x="1035" y="90"/>
                    <a:pt x="1035" y="90"/>
                  </a:cubicBezTo>
                  <a:cubicBezTo>
                    <a:pt x="1035" y="90"/>
                    <a:pt x="1035" y="91"/>
                    <a:pt x="1035" y="91"/>
                  </a:cubicBezTo>
                  <a:cubicBezTo>
                    <a:pt x="1035" y="91"/>
                    <a:pt x="1035" y="91"/>
                    <a:pt x="1035" y="91"/>
                  </a:cubicBezTo>
                  <a:cubicBezTo>
                    <a:pt x="1035" y="91"/>
                    <a:pt x="1035" y="91"/>
                    <a:pt x="1035" y="91"/>
                  </a:cubicBezTo>
                  <a:cubicBezTo>
                    <a:pt x="1035" y="91"/>
                    <a:pt x="1035" y="91"/>
                    <a:pt x="1035" y="91"/>
                  </a:cubicBezTo>
                  <a:cubicBezTo>
                    <a:pt x="1035" y="92"/>
                    <a:pt x="1035" y="92"/>
                    <a:pt x="1036" y="92"/>
                  </a:cubicBezTo>
                  <a:cubicBezTo>
                    <a:pt x="1036" y="92"/>
                    <a:pt x="1036" y="92"/>
                    <a:pt x="1036" y="92"/>
                  </a:cubicBezTo>
                  <a:cubicBezTo>
                    <a:pt x="1036" y="92"/>
                    <a:pt x="1036" y="92"/>
                    <a:pt x="1036" y="92"/>
                  </a:cubicBezTo>
                  <a:cubicBezTo>
                    <a:pt x="1036" y="92"/>
                    <a:pt x="1036" y="92"/>
                    <a:pt x="1036" y="92"/>
                  </a:cubicBezTo>
                  <a:cubicBezTo>
                    <a:pt x="1036" y="93"/>
                    <a:pt x="1036" y="93"/>
                    <a:pt x="1036" y="93"/>
                  </a:cubicBezTo>
                  <a:cubicBezTo>
                    <a:pt x="1036" y="93"/>
                    <a:pt x="1036" y="93"/>
                    <a:pt x="1036" y="93"/>
                  </a:cubicBezTo>
                  <a:cubicBezTo>
                    <a:pt x="1036" y="93"/>
                    <a:pt x="1036" y="93"/>
                    <a:pt x="1037" y="93"/>
                  </a:cubicBezTo>
                  <a:cubicBezTo>
                    <a:pt x="1037" y="93"/>
                    <a:pt x="1037" y="93"/>
                    <a:pt x="1037" y="93"/>
                  </a:cubicBezTo>
                  <a:cubicBezTo>
                    <a:pt x="1037" y="93"/>
                    <a:pt x="1037" y="93"/>
                    <a:pt x="1037" y="94"/>
                  </a:cubicBezTo>
                  <a:cubicBezTo>
                    <a:pt x="1037" y="94"/>
                    <a:pt x="1037" y="94"/>
                    <a:pt x="1037" y="94"/>
                  </a:cubicBezTo>
                  <a:cubicBezTo>
                    <a:pt x="1037" y="94"/>
                    <a:pt x="1037" y="94"/>
                    <a:pt x="1038" y="94"/>
                  </a:cubicBezTo>
                  <a:cubicBezTo>
                    <a:pt x="1038" y="94"/>
                    <a:pt x="1038" y="94"/>
                    <a:pt x="1038" y="94"/>
                  </a:cubicBezTo>
                  <a:cubicBezTo>
                    <a:pt x="1038" y="95"/>
                    <a:pt x="1038" y="95"/>
                    <a:pt x="1038" y="95"/>
                  </a:cubicBezTo>
                  <a:cubicBezTo>
                    <a:pt x="1038" y="95"/>
                    <a:pt x="1038" y="95"/>
                    <a:pt x="1038" y="95"/>
                  </a:cubicBezTo>
                  <a:cubicBezTo>
                    <a:pt x="1038" y="95"/>
                    <a:pt x="1038" y="95"/>
                    <a:pt x="1038" y="95"/>
                  </a:cubicBezTo>
                  <a:cubicBezTo>
                    <a:pt x="1038" y="95"/>
                    <a:pt x="1038" y="95"/>
                    <a:pt x="1038" y="95"/>
                  </a:cubicBezTo>
                  <a:cubicBezTo>
                    <a:pt x="1038" y="95"/>
                    <a:pt x="1039" y="95"/>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39" y="96"/>
                    <a:pt x="1039" y="96"/>
                    <a:pt x="1039" y="96"/>
                  </a:cubicBezTo>
                  <a:cubicBezTo>
                    <a:pt x="1040" y="97"/>
                    <a:pt x="1040" y="97"/>
                    <a:pt x="1040" y="97"/>
                  </a:cubicBezTo>
                  <a:cubicBezTo>
                    <a:pt x="1040" y="97"/>
                    <a:pt x="1040" y="97"/>
                    <a:pt x="1040" y="97"/>
                  </a:cubicBezTo>
                  <a:cubicBezTo>
                    <a:pt x="1041" y="97"/>
                    <a:pt x="1041" y="97"/>
                    <a:pt x="1041" y="97"/>
                  </a:cubicBezTo>
                  <a:cubicBezTo>
                    <a:pt x="1041" y="97"/>
                    <a:pt x="1041" y="97"/>
                    <a:pt x="1041" y="97"/>
                  </a:cubicBezTo>
                  <a:cubicBezTo>
                    <a:pt x="1041" y="97"/>
                    <a:pt x="1041" y="98"/>
                    <a:pt x="1041" y="98"/>
                  </a:cubicBezTo>
                  <a:cubicBezTo>
                    <a:pt x="1041" y="98"/>
                    <a:pt x="1041" y="98"/>
                    <a:pt x="1041" y="98"/>
                  </a:cubicBezTo>
                  <a:cubicBezTo>
                    <a:pt x="1041" y="98"/>
                    <a:pt x="1042" y="98"/>
                    <a:pt x="1042" y="98"/>
                  </a:cubicBezTo>
                  <a:cubicBezTo>
                    <a:pt x="1042" y="98"/>
                    <a:pt x="1042" y="98"/>
                    <a:pt x="1042" y="98"/>
                  </a:cubicBezTo>
                  <a:cubicBezTo>
                    <a:pt x="1042" y="98"/>
                    <a:pt x="1042" y="98"/>
                    <a:pt x="1042" y="98"/>
                  </a:cubicBezTo>
                  <a:cubicBezTo>
                    <a:pt x="1042" y="98"/>
                    <a:pt x="1042" y="98"/>
                    <a:pt x="1042" y="98"/>
                  </a:cubicBezTo>
                  <a:cubicBezTo>
                    <a:pt x="1042" y="99"/>
                    <a:pt x="1043" y="98"/>
                    <a:pt x="1043" y="99"/>
                  </a:cubicBezTo>
                  <a:cubicBezTo>
                    <a:pt x="1043" y="99"/>
                    <a:pt x="1043" y="99"/>
                    <a:pt x="1043" y="99"/>
                  </a:cubicBezTo>
                  <a:cubicBezTo>
                    <a:pt x="1043" y="99"/>
                    <a:pt x="1043" y="99"/>
                    <a:pt x="1043" y="99"/>
                  </a:cubicBezTo>
                  <a:cubicBezTo>
                    <a:pt x="1043" y="99"/>
                    <a:pt x="1043" y="99"/>
                    <a:pt x="1043" y="99"/>
                  </a:cubicBezTo>
                  <a:cubicBezTo>
                    <a:pt x="1043" y="99"/>
                    <a:pt x="1044" y="99"/>
                    <a:pt x="1044" y="99"/>
                  </a:cubicBezTo>
                  <a:cubicBezTo>
                    <a:pt x="1044" y="99"/>
                    <a:pt x="1044" y="99"/>
                    <a:pt x="1044" y="99"/>
                  </a:cubicBezTo>
                  <a:cubicBezTo>
                    <a:pt x="1044" y="100"/>
                    <a:pt x="1044" y="100"/>
                    <a:pt x="1045" y="100"/>
                  </a:cubicBezTo>
                  <a:cubicBezTo>
                    <a:pt x="1045" y="100"/>
                    <a:pt x="1045" y="100"/>
                    <a:pt x="1045" y="100"/>
                  </a:cubicBezTo>
                  <a:cubicBezTo>
                    <a:pt x="1045" y="100"/>
                    <a:pt x="1045" y="100"/>
                    <a:pt x="1045" y="100"/>
                  </a:cubicBezTo>
                  <a:cubicBezTo>
                    <a:pt x="1045" y="100"/>
                    <a:pt x="1045" y="100"/>
                    <a:pt x="1045" y="100"/>
                  </a:cubicBezTo>
                  <a:cubicBezTo>
                    <a:pt x="1045" y="100"/>
                    <a:pt x="1045" y="100"/>
                    <a:pt x="1045" y="100"/>
                  </a:cubicBezTo>
                  <a:cubicBezTo>
                    <a:pt x="1045" y="100"/>
                    <a:pt x="1046" y="100"/>
                    <a:pt x="1046" y="100"/>
                  </a:cubicBezTo>
                  <a:cubicBezTo>
                    <a:pt x="1046" y="100"/>
                    <a:pt x="1046" y="100"/>
                    <a:pt x="1046" y="100"/>
                  </a:cubicBezTo>
                  <a:cubicBezTo>
                    <a:pt x="1046" y="100"/>
                    <a:pt x="1046" y="100"/>
                    <a:pt x="1046" y="100"/>
                  </a:cubicBezTo>
                  <a:cubicBezTo>
                    <a:pt x="1046" y="101"/>
                    <a:pt x="1047" y="101"/>
                    <a:pt x="1047" y="101"/>
                  </a:cubicBezTo>
                  <a:cubicBezTo>
                    <a:pt x="1047" y="101"/>
                    <a:pt x="1047" y="101"/>
                    <a:pt x="1047" y="101"/>
                  </a:cubicBezTo>
                  <a:cubicBezTo>
                    <a:pt x="1047" y="101"/>
                    <a:pt x="1047" y="101"/>
                    <a:pt x="1047" y="101"/>
                  </a:cubicBezTo>
                  <a:cubicBezTo>
                    <a:pt x="1047" y="101"/>
                    <a:pt x="1047" y="101"/>
                    <a:pt x="1047" y="101"/>
                  </a:cubicBezTo>
                  <a:cubicBezTo>
                    <a:pt x="1048" y="102"/>
                    <a:pt x="1048" y="101"/>
                    <a:pt x="1048" y="101"/>
                  </a:cubicBezTo>
                  <a:cubicBezTo>
                    <a:pt x="1048" y="101"/>
                    <a:pt x="1048" y="101"/>
                    <a:pt x="1048" y="101"/>
                  </a:cubicBezTo>
                  <a:cubicBezTo>
                    <a:pt x="1049" y="102"/>
                    <a:pt x="1049" y="102"/>
                    <a:pt x="1050" y="102"/>
                  </a:cubicBezTo>
                  <a:cubicBezTo>
                    <a:pt x="1049" y="102"/>
                    <a:pt x="1049" y="102"/>
                    <a:pt x="1049" y="102"/>
                  </a:cubicBezTo>
                  <a:cubicBezTo>
                    <a:pt x="1050" y="102"/>
                    <a:pt x="1050" y="102"/>
                    <a:pt x="1051" y="102"/>
                  </a:cubicBezTo>
                  <a:cubicBezTo>
                    <a:pt x="1051" y="102"/>
                    <a:pt x="1051" y="102"/>
                    <a:pt x="1051" y="102"/>
                  </a:cubicBezTo>
                  <a:cubicBezTo>
                    <a:pt x="1051" y="102"/>
                    <a:pt x="1051" y="102"/>
                    <a:pt x="1051" y="102"/>
                  </a:cubicBezTo>
                  <a:cubicBezTo>
                    <a:pt x="1051" y="103"/>
                    <a:pt x="1052" y="102"/>
                    <a:pt x="1052" y="103"/>
                  </a:cubicBezTo>
                  <a:cubicBezTo>
                    <a:pt x="1052" y="102"/>
                    <a:pt x="1052" y="102"/>
                    <a:pt x="1052" y="102"/>
                  </a:cubicBezTo>
                  <a:cubicBezTo>
                    <a:pt x="1053" y="103"/>
                    <a:pt x="1053" y="103"/>
                    <a:pt x="1053" y="103"/>
                  </a:cubicBezTo>
                  <a:cubicBezTo>
                    <a:pt x="1053" y="103"/>
                    <a:pt x="1054" y="103"/>
                    <a:pt x="1054" y="103"/>
                  </a:cubicBezTo>
                  <a:cubicBezTo>
                    <a:pt x="1054" y="103"/>
                    <a:pt x="1055" y="103"/>
                    <a:pt x="1055" y="103"/>
                  </a:cubicBezTo>
                  <a:cubicBezTo>
                    <a:pt x="1056" y="103"/>
                    <a:pt x="1057" y="103"/>
                    <a:pt x="1058" y="103"/>
                  </a:cubicBezTo>
                  <a:cubicBezTo>
                    <a:pt x="1059" y="103"/>
                    <a:pt x="1060" y="103"/>
                    <a:pt x="1062" y="103"/>
                  </a:cubicBezTo>
                  <a:cubicBezTo>
                    <a:pt x="1063" y="103"/>
                    <a:pt x="1064" y="103"/>
                    <a:pt x="1066" y="103"/>
                  </a:cubicBezTo>
                  <a:close/>
                  <a:moveTo>
                    <a:pt x="749" y="83"/>
                  </a:moveTo>
                  <a:cubicBezTo>
                    <a:pt x="749" y="83"/>
                    <a:pt x="749" y="83"/>
                    <a:pt x="749" y="83"/>
                  </a:cubicBezTo>
                  <a:cubicBezTo>
                    <a:pt x="749" y="83"/>
                    <a:pt x="749" y="84"/>
                    <a:pt x="749" y="84"/>
                  </a:cubicBezTo>
                  <a:cubicBezTo>
                    <a:pt x="749" y="84"/>
                    <a:pt x="749" y="84"/>
                    <a:pt x="749" y="84"/>
                  </a:cubicBezTo>
                  <a:cubicBezTo>
                    <a:pt x="750" y="84"/>
                    <a:pt x="750" y="85"/>
                    <a:pt x="750" y="85"/>
                  </a:cubicBezTo>
                  <a:cubicBezTo>
                    <a:pt x="750" y="85"/>
                    <a:pt x="750" y="85"/>
                    <a:pt x="750" y="85"/>
                  </a:cubicBezTo>
                  <a:cubicBezTo>
                    <a:pt x="750" y="85"/>
                    <a:pt x="750" y="85"/>
                    <a:pt x="750" y="85"/>
                  </a:cubicBezTo>
                  <a:cubicBezTo>
                    <a:pt x="750" y="85"/>
                    <a:pt x="750" y="86"/>
                    <a:pt x="750" y="86"/>
                  </a:cubicBezTo>
                  <a:cubicBezTo>
                    <a:pt x="750" y="86"/>
                    <a:pt x="750" y="86"/>
                    <a:pt x="750" y="86"/>
                  </a:cubicBezTo>
                  <a:cubicBezTo>
                    <a:pt x="750" y="86"/>
                    <a:pt x="750" y="86"/>
                    <a:pt x="750" y="87"/>
                  </a:cubicBezTo>
                  <a:cubicBezTo>
                    <a:pt x="750" y="87"/>
                    <a:pt x="750" y="87"/>
                    <a:pt x="750" y="87"/>
                  </a:cubicBezTo>
                  <a:cubicBezTo>
                    <a:pt x="751" y="87"/>
                    <a:pt x="751" y="87"/>
                    <a:pt x="751" y="87"/>
                  </a:cubicBezTo>
                  <a:cubicBezTo>
                    <a:pt x="751" y="87"/>
                    <a:pt x="751" y="87"/>
                    <a:pt x="751" y="87"/>
                  </a:cubicBezTo>
                  <a:cubicBezTo>
                    <a:pt x="751" y="87"/>
                    <a:pt x="751" y="87"/>
                    <a:pt x="751" y="87"/>
                  </a:cubicBezTo>
                  <a:cubicBezTo>
                    <a:pt x="751" y="88"/>
                    <a:pt x="751" y="88"/>
                    <a:pt x="751" y="88"/>
                  </a:cubicBezTo>
                  <a:cubicBezTo>
                    <a:pt x="751" y="88"/>
                    <a:pt x="751" y="88"/>
                    <a:pt x="751" y="88"/>
                  </a:cubicBezTo>
                  <a:cubicBezTo>
                    <a:pt x="751" y="88"/>
                    <a:pt x="751" y="88"/>
                    <a:pt x="751" y="88"/>
                  </a:cubicBezTo>
                  <a:cubicBezTo>
                    <a:pt x="751" y="88"/>
                    <a:pt x="751" y="88"/>
                    <a:pt x="751" y="89"/>
                  </a:cubicBezTo>
                  <a:cubicBezTo>
                    <a:pt x="751" y="89"/>
                    <a:pt x="751" y="89"/>
                    <a:pt x="751" y="89"/>
                  </a:cubicBezTo>
                  <a:cubicBezTo>
                    <a:pt x="752" y="89"/>
                    <a:pt x="752" y="89"/>
                    <a:pt x="752" y="89"/>
                  </a:cubicBezTo>
                  <a:cubicBezTo>
                    <a:pt x="752" y="89"/>
                    <a:pt x="752" y="89"/>
                    <a:pt x="752" y="89"/>
                  </a:cubicBezTo>
                  <a:cubicBezTo>
                    <a:pt x="752" y="90"/>
                    <a:pt x="752" y="90"/>
                    <a:pt x="752" y="90"/>
                  </a:cubicBezTo>
                  <a:cubicBezTo>
                    <a:pt x="752" y="90"/>
                    <a:pt x="752" y="90"/>
                    <a:pt x="752" y="90"/>
                  </a:cubicBezTo>
                  <a:cubicBezTo>
                    <a:pt x="752" y="90"/>
                    <a:pt x="753" y="91"/>
                    <a:pt x="753" y="91"/>
                  </a:cubicBezTo>
                  <a:cubicBezTo>
                    <a:pt x="753" y="91"/>
                    <a:pt x="753" y="91"/>
                    <a:pt x="753" y="91"/>
                  </a:cubicBezTo>
                  <a:cubicBezTo>
                    <a:pt x="753" y="91"/>
                    <a:pt x="753" y="92"/>
                    <a:pt x="754" y="92"/>
                  </a:cubicBezTo>
                  <a:cubicBezTo>
                    <a:pt x="754" y="92"/>
                    <a:pt x="754" y="92"/>
                    <a:pt x="754" y="92"/>
                  </a:cubicBezTo>
                  <a:cubicBezTo>
                    <a:pt x="754" y="92"/>
                    <a:pt x="754" y="92"/>
                    <a:pt x="754" y="92"/>
                  </a:cubicBezTo>
                  <a:cubicBezTo>
                    <a:pt x="754" y="92"/>
                    <a:pt x="754" y="92"/>
                    <a:pt x="754" y="92"/>
                  </a:cubicBezTo>
                  <a:cubicBezTo>
                    <a:pt x="754" y="93"/>
                    <a:pt x="754" y="93"/>
                    <a:pt x="755" y="93"/>
                  </a:cubicBezTo>
                  <a:cubicBezTo>
                    <a:pt x="755" y="93"/>
                    <a:pt x="755" y="93"/>
                    <a:pt x="755" y="93"/>
                  </a:cubicBezTo>
                  <a:cubicBezTo>
                    <a:pt x="755" y="94"/>
                    <a:pt x="755" y="94"/>
                    <a:pt x="755" y="94"/>
                  </a:cubicBezTo>
                  <a:cubicBezTo>
                    <a:pt x="755" y="94"/>
                    <a:pt x="755" y="94"/>
                    <a:pt x="755" y="94"/>
                  </a:cubicBezTo>
                  <a:cubicBezTo>
                    <a:pt x="755" y="94"/>
                    <a:pt x="755" y="94"/>
                    <a:pt x="755" y="94"/>
                  </a:cubicBezTo>
                  <a:cubicBezTo>
                    <a:pt x="755" y="94"/>
                    <a:pt x="755" y="94"/>
                    <a:pt x="755" y="94"/>
                  </a:cubicBezTo>
                  <a:cubicBezTo>
                    <a:pt x="755" y="94"/>
                    <a:pt x="756" y="94"/>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6" y="95"/>
                    <a:pt x="756" y="95"/>
                  </a:cubicBezTo>
                  <a:cubicBezTo>
                    <a:pt x="756" y="95"/>
                    <a:pt x="757" y="95"/>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7" y="96"/>
                    <a:pt x="757" y="96"/>
                    <a:pt x="757" y="96"/>
                  </a:cubicBezTo>
                  <a:cubicBezTo>
                    <a:pt x="758" y="96"/>
                    <a:pt x="758" y="97"/>
                    <a:pt x="758" y="97"/>
                  </a:cubicBezTo>
                  <a:cubicBezTo>
                    <a:pt x="758" y="97"/>
                    <a:pt x="758" y="97"/>
                    <a:pt x="758" y="97"/>
                  </a:cubicBezTo>
                  <a:cubicBezTo>
                    <a:pt x="758" y="97"/>
                    <a:pt x="758" y="97"/>
                    <a:pt x="758" y="97"/>
                  </a:cubicBezTo>
                  <a:cubicBezTo>
                    <a:pt x="758" y="97"/>
                    <a:pt x="758" y="97"/>
                    <a:pt x="758" y="97"/>
                  </a:cubicBezTo>
                  <a:cubicBezTo>
                    <a:pt x="758" y="97"/>
                    <a:pt x="759" y="97"/>
                    <a:pt x="759" y="98"/>
                  </a:cubicBezTo>
                  <a:cubicBezTo>
                    <a:pt x="759" y="98"/>
                    <a:pt x="759" y="98"/>
                    <a:pt x="759" y="98"/>
                  </a:cubicBezTo>
                  <a:cubicBezTo>
                    <a:pt x="759" y="98"/>
                    <a:pt x="759" y="98"/>
                    <a:pt x="760" y="98"/>
                  </a:cubicBezTo>
                  <a:cubicBezTo>
                    <a:pt x="760" y="98"/>
                    <a:pt x="760" y="98"/>
                    <a:pt x="760" y="98"/>
                  </a:cubicBezTo>
                  <a:cubicBezTo>
                    <a:pt x="760" y="98"/>
                    <a:pt x="760" y="98"/>
                    <a:pt x="761" y="99"/>
                  </a:cubicBezTo>
                  <a:cubicBezTo>
                    <a:pt x="761" y="99"/>
                    <a:pt x="761" y="99"/>
                    <a:pt x="761" y="99"/>
                  </a:cubicBezTo>
                  <a:cubicBezTo>
                    <a:pt x="761" y="99"/>
                    <a:pt x="761" y="99"/>
                    <a:pt x="761" y="99"/>
                  </a:cubicBezTo>
                  <a:cubicBezTo>
                    <a:pt x="761" y="99"/>
                    <a:pt x="761" y="99"/>
                    <a:pt x="761" y="99"/>
                  </a:cubicBezTo>
                  <a:cubicBezTo>
                    <a:pt x="761" y="99"/>
                    <a:pt x="761" y="99"/>
                    <a:pt x="762" y="99"/>
                  </a:cubicBezTo>
                  <a:cubicBezTo>
                    <a:pt x="762" y="99"/>
                    <a:pt x="762" y="99"/>
                    <a:pt x="762" y="99"/>
                  </a:cubicBezTo>
                  <a:cubicBezTo>
                    <a:pt x="762" y="100"/>
                    <a:pt x="762" y="100"/>
                    <a:pt x="762" y="100"/>
                  </a:cubicBezTo>
                  <a:cubicBezTo>
                    <a:pt x="762" y="100"/>
                    <a:pt x="762" y="100"/>
                    <a:pt x="762" y="100"/>
                  </a:cubicBezTo>
                  <a:cubicBezTo>
                    <a:pt x="762" y="100"/>
                    <a:pt x="763" y="100"/>
                    <a:pt x="763" y="100"/>
                  </a:cubicBezTo>
                  <a:cubicBezTo>
                    <a:pt x="763" y="100"/>
                    <a:pt x="763" y="100"/>
                    <a:pt x="763" y="100"/>
                  </a:cubicBezTo>
                  <a:cubicBezTo>
                    <a:pt x="763" y="100"/>
                    <a:pt x="764" y="100"/>
                    <a:pt x="764" y="100"/>
                  </a:cubicBezTo>
                  <a:cubicBezTo>
                    <a:pt x="764" y="100"/>
                    <a:pt x="764" y="100"/>
                    <a:pt x="764" y="100"/>
                  </a:cubicBezTo>
                  <a:cubicBezTo>
                    <a:pt x="764" y="101"/>
                    <a:pt x="764" y="101"/>
                    <a:pt x="764" y="101"/>
                  </a:cubicBezTo>
                  <a:cubicBezTo>
                    <a:pt x="764" y="101"/>
                    <a:pt x="764" y="101"/>
                    <a:pt x="764" y="101"/>
                  </a:cubicBezTo>
                  <a:cubicBezTo>
                    <a:pt x="765" y="101"/>
                    <a:pt x="765" y="101"/>
                    <a:pt x="765" y="101"/>
                  </a:cubicBezTo>
                  <a:cubicBezTo>
                    <a:pt x="765" y="101"/>
                    <a:pt x="765" y="101"/>
                    <a:pt x="765" y="101"/>
                  </a:cubicBezTo>
                  <a:cubicBezTo>
                    <a:pt x="766" y="101"/>
                    <a:pt x="766" y="101"/>
                    <a:pt x="766" y="101"/>
                  </a:cubicBezTo>
                  <a:cubicBezTo>
                    <a:pt x="766" y="101"/>
                    <a:pt x="766" y="101"/>
                    <a:pt x="766" y="101"/>
                  </a:cubicBezTo>
                  <a:cubicBezTo>
                    <a:pt x="766" y="102"/>
                    <a:pt x="766" y="102"/>
                    <a:pt x="766" y="102"/>
                  </a:cubicBezTo>
                  <a:cubicBezTo>
                    <a:pt x="767" y="102"/>
                    <a:pt x="767" y="102"/>
                    <a:pt x="767" y="102"/>
                  </a:cubicBezTo>
                  <a:cubicBezTo>
                    <a:pt x="767" y="102"/>
                    <a:pt x="767" y="102"/>
                    <a:pt x="767" y="102"/>
                  </a:cubicBezTo>
                  <a:cubicBezTo>
                    <a:pt x="768" y="102"/>
                    <a:pt x="768" y="102"/>
                    <a:pt x="768" y="102"/>
                  </a:cubicBezTo>
                  <a:cubicBezTo>
                    <a:pt x="768" y="102"/>
                    <a:pt x="768" y="102"/>
                    <a:pt x="769" y="102"/>
                  </a:cubicBezTo>
                  <a:cubicBezTo>
                    <a:pt x="769" y="102"/>
                    <a:pt x="769" y="102"/>
                    <a:pt x="769" y="102"/>
                  </a:cubicBezTo>
                  <a:cubicBezTo>
                    <a:pt x="769" y="102"/>
                    <a:pt x="769" y="102"/>
                    <a:pt x="769" y="102"/>
                  </a:cubicBezTo>
                  <a:cubicBezTo>
                    <a:pt x="769" y="102"/>
                    <a:pt x="770" y="102"/>
                    <a:pt x="770" y="103"/>
                  </a:cubicBezTo>
                  <a:cubicBezTo>
                    <a:pt x="770" y="102"/>
                    <a:pt x="770" y="102"/>
                    <a:pt x="770" y="102"/>
                  </a:cubicBezTo>
                  <a:cubicBezTo>
                    <a:pt x="770" y="103"/>
                    <a:pt x="770" y="103"/>
                    <a:pt x="770" y="103"/>
                  </a:cubicBezTo>
                  <a:cubicBezTo>
                    <a:pt x="771" y="103"/>
                    <a:pt x="772" y="103"/>
                    <a:pt x="772" y="103"/>
                  </a:cubicBezTo>
                  <a:cubicBezTo>
                    <a:pt x="772" y="103"/>
                    <a:pt x="773" y="103"/>
                    <a:pt x="773" y="103"/>
                  </a:cubicBezTo>
                  <a:cubicBezTo>
                    <a:pt x="774" y="103"/>
                    <a:pt x="775" y="103"/>
                    <a:pt x="776" y="103"/>
                  </a:cubicBezTo>
                  <a:cubicBezTo>
                    <a:pt x="777" y="103"/>
                    <a:pt x="778" y="103"/>
                    <a:pt x="779" y="103"/>
                  </a:cubicBezTo>
                  <a:cubicBezTo>
                    <a:pt x="781" y="103"/>
                    <a:pt x="782" y="103"/>
                    <a:pt x="784" y="103"/>
                  </a:cubicBezTo>
                  <a:cubicBezTo>
                    <a:pt x="784" y="103"/>
                    <a:pt x="784" y="103"/>
                    <a:pt x="784" y="103"/>
                  </a:cubicBezTo>
                  <a:cubicBezTo>
                    <a:pt x="785" y="103"/>
                    <a:pt x="786" y="103"/>
                    <a:pt x="786" y="103"/>
                  </a:cubicBezTo>
                  <a:cubicBezTo>
                    <a:pt x="786" y="102"/>
                    <a:pt x="786" y="102"/>
                    <a:pt x="786" y="102"/>
                  </a:cubicBezTo>
                  <a:cubicBezTo>
                    <a:pt x="787" y="103"/>
                    <a:pt x="787" y="103"/>
                    <a:pt x="787" y="103"/>
                  </a:cubicBezTo>
                  <a:cubicBezTo>
                    <a:pt x="787" y="102"/>
                    <a:pt x="788" y="103"/>
                    <a:pt x="788" y="102"/>
                  </a:cubicBezTo>
                  <a:cubicBezTo>
                    <a:pt x="788" y="102"/>
                    <a:pt x="788" y="102"/>
                    <a:pt x="788" y="102"/>
                  </a:cubicBezTo>
                  <a:cubicBezTo>
                    <a:pt x="789" y="102"/>
                    <a:pt x="789" y="102"/>
                    <a:pt x="789" y="102"/>
                  </a:cubicBezTo>
                  <a:cubicBezTo>
                    <a:pt x="789" y="102"/>
                    <a:pt x="789" y="102"/>
                    <a:pt x="790" y="102"/>
                  </a:cubicBezTo>
                  <a:cubicBezTo>
                    <a:pt x="790" y="102"/>
                    <a:pt x="790" y="102"/>
                    <a:pt x="790" y="102"/>
                  </a:cubicBezTo>
                  <a:cubicBezTo>
                    <a:pt x="790" y="102"/>
                    <a:pt x="790" y="102"/>
                    <a:pt x="790" y="102"/>
                  </a:cubicBezTo>
                  <a:cubicBezTo>
                    <a:pt x="790" y="102"/>
                    <a:pt x="791" y="102"/>
                    <a:pt x="791" y="101"/>
                  </a:cubicBezTo>
                  <a:cubicBezTo>
                    <a:pt x="791" y="102"/>
                    <a:pt x="791" y="102"/>
                    <a:pt x="791" y="102"/>
                  </a:cubicBezTo>
                  <a:cubicBezTo>
                    <a:pt x="791" y="101"/>
                    <a:pt x="792" y="101"/>
                    <a:pt x="792" y="101"/>
                  </a:cubicBezTo>
                  <a:cubicBezTo>
                    <a:pt x="792" y="101"/>
                    <a:pt x="792" y="101"/>
                    <a:pt x="792" y="101"/>
                  </a:cubicBezTo>
                  <a:cubicBezTo>
                    <a:pt x="792" y="101"/>
                    <a:pt x="792" y="101"/>
                    <a:pt x="792" y="101"/>
                  </a:cubicBezTo>
                  <a:cubicBezTo>
                    <a:pt x="793" y="101"/>
                    <a:pt x="793" y="101"/>
                    <a:pt x="793" y="101"/>
                  </a:cubicBezTo>
                  <a:cubicBezTo>
                    <a:pt x="793" y="101"/>
                    <a:pt x="793" y="101"/>
                    <a:pt x="793" y="101"/>
                  </a:cubicBezTo>
                  <a:cubicBezTo>
                    <a:pt x="794" y="100"/>
                    <a:pt x="794" y="101"/>
                    <a:pt x="794" y="100"/>
                  </a:cubicBezTo>
                  <a:cubicBezTo>
                    <a:pt x="794" y="100"/>
                    <a:pt x="794" y="100"/>
                    <a:pt x="794" y="100"/>
                  </a:cubicBezTo>
                  <a:cubicBezTo>
                    <a:pt x="794" y="100"/>
                    <a:pt x="795" y="100"/>
                    <a:pt x="795" y="100"/>
                  </a:cubicBezTo>
                  <a:cubicBezTo>
                    <a:pt x="795" y="100"/>
                    <a:pt x="795" y="100"/>
                    <a:pt x="795" y="100"/>
                  </a:cubicBezTo>
                  <a:cubicBezTo>
                    <a:pt x="795" y="100"/>
                    <a:pt x="795" y="100"/>
                    <a:pt x="795" y="100"/>
                  </a:cubicBezTo>
                  <a:cubicBezTo>
                    <a:pt x="795" y="100"/>
                    <a:pt x="796" y="100"/>
                    <a:pt x="796" y="100"/>
                  </a:cubicBezTo>
                  <a:cubicBezTo>
                    <a:pt x="796" y="100"/>
                    <a:pt x="796" y="100"/>
                    <a:pt x="796" y="100"/>
                  </a:cubicBezTo>
                  <a:cubicBezTo>
                    <a:pt x="796" y="100"/>
                    <a:pt x="797" y="100"/>
                    <a:pt x="797" y="99"/>
                  </a:cubicBezTo>
                  <a:cubicBezTo>
                    <a:pt x="797" y="99"/>
                    <a:pt x="797" y="99"/>
                    <a:pt x="797" y="99"/>
                  </a:cubicBezTo>
                  <a:cubicBezTo>
                    <a:pt x="797" y="99"/>
                    <a:pt x="797" y="99"/>
                    <a:pt x="797" y="99"/>
                  </a:cubicBezTo>
                  <a:cubicBezTo>
                    <a:pt x="797" y="99"/>
                    <a:pt x="797" y="99"/>
                    <a:pt x="797" y="99"/>
                  </a:cubicBezTo>
                  <a:cubicBezTo>
                    <a:pt x="798" y="99"/>
                    <a:pt x="798" y="99"/>
                    <a:pt x="798" y="99"/>
                  </a:cubicBezTo>
                  <a:cubicBezTo>
                    <a:pt x="798" y="99"/>
                    <a:pt x="798" y="99"/>
                    <a:pt x="798" y="99"/>
                  </a:cubicBezTo>
                  <a:cubicBezTo>
                    <a:pt x="798" y="99"/>
                    <a:pt x="798" y="98"/>
                    <a:pt x="798" y="98"/>
                  </a:cubicBezTo>
                  <a:cubicBezTo>
                    <a:pt x="799" y="98"/>
                    <a:pt x="799" y="98"/>
                    <a:pt x="799" y="98"/>
                  </a:cubicBezTo>
                  <a:cubicBezTo>
                    <a:pt x="799" y="98"/>
                    <a:pt x="799" y="98"/>
                    <a:pt x="799" y="98"/>
                  </a:cubicBezTo>
                  <a:cubicBezTo>
                    <a:pt x="799" y="98"/>
                    <a:pt x="799" y="98"/>
                    <a:pt x="799" y="98"/>
                  </a:cubicBezTo>
                  <a:cubicBezTo>
                    <a:pt x="799" y="98"/>
                    <a:pt x="800" y="98"/>
                    <a:pt x="800" y="98"/>
                  </a:cubicBezTo>
                  <a:cubicBezTo>
                    <a:pt x="800" y="98"/>
                    <a:pt x="800" y="98"/>
                    <a:pt x="800" y="98"/>
                  </a:cubicBezTo>
                  <a:cubicBezTo>
                    <a:pt x="800" y="98"/>
                    <a:pt x="800" y="97"/>
                    <a:pt x="800" y="97"/>
                  </a:cubicBezTo>
                  <a:cubicBezTo>
                    <a:pt x="800" y="97"/>
                    <a:pt x="800" y="97"/>
                    <a:pt x="800" y="97"/>
                  </a:cubicBezTo>
                  <a:cubicBezTo>
                    <a:pt x="801" y="97"/>
                    <a:pt x="801" y="96"/>
                    <a:pt x="801" y="96"/>
                  </a:cubicBezTo>
                  <a:cubicBezTo>
                    <a:pt x="801" y="93"/>
                    <a:pt x="801" y="90"/>
                    <a:pt x="801" y="87"/>
                  </a:cubicBezTo>
                  <a:cubicBezTo>
                    <a:pt x="801" y="87"/>
                    <a:pt x="801" y="87"/>
                    <a:pt x="801" y="87"/>
                  </a:cubicBezTo>
                  <a:cubicBezTo>
                    <a:pt x="801" y="87"/>
                    <a:pt x="801" y="87"/>
                    <a:pt x="801" y="87"/>
                  </a:cubicBezTo>
                  <a:cubicBezTo>
                    <a:pt x="800" y="87"/>
                    <a:pt x="800" y="87"/>
                    <a:pt x="800" y="87"/>
                  </a:cubicBezTo>
                  <a:cubicBezTo>
                    <a:pt x="800" y="87"/>
                    <a:pt x="800" y="87"/>
                    <a:pt x="800" y="87"/>
                  </a:cubicBezTo>
                  <a:cubicBezTo>
                    <a:pt x="800" y="87"/>
                    <a:pt x="800" y="87"/>
                    <a:pt x="800" y="87"/>
                  </a:cubicBezTo>
                  <a:cubicBezTo>
                    <a:pt x="800" y="87"/>
                    <a:pt x="800" y="87"/>
                    <a:pt x="800" y="87"/>
                  </a:cubicBezTo>
                  <a:cubicBezTo>
                    <a:pt x="800" y="87"/>
                    <a:pt x="799" y="87"/>
                    <a:pt x="799" y="88"/>
                  </a:cubicBezTo>
                  <a:cubicBezTo>
                    <a:pt x="799" y="88"/>
                    <a:pt x="799" y="88"/>
                    <a:pt x="799" y="88"/>
                  </a:cubicBezTo>
                  <a:cubicBezTo>
                    <a:pt x="799" y="88"/>
                    <a:pt x="799" y="88"/>
                    <a:pt x="799" y="88"/>
                  </a:cubicBezTo>
                  <a:cubicBezTo>
                    <a:pt x="799" y="88"/>
                    <a:pt x="799" y="88"/>
                    <a:pt x="799" y="88"/>
                  </a:cubicBezTo>
                  <a:cubicBezTo>
                    <a:pt x="799" y="88"/>
                    <a:pt x="798" y="88"/>
                    <a:pt x="798" y="88"/>
                  </a:cubicBezTo>
                  <a:cubicBezTo>
                    <a:pt x="798" y="88"/>
                    <a:pt x="798" y="88"/>
                    <a:pt x="798" y="88"/>
                  </a:cubicBezTo>
                  <a:cubicBezTo>
                    <a:pt x="798" y="88"/>
                    <a:pt x="798" y="89"/>
                    <a:pt x="798" y="89"/>
                  </a:cubicBezTo>
                  <a:cubicBezTo>
                    <a:pt x="798" y="89"/>
                    <a:pt x="798" y="89"/>
                    <a:pt x="798" y="89"/>
                  </a:cubicBezTo>
                  <a:cubicBezTo>
                    <a:pt x="798" y="89"/>
                    <a:pt x="797" y="89"/>
                    <a:pt x="797" y="89"/>
                  </a:cubicBezTo>
                  <a:cubicBezTo>
                    <a:pt x="797" y="89"/>
                    <a:pt x="797" y="89"/>
                    <a:pt x="797" y="89"/>
                  </a:cubicBezTo>
                  <a:cubicBezTo>
                    <a:pt x="797" y="89"/>
                    <a:pt x="797" y="89"/>
                    <a:pt x="797" y="89"/>
                  </a:cubicBezTo>
                  <a:cubicBezTo>
                    <a:pt x="797" y="89"/>
                    <a:pt x="797" y="89"/>
                    <a:pt x="797" y="89"/>
                  </a:cubicBezTo>
                  <a:cubicBezTo>
                    <a:pt x="797" y="90"/>
                    <a:pt x="796" y="89"/>
                    <a:pt x="796" y="90"/>
                  </a:cubicBezTo>
                  <a:cubicBezTo>
                    <a:pt x="796" y="90"/>
                    <a:pt x="796" y="90"/>
                    <a:pt x="796" y="90"/>
                  </a:cubicBezTo>
                  <a:cubicBezTo>
                    <a:pt x="796" y="90"/>
                    <a:pt x="796" y="90"/>
                    <a:pt x="795" y="90"/>
                  </a:cubicBezTo>
                  <a:cubicBezTo>
                    <a:pt x="795" y="90"/>
                    <a:pt x="795" y="90"/>
                    <a:pt x="795" y="90"/>
                  </a:cubicBezTo>
                  <a:cubicBezTo>
                    <a:pt x="795" y="90"/>
                    <a:pt x="795" y="90"/>
                    <a:pt x="795" y="90"/>
                  </a:cubicBezTo>
                  <a:cubicBezTo>
                    <a:pt x="795" y="90"/>
                    <a:pt x="795" y="90"/>
                    <a:pt x="795" y="90"/>
                  </a:cubicBezTo>
                  <a:cubicBezTo>
                    <a:pt x="794" y="91"/>
                    <a:pt x="794" y="91"/>
                    <a:pt x="794" y="91"/>
                  </a:cubicBezTo>
                  <a:cubicBezTo>
                    <a:pt x="794" y="91"/>
                    <a:pt x="794" y="91"/>
                    <a:pt x="794" y="91"/>
                  </a:cubicBezTo>
                  <a:cubicBezTo>
                    <a:pt x="794" y="91"/>
                    <a:pt x="793" y="91"/>
                    <a:pt x="793" y="91"/>
                  </a:cubicBezTo>
                  <a:cubicBezTo>
                    <a:pt x="793" y="91"/>
                    <a:pt x="793" y="91"/>
                    <a:pt x="793" y="91"/>
                  </a:cubicBezTo>
                  <a:cubicBezTo>
                    <a:pt x="793" y="91"/>
                    <a:pt x="793" y="91"/>
                    <a:pt x="793" y="91"/>
                  </a:cubicBezTo>
                  <a:cubicBezTo>
                    <a:pt x="793" y="91"/>
                    <a:pt x="792" y="92"/>
                    <a:pt x="792" y="91"/>
                  </a:cubicBezTo>
                  <a:cubicBezTo>
                    <a:pt x="792" y="92"/>
                    <a:pt x="792" y="92"/>
                    <a:pt x="792" y="92"/>
                  </a:cubicBezTo>
                  <a:cubicBezTo>
                    <a:pt x="792" y="92"/>
                    <a:pt x="792" y="92"/>
                    <a:pt x="792" y="92"/>
                  </a:cubicBezTo>
                  <a:cubicBezTo>
                    <a:pt x="791" y="92"/>
                    <a:pt x="791" y="92"/>
                    <a:pt x="791" y="92"/>
                  </a:cubicBezTo>
                  <a:cubicBezTo>
                    <a:pt x="791" y="92"/>
                    <a:pt x="791" y="92"/>
                    <a:pt x="791" y="92"/>
                  </a:cubicBezTo>
                  <a:cubicBezTo>
                    <a:pt x="790" y="92"/>
                    <a:pt x="790" y="92"/>
                    <a:pt x="789" y="92"/>
                  </a:cubicBezTo>
                  <a:cubicBezTo>
                    <a:pt x="789" y="92"/>
                    <a:pt x="789" y="92"/>
                    <a:pt x="789" y="92"/>
                  </a:cubicBezTo>
                  <a:cubicBezTo>
                    <a:pt x="789" y="93"/>
                    <a:pt x="789" y="93"/>
                    <a:pt x="788" y="93"/>
                  </a:cubicBezTo>
                  <a:cubicBezTo>
                    <a:pt x="788" y="93"/>
                    <a:pt x="788" y="93"/>
                    <a:pt x="788" y="93"/>
                  </a:cubicBezTo>
                  <a:cubicBezTo>
                    <a:pt x="788" y="93"/>
                    <a:pt x="787" y="93"/>
                    <a:pt x="787" y="93"/>
                  </a:cubicBezTo>
                  <a:cubicBezTo>
                    <a:pt x="787" y="93"/>
                    <a:pt x="787" y="93"/>
                    <a:pt x="787" y="93"/>
                  </a:cubicBezTo>
                  <a:cubicBezTo>
                    <a:pt x="786" y="93"/>
                    <a:pt x="786" y="93"/>
                    <a:pt x="786" y="93"/>
                  </a:cubicBezTo>
                  <a:cubicBezTo>
                    <a:pt x="786" y="93"/>
                    <a:pt x="785" y="93"/>
                    <a:pt x="785" y="93"/>
                  </a:cubicBezTo>
                  <a:cubicBezTo>
                    <a:pt x="785" y="94"/>
                    <a:pt x="784" y="94"/>
                    <a:pt x="784" y="94"/>
                  </a:cubicBezTo>
                  <a:cubicBezTo>
                    <a:pt x="782" y="94"/>
                    <a:pt x="779" y="94"/>
                    <a:pt x="776" y="94"/>
                  </a:cubicBezTo>
                  <a:cubicBezTo>
                    <a:pt x="776" y="94"/>
                    <a:pt x="776" y="94"/>
                    <a:pt x="776" y="93"/>
                  </a:cubicBezTo>
                  <a:cubicBezTo>
                    <a:pt x="775" y="93"/>
                    <a:pt x="775" y="93"/>
                    <a:pt x="774" y="93"/>
                  </a:cubicBezTo>
                  <a:cubicBezTo>
                    <a:pt x="774" y="93"/>
                    <a:pt x="774" y="93"/>
                    <a:pt x="774" y="93"/>
                  </a:cubicBezTo>
                  <a:cubicBezTo>
                    <a:pt x="774" y="93"/>
                    <a:pt x="774" y="93"/>
                    <a:pt x="774" y="93"/>
                  </a:cubicBezTo>
                  <a:cubicBezTo>
                    <a:pt x="774" y="93"/>
                    <a:pt x="773" y="93"/>
                    <a:pt x="773" y="93"/>
                  </a:cubicBezTo>
                  <a:cubicBezTo>
                    <a:pt x="773" y="93"/>
                    <a:pt x="773" y="93"/>
                    <a:pt x="773" y="93"/>
                  </a:cubicBezTo>
                  <a:cubicBezTo>
                    <a:pt x="773" y="93"/>
                    <a:pt x="773" y="93"/>
                    <a:pt x="773" y="93"/>
                  </a:cubicBezTo>
                  <a:cubicBezTo>
                    <a:pt x="772" y="93"/>
                    <a:pt x="772" y="93"/>
                    <a:pt x="772" y="92"/>
                  </a:cubicBezTo>
                  <a:cubicBezTo>
                    <a:pt x="772" y="92"/>
                    <a:pt x="772" y="92"/>
                    <a:pt x="772" y="92"/>
                  </a:cubicBezTo>
                  <a:cubicBezTo>
                    <a:pt x="771" y="92"/>
                    <a:pt x="771" y="92"/>
                    <a:pt x="771" y="92"/>
                  </a:cubicBezTo>
                  <a:cubicBezTo>
                    <a:pt x="771" y="92"/>
                    <a:pt x="771" y="92"/>
                    <a:pt x="771" y="92"/>
                  </a:cubicBezTo>
                  <a:cubicBezTo>
                    <a:pt x="771" y="92"/>
                    <a:pt x="771" y="92"/>
                    <a:pt x="771" y="92"/>
                  </a:cubicBezTo>
                  <a:cubicBezTo>
                    <a:pt x="770" y="92"/>
                    <a:pt x="770" y="92"/>
                    <a:pt x="770" y="92"/>
                  </a:cubicBezTo>
                  <a:cubicBezTo>
                    <a:pt x="770" y="92"/>
                    <a:pt x="770" y="92"/>
                    <a:pt x="770" y="92"/>
                  </a:cubicBezTo>
                  <a:cubicBezTo>
                    <a:pt x="770" y="92"/>
                    <a:pt x="769" y="92"/>
                    <a:pt x="769" y="91"/>
                  </a:cubicBezTo>
                  <a:cubicBezTo>
                    <a:pt x="769" y="91"/>
                    <a:pt x="769" y="91"/>
                    <a:pt x="769" y="91"/>
                  </a:cubicBezTo>
                  <a:cubicBezTo>
                    <a:pt x="769" y="91"/>
                    <a:pt x="769" y="91"/>
                    <a:pt x="769" y="91"/>
                  </a:cubicBezTo>
                  <a:cubicBezTo>
                    <a:pt x="769" y="91"/>
                    <a:pt x="769" y="91"/>
                    <a:pt x="769" y="91"/>
                  </a:cubicBezTo>
                  <a:cubicBezTo>
                    <a:pt x="768" y="91"/>
                    <a:pt x="768" y="91"/>
                    <a:pt x="768" y="91"/>
                  </a:cubicBezTo>
                  <a:cubicBezTo>
                    <a:pt x="768" y="91"/>
                    <a:pt x="768" y="91"/>
                    <a:pt x="768" y="91"/>
                  </a:cubicBezTo>
                  <a:cubicBezTo>
                    <a:pt x="768" y="90"/>
                    <a:pt x="768" y="91"/>
                    <a:pt x="767" y="90"/>
                  </a:cubicBezTo>
                  <a:cubicBezTo>
                    <a:pt x="767" y="90"/>
                    <a:pt x="767" y="90"/>
                    <a:pt x="767" y="90"/>
                  </a:cubicBezTo>
                  <a:cubicBezTo>
                    <a:pt x="767" y="90"/>
                    <a:pt x="767" y="90"/>
                    <a:pt x="766" y="90"/>
                  </a:cubicBezTo>
                  <a:cubicBezTo>
                    <a:pt x="766" y="90"/>
                    <a:pt x="766" y="90"/>
                    <a:pt x="766" y="90"/>
                  </a:cubicBezTo>
                  <a:cubicBezTo>
                    <a:pt x="766" y="90"/>
                    <a:pt x="766" y="89"/>
                    <a:pt x="766" y="89"/>
                  </a:cubicBezTo>
                  <a:cubicBezTo>
                    <a:pt x="766" y="89"/>
                    <a:pt x="766" y="89"/>
                    <a:pt x="766" y="89"/>
                  </a:cubicBezTo>
                  <a:cubicBezTo>
                    <a:pt x="766" y="89"/>
                    <a:pt x="766" y="89"/>
                    <a:pt x="766" y="89"/>
                  </a:cubicBezTo>
                  <a:cubicBezTo>
                    <a:pt x="766" y="89"/>
                    <a:pt x="766" y="89"/>
                    <a:pt x="766" y="89"/>
                  </a:cubicBezTo>
                  <a:cubicBezTo>
                    <a:pt x="765" y="88"/>
                    <a:pt x="765" y="88"/>
                    <a:pt x="764" y="87"/>
                  </a:cubicBezTo>
                  <a:cubicBezTo>
                    <a:pt x="764" y="87"/>
                    <a:pt x="764" y="87"/>
                    <a:pt x="764" y="87"/>
                  </a:cubicBezTo>
                  <a:cubicBezTo>
                    <a:pt x="764" y="87"/>
                    <a:pt x="764" y="87"/>
                    <a:pt x="764" y="87"/>
                  </a:cubicBezTo>
                  <a:cubicBezTo>
                    <a:pt x="764" y="87"/>
                    <a:pt x="764" y="87"/>
                    <a:pt x="764" y="87"/>
                  </a:cubicBezTo>
                  <a:cubicBezTo>
                    <a:pt x="764" y="87"/>
                    <a:pt x="763" y="87"/>
                    <a:pt x="763" y="87"/>
                  </a:cubicBezTo>
                  <a:cubicBezTo>
                    <a:pt x="763" y="87"/>
                    <a:pt x="763" y="87"/>
                    <a:pt x="763" y="87"/>
                  </a:cubicBezTo>
                  <a:cubicBezTo>
                    <a:pt x="763" y="86"/>
                    <a:pt x="763" y="86"/>
                    <a:pt x="763" y="86"/>
                  </a:cubicBezTo>
                  <a:cubicBezTo>
                    <a:pt x="763" y="86"/>
                    <a:pt x="763" y="86"/>
                    <a:pt x="763" y="86"/>
                  </a:cubicBezTo>
                  <a:cubicBezTo>
                    <a:pt x="763" y="86"/>
                    <a:pt x="763" y="86"/>
                    <a:pt x="763" y="86"/>
                  </a:cubicBezTo>
                  <a:cubicBezTo>
                    <a:pt x="763" y="86"/>
                    <a:pt x="763" y="86"/>
                    <a:pt x="763" y="86"/>
                  </a:cubicBezTo>
                  <a:cubicBezTo>
                    <a:pt x="763" y="85"/>
                    <a:pt x="762" y="85"/>
                    <a:pt x="762" y="85"/>
                  </a:cubicBezTo>
                  <a:cubicBezTo>
                    <a:pt x="762" y="85"/>
                    <a:pt x="762" y="85"/>
                    <a:pt x="762" y="85"/>
                  </a:cubicBezTo>
                  <a:cubicBezTo>
                    <a:pt x="762" y="85"/>
                    <a:pt x="762" y="85"/>
                    <a:pt x="762" y="84"/>
                  </a:cubicBezTo>
                  <a:cubicBezTo>
                    <a:pt x="762" y="85"/>
                    <a:pt x="762" y="85"/>
                    <a:pt x="762" y="85"/>
                  </a:cubicBezTo>
                  <a:cubicBezTo>
                    <a:pt x="762" y="84"/>
                    <a:pt x="762" y="84"/>
                    <a:pt x="762" y="84"/>
                  </a:cubicBezTo>
                  <a:cubicBezTo>
                    <a:pt x="762" y="84"/>
                    <a:pt x="762" y="84"/>
                    <a:pt x="762" y="84"/>
                  </a:cubicBezTo>
                  <a:cubicBezTo>
                    <a:pt x="762" y="84"/>
                    <a:pt x="762" y="84"/>
                    <a:pt x="762" y="84"/>
                  </a:cubicBezTo>
                  <a:cubicBezTo>
                    <a:pt x="762" y="84"/>
                    <a:pt x="761" y="84"/>
                    <a:pt x="761" y="83"/>
                  </a:cubicBezTo>
                  <a:cubicBezTo>
                    <a:pt x="761" y="83"/>
                    <a:pt x="761" y="83"/>
                    <a:pt x="761" y="83"/>
                  </a:cubicBezTo>
                  <a:cubicBezTo>
                    <a:pt x="761" y="83"/>
                    <a:pt x="761" y="83"/>
                    <a:pt x="761" y="83"/>
                  </a:cubicBezTo>
                  <a:cubicBezTo>
                    <a:pt x="761" y="83"/>
                    <a:pt x="761" y="83"/>
                    <a:pt x="761" y="83"/>
                  </a:cubicBezTo>
                  <a:cubicBezTo>
                    <a:pt x="761" y="83"/>
                    <a:pt x="761" y="83"/>
                    <a:pt x="761" y="83"/>
                  </a:cubicBezTo>
                  <a:cubicBezTo>
                    <a:pt x="761" y="82"/>
                    <a:pt x="761" y="82"/>
                    <a:pt x="760" y="82"/>
                  </a:cubicBezTo>
                  <a:cubicBezTo>
                    <a:pt x="761" y="82"/>
                    <a:pt x="761" y="82"/>
                    <a:pt x="761" y="82"/>
                  </a:cubicBezTo>
                  <a:cubicBezTo>
                    <a:pt x="760" y="81"/>
                    <a:pt x="760" y="81"/>
                    <a:pt x="760" y="81"/>
                  </a:cubicBezTo>
                  <a:cubicBezTo>
                    <a:pt x="760" y="81"/>
                    <a:pt x="760" y="81"/>
                    <a:pt x="760" y="81"/>
                  </a:cubicBezTo>
                  <a:cubicBezTo>
                    <a:pt x="760" y="81"/>
                    <a:pt x="760" y="80"/>
                    <a:pt x="760" y="80"/>
                  </a:cubicBezTo>
                  <a:cubicBezTo>
                    <a:pt x="760" y="80"/>
                    <a:pt x="760" y="80"/>
                    <a:pt x="760" y="80"/>
                  </a:cubicBezTo>
                  <a:cubicBezTo>
                    <a:pt x="760" y="80"/>
                    <a:pt x="760" y="79"/>
                    <a:pt x="760" y="79"/>
                  </a:cubicBezTo>
                  <a:cubicBezTo>
                    <a:pt x="759" y="79"/>
                    <a:pt x="759" y="79"/>
                    <a:pt x="759" y="79"/>
                  </a:cubicBezTo>
                  <a:cubicBezTo>
                    <a:pt x="759" y="78"/>
                    <a:pt x="759" y="78"/>
                    <a:pt x="759" y="77"/>
                  </a:cubicBezTo>
                  <a:cubicBezTo>
                    <a:pt x="759" y="77"/>
                    <a:pt x="759" y="77"/>
                    <a:pt x="759" y="77"/>
                  </a:cubicBezTo>
                  <a:cubicBezTo>
                    <a:pt x="759" y="77"/>
                    <a:pt x="759" y="76"/>
                    <a:pt x="759" y="75"/>
                  </a:cubicBezTo>
                  <a:cubicBezTo>
                    <a:pt x="759" y="75"/>
                    <a:pt x="759" y="75"/>
                    <a:pt x="759" y="75"/>
                  </a:cubicBezTo>
                  <a:cubicBezTo>
                    <a:pt x="758" y="74"/>
                    <a:pt x="759" y="73"/>
                    <a:pt x="758" y="72"/>
                  </a:cubicBezTo>
                  <a:cubicBezTo>
                    <a:pt x="758" y="72"/>
                    <a:pt x="758" y="71"/>
                    <a:pt x="759" y="71"/>
                  </a:cubicBezTo>
                  <a:cubicBezTo>
                    <a:pt x="759" y="71"/>
                    <a:pt x="760" y="71"/>
                    <a:pt x="760" y="71"/>
                  </a:cubicBezTo>
                  <a:cubicBezTo>
                    <a:pt x="775" y="71"/>
                    <a:pt x="789" y="71"/>
                    <a:pt x="804" y="71"/>
                  </a:cubicBezTo>
                  <a:cubicBezTo>
                    <a:pt x="805" y="71"/>
                    <a:pt x="805" y="71"/>
                    <a:pt x="806" y="70"/>
                  </a:cubicBezTo>
                  <a:cubicBezTo>
                    <a:pt x="806" y="68"/>
                    <a:pt x="806" y="65"/>
                    <a:pt x="806" y="62"/>
                  </a:cubicBezTo>
                  <a:cubicBezTo>
                    <a:pt x="805" y="61"/>
                    <a:pt x="806" y="60"/>
                    <a:pt x="805" y="59"/>
                  </a:cubicBezTo>
                  <a:cubicBezTo>
                    <a:pt x="805" y="58"/>
                    <a:pt x="805" y="58"/>
                    <a:pt x="805" y="58"/>
                  </a:cubicBezTo>
                  <a:cubicBezTo>
                    <a:pt x="805" y="58"/>
                    <a:pt x="805" y="57"/>
                    <a:pt x="805" y="56"/>
                  </a:cubicBezTo>
                  <a:cubicBezTo>
                    <a:pt x="805" y="56"/>
                    <a:pt x="805" y="56"/>
                    <a:pt x="805" y="56"/>
                  </a:cubicBezTo>
                  <a:cubicBezTo>
                    <a:pt x="805" y="55"/>
                    <a:pt x="805" y="55"/>
                    <a:pt x="805" y="54"/>
                  </a:cubicBezTo>
                  <a:cubicBezTo>
                    <a:pt x="805" y="54"/>
                    <a:pt x="805" y="54"/>
                    <a:pt x="805" y="54"/>
                  </a:cubicBezTo>
                  <a:cubicBezTo>
                    <a:pt x="805" y="54"/>
                    <a:pt x="805" y="54"/>
                    <a:pt x="805" y="54"/>
                  </a:cubicBezTo>
                  <a:cubicBezTo>
                    <a:pt x="805" y="54"/>
                    <a:pt x="805" y="53"/>
                    <a:pt x="804" y="53"/>
                  </a:cubicBezTo>
                  <a:cubicBezTo>
                    <a:pt x="804" y="53"/>
                    <a:pt x="804" y="53"/>
                    <a:pt x="804" y="53"/>
                  </a:cubicBezTo>
                  <a:cubicBezTo>
                    <a:pt x="804" y="53"/>
                    <a:pt x="804" y="53"/>
                    <a:pt x="804" y="53"/>
                  </a:cubicBezTo>
                  <a:cubicBezTo>
                    <a:pt x="804" y="52"/>
                    <a:pt x="804" y="52"/>
                    <a:pt x="804" y="51"/>
                  </a:cubicBezTo>
                  <a:cubicBezTo>
                    <a:pt x="804" y="51"/>
                    <a:pt x="804" y="51"/>
                    <a:pt x="804" y="51"/>
                  </a:cubicBezTo>
                  <a:cubicBezTo>
                    <a:pt x="804" y="51"/>
                    <a:pt x="804" y="51"/>
                    <a:pt x="804" y="50"/>
                  </a:cubicBezTo>
                  <a:cubicBezTo>
                    <a:pt x="804" y="50"/>
                    <a:pt x="804" y="50"/>
                    <a:pt x="804" y="50"/>
                  </a:cubicBezTo>
                  <a:cubicBezTo>
                    <a:pt x="803" y="50"/>
                    <a:pt x="804" y="50"/>
                    <a:pt x="803" y="49"/>
                  </a:cubicBezTo>
                  <a:cubicBezTo>
                    <a:pt x="803" y="49"/>
                    <a:pt x="803" y="49"/>
                    <a:pt x="803" y="49"/>
                  </a:cubicBezTo>
                  <a:cubicBezTo>
                    <a:pt x="803" y="49"/>
                    <a:pt x="803" y="49"/>
                    <a:pt x="803" y="49"/>
                  </a:cubicBezTo>
                  <a:cubicBezTo>
                    <a:pt x="803" y="49"/>
                    <a:pt x="803" y="49"/>
                    <a:pt x="803" y="49"/>
                  </a:cubicBezTo>
                  <a:cubicBezTo>
                    <a:pt x="803" y="48"/>
                    <a:pt x="803" y="48"/>
                    <a:pt x="803" y="48"/>
                  </a:cubicBezTo>
                  <a:cubicBezTo>
                    <a:pt x="803" y="48"/>
                    <a:pt x="803" y="48"/>
                    <a:pt x="803" y="48"/>
                  </a:cubicBezTo>
                  <a:cubicBezTo>
                    <a:pt x="802" y="47"/>
                    <a:pt x="803" y="47"/>
                    <a:pt x="802" y="47"/>
                  </a:cubicBezTo>
                  <a:cubicBezTo>
                    <a:pt x="802" y="47"/>
                    <a:pt x="802" y="47"/>
                    <a:pt x="802" y="47"/>
                  </a:cubicBezTo>
                  <a:cubicBezTo>
                    <a:pt x="802" y="47"/>
                    <a:pt x="802" y="46"/>
                    <a:pt x="802" y="46"/>
                  </a:cubicBezTo>
                  <a:cubicBezTo>
                    <a:pt x="802" y="46"/>
                    <a:pt x="802" y="46"/>
                    <a:pt x="802" y="46"/>
                  </a:cubicBezTo>
                  <a:cubicBezTo>
                    <a:pt x="802" y="46"/>
                    <a:pt x="802" y="46"/>
                    <a:pt x="802" y="46"/>
                  </a:cubicBezTo>
                  <a:cubicBezTo>
                    <a:pt x="802" y="46"/>
                    <a:pt x="802" y="46"/>
                    <a:pt x="802" y="46"/>
                  </a:cubicBezTo>
                  <a:cubicBezTo>
                    <a:pt x="802" y="45"/>
                    <a:pt x="801" y="45"/>
                    <a:pt x="801" y="45"/>
                  </a:cubicBezTo>
                  <a:cubicBezTo>
                    <a:pt x="801" y="45"/>
                    <a:pt x="801" y="45"/>
                    <a:pt x="801" y="45"/>
                  </a:cubicBezTo>
                  <a:cubicBezTo>
                    <a:pt x="801" y="45"/>
                    <a:pt x="801" y="45"/>
                    <a:pt x="801" y="45"/>
                  </a:cubicBezTo>
                  <a:cubicBezTo>
                    <a:pt x="801" y="45"/>
                    <a:pt x="801" y="45"/>
                    <a:pt x="801" y="44"/>
                  </a:cubicBezTo>
                  <a:cubicBezTo>
                    <a:pt x="801" y="44"/>
                    <a:pt x="801" y="44"/>
                    <a:pt x="801" y="44"/>
                  </a:cubicBezTo>
                  <a:cubicBezTo>
                    <a:pt x="801" y="44"/>
                    <a:pt x="801" y="44"/>
                    <a:pt x="801" y="44"/>
                  </a:cubicBezTo>
                  <a:cubicBezTo>
                    <a:pt x="801" y="44"/>
                    <a:pt x="801" y="44"/>
                    <a:pt x="801" y="44"/>
                  </a:cubicBezTo>
                  <a:cubicBezTo>
                    <a:pt x="800" y="44"/>
                    <a:pt x="800" y="44"/>
                    <a:pt x="800" y="43"/>
                  </a:cubicBezTo>
                  <a:cubicBezTo>
                    <a:pt x="800" y="43"/>
                    <a:pt x="800" y="43"/>
                    <a:pt x="800" y="43"/>
                  </a:cubicBezTo>
                  <a:cubicBezTo>
                    <a:pt x="800" y="43"/>
                    <a:pt x="800" y="43"/>
                    <a:pt x="800" y="43"/>
                  </a:cubicBezTo>
                  <a:cubicBezTo>
                    <a:pt x="800" y="43"/>
                    <a:pt x="800" y="43"/>
                    <a:pt x="800" y="43"/>
                  </a:cubicBezTo>
                  <a:cubicBezTo>
                    <a:pt x="800" y="43"/>
                    <a:pt x="800" y="42"/>
                    <a:pt x="800" y="42"/>
                  </a:cubicBezTo>
                  <a:cubicBezTo>
                    <a:pt x="800" y="42"/>
                    <a:pt x="800" y="42"/>
                    <a:pt x="800" y="42"/>
                  </a:cubicBezTo>
                  <a:cubicBezTo>
                    <a:pt x="799" y="42"/>
                    <a:pt x="799" y="42"/>
                    <a:pt x="799" y="42"/>
                  </a:cubicBezTo>
                  <a:cubicBezTo>
                    <a:pt x="799" y="42"/>
                    <a:pt x="799" y="42"/>
                    <a:pt x="799" y="42"/>
                  </a:cubicBezTo>
                  <a:cubicBezTo>
                    <a:pt x="799" y="42"/>
                    <a:pt x="799" y="41"/>
                    <a:pt x="799" y="41"/>
                  </a:cubicBezTo>
                  <a:cubicBezTo>
                    <a:pt x="799" y="41"/>
                    <a:pt x="799" y="41"/>
                    <a:pt x="799" y="41"/>
                  </a:cubicBezTo>
                  <a:cubicBezTo>
                    <a:pt x="799" y="41"/>
                    <a:pt x="799" y="41"/>
                    <a:pt x="798" y="41"/>
                  </a:cubicBezTo>
                  <a:cubicBezTo>
                    <a:pt x="798" y="41"/>
                    <a:pt x="798" y="41"/>
                    <a:pt x="798" y="41"/>
                  </a:cubicBezTo>
                  <a:cubicBezTo>
                    <a:pt x="798" y="41"/>
                    <a:pt x="798" y="41"/>
                    <a:pt x="798" y="41"/>
                  </a:cubicBezTo>
                  <a:cubicBezTo>
                    <a:pt x="798" y="41"/>
                    <a:pt x="798" y="41"/>
                    <a:pt x="798" y="41"/>
                  </a:cubicBezTo>
                  <a:cubicBezTo>
                    <a:pt x="798" y="40"/>
                    <a:pt x="798" y="40"/>
                    <a:pt x="798" y="40"/>
                  </a:cubicBezTo>
                  <a:cubicBezTo>
                    <a:pt x="798" y="40"/>
                    <a:pt x="798" y="40"/>
                    <a:pt x="798" y="40"/>
                  </a:cubicBezTo>
                  <a:cubicBezTo>
                    <a:pt x="798" y="40"/>
                    <a:pt x="798" y="40"/>
                    <a:pt x="797" y="40"/>
                  </a:cubicBezTo>
                  <a:cubicBezTo>
                    <a:pt x="797" y="40"/>
                    <a:pt x="797" y="40"/>
                    <a:pt x="797" y="40"/>
                  </a:cubicBezTo>
                  <a:cubicBezTo>
                    <a:pt x="797" y="40"/>
                    <a:pt x="797" y="40"/>
                    <a:pt x="797" y="40"/>
                  </a:cubicBezTo>
                  <a:cubicBezTo>
                    <a:pt x="797" y="40"/>
                    <a:pt x="797" y="40"/>
                    <a:pt x="797" y="40"/>
                  </a:cubicBezTo>
                  <a:cubicBezTo>
                    <a:pt x="797" y="39"/>
                    <a:pt x="797" y="39"/>
                    <a:pt x="797" y="39"/>
                  </a:cubicBezTo>
                  <a:cubicBezTo>
                    <a:pt x="797" y="39"/>
                    <a:pt x="797" y="39"/>
                    <a:pt x="797" y="39"/>
                  </a:cubicBezTo>
                  <a:cubicBezTo>
                    <a:pt x="797" y="39"/>
                    <a:pt x="797" y="39"/>
                    <a:pt x="796" y="39"/>
                  </a:cubicBezTo>
                  <a:cubicBezTo>
                    <a:pt x="796" y="39"/>
                    <a:pt x="796" y="39"/>
                    <a:pt x="796" y="39"/>
                  </a:cubicBezTo>
                  <a:cubicBezTo>
                    <a:pt x="796" y="39"/>
                    <a:pt x="796" y="39"/>
                    <a:pt x="796" y="39"/>
                  </a:cubicBezTo>
                  <a:cubicBezTo>
                    <a:pt x="796" y="39"/>
                    <a:pt x="796" y="39"/>
                    <a:pt x="796" y="39"/>
                  </a:cubicBezTo>
                  <a:cubicBezTo>
                    <a:pt x="796" y="38"/>
                    <a:pt x="796" y="38"/>
                    <a:pt x="796" y="38"/>
                  </a:cubicBezTo>
                  <a:cubicBezTo>
                    <a:pt x="796" y="38"/>
                    <a:pt x="796" y="38"/>
                    <a:pt x="796" y="38"/>
                  </a:cubicBezTo>
                  <a:cubicBezTo>
                    <a:pt x="796" y="38"/>
                    <a:pt x="795" y="38"/>
                    <a:pt x="795" y="38"/>
                  </a:cubicBezTo>
                  <a:cubicBezTo>
                    <a:pt x="795" y="38"/>
                    <a:pt x="795" y="38"/>
                    <a:pt x="795" y="38"/>
                  </a:cubicBezTo>
                  <a:cubicBezTo>
                    <a:pt x="795" y="38"/>
                    <a:pt x="795" y="38"/>
                    <a:pt x="795" y="37"/>
                  </a:cubicBezTo>
                  <a:cubicBezTo>
                    <a:pt x="795" y="37"/>
                    <a:pt x="795" y="37"/>
                    <a:pt x="795" y="37"/>
                  </a:cubicBezTo>
                  <a:cubicBezTo>
                    <a:pt x="795" y="37"/>
                    <a:pt x="794" y="37"/>
                    <a:pt x="794" y="37"/>
                  </a:cubicBezTo>
                  <a:cubicBezTo>
                    <a:pt x="794" y="37"/>
                    <a:pt x="794" y="37"/>
                    <a:pt x="794" y="37"/>
                  </a:cubicBezTo>
                  <a:cubicBezTo>
                    <a:pt x="794" y="37"/>
                    <a:pt x="794" y="37"/>
                    <a:pt x="794" y="37"/>
                  </a:cubicBezTo>
                  <a:cubicBezTo>
                    <a:pt x="794" y="37"/>
                    <a:pt x="794" y="37"/>
                    <a:pt x="794" y="37"/>
                  </a:cubicBezTo>
                  <a:cubicBezTo>
                    <a:pt x="793" y="37"/>
                    <a:pt x="793" y="36"/>
                    <a:pt x="793" y="36"/>
                  </a:cubicBezTo>
                  <a:cubicBezTo>
                    <a:pt x="793" y="37"/>
                    <a:pt x="793" y="37"/>
                    <a:pt x="793" y="37"/>
                  </a:cubicBezTo>
                  <a:cubicBezTo>
                    <a:pt x="793" y="36"/>
                    <a:pt x="793" y="36"/>
                    <a:pt x="793" y="36"/>
                  </a:cubicBezTo>
                  <a:cubicBezTo>
                    <a:pt x="793" y="36"/>
                    <a:pt x="793" y="36"/>
                    <a:pt x="793" y="36"/>
                  </a:cubicBezTo>
                  <a:cubicBezTo>
                    <a:pt x="792" y="36"/>
                    <a:pt x="792" y="36"/>
                    <a:pt x="792" y="36"/>
                  </a:cubicBezTo>
                  <a:cubicBezTo>
                    <a:pt x="792" y="36"/>
                    <a:pt x="792" y="36"/>
                    <a:pt x="792" y="36"/>
                  </a:cubicBezTo>
                  <a:cubicBezTo>
                    <a:pt x="792" y="36"/>
                    <a:pt x="791" y="36"/>
                    <a:pt x="791" y="35"/>
                  </a:cubicBezTo>
                  <a:cubicBezTo>
                    <a:pt x="791" y="35"/>
                    <a:pt x="791" y="35"/>
                    <a:pt x="791" y="35"/>
                  </a:cubicBezTo>
                  <a:cubicBezTo>
                    <a:pt x="791" y="35"/>
                    <a:pt x="791" y="35"/>
                    <a:pt x="790" y="35"/>
                  </a:cubicBezTo>
                  <a:cubicBezTo>
                    <a:pt x="790" y="35"/>
                    <a:pt x="790" y="35"/>
                    <a:pt x="790" y="35"/>
                  </a:cubicBezTo>
                  <a:cubicBezTo>
                    <a:pt x="790" y="35"/>
                    <a:pt x="790" y="35"/>
                    <a:pt x="790" y="35"/>
                  </a:cubicBezTo>
                  <a:cubicBezTo>
                    <a:pt x="790" y="35"/>
                    <a:pt x="790" y="35"/>
                    <a:pt x="790" y="35"/>
                  </a:cubicBezTo>
                  <a:cubicBezTo>
                    <a:pt x="790" y="34"/>
                    <a:pt x="789" y="34"/>
                    <a:pt x="789" y="34"/>
                  </a:cubicBezTo>
                  <a:cubicBezTo>
                    <a:pt x="789" y="34"/>
                    <a:pt x="789" y="34"/>
                    <a:pt x="789" y="34"/>
                  </a:cubicBezTo>
                  <a:cubicBezTo>
                    <a:pt x="789" y="34"/>
                    <a:pt x="789" y="34"/>
                    <a:pt x="789" y="34"/>
                  </a:cubicBezTo>
                  <a:cubicBezTo>
                    <a:pt x="789" y="34"/>
                    <a:pt x="788" y="34"/>
                    <a:pt x="788" y="34"/>
                  </a:cubicBezTo>
                  <a:cubicBezTo>
                    <a:pt x="788" y="34"/>
                    <a:pt x="788" y="34"/>
                    <a:pt x="788" y="34"/>
                  </a:cubicBezTo>
                  <a:cubicBezTo>
                    <a:pt x="787" y="34"/>
                    <a:pt x="787" y="34"/>
                    <a:pt x="787" y="34"/>
                  </a:cubicBezTo>
                  <a:cubicBezTo>
                    <a:pt x="787" y="34"/>
                    <a:pt x="787" y="34"/>
                    <a:pt x="787" y="34"/>
                  </a:cubicBezTo>
                  <a:cubicBezTo>
                    <a:pt x="787" y="34"/>
                    <a:pt x="787" y="34"/>
                    <a:pt x="787" y="34"/>
                  </a:cubicBezTo>
                  <a:cubicBezTo>
                    <a:pt x="786" y="33"/>
                    <a:pt x="786" y="34"/>
                    <a:pt x="785" y="33"/>
                  </a:cubicBezTo>
                  <a:cubicBezTo>
                    <a:pt x="785" y="33"/>
                    <a:pt x="785" y="33"/>
                    <a:pt x="785" y="33"/>
                  </a:cubicBezTo>
                  <a:cubicBezTo>
                    <a:pt x="785" y="33"/>
                    <a:pt x="785" y="33"/>
                    <a:pt x="785" y="33"/>
                  </a:cubicBezTo>
                  <a:cubicBezTo>
                    <a:pt x="785" y="33"/>
                    <a:pt x="784" y="33"/>
                    <a:pt x="784" y="33"/>
                  </a:cubicBezTo>
                  <a:cubicBezTo>
                    <a:pt x="784" y="33"/>
                    <a:pt x="783" y="33"/>
                    <a:pt x="783" y="33"/>
                  </a:cubicBezTo>
                  <a:cubicBezTo>
                    <a:pt x="782" y="33"/>
                    <a:pt x="781" y="33"/>
                    <a:pt x="781" y="33"/>
                  </a:cubicBezTo>
                  <a:cubicBezTo>
                    <a:pt x="779" y="33"/>
                    <a:pt x="777" y="33"/>
                    <a:pt x="776" y="33"/>
                  </a:cubicBezTo>
                  <a:cubicBezTo>
                    <a:pt x="775" y="33"/>
                    <a:pt x="774" y="33"/>
                    <a:pt x="773" y="33"/>
                  </a:cubicBezTo>
                  <a:cubicBezTo>
                    <a:pt x="773" y="33"/>
                    <a:pt x="773" y="33"/>
                    <a:pt x="773" y="33"/>
                  </a:cubicBezTo>
                  <a:cubicBezTo>
                    <a:pt x="772" y="33"/>
                    <a:pt x="772" y="33"/>
                    <a:pt x="771" y="33"/>
                  </a:cubicBezTo>
                  <a:cubicBezTo>
                    <a:pt x="771" y="33"/>
                    <a:pt x="771" y="33"/>
                    <a:pt x="771" y="33"/>
                  </a:cubicBezTo>
                  <a:cubicBezTo>
                    <a:pt x="771" y="34"/>
                    <a:pt x="770" y="33"/>
                    <a:pt x="770" y="34"/>
                  </a:cubicBezTo>
                  <a:cubicBezTo>
                    <a:pt x="770" y="34"/>
                    <a:pt x="770" y="34"/>
                    <a:pt x="770" y="34"/>
                  </a:cubicBezTo>
                  <a:cubicBezTo>
                    <a:pt x="770" y="34"/>
                    <a:pt x="770" y="34"/>
                    <a:pt x="770" y="34"/>
                  </a:cubicBezTo>
                  <a:cubicBezTo>
                    <a:pt x="769" y="34"/>
                    <a:pt x="769" y="34"/>
                    <a:pt x="769" y="34"/>
                  </a:cubicBezTo>
                  <a:cubicBezTo>
                    <a:pt x="769" y="34"/>
                    <a:pt x="769" y="34"/>
                    <a:pt x="769" y="34"/>
                  </a:cubicBezTo>
                  <a:cubicBezTo>
                    <a:pt x="768" y="34"/>
                    <a:pt x="768" y="34"/>
                    <a:pt x="768" y="34"/>
                  </a:cubicBezTo>
                  <a:cubicBezTo>
                    <a:pt x="768" y="34"/>
                    <a:pt x="768" y="34"/>
                    <a:pt x="768" y="34"/>
                  </a:cubicBezTo>
                  <a:cubicBezTo>
                    <a:pt x="767" y="34"/>
                    <a:pt x="767" y="34"/>
                    <a:pt x="767" y="35"/>
                  </a:cubicBezTo>
                  <a:cubicBezTo>
                    <a:pt x="767" y="35"/>
                    <a:pt x="767" y="35"/>
                    <a:pt x="767" y="35"/>
                  </a:cubicBezTo>
                  <a:cubicBezTo>
                    <a:pt x="767" y="35"/>
                    <a:pt x="766" y="35"/>
                    <a:pt x="766" y="35"/>
                  </a:cubicBezTo>
                  <a:cubicBezTo>
                    <a:pt x="766" y="35"/>
                    <a:pt x="766" y="35"/>
                    <a:pt x="766" y="35"/>
                  </a:cubicBezTo>
                  <a:cubicBezTo>
                    <a:pt x="766" y="35"/>
                    <a:pt x="766" y="35"/>
                    <a:pt x="766" y="35"/>
                  </a:cubicBezTo>
                  <a:cubicBezTo>
                    <a:pt x="766" y="35"/>
                    <a:pt x="765" y="35"/>
                    <a:pt x="765" y="35"/>
                  </a:cubicBezTo>
                  <a:cubicBezTo>
                    <a:pt x="765" y="35"/>
                    <a:pt x="765" y="35"/>
                    <a:pt x="765" y="35"/>
                  </a:cubicBezTo>
                  <a:cubicBezTo>
                    <a:pt x="765" y="36"/>
                    <a:pt x="765" y="35"/>
                    <a:pt x="764" y="36"/>
                  </a:cubicBezTo>
                  <a:cubicBezTo>
                    <a:pt x="764" y="36"/>
                    <a:pt x="764" y="36"/>
                    <a:pt x="764" y="36"/>
                  </a:cubicBezTo>
                  <a:cubicBezTo>
                    <a:pt x="764" y="36"/>
                    <a:pt x="764" y="36"/>
                    <a:pt x="764" y="36"/>
                  </a:cubicBezTo>
                  <a:cubicBezTo>
                    <a:pt x="764" y="36"/>
                    <a:pt x="764" y="36"/>
                    <a:pt x="764" y="36"/>
                  </a:cubicBezTo>
                  <a:cubicBezTo>
                    <a:pt x="764" y="36"/>
                    <a:pt x="764" y="36"/>
                    <a:pt x="764" y="36"/>
                  </a:cubicBezTo>
                  <a:cubicBezTo>
                    <a:pt x="764" y="36"/>
                    <a:pt x="763" y="36"/>
                    <a:pt x="763" y="36"/>
                  </a:cubicBezTo>
                  <a:cubicBezTo>
                    <a:pt x="763" y="36"/>
                    <a:pt x="763" y="36"/>
                    <a:pt x="763" y="36"/>
                  </a:cubicBezTo>
                  <a:cubicBezTo>
                    <a:pt x="763" y="37"/>
                    <a:pt x="763" y="37"/>
                    <a:pt x="763" y="37"/>
                  </a:cubicBezTo>
                  <a:cubicBezTo>
                    <a:pt x="763" y="37"/>
                    <a:pt x="763" y="37"/>
                    <a:pt x="763" y="37"/>
                  </a:cubicBezTo>
                  <a:cubicBezTo>
                    <a:pt x="762" y="37"/>
                    <a:pt x="762" y="37"/>
                    <a:pt x="762" y="37"/>
                  </a:cubicBezTo>
                  <a:cubicBezTo>
                    <a:pt x="762" y="37"/>
                    <a:pt x="762" y="37"/>
                    <a:pt x="762" y="37"/>
                  </a:cubicBezTo>
                  <a:cubicBezTo>
                    <a:pt x="762" y="37"/>
                    <a:pt x="762" y="37"/>
                    <a:pt x="762" y="37"/>
                  </a:cubicBezTo>
                  <a:cubicBezTo>
                    <a:pt x="762" y="37"/>
                    <a:pt x="762" y="37"/>
                    <a:pt x="762" y="37"/>
                  </a:cubicBezTo>
                  <a:cubicBezTo>
                    <a:pt x="761" y="38"/>
                    <a:pt x="761" y="38"/>
                    <a:pt x="761" y="38"/>
                  </a:cubicBezTo>
                  <a:cubicBezTo>
                    <a:pt x="761" y="38"/>
                    <a:pt x="761" y="38"/>
                    <a:pt x="761" y="38"/>
                  </a:cubicBezTo>
                  <a:cubicBezTo>
                    <a:pt x="760" y="38"/>
                    <a:pt x="760" y="38"/>
                    <a:pt x="760" y="39"/>
                  </a:cubicBezTo>
                  <a:cubicBezTo>
                    <a:pt x="760" y="39"/>
                    <a:pt x="760" y="39"/>
                    <a:pt x="760" y="39"/>
                  </a:cubicBezTo>
                  <a:cubicBezTo>
                    <a:pt x="760" y="39"/>
                    <a:pt x="759" y="39"/>
                    <a:pt x="759" y="39"/>
                  </a:cubicBezTo>
                  <a:cubicBezTo>
                    <a:pt x="759" y="39"/>
                    <a:pt x="759" y="39"/>
                    <a:pt x="759" y="39"/>
                  </a:cubicBezTo>
                  <a:cubicBezTo>
                    <a:pt x="759" y="39"/>
                    <a:pt x="759" y="39"/>
                    <a:pt x="759" y="40"/>
                  </a:cubicBezTo>
                  <a:cubicBezTo>
                    <a:pt x="759" y="40"/>
                    <a:pt x="759" y="40"/>
                    <a:pt x="759" y="40"/>
                  </a:cubicBezTo>
                  <a:cubicBezTo>
                    <a:pt x="759" y="40"/>
                    <a:pt x="759" y="40"/>
                    <a:pt x="758" y="40"/>
                  </a:cubicBezTo>
                  <a:cubicBezTo>
                    <a:pt x="758" y="40"/>
                    <a:pt x="758" y="40"/>
                    <a:pt x="758" y="40"/>
                  </a:cubicBezTo>
                  <a:cubicBezTo>
                    <a:pt x="758" y="40"/>
                    <a:pt x="758" y="40"/>
                    <a:pt x="758" y="40"/>
                  </a:cubicBezTo>
                  <a:cubicBezTo>
                    <a:pt x="758" y="40"/>
                    <a:pt x="758" y="40"/>
                    <a:pt x="758" y="40"/>
                  </a:cubicBezTo>
                  <a:cubicBezTo>
                    <a:pt x="758" y="40"/>
                    <a:pt x="758" y="40"/>
                    <a:pt x="758" y="41"/>
                  </a:cubicBezTo>
                  <a:cubicBezTo>
                    <a:pt x="758" y="41"/>
                    <a:pt x="758" y="41"/>
                    <a:pt x="758" y="41"/>
                  </a:cubicBezTo>
                  <a:cubicBezTo>
                    <a:pt x="758" y="41"/>
                    <a:pt x="758" y="41"/>
                    <a:pt x="757" y="41"/>
                  </a:cubicBezTo>
                  <a:cubicBezTo>
                    <a:pt x="757" y="41"/>
                    <a:pt x="757" y="41"/>
                    <a:pt x="757" y="41"/>
                  </a:cubicBezTo>
                  <a:cubicBezTo>
                    <a:pt x="757" y="41"/>
                    <a:pt x="757" y="41"/>
                    <a:pt x="757" y="41"/>
                  </a:cubicBezTo>
                  <a:cubicBezTo>
                    <a:pt x="757" y="41"/>
                    <a:pt x="757" y="41"/>
                    <a:pt x="757" y="41"/>
                  </a:cubicBezTo>
                  <a:cubicBezTo>
                    <a:pt x="757" y="41"/>
                    <a:pt x="757" y="42"/>
                    <a:pt x="757" y="42"/>
                  </a:cubicBezTo>
                  <a:cubicBezTo>
                    <a:pt x="757" y="42"/>
                    <a:pt x="757" y="42"/>
                    <a:pt x="757" y="42"/>
                  </a:cubicBezTo>
                  <a:cubicBezTo>
                    <a:pt x="757" y="42"/>
                    <a:pt x="756" y="42"/>
                    <a:pt x="756" y="42"/>
                  </a:cubicBezTo>
                  <a:cubicBezTo>
                    <a:pt x="756" y="42"/>
                    <a:pt x="756" y="42"/>
                    <a:pt x="756" y="42"/>
                  </a:cubicBezTo>
                  <a:cubicBezTo>
                    <a:pt x="756" y="42"/>
                    <a:pt x="756" y="42"/>
                    <a:pt x="756" y="42"/>
                  </a:cubicBezTo>
                  <a:cubicBezTo>
                    <a:pt x="756" y="42"/>
                    <a:pt x="756" y="42"/>
                    <a:pt x="756" y="42"/>
                  </a:cubicBezTo>
                  <a:cubicBezTo>
                    <a:pt x="756" y="42"/>
                    <a:pt x="756" y="43"/>
                    <a:pt x="756" y="43"/>
                  </a:cubicBezTo>
                  <a:cubicBezTo>
                    <a:pt x="756" y="43"/>
                    <a:pt x="756" y="43"/>
                    <a:pt x="756" y="43"/>
                  </a:cubicBezTo>
                  <a:cubicBezTo>
                    <a:pt x="756" y="43"/>
                    <a:pt x="755" y="43"/>
                    <a:pt x="755" y="43"/>
                  </a:cubicBezTo>
                  <a:cubicBezTo>
                    <a:pt x="755" y="43"/>
                    <a:pt x="755" y="43"/>
                    <a:pt x="755" y="43"/>
                  </a:cubicBezTo>
                  <a:cubicBezTo>
                    <a:pt x="755" y="43"/>
                    <a:pt x="755" y="44"/>
                    <a:pt x="755" y="44"/>
                  </a:cubicBezTo>
                  <a:cubicBezTo>
                    <a:pt x="755" y="44"/>
                    <a:pt x="755" y="44"/>
                    <a:pt x="755" y="44"/>
                  </a:cubicBezTo>
                  <a:cubicBezTo>
                    <a:pt x="755" y="44"/>
                    <a:pt x="754" y="44"/>
                    <a:pt x="754" y="44"/>
                  </a:cubicBezTo>
                  <a:cubicBezTo>
                    <a:pt x="754" y="44"/>
                    <a:pt x="754" y="44"/>
                    <a:pt x="754" y="44"/>
                  </a:cubicBezTo>
                  <a:cubicBezTo>
                    <a:pt x="754" y="45"/>
                    <a:pt x="754" y="45"/>
                    <a:pt x="754" y="45"/>
                  </a:cubicBezTo>
                  <a:cubicBezTo>
                    <a:pt x="754" y="45"/>
                    <a:pt x="754" y="45"/>
                    <a:pt x="754" y="45"/>
                  </a:cubicBezTo>
                  <a:cubicBezTo>
                    <a:pt x="753" y="46"/>
                    <a:pt x="753" y="46"/>
                    <a:pt x="753" y="46"/>
                  </a:cubicBezTo>
                  <a:cubicBezTo>
                    <a:pt x="753" y="46"/>
                    <a:pt x="753" y="46"/>
                    <a:pt x="753" y="46"/>
                  </a:cubicBezTo>
                  <a:cubicBezTo>
                    <a:pt x="753" y="46"/>
                    <a:pt x="753" y="46"/>
                    <a:pt x="753" y="47"/>
                  </a:cubicBezTo>
                  <a:cubicBezTo>
                    <a:pt x="753" y="47"/>
                    <a:pt x="753" y="47"/>
                    <a:pt x="753" y="47"/>
                  </a:cubicBezTo>
                  <a:cubicBezTo>
                    <a:pt x="753" y="47"/>
                    <a:pt x="753" y="47"/>
                    <a:pt x="753" y="47"/>
                  </a:cubicBezTo>
                  <a:cubicBezTo>
                    <a:pt x="753" y="47"/>
                    <a:pt x="753" y="47"/>
                    <a:pt x="753" y="47"/>
                  </a:cubicBezTo>
                  <a:cubicBezTo>
                    <a:pt x="752" y="47"/>
                    <a:pt x="752" y="47"/>
                    <a:pt x="752" y="48"/>
                  </a:cubicBezTo>
                  <a:cubicBezTo>
                    <a:pt x="752" y="48"/>
                    <a:pt x="752" y="48"/>
                    <a:pt x="752" y="48"/>
                  </a:cubicBezTo>
                  <a:cubicBezTo>
                    <a:pt x="752" y="48"/>
                    <a:pt x="752" y="48"/>
                    <a:pt x="752" y="48"/>
                  </a:cubicBezTo>
                  <a:cubicBezTo>
                    <a:pt x="752" y="48"/>
                    <a:pt x="752" y="48"/>
                    <a:pt x="752" y="48"/>
                  </a:cubicBezTo>
                  <a:cubicBezTo>
                    <a:pt x="752" y="48"/>
                    <a:pt x="752" y="49"/>
                    <a:pt x="752" y="49"/>
                  </a:cubicBezTo>
                  <a:cubicBezTo>
                    <a:pt x="752" y="49"/>
                    <a:pt x="752" y="49"/>
                    <a:pt x="752" y="49"/>
                  </a:cubicBezTo>
                  <a:cubicBezTo>
                    <a:pt x="751" y="49"/>
                    <a:pt x="751" y="49"/>
                    <a:pt x="751" y="50"/>
                  </a:cubicBezTo>
                  <a:cubicBezTo>
                    <a:pt x="751" y="50"/>
                    <a:pt x="751" y="50"/>
                    <a:pt x="751" y="50"/>
                  </a:cubicBezTo>
                  <a:cubicBezTo>
                    <a:pt x="751" y="50"/>
                    <a:pt x="751" y="50"/>
                    <a:pt x="751" y="50"/>
                  </a:cubicBezTo>
                  <a:cubicBezTo>
                    <a:pt x="751" y="50"/>
                    <a:pt x="751" y="50"/>
                    <a:pt x="751" y="50"/>
                  </a:cubicBezTo>
                  <a:cubicBezTo>
                    <a:pt x="751" y="51"/>
                    <a:pt x="751" y="51"/>
                    <a:pt x="750" y="51"/>
                  </a:cubicBezTo>
                  <a:cubicBezTo>
                    <a:pt x="751" y="51"/>
                    <a:pt x="751" y="51"/>
                    <a:pt x="751" y="51"/>
                  </a:cubicBezTo>
                  <a:cubicBezTo>
                    <a:pt x="750" y="51"/>
                    <a:pt x="750" y="52"/>
                    <a:pt x="750" y="52"/>
                  </a:cubicBezTo>
                  <a:cubicBezTo>
                    <a:pt x="750" y="52"/>
                    <a:pt x="750" y="52"/>
                    <a:pt x="750" y="52"/>
                  </a:cubicBezTo>
                  <a:cubicBezTo>
                    <a:pt x="750" y="52"/>
                    <a:pt x="750" y="52"/>
                    <a:pt x="750" y="52"/>
                  </a:cubicBezTo>
                  <a:cubicBezTo>
                    <a:pt x="750" y="52"/>
                    <a:pt x="750" y="53"/>
                    <a:pt x="750" y="53"/>
                  </a:cubicBezTo>
                  <a:cubicBezTo>
                    <a:pt x="750" y="53"/>
                    <a:pt x="750" y="53"/>
                    <a:pt x="750" y="53"/>
                  </a:cubicBezTo>
                  <a:cubicBezTo>
                    <a:pt x="750" y="53"/>
                    <a:pt x="750" y="53"/>
                    <a:pt x="749" y="54"/>
                  </a:cubicBezTo>
                  <a:cubicBezTo>
                    <a:pt x="749" y="54"/>
                    <a:pt x="749" y="54"/>
                    <a:pt x="749" y="54"/>
                  </a:cubicBezTo>
                  <a:cubicBezTo>
                    <a:pt x="749" y="54"/>
                    <a:pt x="749" y="54"/>
                    <a:pt x="749" y="54"/>
                  </a:cubicBezTo>
                  <a:cubicBezTo>
                    <a:pt x="749" y="54"/>
                    <a:pt x="749" y="54"/>
                    <a:pt x="749" y="55"/>
                  </a:cubicBezTo>
                  <a:cubicBezTo>
                    <a:pt x="749" y="55"/>
                    <a:pt x="749" y="55"/>
                    <a:pt x="749" y="55"/>
                  </a:cubicBezTo>
                  <a:cubicBezTo>
                    <a:pt x="749" y="55"/>
                    <a:pt x="749" y="55"/>
                    <a:pt x="749" y="56"/>
                  </a:cubicBezTo>
                  <a:cubicBezTo>
                    <a:pt x="749" y="56"/>
                    <a:pt x="749" y="56"/>
                    <a:pt x="749" y="56"/>
                  </a:cubicBezTo>
                  <a:cubicBezTo>
                    <a:pt x="749" y="56"/>
                    <a:pt x="749" y="56"/>
                    <a:pt x="749" y="56"/>
                  </a:cubicBezTo>
                  <a:cubicBezTo>
                    <a:pt x="748" y="56"/>
                    <a:pt x="749" y="57"/>
                    <a:pt x="748" y="57"/>
                  </a:cubicBezTo>
                  <a:cubicBezTo>
                    <a:pt x="748" y="57"/>
                    <a:pt x="748" y="57"/>
                    <a:pt x="748" y="57"/>
                  </a:cubicBezTo>
                  <a:cubicBezTo>
                    <a:pt x="748" y="58"/>
                    <a:pt x="748" y="58"/>
                    <a:pt x="748" y="58"/>
                  </a:cubicBezTo>
                  <a:cubicBezTo>
                    <a:pt x="748" y="59"/>
                    <a:pt x="748" y="59"/>
                    <a:pt x="748" y="59"/>
                  </a:cubicBezTo>
                  <a:cubicBezTo>
                    <a:pt x="748" y="59"/>
                    <a:pt x="748" y="60"/>
                    <a:pt x="748" y="60"/>
                  </a:cubicBezTo>
                  <a:cubicBezTo>
                    <a:pt x="748" y="60"/>
                    <a:pt x="748" y="60"/>
                    <a:pt x="748" y="60"/>
                  </a:cubicBezTo>
                  <a:cubicBezTo>
                    <a:pt x="747" y="61"/>
                    <a:pt x="748" y="62"/>
                    <a:pt x="747" y="62"/>
                  </a:cubicBezTo>
                  <a:cubicBezTo>
                    <a:pt x="747" y="63"/>
                    <a:pt x="747" y="63"/>
                    <a:pt x="747" y="63"/>
                  </a:cubicBezTo>
                  <a:cubicBezTo>
                    <a:pt x="747" y="64"/>
                    <a:pt x="747" y="66"/>
                    <a:pt x="747" y="67"/>
                  </a:cubicBezTo>
                  <a:cubicBezTo>
                    <a:pt x="747" y="68"/>
                    <a:pt x="747" y="69"/>
                    <a:pt x="747" y="69"/>
                  </a:cubicBezTo>
                  <a:cubicBezTo>
                    <a:pt x="747" y="71"/>
                    <a:pt x="747" y="72"/>
                    <a:pt x="747" y="74"/>
                  </a:cubicBezTo>
                  <a:cubicBezTo>
                    <a:pt x="747" y="74"/>
                    <a:pt x="747" y="75"/>
                    <a:pt x="747" y="75"/>
                  </a:cubicBezTo>
                  <a:cubicBezTo>
                    <a:pt x="748" y="75"/>
                    <a:pt x="747" y="76"/>
                    <a:pt x="748" y="77"/>
                  </a:cubicBezTo>
                  <a:cubicBezTo>
                    <a:pt x="748" y="77"/>
                    <a:pt x="748" y="77"/>
                    <a:pt x="748" y="77"/>
                  </a:cubicBezTo>
                  <a:cubicBezTo>
                    <a:pt x="748" y="78"/>
                    <a:pt x="748" y="78"/>
                    <a:pt x="748" y="79"/>
                  </a:cubicBezTo>
                  <a:cubicBezTo>
                    <a:pt x="748" y="79"/>
                    <a:pt x="748" y="79"/>
                    <a:pt x="748" y="79"/>
                  </a:cubicBezTo>
                  <a:cubicBezTo>
                    <a:pt x="748" y="79"/>
                    <a:pt x="748" y="79"/>
                    <a:pt x="748" y="79"/>
                  </a:cubicBezTo>
                  <a:cubicBezTo>
                    <a:pt x="748" y="79"/>
                    <a:pt x="748" y="80"/>
                    <a:pt x="748" y="80"/>
                  </a:cubicBezTo>
                  <a:cubicBezTo>
                    <a:pt x="748" y="80"/>
                    <a:pt x="748" y="80"/>
                    <a:pt x="748" y="81"/>
                  </a:cubicBezTo>
                  <a:cubicBezTo>
                    <a:pt x="749" y="81"/>
                    <a:pt x="748" y="81"/>
                    <a:pt x="749" y="82"/>
                  </a:cubicBezTo>
                  <a:cubicBezTo>
                    <a:pt x="749" y="82"/>
                    <a:pt x="749" y="82"/>
                    <a:pt x="749" y="82"/>
                  </a:cubicBezTo>
                  <a:cubicBezTo>
                    <a:pt x="749" y="82"/>
                    <a:pt x="749" y="83"/>
                    <a:pt x="749" y="83"/>
                  </a:cubicBezTo>
                  <a:close/>
                  <a:moveTo>
                    <a:pt x="1231" y="92"/>
                  </a:moveTo>
                  <a:cubicBezTo>
                    <a:pt x="1231" y="92"/>
                    <a:pt x="1231" y="92"/>
                    <a:pt x="1231" y="92"/>
                  </a:cubicBezTo>
                  <a:cubicBezTo>
                    <a:pt x="1231" y="92"/>
                    <a:pt x="1230" y="92"/>
                    <a:pt x="1230" y="92"/>
                  </a:cubicBezTo>
                  <a:cubicBezTo>
                    <a:pt x="1230" y="92"/>
                    <a:pt x="1230" y="92"/>
                    <a:pt x="1230" y="92"/>
                  </a:cubicBezTo>
                  <a:cubicBezTo>
                    <a:pt x="1230" y="92"/>
                    <a:pt x="1230" y="92"/>
                    <a:pt x="1230" y="92"/>
                  </a:cubicBezTo>
                  <a:cubicBezTo>
                    <a:pt x="1230" y="92"/>
                    <a:pt x="1229" y="92"/>
                    <a:pt x="1229" y="91"/>
                  </a:cubicBezTo>
                  <a:cubicBezTo>
                    <a:pt x="1229" y="91"/>
                    <a:pt x="1229" y="91"/>
                    <a:pt x="1229" y="91"/>
                  </a:cubicBezTo>
                  <a:cubicBezTo>
                    <a:pt x="1229" y="91"/>
                    <a:pt x="1229" y="91"/>
                    <a:pt x="1229" y="91"/>
                  </a:cubicBezTo>
                  <a:cubicBezTo>
                    <a:pt x="1229" y="91"/>
                    <a:pt x="1229" y="91"/>
                    <a:pt x="1229" y="91"/>
                  </a:cubicBezTo>
                  <a:cubicBezTo>
                    <a:pt x="1229" y="91"/>
                    <a:pt x="1228" y="91"/>
                    <a:pt x="1228" y="91"/>
                  </a:cubicBezTo>
                  <a:cubicBezTo>
                    <a:pt x="1228" y="91"/>
                    <a:pt x="1228" y="91"/>
                    <a:pt x="1228" y="91"/>
                  </a:cubicBezTo>
                  <a:cubicBezTo>
                    <a:pt x="1228" y="91"/>
                    <a:pt x="1228" y="91"/>
                    <a:pt x="1227" y="90"/>
                  </a:cubicBezTo>
                  <a:cubicBezTo>
                    <a:pt x="1227" y="90"/>
                    <a:pt x="1227" y="90"/>
                    <a:pt x="1227" y="90"/>
                  </a:cubicBezTo>
                  <a:cubicBezTo>
                    <a:pt x="1227" y="90"/>
                    <a:pt x="1227" y="90"/>
                    <a:pt x="1227" y="90"/>
                  </a:cubicBezTo>
                  <a:cubicBezTo>
                    <a:pt x="1227" y="90"/>
                    <a:pt x="1227" y="90"/>
                    <a:pt x="1227" y="90"/>
                  </a:cubicBezTo>
                  <a:cubicBezTo>
                    <a:pt x="1227" y="90"/>
                    <a:pt x="1226" y="90"/>
                    <a:pt x="1226" y="89"/>
                  </a:cubicBezTo>
                  <a:cubicBezTo>
                    <a:pt x="1226" y="89"/>
                    <a:pt x="1226" y="89"/>
                    <a:pt x="1226" y="89"/>
                  </a:cubicBezTo>
                  <a:cubicBezTo>
                    <a:pt x="1226" y="89"/>
                    <a:pt x="1226" y="89"/>
                    <a:pt x="1226" y="89"/>
                  </a:cubicBezTo>
                  <a:cubicBezTo>
                    <a:pt x="1226" y="89"/>
                    <a:pt x="1226" y="89"/>
                    <a:pt x="1226" y="89"/>
                  </a:cubicBezTo>
                  <a:cubicBezTo>
                    <a:pt x="1225" y="89"/>
                    <a:pt x="1225" y="89"/>
                    <a:pt x="1225" y="89"/>
                  </a:cubicBezTo>
                  <a:cubicBezTo>
                    <a:pt x="1225" y="89"/>
                    <a:pt x="1225" y="89"/>
                    <a:pt x="1225" y="89"/>
                  </a:cubicBezTo>
                  <a:cubicBezTo>
                    <a:pt x="1225" y="89"/>
                    <a:pt x="1225" y="88"/>
                    <a:pt x="1225" y="88"/>
                  </a:cubicBezTo>
                  <a:cubicBezTo>
                    <a:pt x="1225" y="88"/>
                    <a:pt x="1225" y="88"/>
                    <a:pt x="1225" y="88"/>
                  </a:cubicBezTo>
                  <a:cubicBezTo>
                    <a:pt x="1225" y="88"/>
                    <a:pt x="1225" y="88"/>
                    <a:pt x="1224" y="88"/>
                  </a:cubicBezTo>
                  <a:cubicBezTo>
                    <a:pt x="1225" y="88"/>
                    <a:pt x="1225" y="88"/>
                    <a:pt x="1225" y="88"/>
                  </a:cubicBezTo>
                  <a:cubicBezTo>
                    <a:pt x="1224" y="88"/>
                    <a:pt x="1224" y="88"/>
                    <a:pt x="1224" y="88"/>
                  </a:cubicBezTo>
                  <a:cubicBezTo>
                    <a:pt x="1224" y="88"/>
                    <a:pt x="1224" y="88"/>
                    <a:pt x="1224" y="88"/>
                  </a:cubicBezTo>
                  <a:cubicBezTo>
                    <a:pt x="1224" y="87"/>
                    <a:pt x="1224" y="87"/>
                    <a:pt x="1224" y="87"/>
                  </a:cubicBezTo>
                  <a:cubicBezTo>
                    <a:pt x="1224" y="87"/>
                    <a:pt x="1224" y="87"/>
                    <a:pt x="1224" y="87"/>
                  </a:cubicBezTo>
                  <a:cubicBezTo>
                    <a:pt x="1224" y="87"/>
                    <a:pt x="1224" y="87"/>
                    <a:pt x="1224" y="87"/>
                  </a:cubicBezTo>
                  <a:cubicBezTo>
                    <a:pt x="1224" y="87"/>
                    <a:pt x="1224" y="87"/>
                    <a:pt x="1224" y="87"/>
                  </a:cubicBezTo>
                  <a:cubicBezTo>
                    <a:pt x="1223" y="87"/>
                    <a:pt x="1223" y="86"/>
                    <a:pt x="1223" y="86"/>
                  </a:cubicBezTo>
                  <a:cubicBezTo>
                    <a:pt x="1223" y="86"/>
                    <a:pt x="1223" y="86"/>
                    <a:pt x="1223" y="86"/>
                  </a:cubicBezTo>
                  <a:cubicBezTo>
                    <a:pt x="1223" y="86"/>
                    <a:pt x="1223" y="86"/>
                    <a:pt x="1222" y="86"/>
                  </a:cubicBezTo>
                  <a:cubicBezTo>
                    <a:pt x="1222" y="86"/>
                    <a:pt x="1222" y="86"/>
                    <a:pt x="1222" y="86"/>
                  </a:cubicBezTo>
                  <a:cubicBezTo>
                    <a:pt x="1222" y="85"/>
                    <a:pt x="1222" y="85"/>
                    <a:pt x="1222" y="85"/>
                  </a:cubicBezTo>
                  <a:cubicBezTo>
                    <a:pt x="1222" y="85"/>
                    <a:pt x="1222" y="85"/>
                    <a:pt x="1222" y="85"/>
                  </a:cubicBezTo>
                  <a:cubicBezTo>
                    <a:pt x="1222" y="85"/>
                    <a:pt x="1222" y="85"/>
                    <a:pt x="1222" y="84"/>
                  </a:cubicBezTo>
                  <a:cubicBezTo>
                    <a:pt x="1222" y="84"/>
                    <a:pt x="1222" y="84"/>
                    <a:pt x="1222" y="84"/>
                  </a:cubicBezTo>
                  <a:cubicBezTo>
                    <a:pt x="1222" y="84"/>
                    <a:pt x="1222" y="84"/>
                    <a:pt x="1221" y="84"/>
                  </a:cubicBezTo>
                  <a:cubicBezTo>
                    <a:pt x="1221" y="84"/>
                    <a:pt x="1221" y="84"/>
                    <a:pt x="1221" y="84"/>
                  </a:cubicBezTo>
                  <a:cubicBezTo>
                    <a:pt x="1221" y="84"/>
                    <a:pt x="1221" y="83"/>
                    <a:pt x="1221" y="83"/>
                  </a:cubicBezTo>
                  <a:cubicBezTo>
                    <a:pt x="1221" y="83"/>
                    <a:pt x="1221" y="83"/>
                    <a:pt x="1221" y="83"/>
                  </a:cubicBezTo>
                  <a:cubicBezTo>
                    <a:pt x="1221" y="83"/>
                    <a:pt x="1221" y="83"/>
                    <a:pt x="1221" y="82"/>
                  </a:cubicBezTo>
                  <a:cubicBezTo>
                    <a:pt x="1221" y="82"/>
                    <a:pt x="1221" y="82"/>
                    <a:pt x="1221" y="82"/>
                  </a:cubicBezTo>
                  <a:cubicBezTo>
                    <a:pt x="1221" y="82"/>
                    <a:pt x="1221" y="82"/>
                    <a:pt x="1220" y="82"/>
                  </a:cubicBezTo>
                  <a:cubicBezTo>
                    <a:pt x="1220" y="82"/>
                    <a:pt x="1220" y="82"/>
                    <a:pt x="1220" y="81"/>
                  </a:cubicBezTo>
                  <a:cubicBezTo>
                    <a:pt x="1220" y="81"/>
                    <a:pt x="1220" y="81"/>
                    <a:pt x="1220" y="81"/>
                  </a:cubicBezTo>
                  <a:cubicBezTo>
                    <a:pt x="1220" y="81"/>
                    <a:pt x="1220" y="81"/>
                    <a:pt x="1220" y="81"/>
                  </a:cubicBezTo>
                  <a:cubicBezTo>
                    <a:pt x="1220" y="80"/>
                    <a:pt x="1220" y="80"/>
                    <a:pt x="1220" y="80"/>
                  </a:cubicBezTo>
                  <a:cubicBezTo>
                    <a:pt x="1220" y="80"/>
                    <a:pt x="1220" y="80"/>
                    <a:pt x="1220" y="80"/>
                  </a:cubicBezTo>
                  <a:cubicBezTo>
                    <a:pt x="1220" y="80"/>
                    <a:pt x="1220" y="80"/>
                    <a:pt x="1220" y="80"/>
                  </a:cubicBezTo>
                  <a:cubicBezTo>
                    <a:pt x="1220" y="79"/>
                    <a:pt x="1220" y="79"/>
                    <a:pt x="1220" y="79"/>
                  </a:cubicBezTo>
                  <a:cubicBezTo>
                    <a:pt x="1219" y="79"/>
                    <a:pt x="1220" y="79"/>
                    <a:pt x="1219" y="78"/>
                  </a:cubicBezTo>
                  <a:cubicBezTo>
                    <a:pt x="1219" y="78"/>
                    <a:pt x="1219" y="78"/>
                    <a:pt x="1219" y="78"/>
                  </a:cubicBezTo>
                  <a:cubicBezTo>
                    <a:pt x="1219" y="78"/>
                    <a:pt x="1219" y="77"/>
                    <a:pt x="1219" y="77"/>
                  </a:cubicBezTo>
                  <a:cubicBezTo>
                    <a:pt x="1219" y="77"/>
                    <a:pt x="1219" y="77"/>
                    <a:pt x="1219" y="77"/>
                  </a:cubicBezTo>
                  <a:cubicBezTo>
                    <a:pt x="1219" y="76"/>
                    <a:pt x="1219" y="75"/>
                    <a:pt x="1219" y="75"/>
                  </a:cubicBezTo>
                  <a:cubicBezTo>
                    <a:pt x="1219" y="74"/>
                    <a:pt x="1218" y="74"/>
                    <a:pt x="1219" y="74"/>
                  </a:cubicBezTo>
                  <a:cubicBezTo>
                    <a:pt x="1218" y="71"/>
                    <a:pt x="1218" y="71"/>
                    <a:pt x="1221" y="71"/>
                  </a:cubicBezTo>
                  <a:cubicBezTo>
                    <a:pt x="1235" y="71"/>
                    <a:pt x="1250" y="71"/>
                    <a:pt x="1264" y="71"/>
                  </a:cubicBezTo>
                  <a:cubicBezTo>
                    <a:pt x="1264" y="71"/>
                    <a:pt x="1264" y="71"/>
                    <a:pt x="1265" y="71"/>
                  </a:cubicBezTo>
                  <a:cubicBezTo>
                    <a:pt x="1266" y="71"/>
                    <a:pt x="1266" y="70"/>
                    <a:pt x="1266" y="70"/>
                  </a:cubicBezTo>
                  <a:cubicBezTo>
                    <a:pt x="1266" y="67"/>
                    <a:pt x="1266" y="64"/>
                    <a:pt x="1266" y="61"/>
                  </a:cubicBezTo>
                  <a:cubicBezTo>
                    <a:pt x="1266" y="61"/>
                    <a:pt x="1265" y="60"/>
                    <a:pt x="1266" y="60"/>
                  </a:cubicBezTo>
                  <a:cubicBezTo>
                    <a:pt x="1265" y="59"/>
                    <a:pt x="1266" y="58"/>
                    <a:pt x="1265" y="58"/>
                  </a:cubicBezTo>
                  <a:cubicBezTo>
                    <a:pt x="1265" y="57"/>
                    <a:pt x="1265" y="57"/>
                    <a:pt x="1265" y="57"/>
                  </a:cubicBezTo>
                  <a:cubicBezTo>
                    <a:pt x="1265" y="57"/>
                    <a:pt x="1265" y="56"/>
                    <a:pt x="1265" y="56"/>
                  </a:cubicBezTo>
                  <a:cubicBezTo>
                    <a:pt x="1265" y="55"/>
                    <a:pt x="1265" y="55"/>
                    <a:pt x="1265" y="55"/>
                  </a:cubicBezTo>
                  <a:cubicBezTo>
                    <a:pt x="1265" y="55"/>
                    <a:pt x="1265" y="54"/>
                    <a:pt x="1265" y="54"/>
                  </a:cubicBezTo>
                  <a:cubicBezTo>
                    <a:pt x="1265" y="54"/>
                    <a:pt x="1264" y="54"/>
                    <a:pt x="1265" y="54"/>
                  </a:cubicBezTo>
                  <a:cubicBezTo>
                    <a:pt x="1264" y="53"/>
                    <a:pt x="1265" y="53"/>
                    <a:pt x="1264" y="52"/>
                  </a:cubicBezTo>
                  <a:cubicBezTo>
                    <a:pt x="1264" y="52"/>
                    <a:pt x="1264" y="52"/>
                    <a:pt x="1264" y="52"/>
                  </a:cubicBezTo>
                  <a:cubicBezTo>
                    <a:pt x="1264" y="52"/>
                    <a:pt x="1264" y="51"/>
                    <a:pt x="1264" y="51"/>
                  </a:cubicBezTo>
                  <a:cubicBezTo>
                    <a:pt x="1264" y="51"/>
                    <a:pt x="1264" y="51"/>
                    <a:pt x="1264" y="51"/>
                  </a:cubicBezTo>
                  <a:cubicBezTo>
                    <a:pt x="1264" y="51"/>
                    <a:pt x="1264" y="50"/>
                    <a:pt x="1264" y="50"/>
                  </a:cubicBezTo>
                  <a:cubicBezTo>
                    <a:pt x="1264" y="50"/>
                    <a:pt x="1264" y="50"/>
                    <a:pt x="1264" y="50"/>
                  </a:cubicBezTo>
                  <a:cubicBezTo>
                    <a:pt x="1263" y="50"/>
                    <a:pt x="1264" y="49"/>
                    <a:pt x="1263" y="49"/>
                  </a:cubicBezTo>
                  <a:cubicBezTo>
                    <a:pt x="1263" y="49"/>
                    <a:pt x="1263" y="49"/>
                    <a:pt x="1263" y="49"/>
                  </a:cubicBezTo>
                  <a:cubicBezTo>
                    <a:pt x="1263" y="49"/>
                    <a:pt x="1263" y="48"/>
                    <a:pt x="1263" y="48"/>
                  </a:cubicBezTo>
                  <a:cubicBezTo>
                    <a:pt x="1263" y="48"/>
                    <a:pt x="1263" y="48"/>
                    <a:pt x="1263" y="48"/>
                  </a:cubicBezTo>
                  <a:cubicBezTo>
                    <a:pt x="1263" y="48"/>
                    <a:pt x="1263" y="48"/>
                    <a:pt x="1263" y="48"/>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7"/>
                    <a:pt x="1262" y="47"/>
                    <a:pt x="1262" y="47"/>
                  </a:cubicBezTo>
                  <a:cubicBezTo>
                    <a:pt x="1262" y="46"/>
                    <a:pt x="1262" y="46"/>
                    <a:pt x="1262" y="46"/>
                  </a:cubicBezTo>
                  <a:cubicBezTo>
                    <a:pt x="1262" y="46"/>
                    <a:pt x="1262" y="46"/>
                    <a:pt x="1262" y="46"/>
                  </a:cubicBezTo>
                  <a:cubicBezTo>
                    <a:pt x="1262" y="46"/>
                    <a:pt x="1262" y="46"/>
                    <a:pt x="1262" y="46"/>
                  </a:cubicBezTo>
                  <a:cubicBezTo>
                    <a:pt x="1262" y="46"/>
                    <a:pt x="1262" y="46"/>
                    <a:pt x="1261" y="45"/>
                  </a:cubicBezTo>
                  <a:cubicBezTo>
                    <a:pt x="1261" y="45"/>
                    <a:pt x="1261" y="45"/>
                    <a:pt x="1261" y="45"/>
                  </a:cubicBezTo>
                  <a:cubicBezTo>
                    <a:pt x="1261" y="45"/>
                    <a:pt x="1261" y="45"/>
                    <a:pt x="1261" y="45"/>
                  </a:cubicBezTo>
                  <a:cubicBezTo>
                    <a:pt x="1261" y="45"/>
                    <a:pt x="1261" y="45"/>
                    <a:pt x="1261" y="45"/>
                  </a:cubicBezTo>
                  <a:cubicBezTo>
                    <a:pt x="1261" y="45"/>
                    <a:pt x="1261" y="44"/>
                    <a:pt x="1261" y="44"/>
                  </a:cubicBezTo>
                  <a:cubicBezTo>
                    <a:pt x="1261" y="44"/>
                    <a:pt x="1261" y="44"/>
                    <a:pt x="1261" y="44"/>
                  </a:cubicBezTo>
                  <a:cubicBezTo>
                    <a:pt x="1261" y="44"/>
                    <a:pt x="1261" y="44"/>
                    <a:pt x="1260" y="44"/>
                  </a:cubicBezTo>
                  <a:cubicBezTo>
                    <a:pt x="1260" y="44"/>
                    <a:pt x="1260" y="44"/>
                    <a:pt x="1260" y="44"/>
                  </a:cubicBezTo>
                  <a:cubicBezTo>
                    <a:pt x="1260" y="44"/>
                    <a:pt x="1260" y="43"/>
                    <a:pt x="1260" y="43"/>
                  </a:cubicBezTo>
                  <a:cubicBezTo>
                    <a:pt x="1260" y="43"/>
                    <a:pt x="1260" y="43"/>
                    <a:pt x="1260" y="43"/>
                  </a:cubicBezTo>
                  <a:cubicBezTo>
                    <a:pt x="1260" y="43"/>
                    <a:pt x="1260" y="43"/>
                    <a:pt x="1260" y="43"/>
                  </a:cubicBezTo>
                  <a:cubicBezTo>
                    <a:pt x="1260" y="43"/>
                    <a:pt x="1260" y="43"/>
                    <a:pt x="1260" y="43"/>
                  </a:cubicBezTo>
                  <a:cubicBezTo>
                    <a:pt x="1259" y="42"/>
                    <a:pt x="1259" y="42"/>
                    <a:pt x="1259" y="42"/>
                  </a:cubicBezTo>
                  <a:cubicBezTo>
                    <a:pt x="1259" y="42"/>
                    <a:pt x="1259" y="42"/>
                    <a:pt x="1259" y="42"/>
                  </a:cubicBezTo>
                  <a:cubicBezTo>
                    <a:pt x="1259" y="42"/>
                    <a:pt x="1259" y="41"/>
                    <a:pt x="1259" y="41"/>
                  </a:cubicBezTo>
                  <a:cubicBezTo>
                    <a:pt x="1259" y="41"/>
                    <a:pt x="1259" y="41"/>
                    <a:pt x="1259" y="41"/>
                  </a:cubicBezTo>
                  <a:cubicBezTo>
                    <a:pt x="1259" y="41"/>
                    <a:pt x="1258" y="41"/>
                    <a:pt x="1258" y="41"/>
                  </a:cubicBezTo>
                  <a:cubicBezTo>
                    <a:pt x="1258" y="41"/>
                    <a:pt x="1258" y="41"/>
                    <a:pt x="1258" y="41"/>
                  </a:cubicBezTo>
                  <a:cubicBezTo>
                    <a:pt x="1258" y="41"/>
                    <a:pt x="1258" y="41"/>
                    <a:pt x="1258" y="41"/>
                  </a:cubicBezTo>
                  <a:cubicBezTo>
                    <a:pt x="1258" y="41"/>
                    <a:pt x="1258" y="41"/>
                    <a:pt x="1258" y="41"/>
                  </a:cubicBezTo>
                  <a:cubicBezTo>
                    <a:pt x="1257" y="40"/>
                    <a:pt x="1257" y="39"/>
                    <a:pt x="1256" y="39"/>
                  </a:cubicBezTo>
                  <a:cubicBezTo>
                    <a:pt x="1256" y="39"/>
                    <a:pt x="1256" y="39"/>
                    <a:pt x="1256" y="39"/>
                  </a:cubicBezTo>
                  <a:cubicBezTo>
                    <a:pt x="1256" y="39"/>
                    <a:pt x="1256" y="39"/>
                    <a:pt x="1256" y="39"/>
                  </a:cubicBezTo>
                  <a:cubicBezTo>
                    <a:pt x="1256" y="39"/>
                    <a:pt x="1256" y="39"/>
                    <a:pt x="1256" y="39"/>
                  </a:cubicBezTo>
                  <a:cubicBezTo>
                    <a:pt x="1256" y="38"/>
                    <a:pt x="1256" y="38"/>
                    <a:pt x="1255" y="38"/>
                  </a:cubicBezTo>
                  <a:cubicBezTo>
                    <a:pt x="1256" y="38"/>
                    <a:pt x="1256" y="38"/>
                    <a:pt x="1256" y="38"/>
                  </a:cubicBezTo>
                  <a:cubicBezTo>
                    <a:pt x="1255" y="38"/>
                    <a:pt x="1255" y="38"/>
                    <a:pt x="1255" y="38"/>
                  </a:cubicBezTo>
                  <a:cubicBezTo>
                    <a:pt x="1255" y="38"/>
                    <a:pt x="1255" y="38"/>
                    <a:pt x="1255" y="38"/>
                  </a:cubicBezTo>
                  <a:cubicBezTo>
                    <a:pt x="1255" y="38"/>
                    <a:pt x="1255" y="38"/>
                    <a:pt x="1255" y="37"/>
                  </a:cubicBezTo>
                  <a:cubicBezTo>
                    <a:pt x="1255" y="37"/>
                    <a:pt x="1255" y="37"/>
                    <a:pt x="1255" y="37"/>
                  </a:cubicBezTo>
                  <a:cubicBezTo>
                    <a:pt x="1254" y="37"/>
                    <a:pt x="1254" y="37"/>
                    <a:pt x="1254" y="37"/>
                  </a:cubicBezTo>
                  <a:cubicBezTo>
                    <a:pt x="1254" y="37"/>
                    <a:pt x="1254" y="37"/>
                    <a:pt x="1254" y="37"/>
                  </a:cubicBezTo>
                  <a:cubicBezTo>
                    <a:pt x="1254" y="37"/>
                    <a:pt x="1254" y="37"/>
                    <a:pt x="1254" y="37"/>
                  </a:cubicBezTo>
                  <a:cubicBezTo>
                    <a:pt x="1254" y="37"/>
                    <a:pt x="1254" y="37"/>
                    <a:pt x="1254" y="37"/>
                  </a:cubicBezTo>
                  <a:cubicBezTo>
                    <a:pt x="1254" y="37"/>
                    <a:pt x="1253" y="37"/>
                    <a:pt x="1253" y="36"/>
                  </a:cubicBezTo>
                  <a:cubicBezTo>
                    <a:pt x="1253" y="36"/>
                    <a:pt x="1253" y="36"/>
                    <a:pt x="1253" y="36"/>
                  </a:cubicBezTo>
                  <a:cubicBezTo>
                    <a:pt x="1253" y="36"/>
                    <a:pt x="1253" y="36"/>
                    <a:pt x="1252" y="36"/>
                  </a:cubicBezTo>
                  <a:cubicBezTo>
                    <a:pt x="1252" y="36"/>
                    <a:pt x="1252" y="36"/>
                    <a:pt x="1252" y="36"/>
                  </a:cubicBezTo>
                  <a:cubicBezTo>
                    <a:pt x="1252" y="36"/>
                    <a:pt x="1252" y="36"/>
                    <a:pt x="1252" y="36"/>
                  </a:cubicBezTo>
                  <a:cubicBezTo>
                    <a:pt x="1252" y="36"/>
                    <a:pt x="1252" y="36"/>
                    <a:pt x="1252" y="36"/>
                  </a:cubicBezTo>
                  <a:cubicBezTo>
                    <a:pt x="1252" y="35"/>
                    <a:pt x="1252" y="36"/>
                    <a:pt x="1251" y="35"/>
                  </a:cubicBezTo>
                  <a:cubicBezTo>
                    <a:pt x="1251" y="35"/>
                    <a:pt x="1251" y="35"/>
                    <a:pt x="1251" y="35"/>
                  </a:cubicBezTo>
                  <a:cubicBezTo>
                    <a:pt x="1251" y="35"/>
                    <a:pt x="1251" y="35"/>
                    <a:pt x="1251" y="35"/>
                  </a:cubicBezTo>
                  <a:cubicBezTo>
                    <a:pt x="1250" y="35"/>
                    <a:pt x="1250" y="35"/>
                    <a:pt x="1250" y="35"/>
                  </a:cubicBezTo>
                  <a:cubicBezTo>
                    <a:pt x="1250" y="35"/>
                    <a:pt x="1250" y="35"/>
                    <a:pt x="1250" y="35"/>
                  </a:cubicBezTo>
                  <a:cubicBezTo>
                    <a:pt x="1250" y="35"/>
                    <a:pt x="1250" y="35"/>
                    <a:pt x="1250" y="35"/>
                  </a:cubicBezTo>
                  <a:cubicBezTo>
                    <a:pt x="1249" y="34"/>
                    <a:pt x="1249" y="35"/>
                    <a:pt x="1249" y="34"/>
                  </a:cubicBezTo>
                  <a:cubicBezTo>
                    <a:pt x="1249" y="34"/>
                    <a:pt x="1249" y="34"/>
                    <a:pt x="1249" y="34"/>
                  </a:cubicBezTo>
                  <a:cubicBezTo>
                    <a:pt x="1249" y="34"/>
                    <a:pt x="1248" y="34"/>
                    <a:pt x="1248" y="34"/>
                  </a:cubicBezTo>
                  <a:cubicBezTo>
                    <a:pt x="1248" y="34"/>
                    <a:pt x="1248" y="34"/>
                    <a:pt x="1248" y="34"/>
                  </a:cubicBezTo>
                  <a:cubicBezTo>
                    <a:pt x="1248" y="34"/>
                    <a:pt x="1247" y="34"/>
                    <a:pt x="1247" y="34"/>
                  </a:cubicBezTo>
                  <a:cubicBezTo>
                    <a:pt x="1247" y="34"/>
                    <a:pt x="1247" y="34"/>
                    <a:pt x="1246" y="34"/>
                  </a:cubicBezTo>
                  <a:cubicBezTo>
                    <a:pt x="1246" y="33"/>
                    <a:pt x="1246" y="34"/>
                    <a:pt x="1245" y="33"/>
                  </a:cubicBezTo>
                  <a:cubicBezTo>
                    <a:pt x="1245" y="33"/>
                    <a:pt x="1245" y="33"/>
                    <a:pt x="1245" y="33"/>
                  </a:cubicBezTo>
                  <a:cubicBezTo>
                    <a:pt x="1245" y="33"/>
                    <a:pt x="1244" y="33"/>
                    <a:pt x="1244" y="33"/>
                  </a:cubicBezTo>
                  <a:cubicBezTo>
                    <a:pt x="1243" y="33"/>
                    <a:pt x="1243" y="33"/>
                    <a:pt x="1243" y="33"/>
                  </a:cubicBezTo>
                  <a:cubicBezTo>
                    <a:pt x="1242" y="33"/>
                    <a:pt x="1241" y="33"/>
                    <a:pt x="1241" y="33"/>
                  </a:cubicBezTo>
                  <a:cubicBezTo>
                    <a:pt x="1239" y="33"/>
                    <a:pt x="1237" y="33"/>
                    <a:pt x="1236" y="33"/>
                  </a:cubicBezTo>
                  <a:cubicBezTo>
                    <a:pt x="1235" y="33"/>
                    <a:pt x="1234" y="33"/>
                    <a:pt x="1233" y="33"/>
                  </a:cubicBezTo>
                  <a:cubicBezTo>
                    <a:pt x="1233" y="33"/>
                    <a:pt x="1233" y="33"/>
                    <a:pt x="1233" y="33"/>
                  </a:cubicBezTo>
                  <a:cubicBezTo>
                    <a:pt x="1232" y="33"/>
                    <a:pt x="1232" y="33"/>
                    <a:pt x="1231" y="33"/>
                  </a:cubicBezTo>
                  <a:cubicBezTo>
                    <a:pt x="1231" y="33"/>
                    <a:pt x="1231" y="33"/>
                    <a:pt x="1231" y="33"/>
                  </a:cubicBezTo>
                  <a:cubicBezTo>
                    <a:pt x="1231" y="33"/>
                    <a:pt x="1231" y="33"/>
                    <a:pt x="1231" y="33"/>
                  </a:cubicBezTo>
                  <a:cubicBezTo>
                    <a:pt x="1231" y="34"/>
                    <a:pt x="1230" y="33"/>
                    <a:pt x="1230" y="34"/>
                  </a:cubicBezTo>
                  <a:cubicBezTo>
                    <a:pt x="1230" y="34"/>
                    <a:pt x="1230" y="34"/>
                    <a:pt x="1230" y="34"/>
                  </a:cubicBezTo>
                  <a:cubicBezTo>
                    <a:pt x="1230" y="34"/>
                    <a:pt x="1229" y="34"/>
                    <a:pt x="1229" y="34"/>
                  </a:cubicBezTo>
                  <a:cubicBezTo>
                    <a:pt x="1229" y="34"/>
                    <a:pt x="1229" y="34"/>
                    <a:pt x="1229" y="34"/>
                  </a:cubicBezTo>
                  <a:cubicBezTo>
                    <a:pt x="1229" y="34"/>
                    <a:pt x="1229" y="34"/>
                    <a:pt x="1229" y="34"/>
                  </a:cubicBezTo>
                  <a:cubicBezTo>
                    <a:pt x="1228" y="34"/>
                    <a:pt x="1228" y="34"/>
                    <a:pt x="1228" y="34"/>
                  </a:cubicBezTo>
                  <a:cubicBezTo>
                    <a:pt x="1228" y="34"/>
                    <a:pt x="1228" y="34"/>
                    <a:pt x="1228" y="34"/>
                  </a:cubicBezTo>
                  <a:cubicBezTo>
                    <a:pt x="1227" y="35"/>
                    <a:pt x="1227" y="34"/>
                    <a:pt x="1227" y="35"/>
                  </a:cubicBezTo>
                  <a:cubicBezTo>
                    <a:pt x="1227" y="35"/>
                    <a:pt x="1227" y="35"/>
                    <a:pt x="1227" y="35"/>
                  </a:cubicBezTo>
                  <a:cubicBezTo>
                    <a:pt x="1226" y="35"/>
                    <a:pt x="1226" y="35"/>
                    <a:pt x="1226" y="35"/>
                  </a:cubicBezTo>
                  <a:cubicBezTo>
                    <a:pt x="1226" y="35"/>
                    <a:pt x="1226" y="35"/>
                    <a:pt x="1226" y="35"/>
                  </a:cubicBezTo>
                  <a:cubicBezTo>
                    <a:pt x="1226" y="35"/>
                    <a:pt x="1225" y="35"/>
                    <a:pt x="1225" y="35"/>
                  </a:cubicBezTo>
                  <a:cubicBezTo>
                    <a:pt x="1225" y="35"/>
                    <a:pt x="1225" y="35"/>
                    <a:pt x="1225" y="35"/>
                  </a:cubicBezTo>
                  <a:cubicBezTo>
                    <a:pt x="1225" y="36"/>
                    <a:pt x="1225" y="36"/>
                    <a:pt x="1225" y="36"/>
                  </a:cubicBezTo>
                  <a:cubicBezTo>
                    <a:pt x="1225" y="36"/>
                    <a:pt x="1225" y="36"/>
                    <a:pt x="1225" y="36"/>
                  </a:cubicBezTo>
                  <a:cubicBezTo>
                    <a:pt x="1224" y="36"/>
                    <a:pt x="1224" y="36"/>
                    <a:pt x="1224" y="36"/>
                  </a:cubicBezTo>
                  <a:cubicBezTo>
                    <a:pt x="1224" y="36"/>
                    <a:pt x="1224" y="36"/>
                    <a:pt x="1224" y="36"/>
                  </a:cubicBezTo>
                  <a:cubicBezTo>
                    <a:pt x="1224" y="36"/>
                    <a:pt x="1223" y="36"/>
                    <a:pt x="1223" y="36"/>
                  </a:cubicBezTo>
                  <a:cubicBezTo>
                    <a:pt x="1223" y="36"/>
                    <a:pt x="1223" y="36"/>
                    <a:pt x="1223" y="36"/>
                  </a:cubicBezTo>
                  <a:cubicBezTo>
                    <a:pt x="1223" y="37"/>
                    <a:pt x="1223" y="37"/>
                    <a:pt x="1223" y="37"/>
                  </a:cubicBezTo>
                  <a:cubicBezTo>
                    <a:pt x="1223" y="37"/>
                    <a:pt x="1223" y="37"/>
                    <a:pt x="1223" y="37"/>
                  </a:cubicBezTo>
                  <a:cubicBezTo>
                    <a:pt x="1222" y="37"/>
                    <a:pt x="1222" y="37"/>
                    <a:pt x="1222" y="37"/>
                  </a:cubicBezTo>
                  <a:cubicBezTo>
                    <a:pt x="1222" y="37"/>
                    <a:pt x="1222" y="37"/>
                    <a:pt x="1222" y="37"/>
                  </a:cubicBezTo>
                  <a:cubicBezTo>
                    <a:pt x="1222" y="37"/>
                    <a:pt x="1222" y="37"/>
                    <a:pt x="1221" y="38"/>
                  </a:cubicBezTo>
                  <a:cubicBezTo>
                    <a:pt x="1222" y="38"/>
                    <a:pt x="1222" y="38"/>
                    <a:pt x="1222" y="38"/>
                  </a:cubicBezTo>
                  <a:cubicBezTo>
                    <a:pt x="1221" y="38"/>
                    <a:pt x="1221" y="38"/>
                    <a:pt x="1221" y="38"/>
                  </a:cubicBezTo>
                  <a:cubicBezTo>
                    <a:pt x="1221" y="38"/>
                    <a:pt x="1221" y="38"/>
                    <a:pt x="1221" y="38"/>
                  </a:cubicBezTo>
                  <a:cubicBezTo>
                    <a:pt x="1221" y="38"/>
                    <a:pt x="1220" y="38"/>
                    <a:pt x="1220" y="39"/>
                  </a:cubicBezTo>
                  <a:cubicBezTo>
                    <a:pt x="1220" y="39"/>
                    <a:pt x="1220" y="39"/>
                    <a:pt x="1220" y="39"/>
                  </a:cubicBezTo>
                  <a:cubicBezTo>
                    <a:pt x="1220" y="39"/>
                    <a:pt x="1220" y="39"/>
                    <a:pt x="1220" y="39"/>
                  </a:cubicBezTo>
                  <a:cubicBezTo>
                    <a:pt x="1220" y="39"/>
                    <a:pt x="1220" y="39"/>
                    <a:pt x="1220" y="39"/>
                  </a:cubicBezTo>
                  <a:cubicBezTo>
                    <a:pt x="1220" y="39"/>
                    <a:pt x="1219" y="39"/>
                    <a:pt x="1219" y="39"/>
                  </a:cubicBezTo>
                  <a:cubicBezTo>
                    <a:pt x="1219" y="39"/>
                    <a:pt x="1219" y="39"/>
                    <a:pt x="1219" y="39"/>
                  </a:cubicBezTo>
                  <a:cubicBezTo>
                    <a:pt x="1219" y="40"/>
                    <a:pt x="1219" y="40"/>
                    <a:pt x="1218" y="40"/>
                  </a:cubicBezTo>
                  <a:cubicBezTo>
                    <a:pt x="1218" y="40"/>
                    <a:pt x="1218" y="40"/>
                    <a:pt x="1218" y="40"/>
                  </a:cubicBezTo>
                  <a:cubicBezTo>
                    <a:pt x="1218" y="40"/>
                    <a:pt x="1218" y="40"/>
                    <a:pt x="1218" y="40"/>
                  </a:cubicBezTo>
                  <a:cubicBezTo>
                    <a:pt x="1218" y="40"/>
                    <a:pt x="1218" y="40"/>
                    <a:pt x="1218" y="40"/>
                  </a:cubicBezTo>
                  <a:cubicBezTo>
                    <a:pt x="1218" y="40"/>
                    <a:pt x="1218" y="40"/>
                    <a:pt x="1218" y="41"/>
                  </a:cubicBezTo>
                  <a:cubicBezTo>
                    <a:pt x="1218" y="41"/>
                    <a:pt x="1218" y="41"/>
                    <a:pt x="1218" y="41"/>
                  </a:cubicBezTo>
                  <a:cubicBezTo>
                    <a:pt x="1217" y="41"/>
                    <a:pt x="1217" y="41"/>
                    <a:pt x="1217" y="41"/>
                  </a:cubicBezTo>
                  <a:cubicBezTo>
                    <a:pt x="1217" y="41"/>
                    <a:pt x="1217" y="41"/>
                    <a:pt x="1217" y="41"/>
                  </a:cubicBezTo>
                  <a:cubicBezTo>
                    <a:pt x="1217" y="41"/>
                    <a:pt x="1217" y="41"/>
                    <a:pt x="1217" y="41"/>
                  </a:cubicBezTo>
                  <a:cubicBezTo>
                    <a:pt x="1217" y="41"/>
                    <a:pt x="1217" y="41"/>
                    <a:pt x="1217" y="41"/>
                  </a:cubicBezTo>
                  <a:cubicBezTo>
                    <a:pt x="1217" y="41"/>
                    <a:pt x="1217" y="42"/>
                    <a:pt x="1217" y="42"/>
                  </a:cubicBezTo>
                  <a:cubicBezTo>
                    <a:pt x="1217" y="42"/>
                    <a:pt x="1217" y="42"/>
                    <a:pt x="1217" y="42"/>
                  </a:cubicBezTo>
                  <a:cubicBezTo>
                    <a:pt x="1216" y="42"/>
                    <a:pt x="1216" y="42"/>
                    <a:pt x="1216" y="42"/>
                  </a:cubicBezTo>
                  <a:cubicBezTo>
                    <a:pt x="1216" y="42"/>
                    <a:pt x="1216" y="42"/>
                    <a:pt x="1216" y="42"/>
                  </a:cubicBezTo>
                  <a:cubicBezTo>
                    <a:pt x="1216" y="42"/>
                    <a:pt x="1216" y="42"/>
                    <a:pt x="1216" y="42"/>
                  </a:cubicBezTo>
                  <a:cubicBezTo>
                    <a:pt x="1216" y="42"/>
                    <a:pt x="1216" y="42"/>
                    <a:pt x="1216" y="42"/>
                  </a:cubicBezTo>
                  <a:cubicBezTo>
                    <a:pt x="1216" y="43"/>
                    <a:pt x="1215" y="43"/>
                    <a:pt x="1215" y="43"/>
                  </a:cubicBezTo>
                  <a:cubicBezTo>
                    <a:pt x="1215" y="43"/>
                    <a:pt x="1215" y="43"/>
                    <a:pt x="1215" y="43"/>
                  </a:cubicBezTo>
                  <a:cubicBezTo>
                    <a:pt x="1215" y="44"/>
                    <a:pt x="1215" y="44"/>
                    <a:pt x="1215" y="44"/>
                  </a:cubicBezTo>
                  <a:cubicBezTo>
                    <a:pt x="1215" y="44"/>
                    <a:pt x="1215" y="44"/>
                    <a:pt x="1215" y="44"/>
                  </a:cubicBezTo>
                  <a:cubicBezTo>
                    <a:pt x="1215" y="44"/>
                    <a:pt x="1215" y="44"/>
                    <a:pt x="1215" y="44"/>
                  </a:cubicBezTo>
                  <a:cubicBezTo>
                    <a:pt x="1215" y="44"/>
                    <a:pt x="1215" y="44"/>
                    <a:pt x="1215" y="44"/>
                  </a:cubicBezTo>
                  <a:cubicBezTo>
                    <a:pt x="1214" y="44"/>
                    <a:pt x="1214" y="45"/>
                    <a:pt x="1214" y="45"/>
                  </a:cubicBezTo>
                  <a:cubicBezTo>
                    <a:pt x="1214" y="45"/>
                    <a:pt x="1214" y="45"/>
                    <a:pt x="1214" y="45"/>
                  </a:cubicBezTo>
                  <a:cubicBezTo>
                    <a:pt x="1214" y="45"/>
                    <a:pt x="1214" y="45"/>
                    <a:pt x="1214" y="45"/>
                  </a:cubicBezTo>
                  <a:cubicBezTo>
                    <a:pt x="1214" y="45"/>
                    <a:pt x="1214" y="45"/>
                    <a:pt x="1214" y="45"/>
                  </a:cubicBezTo>
                  <a:cubicBezTo>
                    <a:pt x="1213" y="45"/>
                    <a:pt x="1213" y="46"/>
                    <a:pt x="1213" y="46"/>
                  </a:cubicBezTo>
                  <a:cubicBezTo>
                    <a:pt x="1213" y="46"/>
                    <a:pt x="1213" y="46"/>
                    <a:pt x="1213" y="46"/>
                  </a:cubicBezTo>
                  <a:cubicBezTo>
                    <a:pt x="1213" y="46"/>
                    <a:pt x="1213" y="47"/>
                    <a:pt x="1213" y="47"/>
                  </a:cubicBezTo>
                  <a:cubicBezTo>
                    <a:pt x="1213" y="47"/>
                    <a:pt x="1213" y="47"/>
                    <a:pt x="1213" y="47"/>
                  </a:cubicBezTo>
                  <a:cubicBezTo>
                    <a:pt x="1213" y="47"/>
                    <a:pt x="1212" y="47"/>
                    <a:pt x="1212" y="47"/>
                  </a:cubicBezTo>
                  <a:cubicBezTo>
                    <a:pt x="1212" y="47"/>
                    <a:pt x="1212" y="47"/>
                    <a:pt x="1212" y="47"/>
                  </a:cubicBezTo>
                  <a:cubicBezTo>
                    <a:pt x="1212" y="47"/>
                    <a:pt x="1212" y="48"/>
                    <a:pt x="1212" y="48"/>
                  </a:cubicBezTo>
                  <a:cubicBezTo>
                    <a:pt x="1212" y="48"/>
                    <a:pt x="1212" y="48"/>
                    <a:pt x="1212" y="48"/>
                  </a:cubicBezTo>
                  <a:cubicBezTo>
                    <a:pt x="1212" y="48"/>
                    <a:pt x="1212" y="48"/>
                    <a:pt x="1212" y="49"/>
                  </a:cubicBezTo>
                  <a:cubicBezTo>
                    <a:pt x="1212" y="49"/>
                    <a:pt x="1212" y="49"/>
                    <a:pt x="1212" y="49"/>
                  </a:cubicBezTo>
                  <a:cubicBezTo>
                    <a:pt x="1211" y="49"/>
                    <a:pt x="1212" y="49"/>
                    <a:pt x="1211" y="49"/>
                  </a:cubicBezTo>
                  <a:cubicBezTo>
                    <a:pt x="1211" y="49"/>
                    <a:pt x="1211" y="49"/>
                    <a:pt x="1211" y="49"/>
                  </a:cubicBezTo>
                  <a:cubicBezTo>
                    <a:pt x="1211" y="49"/>
                    <a:pt x="1211" y="50"/>
                    <a:pt x="1211" y="50"/>
                  </a:cubicBezTo>
                  <a:cubicBezTo>
                    <a:pt x="1211" y="50"/>
                    <a:pt x="1211" y="50"/>
                    <a:pt x="1211" y="50"/>
                  </a:cubicBezTo>
                  <a:cubicBezTo>
                    <a:pt x="1211" y="50"/>
                    <a:pt x="1211" y="51"/>
                    <a:pt x="1211" y="51"/>
                  </a:cubicBezTo>
                  <a:cubicBezTo>
                    <a:pt x="1211" y="51"/>
                    <a:pt x="1211" y="51"/>
                    <a:pt x="1211" y="51"/>
                  </a:cubicBezTo>
                  <a:cubicBezTo>
                    <a:pt x="1210" y="51"/>
                    <a:pt x="1210" y="51"/>
                    <a:pt x="1210" y="51"/>
                  </a:cubicBezTo>
                  <a:cubicBezTo>
                    <a:pt x="1210" y="51"/>
                    <a:pt x="1210" y="51"/>
                    <a:pt x="1210" y="51"/>
                  </a:cubicBezTo>
                  <a:cubicBezTo>
                    <a:pt x="1210" y="52"/>
                    <a:pt x="1210" y="52"/>
                    <a:pt x="1210" y="52"/>
                  </a:cubicBezTo>
                  <a:cubicBezTo>
                    <a:pt x="1210" y="52"/>
                    <a:pt x="1210" y="52"/>
                    <a:pt x="1210" y="52"/>
                  </a:cubicBezTo>
                  <a:cubicBezTo>
                    <a:pt x="1210" y="53"/>
                    <a:pt x="1210" y="53"/>
                    <a:pt x="1210" y="53"/>
                  </a:cubicBezTo>
                  <a:cubicBezTo>
                    <a:pt x="1210" y="53"/>
                    <a:pt x="1210" y="53"/>
                    <a:pt x="1210" y="53"/>
                  </a:cubicBezTo>
                  <a:cubicBezTo>
                    <a:pt x="1209" y="53"/>
                    <a:pt x="1209" y="54"/>
                    <a:pt x="1209" y="54"/>
                  </a:cubicBezTo>
                  <a:cubicBezTo>
                    <a:pt x="1209" y="54"/>
                    <a:pt x="1209" y="54"/>
                    <a:pt x="1209" y="54"/>
                  </a:cubicBezTo>
                  <a:cubicBezTo>
                    <a:pt x="1209" y="54"/>
                    <a:pt x="1209" y="54"/>
                    <a:pt x="1209" y="54"/>
                  </a:cubicBezTo>
                  <a:cubicBezTo>
                    <a:pt x="1209" y="54"/>
                    <a:pt x="1209" y="55"/>
                    <a:pt x="1209" y="55"/>
                  </a:cubicBezTo>
                  <a:cubicBezTo>
                    <a:pt x="1209" y="55"/>
                    <a:pt x="1209" y="55"/>
                    <a:pt x="1209" y="55"/>
                  </a:cubicBezTo>
                  <a:cubicBezTo>
                    <a:pt x="1209" y="55"/>
                    <a:pt x="1209" y="55"/>
                    <a:pt x="1209" y="55"/>
                  </a:cubicBezTo>
                  <a:cubicBezTo>
                    <a:pt x="1209" y="56"/>
                    <a:pt x="1209" y="56"/>
                    <a:pt x="1209" y="56"/>
                  </a:cubicBezTo>
                  <a:cubicBezTo>
                    <a:pt x="1209" y="56"/>
                    <a:pt x="1209" y="56"/>
                    <a:pt x="1209" y="56"/>
                  </a:cubicBezTo>
                  <a:cubicBezTo>
                    <a:pt x="1208" y="57"/>
                    <a:pt x="1208" y="57"/>
                    <a:pt x="1208" y="57"/>
                  </a:cubicBezTo>
                  <a:cubicBezTo>
                    <a:pt x="1208" y="58"/>
                    <a:pt x="1208" y="58"/>
                    <a:pt x="1208" y="58"/>
                  </a:cubicBezTo>
                  <a:cubicBezTo>
                    <a:pt x="1208" y="58"/>
                    <a:pt x="1208" y="58"/>
                    <a:pt x="1208" y="58"/>
                  </a:cubicBezTo>
                  <a:cubicBezTo>
                    <a:pt x="1208" y="58"/>
                    <a:pt x="1208" y="59"/>
                    <a:pt x="1208" y="59"/>
                  </a:cubicBezTo>
                  <a:cubicBezTo>
                    <a:pt x="1208" y="59"/>
                    <a:pt x="1208" y="59"/>
                    <a:pt x="1208" y="59"/>
                  </a:cubicBezTo>
                  <a:cubicBezTo>
                    <a:pt x="1208" y="60"/>
                    <a:pt x="1208" y="60"/>
                    <a:pt x="1208" y="61"/>
                  </a:cubicBezTo>
                  <a:cubicBezTo>
                    <a:pt x="1208" y="61"/>
                    <a:pt x="1208" y="61"/>
                    <a:pt x="1207" y="61"/>
                  </a:cubicBezTo>
                  <a:cubicBezTo>
                    <a:pt x="1207" y="62"/>
                    <a:pt x="1208" y="63"/>
                    <a:pt x="1207" y="63"/>
                  </a:cubicBezTo>
                  <a:cubicBezTo>
                    <a:pt x="1207" y="64"/>
                    <a:pt x="1207" y="64"/>
                    <a:pt x="1207" y="64"/>
                  </a:cubicBezTo>
                  <a:cubicBezTo>
                    <a:pt x="1207" y="67"/>
                    <a:pt x="1207" y="70"/>
                    <a:pt x="1207" y="73"/>
                  </a:cubicBezTo>
                  <a:cubicBezTo>
                    <a:pt x="1207" y="73"/>
                    <a:pt x="1207" y="73"/>
                    <a:pt x="1207" y="74"/>
                  </a:cubicBezTo>
                  <a:cubicBezTo>
                    <a:pt x="1208" y="74"/>
                    <a:pt x="1207" y="75"/>
                    <a:pt x="1207" y="76"/>
                  </a:cubicBezTo>
                  <a:cubicBezTo>
                    <a:pt x="1208" y="76"/>
                    <a:pt x="1208" y="76"/>
                    <a:pt x="1208" y="76"/>
                  </a:cubicBezTo>
                  <a:cubicBezTo>
                    <a:pt x="1208" y="77"/>
                    <a:pt x="1207" y="78"/>
                    <a:pt x="1208" y="78"/>
                  </a:cubicBezTo>
                  <a:cubicBezTo>
                    <a:pt x="1208" y="78"/>
                    <a:pt x="1208" y="78"/>
                    <a:pt x="1208" y="78"/>
                  </a:cubicBezTo>
                  <a:cubicBezTo>
                    <a:pt x="1208" y="79"/>
                    <a:pt x="1208" y="79"/>
                    <a:pt x="1208" y="80"/>
                  </a:cubicBezTo>
                  <a:cubicBezTo>
                    <a:pt x="1208" y="80"/>
                    <a:pt x="1208" y="80"/>
                    <a:pt x="1208" y="80"/>
                  </a:cubicBezTo>
                  <a:cubicBezTo>
                    <a:pt x="1208" y="80"/>
                    <a:pt x="1208" y="80"/>
                    <a:pt x="1208" y="80"/>
                  </a:cubicBezTo>
                  <a:cubicBezTo>
                    <a:pt x="1208" y="80"/>
                    <a:pt x="1208" y="81"/>
                    <a:pt x="1209" y="81"/>
                  </a:cubicBezTo>
                  <a:cubicBezTo>
                    <a:pt x="1209" y="81"/>
                    <a:pt x="1209" y="81"/>
                    <a:pt x="1209" y="81"/>
                  </a:cubicBezTo>
                  <a:cubicBezTo>
                    <a:pt x="1209" y="82"/>
                    <a:pt x="1209" y="82"/>
                    <a:pt x="1209" y="82"/>
                  </a:cubicBezTo>
                  <a:cubicBezTo>
                    <a:pt x="1209" y="82"/>
                    <a:pt x="1209" y="82"/>
                    <a:pt x="1209" y="82"/>
                  </a:cubicBezTo>
                  <a:cubicBezTo>
                    <a:pt x="1209" y="82"/>
                    <a:pt x="1209" y="83"/>
                    <a:pt x="1209" y="83"/>
                  </a:cubicBezTo>
                  <a:cubicBezTo>
                    <a:pt x="1209" y="83"/>
                    <a:pt x="1209" y="83"/>
                    <a:pt x="1209" y="84"/>
                  </a:cubicBezTo>
                  <a:cubicBezTo>
                    <a:pt x="1209" y="84"/>
                    <a:pt x="1209" y="84"/>
                    <a:pt x="1209" y="84"/>
                  </a:cubicBezTo>
                  <a:cubicBezTo>
                    <a:pt x="1209" y="84"/>
                    <a:pt x="1209" y="84"/>
                    <a:pt x="1210" y="84"/>
                  </a:cubicBezTo>
                  <a:cubicBezTo>
                    <a:pt x="1210" y="85"/>
                    <a:pt x="1210" y="85"/>
                    <a:pt x="1210" y="85"/>
                  </a:cubicBezTo>
                  <a:cubicBezTo>
                    <a:pt x="1210" y="85"/>
                    <a:pt x="1210" y="85"/>
                    <a:pt x="1210" y="85"/>
                  </a:cubicBezTo>
                  <a:cubicBezTo>
                    <a:pt x="1210" y="85"/>
                    <a:pt x="1210" y="85"/>
                    <a:pt x="1210" y="85"/>
                  </a:cubicBezTo>
                  <a:cubicBezTo>
                    <a:pt x="1210" y="86"/>
                    <a:pt x="1210" y="86"/>
                    <a:pt x="1210" y="86"/>
                  </a:cubicBezTo>
                  <a:cubicBezTo>
                    <a:pt x="1210" y="86"/>
                    <a:pt x="1210" y="86"/>
                    <a:pt x="1210" y="86"/>
                  </a:cubicBezTo>
                  <a:cubicBezTo>
                    <a:pt x="1210" y="86"/>
                    <a:pt x="1210" y="86"/>
                    <a:pt x="1210" y="86"/>
                  </a:cubicBezTo>
                  <a:cubicBezTo>
                    <a:pt x="1210" y="87"/>
                    <a:pt x="1210" y="87"/>
                    <a:pt x="1211" y="87"/>
                  </a:cubicBezTo>
                  <a:cubicBezTo>
                    <a:pt x="1211" y="87"/>
                    <a:pt x="1211" y="87"/>
                    <a:pt x="1211" y="87"/>
                  </a:cubicBezTo>
                  <a:cubicBezTo>
                    <a:pt x="1211" y="87"/>
                    <a:pt x="1211" y="88"/>
                    <a:pt x="1211" y="88"/>
                  </a:cubicBezTo>
                  <a:cubicBezTo>
                    <a:pt x="1211" y="88"/>
                    <a:pt x="1211" y="88"/>
                    <a:pt x="1211" y="88"/>
                  </a:cubicBezTo>
                  <a:cubicBezTo>
                    <a:pt x="1211" y="88"/>
                    <a:pt x="1211" y="88"/>
                    <a:pt x="1211" y="89"/>
                  </a:cubicBezTo>
                  <a:cubicBezTo>
                    <a:pt x="1211" y="89"/>
                    <a:pt x="1211" y="89"/>
                    <a:pt x="1211" y="89"/>
                  </a:cubicBezTo>
                  <a:cubicBezTo>
                    <a:pt x="1212" y="89"/>
                    <a:pt x="1211" y="89"/>
                    <a:pt x="1212" y="89"/>
                  </a:cubicBezTo>
                  <a:cubicBezTo>
                    <a:pt x="1212" y="89"/>
                    <a:pt x="1212" y="89"/>
                    <a:pt x="1212" y="89"/>
                  </a:cubicBezTo>
                  <a:cubicBezTo>
                    <a:pt x="1212" y="89"/>
                    <a:pt x="1212" y="90"/>
                    <a:pt x="1212" y="90"/>
                  </a:cubicBezTo>
                  <a:cubicBezTo>
                    <a:pt x="1212" y="90"/>
                    <a:pt x="1212" y="90"/>
                    <a:pt x="1212" y="90"/>
                  </a:cubicBezTo>
                  <a:cubicBezTo>
                    <a:pt x="1212" y="90"/>
                    <a:pt x="1212" y="90"/>
                    <a:pt x="1212" y="90"/>
                  </a:cubicBezTo>
                  <a:cubicBezTo>
                    <a:pt x="1212" y="90"/>
                    <a:pt x="1212" y="90"/>
                    <a:pt x="1212" y="90"/>
                  </a:cubicBezTo>
                  <a:cubicBezTo>
                    <a:pt x="1213" y="91"/>
                    <a:pt x="1213" y="91"/>
                    <a:pt x="1213" y="91"/>
                  </a:cubicBezTo>
                  <a:cubicBezTo>
                    <a:pt x="1213" y="91"/>
                    <a:pt x="1213" y="91"/>
                    <a:pt x="1213" y="91"/>
                  </a:cubicBezTo>
                  <a:cubicBezTo>
                    <a:pt x="1213" y="92"/>
                    <a:pt x="1213" y="92"/>
                    <a:pt x="1213" y="92"/>
                  </a:cubicBezTo>
                  <a:cubicBezTo>
                    <a:pt x="1213" y="92"/>
                    <a:pt x="1213" y="92"/>
                    <a:pt x="1213" y="92"/>
                  </a:cubicBezTo>
                  <a:cubicBezTo>
                    <a:pt x="1214" y="92"/>
                    <a:pt x="1214" y="92"/>
                    <a:pt x="1214" y="92"/>
                  </a:cubicBezTo>
                  <a:cubicBezTo>
                    <a:pt x="1214" y="92"/>
                    <a:pt x="1214" y="92"/>
                    <a:pt x="1214" y="92"/>
                  </a:cubicBezTo>
                  <a:cubicBezTo>
                    <a:pt x="1214" y="93"/>
                    <a:pt x="1214" y="93"/>
                    <a:pt x="1214" y="93"/>
                  </a:cubicBezTo>
                  <a:cubicBezTo>
                    <a:pt x="1214" y="93"/>
                    <a:pt x="1214" y="93"/>
                    <a:pt x="1214" y="93"/>
                  </a:cubicBezTo>
                  <a:cubicBezTo>
                    <a:pt x="1214" y="93"/>
                    <a:pt x="1214" y="93"/>
                    <a:pt x="1214" y="93"/>
                  </a:cubicBezTo>
                  <a:cubicBezTo>
                    <a:pt x="1214" y="93"/>
                    <a:pt x="1214" y="93"/>
                    <a:pt x="1214" y="93"/>
                  </a:cubicBezTo>
                  <a:cubicBezTo>
                    <a:pt x="1215" y="93"/>
                    <a:pt x="1215" y="94"/>
                    <a:pt x="1215" y="94"/>
                  </a:cubicBezTo>
                  <a:cubicBezTo>
                    <a:pt x="1215" y="94"/>
                    <a:pt x="1215" y="94"/>
                    <a:pt x="1215" y="94"/>
                  </a:cubicBezTo>
                  <a:cubicBezTo>
                    <a:pt x="1215" y="94"/>
                    <a:pt x="1215" y="94"/>
                    <a:pt x="1216" y="94"/>
                  </a:cubicBezTo>
                  <a:cubicBezTo>
                    <a:pt x="1216" y="94"/>
                    <a:pt x="1216" y="94"/>
                    <a:pt x="1216" y="94"/>
                  </a:cubicBezTo>
                  <a:cubicBezTo>
                    <a:pt x="1216" y="95"/>
                    <a:pt x="1216" y="95"/>
                    <a:pt x="1216" y="95"/>
                  </a:cubicBezTo>
                  <a:cubicBezTo>
                    <a:pt x="1216" y="95"/>
                    <a:pt x="1216" y="95"/>
                    <a:pt x="1216" y="95"/>
                  </a:cubicBezTo>
                  <a:cubicBezTo>
                    <a:pt x="1216" y="95"/>
                    <a:pt x="1216" y="95"/>
                    <a:pt x="1216" y="95"/>
                  </a:cubicBezTo>
                  <a:cubicBezTo>
                    <a:pt x="1216" y="95"/>
                    <a:pt x="1216" y="95"/>
                    <a:pt x="1216" y="95"/>
                  </a:cubicBezTo>
                  <a:cubicBezTo>
                    <a:pt x="1216" y="95"/>
                    <a:pt x="1216" y="95"/>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6"/>
                    <a:pt x="1217" y="96"/>
                  </a:cubicBezTo>
                  <a:cubicBezTo>
                    <a:pt x="1217" y="96"/>
                    <a:pt x="1217" y="97"/>
                    <a:pt x="1218" y="97"/>
                  </a:cubicBezTo>
                  <a:cubicBezTo>
                    <a:pt x="1218" y="97"/>
                    <a:pt x="1218" y="97"/>
                    <a:pt x="1218" y="97"/>
                  </a:cubicBezTo>
                  <a:cubicBezTo>
                    <a:pt x="1218" y="97"/>
                    <a:pt x="1218" y="97"/>
                    <a:pt x="1219" y="97"/>
                  </a:cubicBezTo>
                  <a:cubicBezTo>
                    <a:pt x="1219" y="97"/>
                    <a:pt x="1219" y="97"/>
                    <a:pt x="1219" y="97"/>
                  </a:cubicBezTo>
                  <a:cubicBezTo>
                    <a:pt x="1219" y="97"/>
                    <a:pt x="1219" y="98"/>
                    <a:pt x="1219" y="98"/>
                  </a:cubicBezTo>
                  <a:cubicBezTo>
                    <a:pt x="1219" y="98"/>
                    <a:pt x="1219" y="98"/>
                    <a:pt x="1219" y="98"/>
                  </a:cubicBezTo>
                  <a:cubicBezTo>
                    <a:pt x="1219" y="98"/>
                    <a:pt x="1219" y="98"/>
                    <a:pt x="1219" y="98"/>
                  </a:cubicBezTo>
                  <a:cubicBezTo>
                    <a:pt x="1219" y="98"/>
                    <a:pt x="1219" y="98"/>
                    <a:pt x="1219" y="98"/>
                  </a:cubicBezTo>
                  <a:cubicBezTo>
                    <a:pt x="1219" y="98"/>
                    <a:pt x="1220" y="98"/>
                    <a:pt x="1220" y="98"/>
                  </a:cubicBezTo>
                  <a:cubicBezTo>
                    <a:pt x="1220" y="98"/>
                    <a:pt x="1220" y="98"/>
                    <a:pt x="1220" y="98"/>
                  </a:cubicBezTo>
                  <a:cubicBezTo>
                    <a:pt x="1220" y="99"/>
                    <a:pt x="1220" y="99"/>
                    <a:pt x="1220" y="99"/>
                  </a:cubicBezTo>
                  <a:cubicBezTo>
                    <a:pt x="1220" y="99"/>
                    <a:pt x="1220" y="99"/>
                    <a:pt x="1220" y="99"/>
                  </a:cubicBezTo>
                  <a:cubicBezTo>
                    <a:pt x="1221" y="99"/>
                    <a:pt x="1221" y="99"/>
                    <a:pt x="1221" y="99"/>
                  </a:cubicBezTo>
                  <a:cubicBezTo>
                    <a:pt x="1221" y="99"/>
                    <a:pt x="1221" y="99"/>
                    <a:pt x="1221" y="99"/>
                  </a:cubicBezTo>
                  <a:cubicBezTo>
                    <a:pt x="1221" y="99"/>
                    <a:pt x="1222" y="99"/>
                    <a:pt x="1222" y="99"/>
                  </a:cubicBezTo>
                  <a:cubicBezTo>
                    <a:pt x="1222" y="99"/>
                    <a:pt x="1222" y="99"/>
                    <a:pt x="1222" y="99"/>
                  </a:cubicBezTo>
                  <a:cubicBezTo>
                    <a:pt x="1222" y="100"/>
                    <a:pt x="1222" y="100"/>
                    <a:pt x="1222" y="100"/>
                  </a:cubicBezTo>
                  <a:cubicBezTo>
                    <a:pt x="1222" y="100"/>
                    <a:pt x="1222" y="100"/>
                    <a:pt x="1222" y="100"/>
                  </a:cubicBezTo>
                  <a:cubicBezTo>
                    <a:pt x="1222" y="100"/>
                    <a:pt x="1222" y="100"/>
                    <a:pt x="1222" y="100"/>
                  </a:cubicBezTo>
                  <a:cubicBezTo>
                    <a:pt x="1223" y="100"/>
                    <a:pt x="1223" y="100"/>
                    <a:pt x="1223" y="100"/>
                  </a:cubicBezTo>
                  <a:cubicBezTo>
                    <a:pt x="1223" y="100"/>
                    <a:pt x="1223" y="100"/>
                    <a:pt x="1223" y="100"/>
                  </a:cubicBezTo>
                  <a:cubicBezTo>
                    <a:pt x="1223" y="100"/>
                    <a:pt x="1223" y="100"/>
                    <a:pt x="1224" y="100"/>
                  </a:cubicBezTo>
                  <a:cubicBezTo>
                    <a:pt x="1224" y="100"/>
                    <a:pt x="1224" y="100"/>
                    <a:pt x="1224" y="100"/>
                  </a:cubicBezTo>
                  <a:cubicBezTo>
                    <a:pt x="1224" y="101"/>
                    <a:pt x="1224" y="101"/>
                    <a:pt x="1224" y="101"/>
                  </a:cubicBezTo>
                  <a:cubicBezTo>
                    <a:pt x="1224" y="101"/>
                    <a:pt x="1224" y="101"/>
                    <a:pt x="1225" y="101"/>
                  </a:cubicBezTo>
                  <a:cubicBezTo>
                    <a:pt x="1225" y="101"/>
                    <a:pt x="1225" y="101"/>
                    <a:pt x="1225" y="101"/>
                  </a:cubicBezTo>
                  <a:cubicBezTo>
                    <a:pt x="1225" y="101"/>
                    <a:pt x="1225" y="101"/>
                    <a:pt x="1225" y="101"/>
                  </a:cubicBezTo>
                  <a:cubicBezTo>
                    <a:pt x="1225" y="101"/>
                    <a:pt x="1225" y="101"/>
                    <a:pt x="1225" y="101"/>
                  </a:cubicBezTo>
                  <a:cubicBezTo>
                    <a:pt x="1226" y="102"/>
                    <a:pt x="1226" y="101"/>
                    <a:pt x="1226" y="101"/>
                  </a:cubicBezTo>
                  <a:cubicBezTo>
                    <a:pt x="1226" y="101"/>
                    <a:pt x="1226" y="101"/>
                    <a:pt x="1226" y="101"/>
                  </a:cubicBezTo>
                  <a:cubicBezTo>
                    <a:pt x="1227" y="102"/>
                    <a:pt x="1227" y="102"/>
                    <a:pt x="1227" y="102"/>
                  </a:cubicBezTo>
                  <a:cubicBezTo>
                    <a:pt x="1227" y="102"/>
                    <a:pt x="1227" y="102"/>
                    <a:pt x="1227" y="102"/>
                  </a:cubicBezTo>
                  <a:cubicBezTo>
                    <a:pt x="1228" y="102"/>
                    <a:pt x="1228" y="102"/>
                    <a:pt x="1229" y="102"/>
                  </a:cubicBezTo>
                  <a:cubicBezTo>
                    <a:pt x="1229" y="102"/>
                    <a:pt x="1229" y="102"/>
                    <a:pt x="1229" y="102"/>
                  </a:cubicBezTo>
                  <a:cubicBezTo>
                    <a:pt x="1229" y="102"/>
                    <a:pt x="1229" y="102"/>
                    <a:pt x="1229" y="102"/>
                  </a:cubicBezTo>
                  <a:cubicBezTo>
                    <a:pt x="1229" y="103"/>
                    <a:pt x="1230" y="102"/>
                    <a:pt x="1230" y="103"/>
                  </a:cubicBezTo>
                  <a:cubicBezTo>
                    <a:pt x="1230" y="102"/>
                    <a:pt x="1230" y="102"/>
                    <a:pt x="1230" y="102"/>
                  </a:cubicBezTo>
                  <a:cubicBezTo>
                    <a:pt x="1230" y="103"/>
                    <a:pt x="1230" y="103"/>
                    <a:pt x="1230" y="103"/>
                  </a:cubicBezTo>
                  <a:cubicBezTo>
                    <a:pt x="1231" y="103"/>
                    <a:pt x="1232" y="103"/>
                    <a:pt x="1232" y="103"/>
                  </a:cubicBezTo>
                  <a:cubicBezTo>
                    <a:pt x="1232" y="103"/>
                    <a:pt x="1232" y="103"/>
                    <a:pt x="1233" y="103"/>
                  </a:cubicBezTo>
                  <a:cubicBezTo>
                    <a:pt x="1234" y="103"/>
                    <a:pt x="1235" y="103"/>
                    <a:pt x="1236" y="103"/>
                  </a:cubicBezTo>
                  <a:cubicBezTo>
                    <a:pt x="1237" y="103"/>
                    <a:pt x="1238" y="103"/>
                    <a:pt x="1239" y="103"/>
                  </a:cubicBezTo>
                  <a:cubicBezTo>
                    <a:pt x="1241" y="103"/>
                    <a:pt x="1242" y="103"/>
                    <a:pt x="1244" y="103"/>
                  </a:cubicBezTo>
                  <a:cubicBezTo>
                    <a:pt x="1244" y="103"/>
                    <a:pt x="1244" y="103"/>
                    <a:pt x="1244" y="103"/>
                  </a:cubicBezTo>
                  <a:cubicBezTo>
                    <a:pt x="1245" y="103"/>
                    <a:pt x="1246" y="103"/>
                    <a:pt x="1246" y="103"/>
                  </a:cubicBezTo>
                  <a:cubicBezTo>
                    <a:pt x="1246" y="103"/>
                    <a:pt x="1247" y="103"/>
                    <a:pt x="1247" y="103"/>
                  </a:cubicBezTo>
                  <a:cubicBezTo>
                    <a:pt x="1247" y="102"/>
                    <a:pt x="1248" y="103"/>
                    <a:pt x="1248" y="102"/>
                  </a:cubicBezTo>
                  <a:cubicBezTo>
                    <a:pt x="1248" y="102"/>
                    <a:pt x="1248" y="102"/>
                    <a:pt x="1248" y="102"/>
                  </a:cubicBezTo>
                  <a:cubicBezTo>
                    <a:pt x="1248" y="102"/>
                    <a:pt x="1248" y="102"/>
                    <a:pt x="1248" y="102"/>
                  </a:cubicBezTo>
                  <a:cubicBezTo>
                    <a:pt x="1249" y="102"/>
                    <a:pt x="1249" y="102"/>
                    <a:pt x="1250" y="102"/>
                  </a:cubicBezTo>
                  <a:cubicBezTo>
                    <a:pt x="1250" y="102"/>
                    <a:pt x="1250" y="102"/>
                    <a:pt x="1250" y="102"/>
                  </a:cubicBezTo>
                  <a:cubicBezTo>
                    <a:pt x="1250" y="102"/>
                    <a:pt x="1250" y="102"/>
                    <a:pt x="1250" y="102"/>
                  </a:cubicBezTo>
                  <a:cubicBezTo>
                    <a:pt x="1250" y="102"/>
                    <a:pt x="1251" y="102"/>
                    <a:pt x="1251" y="102"/>
                  </a:cubicBezTo>
                  <a:cubicBezTo>
                    <a:pt x="1251" y="101"/>
                    <a:pt x="1251" y="101"/>
                    <a:pt x="1251" y="101"/>
                  </a:cubicBezTo>
                  <a:cubicBezTo>
                    <a:pt x="1251" y="101"/>
                    <a:pt x="1251" y="101"/>
                    <a:pt x="1251" y="101"/>
                  </a:cubicBezTo>
                  <a:cubicBezTo>
                    <a:pt x="1252" y="101"/>
                    <a:pt x="1252" y="101"/>
                    <a:pt x="1252" y="101"/>
                  </a:cubicBezTo>
                  <a:cubicBezTo>
                    <a:pt x="1252" y="101"/>
                    <a:pt x="1252" y="101"/>
                    <a:pt x="1252" y="101"/>
                  </a:cubicBezTo>
                  <a:cubicBezTo>
                    <a:pt x="1252" y="101"/>
                    <a:pt x="1252" y="101"/>
                    <a:pt x="1252" y="101"/>
                  </a:cubicBezTo>
                  <a:cubicBezTo>
                    <a:pt x="1253" y="101"/>
                    <a:pt x="1253" y="101"/>
                    <a:pt x="1253" y="101"/>
                  </a:cubicBezTo>
                  <a:cubicBezTo>
                    <a:pt x="1253" y="101"/>
                    <a:pt x="1253" y="101"/>
                    <a:pt x="1253" y="101"/>
                  </a:cubicBezTo>
                  <a:cubicBezTo>
                    <a:pt x="1253" y="101"/>
                    <a:pt x="1253" y="101"/>
                    <a:pt x="1253" y="101"/>
                  </a:cubicBezTo>
                  <a:cubicBezTo>
                    <a:pt x="1254" y="101"/>
                    <a:pt x="1254" y="101"/>
                    <a:pt x="1254" y="100"/>
                  </a:cubicBezTo>
                  <a:cubicBezTo>
                    <a:pt x="1254" y="100"/>
                    <a:pt x="1254" y="100"/>
                    <a:pt x="1254" y="100"/>
                  </a:cubicBezTo>
                  <a:cubicBezTo>
                    <a:pt x="1254" y="100"/>
                    <a:pt x="1255" y="100"/>
                    <a:pt x="1255" y="100"/>
                  </a:cubicBezTo>
                  <a:cubicBezTo>
                    <a:pt x="1255" y="100"/>
                    <a:pt x="1255" y="100"/>
                    <a:pt x="1255" y="100"/>
                  </a:cubicBezTo>
                  <a:cubicBezTo>
                    <a:pt x="1255" y="100"/>
                    <a:pt x="1256" y="100"/>
                    <a:pt x="1256" y="100"/>
                  </a:cubicBezTo>
                  <a:cubicBezTo>
                    <a:pt x="1256" y="100"/>
                    <a:pt x="1256" y="100"/>
                    <a:pt x="1256" y="100"/>
                  </a:cubicBezTo>
                  <a:cubicBezTo>
                    <a:pt x="1256" y="100"/>
                    <a:pt x="1256" y="100"/>
                    <a:pt x="1257" y="99"/>
                  </a:cubicBezTo>
                  <a:cubicBezTo>
                    <a:pt x="1257" y="99"/>
                    <a:pt x="1257" y="99"/>
                    <a:pt x="1257" y="99"/>
                  </a:cubicBezTo>
                  <a:cubicBezTo>
                    <a:pt x="1257" y="99"/>
                    <a:pt x="1257" y="99"/>
                    <a:pt x="1257" y="99"/>
                  </a:cubicBezTo>
                  <a:cubicBezTo>
                    <a:pt x="1257" y="99"/>
                    <a:pt x="1257" y="99"/>
                    <a:pt x="1257" y="99"/>
                  </a:cubicBezTo>
                  <a:cubicBezTo>
                    <a:pt x="1257" y="99"/>
                    <a:pt x="1258" y="99"/>
                    <a:pt x="1258" y="99"/>
                  </a:cubicBezTo>
                  <a:cubicBezTo>
                    <a:pt x="1258" y="99"/>
                    <a:pt x="1258" y="99"/>
                    <a:pt x="1258" y="99"/>
                  </a:cubicBezTo>
                  <a:cubicBezTo>
                    <a:pt x="1258" y="99"/>
                    <a:pt x="1259" y="99"/>
                    <a:pt x="1259" y="98"/>
                  </a:cubicBezTo>
                  <a:cubicBezTo>
                    <a:pt x="1259" y="98"/>
                    <a:pt x="1259" y="98"/>
                    <a:pt x="1259" y="98"/>
                  </a:cubicBezTo>
                  <a:cubicBezTo>
                    <a:pt x="1259" y="98"/>
                    <a:pt x="1259" y="98"/>
                    <a:pt x="1259" y="98"/>
                  </a:cubicBezTo>
                  <a:cubicBezTo>
                    <a:pt x="1259" y="98"/>
                    <a:pt x="1259" y="98"/>
                    <a:pt x="1259" y="98"/>
                  </a:cubicBezTo>
                  <a:cubicBezTo>
                    <a:pt x="1259" y="98"/>
                    <a:pt x="1260" y="98"/>
                    <a:pt x="1260" y="98"/>
                  </a:cubicBezTo>
                  <a:cubicBezTo>
                    <a:pt x="1260" y="98"/>
                    <a:pt x="1260" y="98"/>
                    <a:pt x="1260" y="98"/>
                  </a:cubicBezTo>
                  <a:cubicBezTo>
                    <a:pt x="1260" y="98"/>
                    <a:pt x="1260" y="97"/>
                    <a:pt x="1260" y="97"/>
                  </a:cubicBezTo>
                  <a:cubicBezTo>
                    <a:pt x="1260" y="97"/>
                    <a:pt x="1260" y="97"/>
                    <a:pt x="1260" y="97"/>
                  </a:cubicBezTo>
                  <a:cubicBezTo>
                    <a:pt x="1260" y="97"/>
                    <a:pt x="1261" y="97"/>
                    <a:pt x="1261" y="97"/>
                  </a:cubicBezTo>
                  <a:cubicBezTo>
                    <a:pt x="1261" y="97"/>
                    <a:pt x="1261" y="97"/>
                    <a:pt x="1261" y="97"/>
                  </a:cubicBezTo>
                  <a:cubicBezTo>
                    <a:pt x="1261" y="94"/>
                    <a:pt x="1261" y="91"/>
                    <a:pt x="1261" y="87"/>
                  </a:cubicBezTo>
                  <a:cubicBezTo>
                    <a:pt x="1261" y="86"/>
                    <a:pt x="1260" y="87"/>
                    <a:pt x="1260" y="87"/>
                  </a:cubicBezTo>
                  <a:cubicBezTo>
                    <a:pt x="1260" y="87"/>
                    <a:pt x="1260" y="87"/>
                    <a:pt x="1260" y="87"/>
                  </a:cubicBezTo>
                  <a:cubicBezTo>
                    <a:pt x="1260" y="87"/>
                    <a:pt x="1260" y="87"/>
                    <a:pt x="1259" y="88"/>
                  </a:cubicBezTo>
                  <a:cubicBezTo>
                    <a:pt x="1259" y="88"/>
                    <a:pt x="1259" y="88"/>
                    <a:pt x="1259" y="88"/>
                  </a:cubicBezTo>
                  <a:cubicBezTo>
                    <a:pt x="1259" y="88"/>
                    <a:pt x="1259" y="88"/>
                    <a:pt x="1259" y="88"/>
                  </a:cubicBezTo>
                  <a:cubicBezTo>
                    <a:pt x="1259" y="88"/>
                    <a:pt x="1259" y="88"/>
                    <a:pt x="1259" y="88"/>
                  </a:cubicBezTo>
                  <a:cubicBezTo>
                    <a:pt x="1259" y="88"/>
                    <a:pt x="1258" y="88"/>
                    <a:pt x="1258" y="88"/>
                  </a:cubicBezTo>
                  <a:cubicBezTo>
                    <a:pt x="1258" y="88"/>
                    <a:pt x="1258" y="88"/>
                    <a:pt x="1258" y="88"/>
                  </a:cubicBezTo>
                  <a:cubicBezTo>
                    <a:pt x="1258" y="88"/>
                    <a:pt x="1258" y="88"/>
                    <a:pt x="1258" y="89"/>
                  </a:cubicBezTo>
                  <a:cubicBezTo>
                    <a:pt x="1258" y="89"/>
                    <a:pt x="1258" y="89"/>
                    <a:pt x="1258" y="89"/>
                  </a:cubicBezTo>
                  <a:cubicBezTo>
                    <a:pt x="1258" y="89"/>
                    <a:pt x="1257" y="89"/>
                    <a:pt x="1257" y="89"/>
                  </a:cubicBezTo>
                  <a:cubicBezTo>
                    <a:pt x="1257" y="89"/>
                    <a:pt x="1257" y="89"/>
                    <a:pt x="1257" y="89"/>
                  </a:cubicBezTo>
                  <a:cubicBezTo>
                    <a:pt x="1257" y="89"/>
                    <a:pt x="1257" y="89"/>
                    <a:pt x="1257" y="89"/>
                  </a:cubicBezTo>
                  <a:cubicBezTo>
                    <a:pt x="1257" y="89"/>
                    <a:pt x="1257" y="89"/>
                    <a:pt x="1257" y="89"/>
                  </a:cubicBezTo>
                  <a:cubicBezTo>
                    <a:pt x="1256" y="90"/>
                    <a:pt x="1256" y="89"/>
                    <a:pt x="1256" y="90"/>
                  </a:cubicBezTo>
                  <a:cubicBezTo>
                    <a:pt x="1256" y="90"/>
                    <a:pt x="1256" y="90"/>
                    <a:pt x="1256" y="90"/>
                  </a:cubicBezTo>
                  <a:cubicBezTo>
                    <a:pt x="1256" y="90"/>
                    <a:pt x="1255" y="90"/>
                    <a:pt x="1255" y="90"/>
                  </a:cubicBezTo>
                  <a:cubicBezTo>
                    <a:pt x="1255" y="90"/>
                    <a:pt x="1255" y="90"/>
                    <a:pt x="1255" y="90"/>
                  </a:cubicBezTo>
                  <a:cubicBezTo>
                    <a:pt x="1255" y="90"/>
                    <a:pt x="1255" y="90"/>
                    <a:pt x="1255" y="90"/>
                  </a:cubicBezTo>
                  <a:cubicBezTo>
                    <a:pt x="1255" y="90"/>
                    <a:pt x="1255" y="90"/>
                    <a:pt x="1255" y="90"/>
                  </a:cubicBezTo>
                  <a:cubicBezTo>
                    <a:pt x="1255" y="90"/>
                    <a:pt x="1255" y="90"/>
                    <a:pt x="1255" y="90"/>
                  </a:cubicBezTo>
                  <a:cubicBezTo>
                    <a:pt x="1254" y="91"/>
                    <a:pt x="1254" y="90"/>
                    <a:pt x="1254" y="91"/>
                  </a:cubicBezTo>
                  <a:cubicBezTo>
                    <a:pt x="1254" y="91"/>
                    <a:pt x="1254" y="91"/>
                    <a:pt x="1254" y="91"/>
                  </a:cubicBezTo>
                  <a:cubicBezTo>
                    <a:pt x="1254" y="91"/>
                    <a:pt x="1253" y="91"/>
                    <a:pt x="1253" y="91"/>
                  </a:cubicBezTo>
                  <a:cubicBezTo>
                    <a:pt x="1253" y="91"/>
                    <a:pt x="1253" y="91"/>
                    <a:pt x="1253" y="91"/>
                  </a:cubicBezTo>
                  <a:cubicBezTo>
                    <a:pt x="1253" y="91"/>
                    <a:pt x="1253" y="91"/>
                    <a:pt x="1252" y="91"/>
                  </a:cubicBezTo>
                  <a:cubicBezTo>
                    <a:pt x="1252" y="91"/>
                    <a:pt x="1252" y="91"/>
                    <a:pt x="1252" y="91"/>
                  </a:cubicBezTo>
                  <a:cubicBezTo>
                    <a:pt x="1252" y="92"/>
                    <a:pt x="1252" y="91"/>
                    <a:pt x="1251" y="92"/>
                  </a:cubicBezTo>
                  <a:cubicBezTo>
                    <a:pt x="1251" y="92"/>
                    <a:pt x="1251" y="92"/>
                    <a:pt x="1251" y="92"/>
                  </a:cubicBezTo>
                  <a:cubicBezTo>
                    <a:pt x="1251" y="92"/>
                    <a:pt x="1251" y="92"/>
                    <a:pt x="1251" y="92"/>
                  </a:cubicBezTo>
                  <a:cubicBezTo>
                    <a:pt x="1251" y="92"/>
                    <a:pt x="1251" y="92"/>
                    <a:pt x="1250" y="92"/>
                  </a:cubicBezTo>
                  <a:cubicBezTo>
                    <a:pt x="1250" y="92"/>
                    <a:pt x="1250" y="92"/>
                    <a:pt x="1250" y="92"/>
                  </a:cubicBezTo>
                  <a:cubicBezTo>
                    <a:pt x="1250" y="93"/>
                    <a:pt x="1249" y="93"/>
                    <a:pt x="1249" y="92"/>
                  </a:cubicBezTo>
                  <a:cubicBezTo>
                    <a:pt x="1249" y="93"/>
                    <a:pt x="1249" y="93"/>
                    <a:pt x="1248" y="93"/>
                  </a:cubicBezTo>
                  <a:cubicBezTo>
                    <a:pt x="1248" y="93"/>
                    <a:pt x="1248" y="93"/>
                    <a:pt x="1248" y="93"/>
                  </a:cubicBezTo>
                  <a:cubicBezTo>
                    <a:pt x="1248" y="93"/>
                    <a:pt x="1247" y="93"/>
                    <a:pt x="1247" y="93"/>
                  </a:cubicBezTo>
                  <a:cubicBezTo>
                    <a:pt x="1247" y="93"/>
                    <a:pt x="1247" y="93"/>
                    <a:pt x="1246" y="93"/>
                  </a:cubicBezTo>
                  <a:cubicBezTo>
                    <a:pt x="1246" y="93"/>
                    <a:pt x="1245" y="93"/>
                    <a:pt x="1245" y="93"/>
                  </a:cubicBezTo>
                  <a:cubicBezTo>
                    <a:pt x="1245" y="94"/>
                    <a:pt x="1244" y="94"/>
                    <a:pt x="1244" y="94"/>
                  </a:cubicBezTo>
                  <a:cubicBezTo>
                    <a:pt x="1242" y="94"/>
                    <a:pt x="1239" y="94"/>
                    <a:pt x="1236" y="94"/>
                  </a:cubicBezTo>
                  <a:cubicBezTo>
                    <a:pt x="1236" y="94"/>
                    <a:pt x="1236" y="94"/>
                    <a:pt x="1236" y="93"/>
                  </a:cubicBezTo>
                  <a:cubicBezTo>
                    <a:pt x="1235" y="93"/>
                    <a:pt x="1235" y="93"/>
                    <a:pt x="1234" y="93"/>
                  </a:cubicBezTo>
                  <a:cubicBezTo>
                    <a:pt x="1234" y="93"/>
                    <a:pt x="1234" y="93"/>
                    <a:pt x="1234" y="93"/>
                  </a:cubicBezTo>
                  <a:cubicBezTo>
                    <a:pt x="1234" y="93"/>
                    <a:pt x="1233" y="93"/>
                    <a:pt x="1233" y="93"/>
                  </a:cubicBezTo>
                  <a:cubicBezTo>
                    <a:pt x="1233" y="93"/>
                    <a:pt x="1233" y="93"/>
                    <a:pt x="1233" y="93"/>
                  </a:cubicBezTo>
                  <a:cubicBezTo>
                    <a:pt x="1232" y="93"/>
                    <a:pt x="1232" y="93"/>
                    <a:pt x="1232" y="93"/>
                  </a:cubicBezTo>
                  <a:cubicBezTo>
                    <a:pt x="1232" y="93"/>
                    <a:pt x="1232" y="93"/>
                    <a:pt x="1232" y="93"/>
                  </a:cubicBezTo>
                  <a:cubicBezTo>
                    <a:pt x="1232" y="92"/>
                    <a:pt x="1232" y="92"/>
                    <a:pt x="1232" y="92"/>
                  </a:cubicBezTo>
                  <a:cubicBezTo>
                    <a:pt x="1231" y="92"/>
                    <a:pt x="1231" y="92"/>
                    <a:pt x="1231" y="92"/>
                  </a:cubicBezTo>
                  <a:close/>
                  <a:moveTo>
                    <a:pt x="589" y="84"/>
                  </a:moveTo>
                  <a:cubicBezTo>
                    <a:pt x="589" y="84"/>
                    <a:pt x="589" y="84"/>
                    <a:pt x="589" y="84"/>
                  </a:cubicBezTo>
                  <a:cubicBezTo>
                    <a:pt x="589" y="84"/>
                    <a:pt x="589" y="83"/>
                    <a:pt x="589" y="83"/>
                  </a:cubicBezTo>
                  <a:cubicBezTo>
                    <a:pt x="589" y="83"/>
                    <a:pt x="589" y="83"/>
                    <a:pt x="589" y="82"/>
                  </a:cubicBezTo>
                  <a:cubicBezTo>
                    <a:pt x="589" y="82"/>
                    <a:pt x="589" y="81"/>
                    <a:pt x="589" y="80"/>
                  </a:cubicBezTo>
                  <a:cubicBezTo>
                    <a:pt x="589" y="79"/>
                    <a:pt x="589" y="77"/>
                    <a:pt x="589" y="76"/>
                  </a:cubicBezTo>
                  <a:cubicBezTo>
                    <a:pt x="589" y="75"/>
                    <a:pt x="589" y="74"/>
                    <a:pt x="589" y="73"/>
                  </a:cubicBezTo>
                  <a:cubicBezTo>
                    <a:pt x="589" y="73"/>
                    <a:pt x="589" y="73"/>
                    <a:pt x="589" y="73"/>
                  </a:cubicBezTo>
                  <a:cubicBezTo>
                    <a:pt x="589" y="73"/>
                    <a:pt x="589" y="73"/>
                    <a:pt x="589" y="73"/>
                  </a:cubicBezTo>
                  <a:cubicBezTo>
                    <a:pt x="589" y="73"/>
                    <a:pt x="589" y="72"/>
                    <a:pt x="589" y="72"/>
                  </a:cubicBezTo>
                  <a:cubicBezTo>
                    <a:pt x="589" y="72"/>
                    <a:pt x="588" y="72"/>
                    <a:pt x="589" y="72"/>
                  </a:cubicBezTo>
                  <a:cubicBezTo>
                    <a:pt x="588" y="71"/>
                    <a:pt x="589" y="71"/>
                    <a:pt x="588" y="71"/>
                  </a:cubicBezTo>
                  <a:cubicBezTo>
                    <a:pt x="588" y="71"/>
                    <a:pt x="588" y="71"/>
                    <a:pt x="588" y="71"/>
                  </a:cubicBezTo>
                  <a:cubicBezTo>
                    <a:pt x="588" y="70"/>
                    <a:pt x="588" y="70"/>
                    <a:pt x="588" y="70"/>
                  </a:cubicBezTo>
                  <a:cubicBezTo>
                    <a:pt x="588" y="70"/>
                    <a:pt x="588" y="70"/>
                    <a:pt x="588" y="70"/>
                  </a:cubicBezTo>
                  <a:cubicBezTo>
                    <a:pt x="588" y="69"/>
                    <a:pt x="588" y="69"/>
                    <a:pt x="588" y="69"/>
                  </a:cubicBezTo>
                  <a:cubicBezTo>
                    <a:pt x="588" y="69"/>
                    <a:pt x="588" y="69"/>
                    <a:pt x="588" y="69"/>
                  </a:cubicBezTo>
                  <a:cubicBezTo>
                    <a:pt x="587" y="69"/>
                    <a:pt x="587" y="68"/>
                    <a:pt x="587" y="68"/>
                  </a:cubicBezTo>
                  <a:cubicBezTo>
                    <a:pt x="587" y="68"/>
                    <a:pt x="587" y="68"/>
                    <a:pt x="587" y="68"/>
                  </a:cubicBezTo>
                  <a:cubicBezTo>
                    <a:pt x="587" y="68"/>
                    <a:pt x="587" y="68"/>
                    <a:pt x="587" y="68"/>
                  </a:cubicBezTo>
                  <a:cubicBezTo>
                    <a:pt x="587" y="68"/>
                    <a:pt x="587" y="68"/>
                    <a:pt x="587" y="67"/>
                  </a:cubicBezTo>
                  <a:cubicBezTo>
                    <a:pt x="587" y="67"/>
                    <a:pt x="587" y="67"/>
                    <a:pt x="587" y="67"/>
                  </a:cubicBezTo>
                  <a:cubicBezTo>
                    <a:pt x="587" y="67"/>
                    <a:pt x="587" y="67"/>
                    <a:pt x="587" y="67"/>
                  </a:cubicBezTo>
                  <a:cubicBezTo>
                    <a:pt x="587" y="67"/>
                    <a:pt x="587" y="67"/>
                    <a:pt x="587" y="67"/>
                  </a:cubicBezTo>
                  <a:cubicBezTo>
                    <a:pt x="587" y="67"/>
                    <a:pt x="587" y="67"/>
                    <a:pt x="587" y="67"/>
                  </a:cubicBezTo>
                  <a:cubicBezTo>
                    <a:pt x="586" y="67"/>
                    <a:pt x="586" y="66"/>
                    <a:pt x="586" y="66"/>
                  </a:cubicBezTo>
                  <a:cubicBezTo>
                    <a:pt x="586" y="66"/>
                    <a:pt x="586" y="66"/>
                    <a:pt x="586" y="66"/>
                  </a:cubicBezTo>
                  <a:cubicBezTo>
                    <a:pt x="586" y="66"/>
                    <a:pt x="586" y="65"/>
                    <a:pt x="586" y="65"/>
                  </a:cubicBezTo>
                  <a:cubicBezTo>
                    <a:pt x="586" y="65"/>
                    <a:pt x="586" y="65"/>
                    <a:pt x="586" y="65"/>
                  </a:cubicBezTo>
                  <a:cubicBezTo>
                    <a:pt x="586" y="65"/>
                    <a:pt x="586" y="65"/>
                    <a:pt x="585" y="65"/>
                  </a:cubicBezTo>
                  <a:cubicBezTo>
                    <a:pt x="585" y="65"/>
                    <a:pt x="585" y="65"/>
                    <a:pt x="585" y="65"/>
                  </a:cubicBezTo>
                  <a:cubicBezTo>
                    <a:pt x="585" y="65"/>
                    <a:pt x="585" y="64"/>
                    <a:pt x="585" y="64"/>
                  </a:cubicBezTo>
                  <a:cubicBezTo>
                    <a:pt x="585" y="64"/>
                    <a:pt x="585" y="64"/>
                    <a:pt x="585" y="64"/>
                  </a:cubicBezTo>
                  <a:cubicBezTo>
                    <a:pt x="585" y="64"/>
                    <a:pt x="585" y="64"/>
                    <a:pt x="584" y="64"/>
                  </a:cubicBezTo>
                  <a:cubicBezTo>
                    <a:pt x="584" y="64"/>
                    <a:pt x="584" y="64"/>
                    <a:pt x="584" y="64"/>
                  </a:cubicBezTo>
                  <a:cubicBezTo>
                    <a:pt x="584" y="63"/>
                    <a:pt x="584" y="63"/>
                    <a:pt x="584" y="63"/>
                  </a:cubicBezTo>
                  <a:cubicBezTo>
                    <a:pt x="584" y="63"/>
                    <a:pt x="584" y="63"/>
                    <a:pt x="584" y="63"/>
                  </a:cubicBezTo>
                  <a:cubicBezTo>
                    <a:pt x="584" y="63"/>
                    <a:pt x="584"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2"/>
                    <a:pt x="583" y="62"/>
                    <a:pt x="583" y="62"/>
                  </a:cubicBezTo>
                  <a:cubicBezTo>
                    <a:pt x="583"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1"/>
                    <a:pt x="582" y="61"/>
                    <a:pt x="582" y="61"/>
                  </a:cubicBezTo>
                  <a:cubicBezTo>
                    <a:pt x="582" y="60"/>
                    <a:pt x="581" y="60"/>
                    <a:pt x="581" y="60"/>
                  </a:cubicBezTo>
                  <a:cubicBezTo>
                    <a:pt x="581" y="60"/>
                    <a:pt x="581" y="60"/>
                    <a:pt x="581" y="60"/>
                  </a:cubicBezTo>
                  <a:cubicBezTo>
                    <a:pt x="581" y="60"/>
                    <a:pt x="581" y="60"/>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80" y="59"/>
                    <a:pt x="580" y="59"/>
                    <a:pt x="580" y="59"/>
                  </a:cubicBezTo>
                  <a:cubicBezTo>
                    <a:pt x="579" y="59"/>
                    <a:pt x="579" y="58"/>
                    <a:pt x="579" y="58"/>
                  </a:cubicBezTo>
                  <a:cubicBezTo>
                    <a:pt x="579" y="58"/>
                    <a:pt x="579" y="58"/>
                    <a:pt x="579" y="58"/>
                  </a:cubicBezTo>
                  <a:cubicBezTo>
                    <a:pt x="579" y="58"/>
                    <a:pt x="578" y="58"/>
                    <a:pt x="578" y="58"/>
                  </a:cubicBezTo>
                  <a:cubicBezTo>
                    <a:pt x="578" y="58"/>
                    <a:pt x="578" y="58"/>
                    <a:pt x="578" y="58"/>
                  </a:cubicBezTo>
                  <a:cubicBezTo>
                    <a:pt x="578" y="58"/>
                    <a:pt x="578" y="57"/>
                    <a:pt x="578" y="57"/>
                  </a:cubicBezTo>
                  <a:cubicBezTo>
                    <a:pt x="578" y="57"/>
                    <a:pt x="578" y="57"/>
                    <a:pt x="578" y="57"/>
                  </a:cubicBezTo>
                  <a:cubicBezTo>
                    <a:pt x="578" y="57"/>
                    <a:pt x="578" y="57"/>
                    <a:pt x="577" y="57"/>
                  </a:cubicBezTo>
                  <a:cubicBezTo>
                    <a:pt x="577" y="57"/>
                    <a:pt x="577" y="57"/>
                    <a:pt x="577" y="57"/>
                  </a:cubicBezTo>
                  <a:cubicBezTo>
                    <a:pt x="577" y="57"/>
                    <a:pt x="577" y="57"/>
                    <a:pt x="577" y="57"/>
                  </a:cubicBezTo>
                  <a:cubicBezTo>
                    <a:pt x="577" y="57"/>
                    <a:pt x="577" y="57"/>
                    <a:pt x="577" y="57"/>
                  </a:cubicBezTo>
                  <a:cubicBezTo>
                    <a:pt x="577" y="56"/>
                    <a:pt x="577" y="56"/>
                    <a:pt x="576" y="56"/>
                  </a:cubicBezTo>
                  <a:cubicBezTo>
                    <a:pt x="576" y="56"/>
                    <a:pt x="576" y="56"/>
                    <a:pt x="576" y="56"/>
                  </a:cubicBezTo>
                  <a:cubicBezTo>
                    <a:pt x="576" y="56"/>
                    <a:pt x="576" y="56"/>
                    <a:pt x="575" y="56"/>
                  </a:cubicBezTo>
                  <a:cubicBezTo>
                    <a:pt x="575" y="56"/>
                    <a:pt x="575" y="56"/>
                    <a:pt x="575" y="56"/>
                  </a:cubicBezTo>
                  <a:cubicBezTo>
                    <a:pt x="575" y="55"/>
                    <a:pt x="575" y="55"/>
                    <a:pt x="575" y="55"/>
                  </a:cubicBezTo>
                  <a:cubicBezTo>
                    <a:pt x="575" y="55"/>
                    <a:pt x="575" y="55"/>
                    <a:pt x="575" y="55"/>
                  </a:cubicBezTo>
                  <a:cubicBezTo>
                    <a:pt x="575" y="55"/>
                    <a:pt x="574" y="55"/>
                    <a:pt x="574" y="55"/>
                  </a:cubicBezTo>
                  <a:cubicBezTo>
                    <a:pt x="574" y="55"/>
                    <a:pt x="574" y="55"/>
                    <a:pt x="574" y="55"/>
                  </a:cubicBezTo>
                  <a:cubicBezTo>
                    <a:pt x="574" y="55"/>
                    <a:pt x="574" y="55"/>
                    <a:pt x="574" y="55"/>
                  </a:cubicBezTo>
                  <a:cubicBezTo>
                    <a:pt x="574" y="55"/>
                    <a:pt x="574" y="55"/>
                    <a:pt x="574" y="55"/>
                  </a:cubicBezTo>
                  <a:cubicBezTo>
                    <a:pt x="574" y="54"/>
                    <a:pt x="573" y="54"/>
                    <a:pt x="573" y="54"/>
                  </a:cubicBezTo>
                  <a:cubicBezTo>
                    <a:pt x="573" y="54"/>
                    <a:pt x="573" y="54"/>
                    <a:pt x="573" y="54"/>
                  </a:cubicBezTo>
                  <a:cubicBezTo>
                    <a:pt x="573" y="54"/>
                    <a:pt x="573" y="54"/>
                    <a:pt x="573" y="54"/>
                  </a:cubicBezTo>
                  <a:cubicBezTo>
                    <a:pt x="573" y="54"/>
                    <a:pt x="573" y="54"/>
                    <a:pt x="573" y="54"/>
                  </a:cubicBezTo>
                  <a:cubicBezTo>
                    <a:pt x="573" y="54"/>
                    <a:pt x="572" y="54"/>
                    <a:pt x="572" y="53"/>
                  </a:cubicBezTo>
                  <a:cubicBezTo>
                    <a:pt x="572" y="54"/>
                    <a:pt x="572" y="54"/>
                    <a:pt x="572" y="54"/>
                  </a:cubicBezTo>
                  <a:cubicBezTo>
                    <a:pt x="572" y="53"/>
                    <a:pt x="572" y="53"/>
                    <a:pt x="572" y="53"/>
                  </a:cubicBezTo>
                  <a:cubicBezTo>
                    <a:pt x="572" y="53"/>
                    <a:pt x="572" y="53"/>
                    <a:pt x="572" y="53"/>
                  </a:cubicBezTo>
                  <a:cubicBezTo>
                    <a:pt x="571" y="53"/>
                    <a:pt x="571" y="53"/>
                    <a:pt x="571" y="53"/>
                  </a:cubicBezTo>
                  <a:cubicBezTo>
                    <a:pt x="571" y="53"/>
                    <a:pt x="571" y="53"/>
                    <a:pt x="571" y="53"/>
                  </a:cubicBezTo>
                  <a:cubicBezTo>
                    <a:pt x="571" y="53"/>
                    <a:pt x="571" y="53"/>
                    <a:pt x="570" y="52"/>
                  </a:cubicBezTo>
                  <a:cubicBezTo>
                    <a:pt x="570" y="52"/>
                    <a:pt x="570" y="52"/>
                    <a:pt x="570" y="52"/>
                  </a:cubicBezTo>
                  <a:cubicBezTo>
                    <a:pt x="570" y="52"/>
                    <a:pt x="570" y="52"/>
                    <a:pt x="570" y="52"/>
                  </a:cubicBezTo>
                  <a:cubicBezTo>
                    <a:pt x="570" y="52"/>
                    <a:pt x="570" y="52"/>
                    <a:pt x="570" y="52"/>
                  </a:cubicBezTo>
                  <a:cubicBezTo>
                    <a:pt x="570" y="52"/>
                    <a:pt x="570" y="52"/>
                    <a:pt x="570" y="52"/>
                  </a:cubicBezTo>
                  <a:cubicBezTo>
                    <a:pt x="570" y="52"/>
                    <a:pt x="570" y="52"/>
                    <a:pt x="569" y="52"/>
                  </a:cubicBezTo>
                  <a:cubicBezTo>
                    <a:pt x="569" y="52"/>
                    <a:pt x="569" y="52"/>
                    <a:pt x="569" y="52"/>
                  </a:cubicBezTo>
                  <a:cubicBezTo>
                    <a:pt x="569" y="52"/>
                    <a:pt x="569" y="52"/>
                    <a:pt x="569" y="51"/>
                  </a:cubicBezTo>
                  <a:cubicBezTo>
                    <a:pt x="569" y="51"/>
                    <a:pt x="569" y="51"/>
                    <a:pt x="569" y="51"/>
                  </a:cubicBezTo>
                  <a:cubicBezTo>
                    <a:pt x="569" y="51"/>
                    <a:pt x="568" y="51"/>
                    <a:pt x="568" y="51"/>
                  </a:cubicBezTo>
                  <a:cubicBezTo>
                    <a:pt x="568" y="51"/>
                    <a:pt x="568" y="51"/>
                    <a:pt x="568" y="51"/>
                  </a:cubicBezTo>
                  <a:cubicBezTo>
                    <a:pt x="568" y="51"/>
                    <a:pt x="568" y="51"/>
                    <a:pt x="568" y="51"/>
                  </a:cubicBezTo>
                  <a:cubicBezTo>
                    <a:pt x="568" y="51"/>
                    <a:pt x="568" y="51"/>
                    <a:pt x="568" y="51"/>
                  </a:cubicBezTo>
                  <a:cubicBezTo>
                    <a:pt x="568" y="50"/>
                    <a:pt x="567" y="51"/>
                    <a:pt x="567" y="50"/>
                  </a:cubicBezTo>
                  <a:cubicBezTo>
                    <a:pt x="567" y="50"/>
                    <a:pt x="567" y="50"/>
                    <a:pt x="567" y="50"/>
                  </a:cubicBezTo>
                  <a:cubicBezTo>
                    <a:pt x="567" y="50"/>
                    <a:pt x="566" y="50"/>
                    <a:pt x="566" y="50"/>
                  </a:cubicBezTo>
                  <a:cubicBezTo>
                    <a:pt x="566" y="50"/>
                    <a:pt x="566" y="50"/>
                    <a:pt x="566" y="50"/>
                  </a:cubicBezTo>
                  <a:cubicBezTo>
                    <a:pt x="566" y="50"/>
                    <a:pt x="566" y="50"/>
                    <a:pt x="566" y="50"/>
                  </a:cubicBezTo>
                  <a:cubicBezTo>
                    <a:pt x="566" y="50"/>
                    <a:pt x="566" y="50"/>
                    <a:pt x="566" y="50"/>
                  </a:cubicBezTo>
                  <a:cubicBezTo>
                    <a:pt x="565" y="50"/>
                    <a:pt x="565" y="49"/>
                    <a:pt x="565" y="49"/>
                  </a:cubicBezTo>
                  <a:cubicBezTo>
                    <a:pt x="565" y="49"/>
                    <a:pt x="565" y="49"/>
                    <a:pt x="565" y="49"/>
                  </a:cubicBezTo>
                  <a:cubicBezTo>
                    <a:pt x="565" y="49"/>
                    <a:pt x="565" y="49"/>
                    <a:pt x="565" y="49"/>
                  </a:cubicBezTo>
                  <a:cubicBezTo>
                    <a:pt x="565" y="49"/>
                    <a:pt x="565" y="49"/>
                    <a:pt x="565" y="49"/>
                  </a:cubicBezTo>
                  <a:cubicBezTo>
                    <a:pt x="565" y="49"/>
                    <a:pt x="565" y="49"/>
                    <a:pt x="565" y="49"/>
                  </a:cubicBezTo>
                  <a:cubicBezTo>
                    <a:pt x="564" y="49"/>
                    <a:pt x="564" y="49"/>
                    <a:pt x="564" y="49"/>
                  </a:cubicBezTo>
                  <a:cubicBezTo>
                    <a:pt x="564" y="49"/>
                    <a:pt x="564" y="49"/>
                    <a:pt x="564" y="49"/>
                  </a:cubicBezTo>
                  <a:cubicBezTo>
                    <a:pt x="564" y="48"/>
                    <a:pt x="563" y="48"/>
                    <a:pt x="563" y="48"/>
                  </a:cubicBezTo>
                  <a:cubicBezTo>
                    <a:pt x="563" y="48"/>
                    <a:pt x="563" y="48"/>
                    <a:pt x="563" y="48"/>
                  </a:cubicBezTo>
                  <a:cubicBezTo>
                    <a:pt x="563" y="48"/>
                    <a:pt x="563" y="48"/>
                    <a:pt x="563" y="48"/>
                  </a:cubicBezTo>
                  <a:cubicBezTo>
                    <a:pt x="563" y="48"/>
                    <a:pt x="563" y="48"/>
                    <a:pt x="563" y="48"/>
                  </a:cubicBezTo>
                  <a:cubicBezTo>
                    <a:pt x="563" y="48"/>
                    <a:pt x="562" y="48"/>
                    <a:pt x="562" y="48"/>
                  </a:cubicBezTo>
                  <a:cubicBezTo>
                    <a:pt x="562" y="48"/>
                    <a:pt x="562" y="48"/>
                    <a:pt x="562" y="48"/>
                  </a:cubicBezTo>
                  <a:cubicBezTo>
                    <a:pt x="562" y="47"/>
                    <a:pt x="562" y="47"/>
                    <a:pt x="561" y="47"/>
                  </a:cubicBezTo>
                  <a:cubicBezTo>
                    <a:pt x="561" y="47"/>
                    <a:pt x="561" y="47"/>
                    <a:pt x="561" y="47"/>
                  </a:cubicBezTo>
                  <a:cubicBezTo>
                    <a:pt x="561" y="47"/>
                    <a:pt x="561" y="47"/>
                    <a:pt x="561" y="47"/>
                  </a:cubicBezTo>
                  <a:cubicBezTo>
                    <a:pt x="561" y="47"/>
                    <a:pt x="561" y="47"/>
                    <a:pt x="561" y="47"/>
                  </a:cubicBezTo>
                  <a:cubicBezTo>
                    <a:pt x="561" y="47"/>
                    <a:pt x="561" y="47"/>
                    <a:pt x="560" y="47"/>
                  </a:cubicBezTo>
                  <a:cubicBezTo>
                    <a:pt x="560" y="47"/>
                    <a:pt x="560" y="47"/>
                    <a:pt x="560" y="47"/>
                  </a:cubicBezTo>
                  <a:cubicBezTo>
                    <a:pt x="560" y="46"/>
                    <a:pt x="560" y="46"/>
                    <a:pt x="560" y="46"/>
                  </a:cubicBezTo>
                  <a:cubicBezTo>
                    <a:pt x="560" y="46"/>
                    <a:pt x="560" y="46"/>
                    <a:pt x="560" y="46"/>
                  </a:cubicBezTo>
                  <a:cubicBezTo>
                    <a:pt x="560" y="46"/>
                    <a:pt x="559" y="46"/>
                    <a:pt x="559" y="46"/>
                  </a:cubicBezTo>
                  <a:cubicBezTo>
                    <a:pt x="559" y="46"/>
                    <a:pt x="559" y="46"/>
                    <a:pt x="559" y="46"/>
                  </a:cubicBezTo>
                  <a:cubicBezTo>
                    <a:pt x="559" y="46"/>
                    <a:pt x="559" y="46"/>
                    <a:pt x="559" y="45"/>
                  </a:cubicBezTo>
                  <a:cubicBezTo>
                    <a:pt x="559" y="45"/>
                    <a:pt x="559" y="45"/>
                    <a:pt x="559" y="45"/>
                  </a:cubicBezTo>
                  <a:cubicBezTo>
                    <a:pt x="559" y="45"/>
                    <a:pt x="558" y="45"/>
                    <a:pt x="558" y="45"/>
                  </a:cubicBezTo>
                  <a:cubicBezTo>
                    <a:pt x="558" y="45"/>
                    <a:pt x="558" y="45"/>
                    <a:pt x="558" y="45"/>
                  </a:cubicBezTo>
                  <a:cubicBezTo>
                    <a:pt x="558" y="45"/>
                    <a:pt x="558" y="45"/>
                    <a:pt x="558" y="45"/>
                  </a:cubicBezTo>
                  <a:cubicBezTo>
                    <a:pt x="558" y="45"/>
                    <a:pt x="558" y="45"/>
                    <a:pt x="558" y="45"/>
                  </a:cubicBezTo>
                  <a:cubicBezTo>
                    <a:pt x="557" y="45"/>
                    <a:pt x="557" y="45"/>
                    <a:pt x="557" y="44"/>
                  </a:cubicBezTo>
                  <a:cubicBezTo>
                    <a:pt x="557" y="45"/>
                    <a:pt x="557" y="45"/>
                    <a:pt x="557" y="45"/>
                  </a:cubicBezTo>
                  <a:cubicBezTo>
                    <a:pt x="557" y="44"/>
                    <a:pt x="557" y="44"/>
                    <a:pt x="557" y="44"/>
                  </a:cubicBezTo>
                  <a:cubicBezTo>
                    <a:pt x="557" y="44"/>
                    <a:pt x="557" y="44"/>
                    <a:pt x="557" y="44"/>
                  </a:cubicBezTo>
                  <a:cubicBezTo>
                    <a:pt x="556" y="44"/>
                    <a:pt x="556" y="44"/>
                    <a:pt x="556" y="44"/>
                  </a:cubicBezTo>
                  <a:cubicBezTo>
                    <a:pt x="556" y="44"/>
                    <a:pt x="556" y="44"/>
                    <a:pt x="556" y="44"/>
                  </a:cubicBezTo>
                  <a:cubicBezTo>
                    <a:pt x="556" y="43"/>
                    <a:pt x="555" y="43"/>
                    <a:pt x="555" y="43"/>
                  </a:cubicBezTo>
                  <a:cubicBezTo>
                    <a:pt x="555" y="43"/>
                    <a:pt x="555" y="43"/>
                    <a:pt x="555" y="43"/>
                  </a:cubicBezTo>
                  <a:cubicBezTo>
                    <a:pt x="555" y="43"/>
                    <a:pt x="555" y="43"/>
                    <a:pt x="555" y="43"/>
                  </a:cubicBezTo>
                  <a:cubicBezTo>
                    <a:pt x="555" y="43"/>
                    <a:pt x="555" y="43"/>
                    <a:pt x="555" y="43"/>
                  </a:cubicBezTo>
                  <a:cubicBezTo>
                    <a:pt x="555" y="43"/>
                    <a:pt x="555" y="42"/>
                    <a:pt x="554" y="42"/>
                  </a:cubicBezTo>
                  <a:cubicBezTo>
                    <a:pt x="554" y="42"/>
                    <a:pt x="554" y="42"/>
                    <a:pt x="554" y="42"/>
                  </a:cubicBezTo>
                  <a:cubicBezTo>
                    <a:pt x="554" y="42"/>
                    <a:pt x="554" y="42"/>
                    <a:pt x="553" y="42"/>
                  </a:cubicBezTo>
                  <a:cubicBezTo>
                    <a:pt x="553" y="42"/>
                    <a:pt x="553" y="42"/>
                    <a:pt x="553" y="42"/>
                  </a:cubicBezTo>
                  <a:cubicBezTo>
                    <a:pt x="553" y="42"/>
                    <a:pt x="553" y="41"/>
                    <a:pt x="553" y="41"/>
                  </a:cubicBezTo>
                  <a:cubicBezTo>
                    <a:pt x="553" y="41"/>
                    <a:pt x="553" y="41"/>
                    <a:pt x="553" y="41"/>
                  </a:cubicBezTo>
                  <a:cubicBezTo>
                    <a:pt x="553" y="41"/>
                    <a:pt x="553" y="41"/>
                    <a:pt x="553" y="41"/>
                  </a:cubicBezTo>
                  <a:cubicBezTo>
                    <a:pt x="553" y="41"/>
                    <a:pt x="553" y="41"/>
                    <a:pt x="553" y="41"/>
                  </a:cubicBezTo>
                  <a:cubicBezTo>
                    <a:pt x="553" y="41"/>
                    <a:pt x="553" y="41"/>
                    <a:pt x="552" y="41"/>
                  </a:cubicBezTo>
                  <a:cubicBezTo>
                    <a:pt x="552" y="41"/>
                    <a:pt x="552" y="41"/>
                    <a:pt x="552" y="41"/>
                  </a:cubicBezTo>
                  <a:cubicBezTo>
                    <a:pt x="552" y="40"/>
                    <a:pt x="552" y="40"/>
                    <a:pt x="551" y="39"/>
                  </a:cubicBezTo>
                  <a:cubicBezTo>
                    <a:pt x="551" y="39"/>
                    <a:pt x="551" y="39"/>
                    <a:pt x="551" y="39"/>
                  </a:cubicBezTo>
                  <a:cubicBezTo>
                    <a:pt x="551" y="39"/>
                    <a:pt x="551" y="39"/>
                    <a:pt x="551" y="39"/>
                  </a:cubicBezTo>
                  <a:cubicBezTo>
                    <a:pt x="551" y="39"/>
                    <a:pt x="551" y="39"/>
                    <a:pt x="551" y="39"/>
                  </a:cubicBezTo>
                  <a:cubicBezTo>
                    <a:pt x="551" y="39"/>
                    <a:pt x="551" y="38"/>
                    <a:pt x="551" y="38"/>
                  </a:cubicBezTo>
                  <a:cubicBezTo>
                    <a:pt x="551" y="38"/>
                    <a:pt x="551" y="38"/>
                    <a:pt x="551" y="38"/>
                  </a:cubicBezTo>
                  <a:cubicBezTo>
                    <a:pt x="551" y="38"/>
                    <a:pt x="550" y="38"/>
                    <a:pt x="550" y="38"/>
                  </a:cubicBezTo>
                  <a:cubicBezTo>
                    <a:pt x="550" y="38"/>
                    <a:pt x="550" y="38"/>
                    <a:pt x="550" y="38"/>
                  </a:cubicBezTo>
                  <a:cubicBezTo>
                    <a:pt x="550" y="38"/>
                    <a:pt x="550" y="37"/>
                    <a:pt x="550" y="37"/>
                  </a:cubicBezTo>
                  <a:cubicBezTo>
                    <a:pt x="550" y="37"/>
                    <a:pt x="550" y="37"/>
                    <a:pt x="550" y="37"/>
                  </a:cubicBezTo>
                  <a:cubicBezTo>
                    <a:pt x="550" y="37"/>
                    <a:pt x="550" y="37"/>
                    <a:pt x="550" y="36"/>
                  </a:cubicBezTo>
                  <a:cubicBezTo>
                    <a:pt x="550" y="36"/>
                    <a:pt x="550" y="36"/>
                    <a:pt x="550" y="36"/>
                  </a:cubicBezTo>
                  <a:cubicBezTo>
                    <a:pt x="550" y="36"/>
                    <a:pt x="550" y="36"/>
                    <a:pt x="550" y="36"/>
                  </a:cubicBezTo>
                  <a:cubicBezTo>
                    <a:pt x="549" y="36"/>
                    <a:pt x="549" y="36"/>
                    <a:pt x="549" y="35"/>
                  </a:cubicBezTo>
                  <a:cubicBezTo>
                    <a:pt x="549" y="35"/>
                    <a:pt x="549" y="35"/>
                    <a:pt x="549" y="35"/>
                  </a:cubicBezTo>
                  <a:cubicBezTo>
                    <a:pt x="549" y="35"/>
                    <a:pt x="549" y="34"/>
                    <a:pt x="549" y="34"/>
                  </a:cubicBezTo>
                  <a:cubicBezTo>
                    <a:pt x="549" y="34"/>
                    <a:pt x="549" y="34"/>
                    <a:pt x="549" y="33"/>
                  </a:cubicBezTo>
                  <a:cubicBezTo>
                    <a:pt x="549" y="31"/>
                    <a:pt x="549" y="29"/>
                    <a:pt x="549" y="27"/>
                  </a:cubicBezTo>
                  <a:cubicBezTo>
                    <a:pt x="549" y="27"/>
                    <a:pt x="549" y="27"/>
                    <a:pt x="549" y="27"/>
                  </a:cubicBezTo>
                  <a:cubicBezTo>
                    <a:pt x="549" y="27"/>
                    <a:pt x="549" y="26"/>
                    <a:pt x="549" y="26"/>
                  </a:cubicBezTo>
                  <a:cubicBezTo>
                    <a:pt x="549" y="26"/>
                    <a:pt x="549" y="26"/>
                    <a:pt x="549" y="26"/>
                  </a:cubicBezTo>
                  <a:cubicBezTo>
                    <a:pt x="549" y="25"/>
                    <a:pt x="549" y="25"/>
                    <a:pt x="550" y="25"/>
                  </a:cubicBezTo>
                  <a:cubicBezTo>
                    <a:pt x="550" y="25"/>
                    <a:pt x="550" y="25"/>
                    <a:pt x="550" y="25"/>
                  </a:cubicBezTo>
                  <a:cubicBezTo>
                    <a:pt x="550" y="25"/>
                    <a:pt x="550" y="24"/>
                    <a:pt x="550" y="24"/>
                  </a:cubicBezTo>
                  <a:cubicBezTo>
                    <a:pt x="550" y="24"/>
                    <a:pt x="550" y="24"/>
                    <a:pt x="550" y="24"/>
                  </a:cubicBezTo>
                  <a:cubicBezTo>
                    <a:pt x="550" y="24"/>
                    <a:pt x="550" y="24"/>
                    <a:pt x="550" y="23"/>
                  </a:cubicBezTo>
                  <a:cubicBezTo>
                    <a:pt x="550" y="24"/>
                    <a:pt x="550" y="24"/>
                    <a:pt x="550" y="24"/>
                  </a:cubicBezTo>
                  <a:cubicBezTo>
                    <a:pt x="551" y="23"/>
                    <a:pt x="550" y="23"/>
                    <a:pt x="551" y="23"/>
                  </a:cubicBezTo>
                  <a:cubicBezTo>
                    <a:pt x="551" y="23"/>
                    <a:pt x="551" y="23"/>
                    <a:pt x="551" y="23"/>
                  </a:cubicBezTo>
                  <a:cubicBezTo>
                    <a:pt x="551" y="23"/>
                    <a:pt x="551" y="23"/>
                    <a:pt x="551" y="22"/>
                  </a:cubicBezTo>
                  <a:cubicBezTo>
                    <a:pt x="551" y="22"/>
                    <a:pt x="551" y="22"/>
                    <a:pt x="551" y="22"/>
                  </a:cubicBezTo>
                  <a:cubicBezTo>
                    <a:pt x="551" y="22"/>
                    <a:pt x="551" y="22"/>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2" y="21"/>
                    <a:pt x="552" y="21"/>
                    <a:pt x="552" y="21"/>
                  </a:cubicBezTo>
                  <a:cubicBezTo>
                    <a:pt x="553" y="21"/>
                    <a:pt x="553" y="21"/>
                    <a:pt x="553" y="20"/>
                  </a:cubicBezTo>
                  <a:cubicBezTo>
                    <a:pt x="553" y="20"/>
                    <a:pt x="553" y="20"/>
                    <a:pt x="553" y="20"/>
                  </a:cubicBezTo>
                  <a:cubicBezTo>
                    <a:pt x="553" y="20"/>
                    <a:pt x="554" y="20"/>
                    <a:pt x="554" y="20"/>
                  </a:cubicBezTo>
                  <a:cubicBezTo>
                    <a:pt x="554" y="20"/>
                    <a:pt x="554" y="20"/>
                    <a:pt x="554" y="20"/>
                  </a:cubicBezTo>
                  <a:cubicBezTo>
                    <a:pt x="554" y="20"/>
                    <a:pt x="554" y="19"/>
                    <a:pt x="554" y="19"/>
                  </a:cubicBezTo>
                  <a:cubicBezTo>
                    <a:pt x="554" y="19"/>
                    <a:pt x="554" y="19"/>
                    <a:pt x="554" y="19"/>
                  </a:cubicBezTo>
                  <a:cubicBezTo>
                    <a:pt x="554" y="19"/>
                    <a:pt x="554" y="19"/>
                    <a:pt x="554" y="19"/>
                  </a:cubicBezTo>
                  <a:cubicBezTo>
                    <a:pt x="555" y="19"/>
                    <a:pt x="555" y="19"/>
                    <a:pt x="555" y="19"/>
                  </a:cubicBezTo>
                  <a:cubicBezTo>
                    <a:pt x="555" y="19"/>
                    <a:pt x="555" y="19"/>
                    <a:pt x="555" y="19"/>
                  </a:cubicBezTo>
                  <a:cubicBezTo>
                    <a:pt x="555" y="19"/>
                    <a:pt x="555" y="19"/>
                    <a:pt x="555" y="19"/>
                  </a:cubicBezTo>
                  <a:cubicBezTo>
                    <a:pt x="555" y="18"/>
                    <a:pt x="556" y="19"/>
                    <a:pt x="556" y="18"/>
                  </a:cubicBezTo>
                  <a:cubicBezTo>
                    <a:pt x="556" y="18"/>
                    <a:pt x="556" y="18"/>
                    <a:pt x="556" y="18"/>
                  </a:cubicBezTo>
                  <a:cubicBezTo>
                    <a:pt x="556" y="18"/>
                    <a:pt x="556" y="18"/>
                    <a:pt x="557" y="18"/>
                  </a:cubicBezTo>
                  <a:cubicBezTo>
                    <a:pt x="556" y="18"/>
                    <a:pt x="556" y="18"/>
                    <a:pt x="556" y="18"/>
                  </a:cubicBezTo>
                  <a:cubicBezTo>
                    <a:pt x="557" y="18"/>
                    <a:pt x="557" y="18"/>
                    <a:pt x="557" y="18"/>
                  </a:cubicBezTo>
                  <a:cubicBezTo>
                    <a:pt x="557" y="18"/>
                    <a:pt x="557" y="18"/>
                    <a:pt x="557" y="18"/>
                  </a:cubicBezTo>
                  <a:cubicBezTo>
                    <a:pt x="557" y="17"/>
                    <a:pt x="558" y="17"/>
                    <a:pt x="558" y="17"/>
                  </a:cubicBezTo>
                  <a:cubicBezTo>
                    <a:pt x="558" y="17"/>
                    <a:pt x="558" y="17"/>
                    <a:pt x="558" y="17"/>
                  </a:cubicBezTo>
                  <a:cubicBezTo>
                    <a:pt x="558" y="17"/>
                    <a:pt x="559" y="17"/>
                    <a:pt x="559" y="17"/>
                  </a:cubicBezTo>
                  <a:cubicBezTo>
                    <a:pt x="559" y="17"/>
                    <a:pt x="559" y="17"/>
                    <a:pt x="559" y="17"/>
                  </a:cubicBezTo>
                  <a:cubicBezTo>
                    <a:pt x="559" y="17"/>
                    <a:pt x="560" y="17"/>
                    <a:pt x="560" y="17"/>
                  </a:cubicBezTo>
                  <a:cubicBezTo>
                    <a:pt x="560" y="17"/>
                    <a:pt x="560" y="17"/>
                    <a:pt x="560" y="17"/>
                  </a:cubicBezTo>
                  <a:cubicBezTo>
                    <a:pt x="560" y="17"/>
                    <a:pt x="560" y="17"/>
                    <a:pt x="560" y="17"/>
                  </a:cubicBezTo>
                  <a:cubicBezTo>
                    <a:pt x="561" y="16"/>
                    <a:pt x="561" y="17"/>
                    <a:pt x="562" y="16"/>
                  </a:cubicBezTo>
                  <a:cubicBezTo>
                    <a:pt x="562" y="16"/>
                    <a:pt x="562" y="16"/>
                    <a:pt x="562" y="16"/>
                  </a:cubicBezTo>
                  <a:cubicBezTo>
                    <a:pt x="562" y="16"/>
                    <a:pt x="562" y="16"/>
                    <a:pt x="562" y="16"/>
                  </a:cubicBezTo>
                  <a:cubicBezTo>
                    <a:pt x="563" y="16"/>
                    <a:pt x="564" y="16"/>
                    <a:pt x="565" y="16"/>
                  </a:cubicBezTo>
                  <a:cubicBezTo>
                    <a:pt x="566" y="16"/>
                    <a:pt x="567" y="16"/>
                    <a:pt x="568" y="16"/>
                  </a:cubicBezTo>
                  <a:cubicBezTo>
                    <a:pt x="569" y="16"/>
                    <a:pt x="570" y="16"/>
                    <a:pt x="571" y="16"/>
                  </a:cubicBezTo>
                  <a:cubicBezTo>
                    <a:pt x="571" y="16"/>
                    <a:pt x="572" y="16"/>
                    <a:pt x="572" y="16"/>
                  </a:cubicBezTo>
                  <a:cubicBezTo>
                    <a:pt x="572" y="17"/>
                    <a:pt x="573" y="16"/>
                    <a:pt x="573" y="17"/>
                  </a:cubicBezTo>
                  <a:cubicBezTo>
                    <a:pt x="574" y="16"/>
                    <a:pt x="574" y="16"/>
                    <a:pt x="574" y="16"/>
                  </a:cubicBezTo>
                  <a:cubicBezTo>
                    <a:pt x="574" y="17"/>
                    <a:pt x="574" y="17"/>
                    <a:pt x="574" y="17"/>
                  </a:cubicBezTo>
                  <a:cubicBezTo>
                    <a:pt x="574" y="17"/>
                    <a:pt x="575" y="17"/>
                    <a:pt x="575" y="17"/>
                  </a:cubicBezTo>
                  <a:cubicBezTo>
                    <a:pt x="575" y="17"/>
                    <a:pt x="575" y="17"/>
                    <a:pt x="575" y="17"/>
                  </a:cubicBezTo>
                  <a:cubicBezTo>
                    <a:pt x="575" y="17"/>
                    <a:pt x="575" y="17"/>
                    <a:pt x="575" y="17"/>
                  </a:cubicBezTo>
                  <a:cubicBezTo>
                    <a:pt x="576" y="17"/>
                    <a:pt x="576" y="17"/>
                    <a:pt x="576" y="17"/>
                  </a:cubicBezTo>
                  <a:cubicBezTo>
                    <a:pt x="577" y="17"/>
                    <a:pt x="577" y="17"/>
                    <a:pt x="577" y="17"/>
                  </a:cubicBezTo>
                  <a:cubicBezTo>
                    <a:pt x="577" y="17"/>
                    <a:pt x="577" y="17"/>
                    <a:pt x="577" y="17"/>
                  </a:cubicBezTo>
                  <a:cubicBezTo>
                    <a:pt x="577" y="17"/>
                    <a:pt x="577" y="17"/>
                    <a:pt x="578" y="18"/>
                  </a:cubicBezTo>
                  <a:cubicBezTo>
                    <a:pt x="578" y="18"/>
                    <a:pt x="578" y="18"/>
                    <a:pt x="578" y="18"/>
                  </a:cubicBezTo>
                  <a:cubicBezTo>
                    <a:pt x="578" y="18"/>
                    <a:pt x="578" y="18"/>
                    <a:pt x="578" y="18"/>
                  </a:cubicBezTo>
                  <a:cubicBezTo>
                    <a:pt x="578" y="18"/>
                    <a:pt x="578" y="18"/>
                    <a:pt x="579" y="18"/>
                  </a:cubicBezTo>
                  <a:cubicBezTo>
                    <a:pt x="579" y="18"/>
                    <a:pt x="579" y="18"/>
                    <a:pt x="579" y="18"/>
                  </a:cubicBezTo>
                  <a:cubicBezTo>
                    <a:pt x="579" y="18"/>
                    <a:pt x="579" y="18"/>
                    <a:pt x="580" y="18"/>
                  </a:cubicBezTo>
                  <a:cubicBezTo>
                    <a:pt x="580" y="18"/>
                    <a:pt x="580" y="18"/>
                    <a:pt x="580" y="18"/>
                  </a:cubicBezTo>
                  <a:cubicBezTo>
                    <a:pt x="580" y="19"/>
                    <a:pt x="580" y="18"/>
                    <a:pt x="580" y="19"/>
                  </a:cubicBezTo>
                  <a:cubicBezTo>
                    <a:pt x="580" y="19"/>
                    <a:pt x="580" y="19"/>
                    <a:pt x="580" y="19"/>
                  </a:cubicBezTo>
                  <a:cubicBezTo>
                    <a:pt x="580" y="19"/>
                    <a:pt x="581" y="19"/>
                    <a:pt x="581" y="19"/>
                  </a:cubicBezTo>
                  <a:cubicBezTo>
                    <a:pt x="581" y="19"/>
                    <a:pt x="581" y="19"/>
                    <a:pt x="581" y="19"/>
                  </a:cubicBezTo>
                  <a:cubicBezTo>
                    <a:pt x="581" y="19"/>
                    <a:pt x="581" y="19"/>
                    <a:pt x="582" y="19"/>
                  </a:cubicBezTo>
                  <a:cubicBezTo>
                    <a:pt x="582" y="19"/>
                    <a:pt x="582" y="19"/>
                    <a:pt x="582" y="19"/>
                  </a:cubicBezTo>
                  <a:cubicBezTo>
                    <a:pt x="582" y="20"/>
                    <a:pt x="582" y="19"/>
                    <a:pt x="582" y="20"/>
                  </a:cubicBezTo>
                  <a:cubicBezTo>
                    <a:pt x="582" y="20"/>
                    <a:pt x="582" y="20"/>
                    <a:pt x="582" y="20"/>
                  </a:cubicBezTo>
                  <a:cubicBezTo>
                    <a:pt x="582" y="20"/>
                    <a:pt x="583" y="20"/>
                    <a:pt x="583" y="20"/>
                  </a:cubicBezTo>
                  <a:cubicBezTo>
                    <a:pt x="583" y="20"/>
                    <a:pt x="583" y="20"/>
                    <a:pt x="583" y="20"/>
                  </a:cubicBezTo>
                  <a:cubicBezTo>
                    <a:pt x="583" y="20"/>
                    <a:pt x="583" y="20"/>
                    <a:pt x="583" y="20"/>
                  </a:cubicBezTo>
                  <a:cubicBezTo>
                    <a:pt x="583" y="20"/>
                    <a:pt x="583" y="20"/>
                    <a:pt x="583" y="20"/>
                  </a:cubicBezTo>
                  <a:cubicBezTo>
                    <a:pt x="584" y="21"/>
                    <a:pt x="584" y="21"/>
                    <a:pt x="584" y="21"/>
                  </a:cubicBezTo>
                  <a:cubicBezTo>
                    <a:pt x="584" y="21"/>
                    <a:pt x="584" y="21"/>
                    <a:pt x="584" y="21"/>
                  </a:cubicBezTo>
                  <a:cubicBezTo>
                    <a:pt x="584" y="21"/>
                    <a:pt x="584" y="21"/>
                    <a:pt x="584" y="21"/>
                  </a:cubicBezTo>
                  <a:cubicBezTo>
                    <a:pt x="584" y="21"/>
                    <a:pt x="584" y="21"/>
                    <a:pt x="584" y="21"/>
                  </a:cubicBezTo>
                  <a:cubicBezTo>
                    <a:pt x="585" y="21"/>
                    <a:pt x="585" y="21"/>
                    <a:pt x="585" y="21"/>
                  </a:cubicBezTo>
                  <a:cubicBezTo>
                    <a:pt x="585" y="21"/>
                    <a:pt x="585" y="21"/>
                    <a:pt x="585" y="21"/>
                  </a:cubicBezTo>
                  <a:cubicBezTo>
                    <a:pt x="586" y="21"/>
                    <a:pt x="585" y="21"/>
                    <a:pt x="585" y="20"/>
                  </a:cubicBezTo>
                  <a:cubicBezTo>
                    <a:pt x="585" y="18"/>
                    <a:pt x="585" y="15"/>
                    <a:pt x="585" y="13"/>
                  </a:cubicBezTo>
                  <a:cubicBezTo>
                    <a:pt x="585" y="11"/>
                    <a:pt x="586" y="10"/>
                    <a:pt x="585" y="9"/>
                  </a:cubicBezTo>
                  <a:cubicBezTo>
                    <a:pt x="585" y="9"/>
                    <a:pt x="585" y="9"/>
                    <a:pt x="585" y="9"/>
                  </a:cubicBezTo>
                  <a:cubicBezTo>
                    <a:pt x="585" y="9"/>
                    <a:pt x="585" y="9"/>
                    <a:pt x="584" y="9"/>
                  </a:cubicBezTo>
                  <a:cubicBezTo>
                    <a:pt x="584" y="9"/>
                    <a:pt x="584" y="9"/>
                    <a:pt x="584" y="9"/>
                  </a:cubicBezTo>
                  <a:cubicBezTo>
                    <a:pt x="584" y="8"/>
                    <a:pt x="584" y="8"/>
                    <a:pt x="584" y="8"/>
                  </a:cubicBezTo>
                  <a:cubicBezTo>
                    <a:pt x="584" y="8"/>
                    <a:pt x="584" y="8"/>
                    <a:pt x="584" y="8"/>
                  </a:cubicBezTo>
                  <a:cubicBezTo>
                    <a:pt x="583" y="8"/>
                    <a:pt x="583" y="8"/>
                    <a:pt x="583" y="8"/>
                  </a:cubicBezTo>
                  <a:cubicBezTo>
                    <a:pt x="583" y="8"/>
                    <a:pt x="583" y="8"/>
                    <a:pt x="583" y="8"/>
                  </a:cubicBezTo>
                  <a:cubicBezTo>
                    <a:pt x="583" y="8"/>
                    <a:pt x="583" y="8"/>
                    <a:pt x="583" y="8"/>
                  </a:cubicBezTo>
                  <a:cubicBezTo>
                    <a:pt x="582" y="8"/>
                    <a:pt x="582" y="8"/>
                    <a:pt x="582" y="8"/>
                  </a:cubicBezTo>
                  <a:cubicBezTo>
                    <a:pt x="582" y="8"/>
                    <a:pt x="582" y="8"/>
                    <a:pt x="582" y="8"/>
                  </a:cubicBezTo>
                  <a:cubicBezTo>
                    <a:pt x="582" y="8"/>
                    <a:pt x="582" y="8"/>
                    <a:pt x="582" y="8"/>
                  </a:cubicBezTo>
                  <a:cubicBezTo>
                    <a:pt x="581" y="7"/>
                    <a:pt x="581" y="7"/>
                    <a:pt x="581" y="7"/>
                  </a:cubicBezTo>
                  <a:cubicBezTo>
                    <a:pt x="581" y="7"/>
                    <a:pt x="581" y="7"/>
                    <a:pt x="581" y="7"/>
                  </a:cubicBezTo>
                  <a:cubicBezTo>
                    <a:pt x="580" y="7"/>
                    <a:pt x="580" y="7"/>
                    <a:pt x="579" y="7"/>
                  </a:cubicBezTo>
                  <a:cubicBezTo>
                    <a:pt x="579" y="7"/>
                    <a:pt x="579" y="7"/>
                    <a:pt x="579" y="7"/>
                  </a:cubicBezTo>
                  <a:cubicBezTo>
                    <a:pt x="578" y="7"/>
                    <a:pt x="578" y="7"/>
                    <a:pt x="577" y="7"/>
                  </a:cubicBezTo>
                  <a:cubicBezTo>
                    <a:pt x="577" y="7"/>
                    <a:pt x="577" y="7"/>
                    <a:pt x="577" y="6"/>
                  </a:cubicBezTo>
                  <a:cubicBezTo>
                    <a:pt x="577" y="6"/>
                    <a:pt x="576" y="6"/>
                    <a:pt x="575" y="6"/>
                  </a:cubicBezTo>
                  <a:cubicBezTo>
                    <a:pt x="575" y="6"/>
                    <a:pt x="575" y="6"/>
                    <a:pt x="575" y="6"/>
                  </a:cubicBezTo>
                  <a:cubicBezTo>
                    <a:pt x="573" y="6"/>
                    <a:pt x="572" y="6"/>
                    <a:pt x="571" y="6"/>
                  </a:cubicBezTo>
                  <a:cubicBezTo>
                    <a:pt x="570" y="6"/>
                    <a:pt x="569" y="6"/>
                    <a:pt x="568" y="6"/>
                  </a:cubicBezTo>
                  <a:cubicBezTo>
                    <a:pt x="567" y="6"/>
                    <a:pt x="567" y="6"/>
                    <a:pt x="566" y="6"/>
                  </a:cubicBezTo>
                  <a:cubicBezTo>
                    <a:pt x="565" y="6"/>
                    <a:pt x="564" y="6"/>
                    <a:pt x="564" y="6"/>
                  </a:cubicBezTo>
                  <a:cubicBezTo>
                    <a:pt x="563" y="6"/>
                    <a:pt x="562" y="6"/>
                    <a:pt x="561" y="6"/>
                  </a:cubicBezTo>
                  <a:cubicBezTo>
                    <a:pt x="561" y="6"/>
                    <a:pt x="561" y="6"/>
                    <a:pt x="560" y="6"/>
                  </a:cubicBezTo>
                  <a:cubicBezTo>
                    <a:pt x="560" y="7"/>
                    <a:pt x="559" y="6"/>
                    <a:pt x="559" y="6"/>
                  </a:cubicBezTo>
                  <a:cubicBezTo>
                    <a:pt x="559" y="7"/>
                    <a:pt x="559" y="7"/>
                    <a:pt x="558" y="7"/>
                  </a:cubicBezTo>
                  <a:cubicBezTo>
                    <a:pt x="558" y="7"/>
                    <a:pt x="557" y="6"/>
                    <a:pt x="557" y="7"/>
                  </a:cubicBezTo>
                  <a:cubicBezTo>
                    <a:pt x="557" y="7"/>
                    <a:pt x="557" y="7"/>
                    <a:pt x="557" y="7"/>
                  </a:cubicBezTo>
                  <a:cubicBezTo>
                    <a:pt x="557" y="7"/>
                    <a:pt x="556" y="7"/>
                    <a:pt x="556" y="7"/>
                  </a:cubicBezTo>
                  <a:cubicBezTo>
                    <a:pt x="556" y="7"/>
                    <a:pt x="556" y="7"/>
                    <a:pt x="556" y="7"/>
                  </a:cubicBezTo>
                  <a:cubicBezTo>
                    <a:pt x="555" y="7"/>
                    <a:pt x="555" y="7"/>
                    <a:pt x="555" y="8"/>
                  </a:cubicBezTo>
                  <a:cubicBezTo>
                    <a:pt x="555" y="8"/>
                    <a:pt x="555" y="8"/>
                    <a:pt x="555" y="8"/>
                  </a:cubicBezTo>
                  <a:cubicBezTo>
                    <a:pt x="554" y="8"/>
                    <a:pt x="554" y="8"/>
                    <a:pt x="553" y="8"/>
                  </a:cubicBezTo>
                  <a:cubicBezTo>
                    <a:pt x="553" y="8"/>
                    <a:pt x="553" y="8"/>
                    <a:pt x="553" y="8"/>
                  </a:cubicBezTo>
                  <a:cubicBezTo>
                    <a:pt x="553" y="8"/>
                    <a:pt x="553" y="8"/>
                    <a:pt x="553" y="8"/>
                  </a:cubicBezTo>
                  <a:cubicBezTo>
                    <a:pt x="553" y="8"/>
                    <a:pt x="553" y="8"/>
                    <a:pt x="553" y="8"/>
                  </a:cubicBezTo>
                  <a:cubicBezTo>
                    <a:pt x="552" y="9"/>
                    <a:pt x="552" y="8"/>
                    <a:pt x="552" y="9"/>
                  </a:cubicBezTo>
                  <a:cubicBezTo>
                    <a:pt x="552" y="9"/>
                    <a:pt x="552" y="9"/>
                    <a:pt x="552" y="9"/>
                  </a:cubicBezTo>
                  <a:cubicBezTo>
                    <a:pt x="552" y="9"/>
                    <a:pt x="551" y="9"/>
                    <a:pt x="551" y="9"/>
                  </a:cubicBezTo>
                  <a:cubicBezTo>
                    <a:pt x="551" y="9"/>
                    <a:pt x="551" y="9"/>
                    <a:pt x="551" y="9"/>
                  </a:cubicBezTo>
                  <a:cubicBezTo>
                    <a:pt x="551" y="9"/>
                    <a:pt x="550" y="9"/>
                    <a:pt x="550" y="9"/>
                  </a:cubicBezTo>
                  <a:cubicBezTo>
                    <a:pt x="550" y="9"/>
                    <a:pt x="550" y="9"/>
                    <a:pt x="550" y="9"/>
                  </a:cubicBezTo>
                  <a:cubicBezTo>
                    <a:pt x="550" y="9"/>
                    <a:pt x="550" y="9"/>
                    <a:pt x="550" y="10"/>
                  </a:cubicBezTo>
                  <a:cubicBezTo>
                    <a:pt x="550" y="10"/>
                    <a:pt x="550" y="10"/>
                    <a:pt x="550" y="10"/>
                  </a:cubicBezTo>
                  <a:cubicBezTo>
                    <a:pt x="550" y="10"/>
                    <a:pt x="549" y="10"/>
                    <a:pt x="549" y="10"/>
                  </a:cubicBezTo>
                  <a:cubicBezTo>
                    <a:pt x="549" y="10"/>
                    <a:pt x="549" y="10"/>
                    <a:pt x="549" y="10"/>
                  </a:cubicBezTo>
                  <a:cubicBezTo>
                    <a:pt x="549" y="10"/>
                    <a:pt x="549" y="10"/>
                    <a:pt x="549" y="10"/>
                  </a:cubicBezTo>
                  <a:cubicBezTo>
                    <a:pt x="549" y="10"/>
                    <a:pt x="549" y="10"/>
                    <a:pt x="549" y="10"/>
                  </a:cubicBezTo>
                  <a:cubicBezTo>
                    <a:pt x="549" y="10"/>
                    <a:pt x="549" y="10"/>
                    <a:pt x="549" y="10"/>
                  </a:cubicBezTo>
                  <a:cubicBezTo>
                    <a:pt x="548" y="11"/>
                    <a:pt x="548" y="10"/>
                    <a:pt x="548" y="11"/>
                  </a:cubicBezTo>
                  <a:cubicBezTo>
                    <a:pt x="548" y="11"/>
                    <a:pt x="548" y="11"/>
                    <a:pt x="548" y="11"/>
                  </a:cubicBezTo>
                  <a:cubicBezTo>
                    <a:pt x="548" y="11"/>
                    <a:pt x="548" y="11"/>
                    <a:pt x="548" y="11"/>
                  </a:cubicBezTo>
                  <a:cubicBezTo>
                    <a:pt x="548" y="11"/>
                    <a:pt x="548" y="11"/>
                    <a:pt x="548" y="11"/>
                  </a:cubicBezTo>
                  <a:cubicBezTo>
                    <a:pt x="547" y="11"/>
                    <a:pt x="547" y="11"/>
                    <a:pt x="547" y="11"/>
                  </a:cubicBezTo>
                  <a:cubicBezTo>
                    <a:pt x="547" y="11"/>
                    <a:pt x="547" y="11"/>
                    <a:pt x="547" y="11"/>
                  </a:cubicBezTo>
                  <a:cubicBezTo>
                    <a:pt x="547" y="11"/>
                    <a:pt x="547" y="12"/>
                    <a:pt x="546" y="12"/>
                  </a:cubicBezTo>
                  <a:cubicBezTo>
                    <a:pt x="546" y="12"/>
                    <a:pt x="546" y="12"/>
                    <a:pt x="546" y="12"/>
                  </a:cubicBezTo>
                  <a:cubicBezTo>
                    <a:pt x="546" y="12"/>
                    <a:pt x="546" y="12"/>
                    <a:pt x="545" y="12"/>
                  </a:cubicBezTo>
                  <a:cubicBezTo>
                    <a:pt x="546" y="12"/>
                    <a:pt x="546" y="12"/>
                    <a:pt x="546" y="12"/>
                  </a:cubicBezTo>
                  <a:cubicBezTo>
                    <a:pt x="545" y="12"/>
                    <a:pt x="545" y="13"/>
                    <a:pt x="545" y="13"/>
                  </a:cubicBezTo>
                  <a:cubicBezTo>
                    <a:pt x="545" y="13"/>
                    <a:pt x="545" y="13"/>
                    <a:pt x="545" y="13"/>
                  </a:cubicBezTo>
                  <a:cubicBezTo>
                    <a:pt x="545" y="13"/>
                    <a:pt x="545" y="13"/>
                    <a:pt x="545" y="13"/>
                  </a:cubicBezTo>
                  <a:cubicBezTo>
                    <a:pt x="545" y="13"/>
                    <a:pt x="545" y="13"/>
                    <a:pt x="545" y="13"/>
                  </a:cubicBezTo>
                  <a:cubicBezTo>
                    <a:pt x="545" y="13"/>
                    <a:pt x="545" y="13"/>
                    <a:pt x="544" y="13"/>
                  </a:cubicBezTo>
                  <a:cubicBezTo>
                    <a:pt x="544" y="13"/>
                    <a:pt x="544" y="13"/>
                    <a:pt x="544" y="13"/>
                  </a:cubicBezTo>
                  <a:cubicBezTo>
                    <a:pt x="544" y="14"/>
                    <a:pt x="544" y="14"/>
                    <a:pt x="544" y="14"/>
                  </a:cubicBezTo>
                  <a:cubicBezTo>
                    <a:pt x="544" y="14"/>
                    <a:pt x="544" y="14"/>
                    <a:pt x="544" y="14"/>
                  </a:cubicBezTo>
                  <a:cubicBezTo>
                    <a:pt x="544" y="14"/>
                    <a:pt x="544" y="14"/>
                    <a:pt x="544" y="14"/>
                  </a:cubicBezTo>
                  <a:cubicBezTo>
                    <a:pt x="544" y="14"/>
                    <a:pt x="544" y="14"/>
                    <a:pt x="544" y="14"/>
                  </a:cubicBezTo>
                  <a:cubicBezTo>
                    <a:pt x="544" y="14"/>
                    <a:pt x="543" y="14"/>
                    <a:pt x="543" y="14"/>
                  </a:cubicBezTo>
                  <a:cubicBezTo>
                    <a:pt x="543" y="14"/>
                    <a:pt x="543" y="14"/>
                    <a:pt x="543" y="14"/>
                  </a:cubicBezTo>
                  <a:cubicBezTo>
                    <a:pt x="543" y="15"/>
                    <a:pt x="543" y="15"/>
                    <a:pt x="543" y="15"/>
                  </a:cubicBezTo>
                  <a:cubicBezTo>
                    <a:pt x="543" y="15"/>
                    <a:pt x="543" y="15"/>
                    <a:pt x="543" y="15"/>
                  </a:cubicBezTo>
                  <a:cubicBezTo>
                    <a:pt x="543" y="15"/>
                    <a:pt x="543" y="15"/>
                    <a:pt x="543" y="15"/>
                  </a:cubicBezTo>
                  <a:cubicBezTo>
                    <a:pt x="543" y="15"/>
                    <a:pt x="543" y="15"/>
                    <a:pt x="543" y="15"/>
                  </a:cubicBezTo>
                  <a:cubicBezTo>
                    <a:pt x="543" y="15"/>
                    <a:pt x="542" y="15"/>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2" y="16"/>
                    <a:pt x="542" y="16"/>
                    <a:pt x="542" y="16"/>
                  </a:cubicBezTo>
                  <a:cubicBezTo>
                    <a:pt x="541" y="16"/>
                    <a:pt x="541" y="17"/>
                    <a:pt x="541" y="17"/>
                  </a:cubicBezTo>
                  <a:cubicBezTo>
                    <a:pt x="541" y="17"/>
                    <a:pt x="541" y="17"/>
                    <a:pt x="541" y="17"/>
                  </a:cubicBezTo>
                  <a:cubicBezTo>
                    <a:pt x="541" y="17"/>
                    <a:pt x="541" y="17"/>
                    <a:pt x="541" y="17"/>
                  </a:cubicBezTo>
                  <a:cubicBezTo>
                    <a:pt x="541" y="17"/>
                    <a:pt x="541" y="17"/>
                    <a:pt x="541" y="17"/>
                  </a:cubicBezTo>
                  <a:cubicBezTo>
                    <a:pt x="541" y="17"/>
                    <a:pt x="541" y="18"/>
                    <a:pt x="541" y="18"/>
                  </a:cubicBezTo>
                  <a:cubicBezTo>
                    <a:pt x="541" y="18"/>
                    <a:pt x="541" y="18"/>
                    <a:pt x="541" y="18"/>
                  </a:cubicBezTo>
                  <a:cubicBezTo>
                    <a:pt x="540" y="18"/>
                    <a:pt x="540" y="18"/>
                    <a:pt x="540" y="18"/>
                  </a:cubicBezTo>
                  <a:cubicBezTo>
                    <a:pt x="540" y="18"/>
                    <a:pt x="540" y="18"/>
                    <a:pt x="540" y="18"/>
                  </a:cubicBezTo>
                  <a:cubicBezTo>
                    <a:pt x="540" y="18"/>
                    <a:pt x="540" y="19"/>
                    <a:pt x="540" y="19"/>
                  </a:cubicBezTo>
                  <a:cubicBezTo>
                    <a:pt x="540" y="19"/>
                    <a:pt x="540" y="19"/>
                    <a:pt x="540" y="19"/>
                  </a:cubicBezTo>
                  <a:cubicBezTo>
                    <a:pt x="540" y="19"/>
                    <a:pt x="540" y="19"/>
                    <a:pt x="540" y="19"/>
                  </a:cubicBezTo>
                  <a:cubicBezTo>
                    <a:pt x="540" y="19"/>
                    <a:pt x="540" y="19"/>
                    <a:pt x="540" y="19"/>
                  </a:cubicBezTo>
                  <a:cubicBezTo>
                    <a:pt x="539" y="20"/>
                    <a:pt x="539" y="20"/>
                    <a:pt x="539" y="20"/>
                  </a:cubicBezTo>
                  <a:cubicBezTo>
                    <a:pt x="539" y="20"/>
                    <a:pt x="539" y="20"/>
                    <a:pt x="539" y="20"/>
                  </a:cubicBezTo>
                  <a:cubicBezTo>
                    <a:pt x="539" y="20"/>
                    <a:pt x="539" y="21"/>
                    <a:pt x="539" y="21"/>
                  </a:cubicBezTo>
                  <a:cubicBezTo>
                    <a:pt x="539" y="21"/>
                    <a:pt x="539" y="21"/>
                    <a:pt x="539" y="21"/>
                  </a:cubicBezTo>
                  <a:cubicBezTo>
                    <a:pt x="539" y="21"/>
                    <a:pt x="539" y="21"/>
                    <a:pt x="539" y="21"/>
                  </a:cubicBezTo>
                  <a:cubicBezTo>
                    <a:pt x="539" y="21"/>
                    <a:pt x="539" y="22"/>
                    <a:pt x="538" y="22"/>
                  </a:cubicBezTo>
                  <a:cubicBezTo>
                    <a:pt x="538" y="22"/>
                    <a:pt x="538" y="22"/>
                    <a:pt x="538" y="22"/>
                  </a:cubicBezTo>
                  <a:cubicBezTo>
                    <a:pt x="538" y="22"/>
                    <a:pt x="538" y="22"/>
                    <a:pt x="538" y="23"/>
                  </a:cubicBezTo>
                  <a:cubicBezTo>
                    <a:pt x="538" y="23"/>
                    <a:pt x="538" y="23"/>
                    <a:pt x="538" y="23"/>
                  </a:cubicBezTo>
                  <a:cubicBezTo>
                    <a:pt x="538" y="23"/>
                    <a:pt x="538" y="23"/>
                    <a:pt x="538" y="23"/>
                  </a:cubicBezTo>
                  <a:cubicBezTo>
                    <a:pt x="538" y="23"/>
                    <a:pt x="538" y="23"/>
                    <a:pt x="538" y="24"/>
                  </a:cubicBezTo>
                  <a:cubicBezTo>
                    <a:pt x="538" y="24"/>
                    <a:pt x="538" y="24"/>
                    <a:pt x="538" y="24"/>
                  </a:cubicBezTo>
                  <a:cubicBezTo>
                    <a:pt x="538" y="24"/>
                    <a:pt x="538" y="24"/>
                    <a:pt x="538" y="24"/>
                  </a:cubicBezTo>
                  <a:cubicBezTo>
                    <a:pt x="537" y="24"/>
                    <a:pt x="538" y="25"/>
                    <a:pt x="537" y="25"/>
                  </a:cubicBezTo>
                  <a:cubicBezTo>
                    <a:pt x="538" y="25"/>
                    <a:pt x="538" y="25"/>
                    <a:pt x="537" y="25"/>
                  </a:cubicBezTo>
                  <a:cubicBezTo>
                    <a:pt x="537" y="26"/>
                    <a:pt x="537" y="26"/>
                    <a:pt x="537" y="27"/>
                  </a:cubicBezTo>
                  <a:cubicBezTo>
                    <a:pt x="537" y="28"/>
                    <a:pt x="537" y="29"/>
                    <a:pt x="537" y="30"/>
                  </a:cubicBezTo>
                  <a:cubicBezTo>
                    <a:pt x="537" y="32"/>
                    <a:pt x="537" y="35"/>
                    <a:pt x="538" y="37"/>
                  </a:cubicBezTo>
                  <a:cubicBezTo>
                    <a:pt x="539" y="42"/>
                    <a:pt x="541" y="46"/>
                    <a:pt x="545" y="49"/>
                  </a:cubicBezTo>
                  <a:cubicBezTo>
                    <a:pt x="548" y="52"/>
                    <a:pt x="552" y="55"/>
                    <a:pt x="556" y="57"/>
                  </a:cubicBezTo>
                  <a:cubicBezTo>
                    <a:pt x="559" y="58"/>
                    <a:pt x="561" y="60"/>
                    <a:pt x="563" y="61"/>
                  </a:cubicBezTo>
                  <a:cubicBezTo>
                    <a:pt x="567" y="63"/>
                    <a:pt x="570" y="65"/>
                    <a:pt x="573" y="68"/>
                  </a:cubicBezTo>
                  <a:cubicBezTo>
                    <a:pt x="576" y="71"/>
                    <a:pt x="578" y="75"/>
                    <a:pt x="578" y="79"/>
                  </a:cubicBezTo>
                  <a:cubicBezTo>
                    <a:pt x="578" y="86"/>
                    <a:pt x="574" y="90"/>
                    <a:pt x="568" y="92"/>
                  </a:cubicBezTo>
                  <a:cubicBezTo>
                    <a:pt x="566" y="93"/>
                    <a:pt x="563" y="93"/>
                    <a:pt x="561" y="93"/>
                  </a:cubicBezTo>
                  <a:cubicBezTo>
                    <a:pt x="553" y="93"/>
                    <a:pt x="545" y="91"/>
                    <a:pt x="538" y="86"/>
                  </a:cubicBezTo>
                  <a:cubicBezTo>
                    <a:pt x="538" y="85"/>
                    <a:pt x="537" y="85"/>
                    <a:pt x="537" y="85"/>
                  </a:cubicBezTo>
                  <a:cubicBezTo>
                    <a:pt x="537" y="89"/>
                    <a:pt x="537" y="93"/>
                    <a:pt x="537" y="97"/>
                  </a:cubicBezTo>
                  <a:cubicBezTo>
                    <a:pt x="537" y="98"/>
                    <a:pt x="537" y="98"/>
                    <a:pt x="538" y="98"/>
                  </a:cubicBezTo>
                  <a:cubicBezTo>
                    <a:pt x="539" y="99"/>
                    <a:pt x="541" y="100"/>
                    <a:pt x="543" y="100"/>
                  </a:cubicBezTo>
                  <a:cubicBezTo>
                    <a:pt x="546" y="102"/>
                    <a:pt x="550" y="102"/>
                    <a:pt x="553" y="103"/>
                  </a:cubicBezTo>
                  <a:cubicBezTo>
                    <a:pt x="555" y="103"/>
                    <a:pt x="556" y="103"/>
                    <a:pt x="557" y="103"/>
                  </a:cubicBezTo>
                  <a:cubicBezTo>
                    <a:pt x="558" y="103"/>
                    <a:pt x="559" y="103"/>
                    <a:pt x="560" y="103"/>
                  </a:cubicBezTo>
                  <a:cubicBezTo>
                    <a:pt x="561" y="103"/>
                    <a:pt x="562" y="103"/>
                    <a:pt x="564" y="103"/>
                  </a:cubicBezTo>
                  <a:cubicBezTo>
                    <a:pt x="564" y="103"/>
                    <a:pt x="564" y="103"/>
                    <a:pt x="564" y="103"/>
                  </a:cubicBezTo>
                  <a:cubicBezTo>
                    <a:pt x="565" y="103"/>
                    <a:pt x="566" y="103"/>
                    <a:pt x="566" y="103"/>
                  </a:cubicBezTo>
                  <a:cubicBezTo>
                    <a:pt x="566" y="102"/>
                    <a:pt x="567" y="102"/>
                    <a:pt x="567" y="103"/>
                  </a:cubicBezTo>
                  <a:cubicBezTo>
                    <a:pt x="567" y="102"/>
                    <a:pt x="568" y="103"/>
                    <a:pt x="568" y="102"/>
                  </a:cubicBezTo>
                  <a:cubicBezTo>
                    <a:pt x="568" y="102"/>
                    <a:pt x="568" y="102"/>
                    <a:pt x="568" y="102"/>
                  </a:cubicBezTo>
                  <a:cubicBezTo>
                    <a:pt x="569" y="102"/>
                    <a:pt x="569" y="102"/>
                    <a:pt x="569" y="102"/>
                  </a:cubicBezTo>
                  <a:cubicBezTo>
                    <a:pt x="569" y="102"/>
                    <a:pt x="569" y="102"/>
                    <a:pt x="570" y="102"/>
                  </a:cubicBezTo>
                  <a:cubicBezTo>
                    <a:pt x="570" y="102"/>
                    <a:pt x="570" y="102"/>
                    <a:pt x="570" y="102"/>
                  </a:cubicBezTo>
                  <a:cubicBezTo>
                    <a:pt x="570" y="102"/>
                    <a:pt x="570" y="102"/>
                    <a:pt x="570" y="102"/>
                  </a:cubicBezTo>
                  <a:cubicBezTo>
                    <a:pt x="570" y="102"/>
                    <a:pt x="571" y="102"/>
                    <a:pt x="571" y="101"/>
                  </a:cubicBezTo>
                  <a:cubicBezTo>
                    <a:pt x="571" y="101"/>
                    <a:pt x="571" y="101"/>
                    <a:pt x="571" y="101"/>
                  </a:cubicBezTo>
                  <a:cubicBezTo>
                    <a:pt x="571" y="101"/>
                    <a:pt x="572" y="101"/>
                    <a:pt x="572" y="101"/>
                  </a:cubicBezTo>
                  <a:cubicBezTo>
                    <a:pt x="572" y="101"/>
                    <a:pt x="572" y="101"/>
                    <a:pt x="572" y="101"/>
                  </a:cubicBezTo>
                  <a:cubicBezTo>
                    <a:pt x="572" y="101"/>
                    <a:pt x="573" y="101"/>
                    <a:pt x="573" y="101"/>
                  </a:cubicBezTo>
                  <a:cubicBezTo>
                    <a:pt x="573" y="101"/>
                    <a:pt x="573" y="101"/>
                    <a:pt x="573" y="101"/>
                  </a:cubicBezTo>
                  <a:cubicBezTo>
                    <a:pt x="573" y="101"/>
                    <a:pt x="574" y="101"/>
                    <a:pt x="574" y="100"/>
                  </a:cubicBezTo>
                  <a:cubicBezTo>
                    <a:pt x="574" y="100"/>
                    <a:pt x="574" y="100"/>
                    <a:pt x="574" y="100"/>
                  </a:cubicBezTo>
                  <a:cubicBezTo>
                    <a:pt x="574" y="100"/>
                    <a:pt x="574" y="100"/>
                    <a:pt x="574" y="100"/>
                  </a:cubicBezTo>
                  <a:cubicBezTo>
                    <a:pt x="574" y="100"/>
                    <a:pt x="575" y="100"/>
                    <a:pt x="575" y="100"/>
                  </a:cubicBezTo>
                  <a:cubicBezTo>
                    <a:pt x="575" y="100"/>
                    <a:pt x="575" y="100"/>
                    <a:pt x="575" y="100"/>
                  </a:cubicBezTo>
                  <a:cubicBezTo>
                    <a:pt x="575" y="100"/>
                    <a:pt x="576" y="100"/>
                    <a:pt x="576" y="100"/>
                  </a:cubicBezTo>
                  <a:cubicBezTo>
                    <a:pt x="576" y="100"/>
                    <a:pt x="576" y="100"/>
                    <a:pt x="576" y="100"/>
                  </a:cubicBezTo>
                  <a:cubicBezTo>
                    <a:pt x="576" y="100"/>
                    <a:pt x="576" y="100"/>
                    <a:pt x="576" y="99"/>
                  </a:cubicBezTo>
                  <a:cubicBezTo>
                    <a:pt x="576" y="99"/>
                    <a:pt x="576" y="99"/>
                    <a:pt x="576" y="99"/>
                  </a:cubicBezTo>
                  <a:cubicBezTo>
                    <a:pt x="577" y="99"/>
                    <a:pt x="577" y="99"/>
                    <a:pt x="577" y="99"/>
                  </a:cubicBezTo>
                  <a:cubicBezTo>
                    <a:pt x="577" y="99"/>
                    <a:pt x="577" y="99"/>
                    <a:pt x="577" y="99"/>
                  </a:cubicBezTo>
                  <a:cubicBezTo>
                    <a:pt x="577" y="99"/>
                    <a:pt x="578" y="99"/>
                    <a:pt x="578" y="99"/>
                  </a:cubicBezTo>
                  <a:cubicBezTo>
                    <a:pt x="578" y="99"/>
                    <a:pt x="578" y="99"/>
                    <a:pt x="578" y="99"/>
                  </a:cubicBezTo>
                  <a:cubicBezTo>
                    <a:pt x="578" y="99"/>
                    <a:pt x="578" y="98"/>
                    <a:pt x="578" y="98"/>
                  </a:cubicBezTo>
                  <a:cubicBezTo>
                    <a:pt x="578" y="98"/>
                    <a:pt x="578" y="98"/>
                    <a:pt x="578" y="98"/>
                  </a:cubicBezTo>
                  <a:cubicBezTo>
                    <a:pt x="578" y="98"/>
                    <a:pt x="579" y="98"/>
                    <a:pt x="579" y="98"/>
                  </a:cubicBezTo>
                  <a:cubicBezTo>
                    <a:pt x="579" y="98"/>
                    <a:pt x="579" y="98"/>
                    <a:pt x="579" y="98"/>
                  </a:cubicBezTo>
                  <a:cubicBezTo>
                    <a:pt x="579" y="98"/>
                    <a:pt x="579" y="98"/>
                    <a:pt x="579" y="98"/>
                  </a:cubicBezTo>
                  <a:cubicBezTo>
                    <a:pt x="579" y="98"/>
                    <a:pt x="579" y="98"/>
                    <a:pt x="579" y="98"/>
                  </a:cubicBezTo>
                  <a:cubicBezTo>
                    <a:pt x="579" y="97"/>
                    <a:pt x="580" y="98"/>
                    <a:pt x="580" y="97"/>
                  </a:cubicBezTo>
                  <a:cubicBezTo>
                    <a:pt x="580" y="97"/>
                    <a:pt x="580" y="97"/>
                    <a:pt x="580" y="97"/>
                  </a:cubicBezTo>
                  <a:cubicBezTo>
                    <a:pt x="580" y="97"/>
                    <a:pt x="580" y="97"/>
                    <a:pt x="580" y="97"/>
                  </a:cubicBezTo>
                  <a:cubicBezTo>
                    <a:pt x="580" y="97"/>
                    <a:pt x="580" y="97"/>
                    <a:pt x="580" y="97"/>
                  </a:cubicBezTo>
                  <a:cubicBezTo>
                    <a:pt x="580" y="97"/>
                    <a:pt x="580" y="97"/>
                    <a:pt x="581" y="97"/>
                  </a:cubicBezTo>
                  <a:cubicBezTo>
                    <a:pt x="581" y="97"/>
                    <a:pt x="581" y="97"/>
                    <a:pt x="581" y="97"/>
                  </a:cubicBezTo>
                  <a:cubicBezTo>
                    <a:pt x="581" y="96"/>
                    <a:pt x="581" y="97"/>
                    <a:pt x="581" y="96"/>
                  </a:cubicBezTo>
                  <a:cubicBezTo>
                    <a:pt x="581" y="96"/>
                    <a:pt x="581" y="96"/>
                    <a:pt x="581" y="96"/>
                  </a:cubicBezTo>
                  <a:cubicBezTo>
                    <a:pt x="581" y="96"/>
                    <a:pt x="582" y="96"/>
                    <a:pt x="582" y="96"/>
                  </a:cubicBezTo>
                  <a:cubicBezTo>
                    <a:pt x="582" y="96"/>
                    <a:pt x="582" y="96"/>
                    <a:pt x="582" y="96"/>
                  </a:cubicBezTo>
                  <a:cubicBezTo>
                    <a:pt x="582" y="96"/>
                    <a:pt x="582" y="96"/>
                    <a:pt x="582" y="96"/>
                  </a:cubicBezTo>
                  <a:cubicBezTo>
                    <a:pt x="582" y="96"/>
                    <a:pt x="582" y="96"/>
                    <a:pt x="582" y="96"/>
                  </a:cubicBezTo>
                  <a:cubicBezTo>
                    <a:pt x="582" y="95"/>
                    <a:pt x="582" y="95"/>
                    <a:pt x="582" y="95"/>
                  </a:cubicBezTo>
                  <a:cubicBezTo>
                    <a:pt x="582" y="95"/>
                    <a:pt x="582" y="95"/>
                    <a:pt x="582" y="95"/>
                  </a:cubicBezTo>
                  <a:cubicBezTo>
                    <a:pt x="582" y="95"/>
                    <a:pt x="583" y="95"/>
                    <a:pt x="583" y="95"/>
                  </a:cubicBezTo>
                  <a:cubicBezTo>
                    <a:pt x="583" y="95"/>
                    <a:pt x="583" y="95"/>
                    <a:pt x="583" y="95"/>
                  </a:cubicBezTo>
                  <a:cubicBezTo>
                    <a:pt x="583" y="95"/>
                    <a:pt x="583" y="95"/>
                    <a:pt x="583" y="95"/>
                  </a:cubicBezTo>
                  <a:cubicBezTo>
                    <a:pt x="583" y="95"/>
                    <a:pt x="583" y="95"/>
                    <a:pt x="583" y="95"/>
                  </a:cubicBezTo>
                  <a:cubicBezTo>
                    <a:pt x="583" y="94"/>
                    <a:pt x="583" y="94"/>
                    <a:pt x="583" y="94"/>
                  </a:cubicBezTo>
                  <a:cubicBezTo>
                    <a:pt x="583" y="94"/>
                    <a:pt x="583" y="94"/>
                    <a:pt x="583" y="94"/>
                  </a:cubicBezTo>
                  <a:cubicBezTo>
                    <a:pt x="583" y="94"/>
                    <a:pt x="584" y="94"/>
                    <a:pt x="584" y="94"/>
                  </a:cubicBezTo>
                  <a:cubicBezTo>
                    <a:pt x="584" y="94"/>
                    <a:pt x="584" y="94"/>
                    <a:pt x="584" y="94"/>
                  </a:cubicBezTo>
                  <a:cubicBezTo>
                    <a:pt x="584" y="94"/>
                    <a:pt x="584" y="94"/>
                    <a:pt x="584" y="93"/>
                  </a:cubicBezTo>
                  <a:cubicBezTo>
                    <a:pt x="584" y="93"/>
                    <a:pt x="584" y="93"/>
                    <a:pt x="584" y="93"/>
                  </a:cubicBezTo>
                  <a:cubicBezTo>
                    <a:pt x="584" y="93"/>
                    <a:pt x="584" y="93"/>
                    <a:pt x="584" y="93"/>
                  </a:cubicBezTo>
                  <a:cubicBezTo>
                    <a:pt x="584" y="93"/>
                    <a:pt x="584" y="93"/>
                    <a:pt x="584" y="93"/>
                  </a:cubicBezTo>
                  <a:cubicBezTo>
                    <a:pt x="585" y="93"/>
                    <a:pt x="585" y="93"/>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5" y="92"/>
                    <a:pt x="585" y="92"/>
                    <a:pt x="585" y="92"/>
                  </a:cubicBezTo>
                  <a:cubicBezTo>
                    <a:pt x="586" y="92"/>
                    <a:pt x="586" y="91"/>
                    <a:pt x="586" y="91"/>
                  </a:cubicBezTo>
                  <a:cubicBezTo>
                    <a:pt x="586" y="91"/>
                    <a:pt x="586" y="91"/>
                    <a:pt x="586" y="91"/>
                  </a:cubicBezTo>
                  <a:cubicBezTo>
                    <a:pt x="586" y="91"/>
                    <a:pt x="586" y="91"/>
                    <a:pt x="586" y="90"/>
                  </a:cubicBezTo>
                  <a:cubicBezTo>
                    <a:pt x="586" y="90"/>
                    <a:pt x="586" y="90"/>
                    <a:pt x="586" y="90"/>
                  </a:cubicBezTo>
                  <a:cubicBezTo>
                    <a:pt x="586" y="90"/>
                    <a:pt x="586" y="90"/>
                    <a:pt x="586" y="90"/>
                  </a:cubicBezTo>
                  <a:cubicBezTo>
                    <a:pt x="586" y="90"/>
                    <a:pt x="586" y="90"/>
                    <a:pt x="586" y="90"/>
                  </a:cubicBezTo>
                  <a:cubicBezTo>
                    <a:pt x="587" y="90"/>
                    <a:pt x="587" y="89"/>
                    <a:pt x="587" y="89"/>
                  </a:cubicBezTo>
                  <a:cubicBezTo>
                    <a:pt x="587" y="89"/>
                    <a:pt x="587" y="89"/>
                    <a:pt x="587" y="89"/>
                  </a:cubicBezTo>
                  <a:cubicBezTo>
                    <a:pt x="587" y="89"/>
                    <a:pt x="587" y="89"/>
                    <a:pt x="587" y="89"/>
                  </a:cubicBezTo>
                  <a:cubicBezTo>
                    <a:pt x="587" y="89"/>
                    <a:pt x="587" y="89"/>
                    <a:pt x="587" y="89"/>
                  </a:cubicBezTo>
                  <a:cubicBezTo>
                    <a:pt x="588" y="88"/>
                    <a:pt x="587" y="88"/>
                    <a:pt x="588" y="88"/>
                  </a:cubicBezTo>
                  <a:cubicBezTo>
                    <a:pt x="588" y="88"/>
                    <a:pt x="588" y="88"/>
                    <a:pt x="588" y="88"/>
                  </a:cubicBezTo>
                  <a:cubicBezTo>
                    <a:pt x="588" y="87"/>
                    <a:pt x="588" y="87"/>
                    <a:pt x="588" y="87"/>
                  </a:cubicBezTo>
                  <a:cubicBezTo>
                    <a:pt x="588" y="87"/>
                    <a:pt x="588" y="87"/>
                    <a:pt x="588" y="87"/>
                  </a:cubicBezTo>
                  <a:cubicBezTo>
                    <a:pt x="588" y="86"/>
                    <a:pt x="588" y="86"/>
                    <a:pt x="588" y="86"/>
                  </a:cubicBezTo>
                  <a:cubicBezTo>
                    <a:pt x="588" y="86"/>
                    <a:pt x="588" y="86"/>
                    <a:pt x="588" y="85"/>
                  </a:cubicBezTo>
                  <a:cubicBezTo>
                    <a:pt x="589" y="85"/>
                    <a:pt x="588" y="85"/>
                    <a:pt x="589" y="84"/>
                  </a:cubicBezTo>
                  <a:close/>
                  <a:moveTo>
                    <a:pt x="300" y="53"/>
                  </a:moveTo>
                  <a:cubicBezTo>
                    <a:pt x="297" y="43"/>
                    <a:pt x="290" y="37"/>
                    <a:pt x="280" y="34"/>
                  </a:cubicBezTo>
                  <a:cubicBezTo>
                    <a:pt x="274" y="32"/>
                    <a:pt x="268" y="32"/>
                    <a:pt x="262" y="33"/>
                  </a:cubicBezTo>
                  <a:cubicBezTo>
                    <a:pt x="251" y="35"/>
                    <a:pt x="243" y="42"/>
                    <a:pt x="239" y="52"/>
                  </a:cubicBezTo>
                  <a:cubicBezTo>
                    <a:pt x="235" y="62"/>
                    <a:pt x="235" y="72"/>
                    <a:pt x="238" y="82"/>
                  </a:cubicBezTo>
                  <a:cubicBezTo>
                    <a:pt x="241" y="91"/>
                    <a:pt x="248" y="98"/>
                    <a:pt x="257" y="101"/>
                  </a:cubicBezTo>
                  <a:cubicBezTo>
                    <a:pt x="263" y="103"/>
                    <a:pt x="269" y="104"/>
                    <a:pt x="275" y="103"/>
                  </a:cubicBezTo>
                  <a:cubicBezTo>
                    <a:pt x="286" y="101"/>
                    <a:pt x="294" y="95"/>
                    <a:pt x="299" y="86"/>
                  </a:cubicBezTo>
                  <a:cubicBezTo>
                    <a:pt x="301" y="80"/>
                    <a:pt x="302" y="74"/>
                    <a:pt x="302" y="67"/>
                  </a:cubicBezTo>
                  <a:cubicBezTo>
                    <a:pt x="302" y="63"/>
                    <a:pt x="302" y="58"/>
                    <a:pt x="300" y="53"/>
                  </a:cubicBezTo>
                  <a:close/>
                  <a:moveTo>
                    <a:pt x="422" y="54"/>
                  </a:moveTo>
                  <a:cubicBezTo>
                    <a:pt x="419" y="43"/>
                    <a:pt x="412" y="37"/>
                    <a:pt x="401" y="34"/>
                  </a:cubicBezTo>
                  <a:cubicBezTo>
                    <a:pt x="396" y="32"/>
                    <a:pt x="390" y="32"/>
                    <a:pt x="384" y="33"/>
                  </a:cubicBezTo>
                  <a:cubicBezTo>
                    <a:pt x="374" y="35"/>
                    <a:pt x="366" y="41"/>
                    <a:pt x="362" y="50"/>
                  </a:cubicBezTo>
                  <a:cubicBezTo>
                    <a:pt x="357" y="60"/>
                    <a:pt x="356" y="74"/>
                    <a:pt x="361" y="84"/>
                  </a:cubicBezTo>
                  <a:cubicBezTo>
                    <a:pt x="365" y="94"/>
                    <a:pt x="371" y="100"/>
                    <a:pt x="381" y="102"/>
                  </a:cubicBezTo>
                  <a:cubicBezTo>
                    <a:pt x="386" y="103"/>
                    <a:pt x="392" y="103"/>
                    <a:pt x="397" y="103"/>
                  </a:cubicBezTo>
                  <a:cubicBezTo>
                    <a:pt x="408" y="101"/>
                    <a:pt x="415" y="95"/>
                    <a:pt x="420" y="85"/>
                  </a:cubicBezTo>
                  <a:cubicBezTo>
                    <a:pt x="423" y="80"/>
                    <a:pt x="424" y="74"/>
                    <a:pt x="424" y="67"/>
                  </a:cubicBezTo>
                  <a:cubicBezTo>
                    <a:pt x="424" y="63"/>
                    <a:pt x="423" y="58"/>
                    <a:pt x="422" y="54"/>
                  </a:cubicBezTo>
                  <a:close/>
                  <a:moveTo>
                    <a:pt x="1580" y="22"/>
                  </a:moveTo>
                  <a:cubicBezTo>
                    <a:pt x="1580" y="22"/>
                    <a:pt x="1580" y="22"/>
                    <a:pt x="1580" y="22"/>
                  </a:cubicBezTo>
                  <a:cubicBezTo>
                    <a:pt x="1580" y="22"/>
                    <a:pt x="1580" y="21"/>
                    <a:pt x="1580" y="21"/>
                  </a:cubicBezTo>
                  <a:cubicBezTo>
                    <a:pt x="1580" y="21"/>
                    <a:pt x="1580" y="21"/>
                    <a:pt x="1580" y="21"/>
                  </a:cubicBezTo>
                  <a:cubicBezTo>
                    <a:pt x="1580" y="21"/>
                    <a:pt x="1580" y="20"/>
                    <a:pt x="1580" y="20"/>
                  </a:cubicBezTo>
                  <a:cubicBezTo>
                    <a:pt x="1580" y="20"/>
                    <a:pt x="1580" y="20"/>
                    <a:pt x="1580" y="20"/>
                  </a:cubicBezTo>
                  <a:cubicBezTo>
                    <a:pt x="1579" y="20"/>
                    <a:pt x="1579" y="20"/>
                    <a:pt x="1579" y="19"/>
                  </a:cubicBezTo>
                  <a:cubicBezTo>
                    <a:pt x="1579" y="19"/>
                    <a:pt x="1579" y="19"/>
                    <a:pt x="1579" y="19"/>
                  </a:cubicBezTo>
                  <a:cubicBezTo>
                    <a:pt x="1579" y="19"/>
                    <a:pt x="1579" y="19"/>
                    <a:pt x="1579" y="19"/>
                  </a:cubicBezTo>
                  <a:cubicBezTo>
                    <a:pt x="1579" y="19"/>
                    <a:pt x="1579" y="19"/>
                    <a:pt x="1579" y="19"/>
                  </a:cubicBezTo>
                  <a:cubicBezTo>
                    <a:pt x="1579" y="18"/>
                    <a:pt x="1579" y="18"/>
                    <a:pt x="1579" y="18"/>
                  </a:cubicBezTo>
                  <a:cubicBezTo>
                    <a:pt x="1579" y="18"/>
                    <a:pt x="1579" y="18"/>
                    <a:pt x="1579" y="18"/>
                  </a:cubicBezTo>
                  <a:cubicBezTo>
                    <a:pt x="1578" y="18"/>
                    <a:pt x="1578" y="17"/>
                    <a:pt x="1578" y="17"/>
                  </a:cubicBezTo>
                  <a:cubicBezTo>
                    <a:pt x="1578" y="17"/>
                    <a:pt x="1578" y="17"/>
                    <a:pt x="1578" y="17"/>
                  </a:cubicBezTo>
                  <a:cubicBezTo>
                    <a:pt x="1578" y="17"/>
                    <a:pt x="1578" y="17"/>
                    <a:pt x="1578" y="17"/>
                  </a:cubicBezTo>
                  <a:cubicBezTo>
                    <a:pt x="1578" y="17"/>
                    <a:pt x="1578" y="17"/>
                    <a:pt x="1578" y="17"/>
                  </a:cubicBezTo>
                  <a:cubicBezTo>
                    <a:pt x="1578" y="17"/>
                    <a:pt x="1578" y="16"/>
                    <a:pt x="1577" y="16"/>
                  </a:cubicBezTo>
                  <a:cubicBezTo>
                    <a:pt x="1577" y="16"/>
                    <a:pt x="1577" y="16"/>
                    <a:pt x="1577" y="16"/>
                  </a:cubicBezTo>
                  <a:cubicBezTo>
                    <a:pt x="1577" y="16"/>
                    <a:pt x="1577" y="16"/>
                    <a:pt x="1577" y="16"/>
                  </a:cubicBezTo>
                  <a:cubicBezTo>
                    <a:pt x="1577" y="16"/>
                    <a:pt x="1577" y="16"/>
                    <a:pt x="1577" y="16"/>
                  </a:cubicBezTo>
                  <a:cubicBezTo>
                    <a:pt x="1577" y="16"/>
                    <a:pt x="1577" y="15"/>
                    <a:pt x="1576" y="15"/>
                  </a:cubicBezTo>
                  <a:cubicBezTo>
                    <a:pt x="1576" y="15"/>
                    <a:pt x="1576" y="15"/>
                    <a:pt x="1576" y="15"/>
                  </a:cubicBezTo>
                  <a:cubicBezTo>
                    <a:pt x="1576" y="15"/>
                    <a:pt x="1576" y="15"/>
                    <a:pt x="1576" y="15"/>
                  </a:cubicBezTo>
                  <a:cubicBezTo>
                    <a:pt x="1576" y="15"/>
                    <a:pt x="1576" y="15"/>
                    <a:pt x="1576" y="15"/>
                  </a:cubicBezTo>
                  <a:cubicBezTo>
                    <a:pt x="1576" y="14"/>
                    <a:pt x="1576" y="14"/>
                    <a:pt x="1576" y="14"/>
                  </a:cubicBezTo>
                  <a:cubicBezTo>
                    <a:pt x="1576" y="14"/>
                    <a:pt x="1576" y="14"/>
                    <a:pt x="1576" y="14"/>
                  </a:cubicBezTo>
                  <a:cubicBezTo>
                    <a:pt x="1576" y="14"/>
                    <a:pt x="1576" y="14"/>
                    <a:pt x="1575" y="14"/>
                  </a:cubicBezTo>
                  <a:cubicBezTo>
                    <a:pt x="1575" y="14"/>
                    <a:pt x="1575" y="14"/>
                    <a:pt x="1575" y="14"/>
                  </a:cubicBezTo>
                  <a:cubicBezTo>
                    <a:pt x="1575" y="14"/>
                    <a:pt x="1575" y="14"/>
                    <a:pt x="1575" y="13"/>
                  </a:cubicBezTo>
                  <a:cubicBezTo>
                    <a:pt x="1575" y="13"/>
                    <a:pt x="1575" y="13"/>
                    <a:pt x="1575" y="13"/>
                  </a:cubicBezTo>
                  <a:cubicBezTo>
                    <a:pt x="1575" y="13"/>
                    <a:pt x="1575" y="13"/>
                    <a:pt x="1575" y="13"/>
                  </a:cubicBezTo>
                  <a:cubicBezTo>
                    <a:pt x="1575" y="13"/>
                    <a:pt x="1575" y="13"/>
                    <a:pt x="1575" y="13"/>
                  </a:cubicBezTo>
                  <a:cubicBezTo>
                    <a:pt x="1575" y="13"/>
                    <a:pt x="1575" y="13"/>
                    <a:pt x="1574" y="13"/>
                  </a:cubicBezTo>
                  <a:cubicBezTo>
                    <a:pt x="1574" y="13"/>
                    <a:pt x="1574" y="13"/>
                    <a:pt x="1574" y="13"/>
                  </a:cubicBezTo>
                  <a:cubicBezTo>
                    <a:pt x="1574" y="13"/>
                    <a:pt x="1574" y="13"/>
                    <a:pt x="1574" y="12"/>
                  </a:cubicBezTo>
                  <a:cubicBezTo>
                    <a:pt x="1574" y="12"/>
                    <a:pt x="1574" y="12"/>
                    <a:pt x="1574" y="12"/>
                  </a:cubicBezTo>
                  <a:cubicBezTo>
                    <a:pt x="1574" y="12"/>
                    <a:pt x="1574" y="12"/>
                    <a:pt x="1574" y="12"/>
                  </a:cubicBezTo>
                  <a:cubicBezTo>
                    <a:pt x="1574" y="12"/>
                    <a:pt x="1574" y="12"/>
                    <a:pt x="1574" y="12"/>
                  </a:cubicBezTo>
                  <a:cubicBezTo>
                    <a:pt x="1574" y="12"/>
                    <a:pt x="1573" y="12"/>
                    <a:pt x="1573" y="12"/>
                  </a:cubicBezTo>
                  <a:cubicBezTo>
                    <a:pt x="1573" y="12"/>
                    <a:pt x="1573" y="12"/>
                    <a:pt x="1573" y="12"/>
                  </a:cubicBezTo>
                  <a:cubicBezTo>
                    <a:pt x="1573" y="12"/>
                    <a:pt x="1573" y="11"/>
                    <a:pt x="1573" y="11"/>
                  </a:cubicBezTo>
                  <a:cubicBezTo>
                    <a:pt x="1573" y="11"/>
                    <a:pt x="1573" y="11"/>
                    <a:pt x="1573" y="11"/>
                  </a:cubicBezTo>
                  <a:cubicBezTo>
                    <a:pt x="1573" y="11"/>
                    <a:pt x="1572" y="11"/>
                    <a:pt x="1572" y="11"/>
                  </a:cubicBezTo>
                  <a:cubicBezTo>
                    <a:pt x="1572" y="11"/>
                    <a:pt x="1572" y="11"/>
                    <a:pt x="1572" y="11"/>
                  </a:cubicBezTo>
                  <a:cubicBezTo>
                    <a:pt x="1572" y="11"/>
                    <a:pt x="1572" y="11"/>
                    <a:pt x="1572" y="11"/>
                  </a:cubicBezTo>
                  <a:cubicBezTo>
                    <a:pt x="1572" y="11"/>
                    <a:pt x="1572" y="11"/>
                    <a:pt x="1572" y="11"/>
                  </a:cubicBezTo>
                  <a:cubicBezTo>
                    <a:pt x="1572" y="10"/>
                    <a:pt x="1571" y="10"/>
                    <a:pt x="1571" y="10"/>
                  </a:cubicBezTo>
                  <a:cubicBezTo>
                    <a:pt x="1571" y="10"/>
                    <a:pt x="1571" y="10"/>
                    <a:pt x="1571" y="10"/>
                  </a:cubicBezTo>
                  <a:cubicBezTo>
                    <a:pt x="1571" y="10"/>
                    <a:pt x="1570" y="10"/>
                    <a:pt x="1570" y="10"/>
                  </a:cubicBezTo>
                  <a:cubicBezTo>
                    <a:pt x="1570" y="10"/>
                    <a:pt x="1570" y="10"/>
                    <a:pt x="1570" y="10"/>
                  </a:cubicBezTo>
                  <a:cubicBezTo>
                    <a:pt x="1570" y="9"/>
                    <a:pt x="1570" y="9"/>
                    <a:pt x="1570" y="9"/>
                  </a:cubicBezTo>
                  <a:cubicBezTo>
                    <a:pt x="1570" y="9"/>
                    <a:pt x="1570" y="9"/>
                    <a:pt x="1570" y="9"/>
                  </a:cubicBezTo>
                  <a:cubicBezTo>
                    <a:pt x="1570" y="9"/>
                    <a:pt x="1569" y="9"/>
                    <a:pt x="1569" y="9"/>
                  </a:cubicBezTo>
                  <a:cubicBezTo>
                    <a:pt x="1569" y="9"/>
                    <a:pt x="1569" y="9"/>
                    <a:pt x="1569" y="9"/>
                  </a:cubicBezTo>
                  <a:cubicBezTo>
                    <a:pt x="1569" y="9"/>
                    <a:pt x="1569" y="9"/>
                    <a:pt x="1568" y="9"/>
                  </a:cubicBezTo>
                  <a:cubicBezTo>
                    <a:pt x="1568" y="9"/>
                    <a:pt x="1568" y="9"/>
                    <a:pt x="1568" y="9"/>
                  </a:cubicBezTo>
                  <a:cubicBezTo>
                    <a:pt x="1568" y="8"/>
                    <a:pt x="1568" y="8"/>
                    <a:pt x="1568" y="8"/>
                  </a:cubicBezTo>
                  <a:cubicBezTo>
                    <a:pt x="1568" y="8"/>
                    <a:pt x="1568" y="8"/>
                    <a:pt x="1568" y="8"/>
                  </a:cubicBezTo>
                  <a:cubicBezTo>
                    <a:pt x="1568" y="8"/>
                    <a:pt x="1567" y="8"/>
                    <a:pt x="1567" y="8"/>
                  </a:cubicBezTo>
                  <a:cubicBezTo>
                    <a:pt x="1567" y="8"/>
                    <a:pt x="1567" y="8"/>
                    <a:pt x="1567" y="8"/>
                  </a:cubicBezTo>
                  <a:cubicBezTo>
                    <a:pt x="1567" y="8"/>
                    <a:pt x="1566" y="8"/>
                    <a:pt x="1566" y="8"/>
                  </a:cubicBezTo>
                  <a:cubicBezTo>
                    <a:pt x="1566" y="8"/>
                    <a:pt x="1566" y="8"/>
                    <a:pt x="1566" y="7"/>
                  </a:cubicBezTo>
                  <a:cubicBezTo>
                    <a:pt x="1565" y="7"/>
                    <a:pt x="1565" y="7"/>
                    <a:pt x="1565" y="7"/>
                  </a:cubicBezTo>
                  <a:cubicBezTo>
                    <a:pt x="1565" y="7"/>
                    <a:pt x="1565" y="7"/>
                    <a:pt x="1565" y="7"/>
                  </a:cubicBezTo>
                  <a:cubicBezTo>
                    <a:pt x="1564" y="7"/>
                    <a:pt x="1564" y="7"/>
                    <a:pt x="1564" y="7"/>
                  </a:cubicBezTo>
                  <a:cubicBezTo>
                    <a:pt x="1564" y="7"/>
                    <a:pt x="1564" y="7"/>
                    <a:pt x="1564" y="7"/>
                  </a:cubicBezTo>
                  <a:cubicBezTo>
                    <a:pt x="1564" y="7"/>
                    <a:pt x="1564" y="7"/>
                    <a:pt x="1564" y="7"/>
                  </a:cubicBezTo>
                  <a:cubicBezTo>
                    <a:pt x="1563" y="7"/>
                    <a:pt x="1563" y="7"/>
                    <a:pt x="1562" y="7"/>
                  </a:cubicBezTo>
                  <a:cubicBezTo>
                    <a:pt x="1562" y="7"/>
                    <a:pt x="1562" y="7"/>
                    <a:pt x="1562" y="7"/>
                  </a:cubicBezTo>
                  <a:cubicBezTo>
                    <a:pt x="1562" y="6"/>
                    <a:pt x="1562" y="6"/>
                    <a:pt x="1562" y="6"/>
                  </a:cubicBezTo>
                  <a:cubicBezTo>
                    <a:pt x="1562" y="6"/>
                    <a:pt x="1561" y="7"/>
                    <a:pt x="1560" y="6"/>
                  </a:cubicBezTo>
                  <a:cubicBezTo>
                    <a:pt x="1560" y="6"/>
                    <a:pt x="1560" y="6"/>
                    <a:pt x="1560" y="6"/>
                  </a:cubicBezTo>
                  <a:cubicBezTo>
                    <a:pt x="1559" y="6"/>
                    <a:pt x="1558" y="6"/>
                    <a:pt x="1558" y="6"/>
                  </a:cubicBezTo>
                  <a:cubicBezTo>
                    <a:pt x="1557" y="6"/>
                    <a:pt x="1556" y="6"/>
                    <a:pt x="1556" y="6"/>
                  </a:cubicBezTo>
                  <a:cubicBezTo>
                    <a:pt x="1555" y="6"/>
                    <a:pt x="1554" y="6"/>
                    <a:pt x="1554" y="6"/>
                  </a:cubicBezTo>
                  <a:cubicBezTo>
                    <a:pt x="1553" y="6"/>
                    <a:pt x="1552" y="6"/>
                    <a:pt x="1551" y="6"/>
                  </a:cubicBezTo>
                  <a:cubicBezTo>
                    <a:pt x="1550" y="6"/>
                    <a:pt x="1549" y="6"/>
                    <a:pt x="1549" y="6"/>
                  </a:cubicBezTo>
                  <a:cubicBezTo>
                    <a:pt x="1548" y="6"/>
                    <a:pt x="1548" y="6"/>
                    <a:pt x="1548" y="6"/>
                  </a:cubicBezTo>
                  <a:cubicBezTo>
                    <a:pt x="1547" y="7"/>
                    <a:pt x="1547" y="6"/>
                    <a:pt x="1546" y="6"/>
                  </a:cubicBezTo>
                  <a:cubicBezTo>
                    <a:pt x="1546" y="7"/>
                    <a:pt x="1546" y="7"/>
                    <a:pt x="1546" y="7"/>
                  </a:cubicBezTo>
                  <a:cubicBezTo>
                    <a:pt x="1546" y="7"/>
                    <a:pt x="1546" y="7"/>
                    <a:pt x="1546" y="7"/>
                  </a:cubicBezTo>
                  <a:cubicBezTo>
                    <a:pt x="1546" y="7"/>
                    <a:pt x="1545" y="7"/>
                    <a:pt x="1545" y="7"/>
                  </a:cubicBezTo>
                  <a:cubicBezTo>
                    <a:pt x="1545" y="7"/>
                    <a:pt x="1545" y="7"/>
                    <a:pt x="1545" y="7"/>
                  </a:cubicBezTo>
                  <a:cubicBezTo>
                    <a:pt x="1544" y="7"/>
                    <a:pt x="1544" y="7"/>
                    <a:pt x="1543" y="7"/>
                  </a:cubicBezTo>
                  <a:cubicBezTo>
                    <a:pt x="1543" y="7"/>
                    <a:pt x="1543" y="7"/>
                    <a:pt x="1543" y="7"/>
                  </a:cubicBezTo>
                  <a:cubicBezTo>
                    <a:pt x="1543" y="7"/>
                    <a:pt x="1543" y="7"/>
                    <a:pt x="1543" y="7"/>
                  </a:cubicBezTo>
                  <a:cubicBezTo>
                    <a:pt x="1543" y="7"/>
                    <a:pt x="1543" y="7"/>
                    <a:pt x="1542" y="8"/>
                  </a:cubicBezTo>
                  <a:cubicBezTo>
                    <a:pt x="1542" y="8"/>
                    <a:pt x="1542" y="8"/>
                    <a:pt x="1542" y="8"/>
                  </a:cubicBezTo>
                  <a:cubicBezTo>
                    <a:pt x="1542" y="8"/>
                    <a:pt x="1542" y="8"/>
                    <a:pt x="1542" y="8"/>
                  </a:cubicBezTo>
                  <a:cubicBezTo>
                    <a:pt x="1542" y="8"/>
                    <a:pt x="1542" y="8"/>
                    <a:pt x="1541" y="8"/>
                  </a:cubicBezTo>
                  <a:cubicBezTo>
                    <a:pt x="1541" y="8"/>
                    <a:pt x="1541" y="8"/>
                    <a:pt x="1541" y="8"/>
                  </a:cubicBezTo>
                  <a:cubicBezTo>
                    <a:pt x="1541" y="8"/>
                    <a:pt x="1541" y="8"/>
                    <a:pt x="1541" y="8"/>
                  </a:cubicBezTo>
                  <a:cubicBezTo>
                    <a:pt x="1541" y="8"/>
                    <a:pt x="1541" y="8"/>
                    <a:pt x="1541" y="8"/>
                  </a:cubicBezTo>
                  <a:cubicBezTo>
                    <a:pt x="1540" y="8"/>
                    <a:pt x="1540" y="8"/>
                    <a:pt x="1540" y="8"/>
                  </a:cubicBezTo>
                  <a:cubicBezTo>
                    <a:pt x="1540" y="8"/>
                    <a:pt x="1540" y="8"/>
                    <a:pt x="1540" y="9"/>
                  </a:cubicBezTo>
                  <a:cubicBezTo>
                    <a:pt x="1540" y="9"/>
                    <a:pt x="1540" y="9"/>
                    <a:pt x="1540" y="9"/>
                  </a:cubicBezTo>
                  <a:cubicBezTo>
                    <a:pt x="1539" y="9"/>
                    <a:pt x="1539" y="9"/>
                    <a:pt x="1539" y="9"/>
                  </a:cubicBezTo>
                  <a:cubicBezTo>
                    <a:pt x="1539" y="9"/>
                    <a:pt x="1539" y="9"/>
                    <a:pt x="1539" y="9"/>
                  </a:cubicBezTo>
                  <a:cubicBezTo>
                    <a:pt x="1539" y="9"/>
                    <a:pt x="1538" y="9"/>
                    <a:pt x="1538" y="9"/>
                  </a:cubicBezTo>
                  <a:cubicBezTo>
                    <a:pt x="1538" y="9"/>
                    <a:pt x="1538" y="9"/>
                    <a:pt x="1538" y="9"/>
                  </a:cubicBezTo>
                  <a:cubicBezTo>
                    <a:pt x="1538" y="9"/>
                    <a:pt x="1538" y="9"/>
                    <a:pt x="1538" y="10"/>
                  </a:cubicBezTo>
                  <a:cubicBezTo>
                    <a:pt x="1538" y="10"/>
                    <a:pt x="1538" y="10"/>
                    <a:pt x="1538" y="10"/>
                  </a:cubicBezTo>
                  <a:cubicBezTo>
                    <a:pt x="1537" y="10"/>
                    <a:pt x="1537" y="10"/>
                    <a:pt x="1537" y="10"/>
                  </a:cubicBezTo>
                  <a:cubicBezTo>
                    <a:pt x="1537" y="10"/>
                    <a:pt x="1537" y="10"/>
                    <a:pt x="1537" y="10"/>
                  </a:cubicBezTo>
                  <a:cubicBezTo>
                    <a:pt x="1537" y="10"/>
                    <a:pt x="1537" y="10"/>
                    <a:pt x="1536" y="10"/>
                  </a:cubicBezTo>
                  <a:cubicBezTo>
                    <a:pt x="1536" y="10"/>
                    <a:pt x="1536" y="10"/>
                    <a:pt x="1536" y="10"/>
                  </a:cubicBezTo>
                  <a:cubicBezTo>
                    <a:pt x="1536" y="11"/>
                    <a:pt x="1536" y="10"/>
                    <a:pt x="1536" y="11"/>
                  </a:cubicBezTo>
                  <a:cubicBezTo>
                    <a:pt x="1536" y="11"/>
                    <a:pt x="1536" y="11"/>
                    <a:pt x="1536" y="11"/>
                  </a:cubicBezTo>
                  <a:cubicBezTo>
                    <a:pt x="1536" y="11"/>
                    <a:pt x="1536" y="11"/>
                    <a:pt x="1535" y="11"/>
                  </a:cubicBezTo>
                  <a:cubicBezTo>
                    <a:pt x="1535" y="11"/>
                    <a:pt x="1535" y="11"/>
                    <a:pt x="1535" y="11"/>
                  </a:cubicBezTo>
                  <a:cubicBezTo>
                    <a:pt x="1535" y="11"/>
                    <a:pt x="1535" y="11"/>
                    <a:pt x="1535" y="11"/>
                  </a:cubicBezTo>
                  <a:cubicBezTo>
                    <a:pt x="1535" y="11"/>
                    <a:pt x="1535" y="11"/>
                    <a:pt x="1535" y="11"/>
                  </a:cubicBezTo>
                  <a:cubicBezTo>
                    <a:pt x="1535" y="11"/>
                    <a:pt x="1534" y="12"/>
                    <a:pt x="1534" y="12"/>
                  </a:cubicBezTo>
                  <a:cubicBezTo>
                    <a:pt x="1534" y="12"/>
                    <a:pt x="1534" y="12"/>
                    <a:pt x="1534" y="12"/>
                  </a:cubicBezTo>
                  <a:cubicBezTo>
                    <a:pt x="1534" y="12"/>
                    <a:pt x="1534" y="12"/>
                    <a:pt x="1534" y="12"/>
                  </a:cubicBezTo>
                  <a:cubicBezTo>
                    <a:pt x="1534" y="12"/>
                    <a:pt x="1534" y="12"/>
                    <a:pt x="1534" y="12"/>
                  </a:cubicBezTo>
                  <a:cubicBezTo>
                    <a:pt x="1534" y="12"/>
                    <a:pt x="1533" y="12"/>
                    <a:pt x="1533" y="13"/>
                  </a:cubicBezTo>
                  <a:cubicBezTo>
                    <a:pt x="1533" y="12"/>
                    <a:pt x="1533" y="12"/>
                    <a:pt x="1533" y="12"/>
                  </a:cubicBezTo>
                  <a:cubicBezTo>
                    <a:pt x="1533" y="12"/>
                    <a:pt x="1533" y="13"/>
                    <a:pt x="1533" y="13"/>
                  </a:cubicBezTo>
                  <a:cubicBezTo>
                    <a:pt x="1533" y="13"/>
                    <a:pt x="1533" y="13"/>
                    <a:pt x="1533" y="13"/>
                  </a:cubicBezTo>
                  <a:cubicBezTo>
                    <a:pt x="1533" y="13"/>
                    <a:pt x="1533" y="13"/>
                    <a:pt x="1533" y="13"/>
                  </a:cubicBezTo>
                  <a:cubicBezTo>
                    <a:pt x="1533" y="13"/>
                    <a:pt x="1533" y="13"/>
                    <a:pt x="1533" y="13"/>
                  </a:cubicBezTo>
                  <a:cubicBezTo>
                    <a:pt x="1533" y="13"/>
                    <a:pt x="1532" y="13"/>
                    <a:pt x="1532" y="13"/>
                  </a:cubicBezTo>
                  <a:cubicBezTo>
                    <a:pt x="1532" y="13"/>
                    <a:pt x="1532" y="13"/>
                    <a:pt x="1532" y="13"/>
                  </a:cubicBezTo>
                  <a:cubicBezTo>
                    <a:pt x="1532" y="14"/>
                    <a:pt x="1531" y="14"/>
                    <a:pt x="1531" y="15"/>
                  </a:cubicBezTo>
                  <a:cubicBezTo>
                    <a:pt x="1531" y="15"/>
                    <a:pt x="1531" y="15"/>
                    <a:pt x="1531" y="15"/>
                  </a:cubicBezTo>
                  <a:cubicBezTo>
                    <a:pt x="1531" y="15"/>
                    <a:pt x="1531" y="15"/>
                    <a:pt x="1531" y="15"/>
                  </a:cubicBezTo>
                  <a:cubicBezTo>
                    <a:pt x="1531" y="19"/>
                    <a:pt x="1531" y="22"/>
                    <a:pt x="1531" y="26"/>
                  </a:cubicBezTo>
                  <a:cubicBezTo>
                    <a:pt x="1531" y="26"/>
                    <a:pt x="1531" y="26"/>
                    <a:pt x="1531" y="26"/>
                  </a:cubicBezTo>
                  <a:cubicBezTo>
                    <a:pt x="1531" y="26"/>
                    <a:pt x="1531" y="26"/>
                    <a:pt x="1531" y="26"/>
                  </a:cubicBezTo>
                  <a:cubicBezTo>
                    <a:pt x="1531" y="26"/>
                    <a:pt x="1531" y="26"/>
                    <a:pt x="1532" y="26"/>
                  </a:cubicBezTo>
                  <a:cubicBezTo>
                    <a:pt x="1531" y="26"/>
                    <a:pt x="1531" y="26"/>
                    <a:pt x="1531" y="26"/>
                  </a:cubicBezTo>
                  <a:cubicBezTo>
                    <a:pt x="1532" y="26"/>
                    <a:pt x="1532" y="26"/>
                    <a:pt x="1532" y="26"/>
                  </a:cubicBezTo>
                  <a:cubicBezTo>
                    <a:pt x="1532" y="26"/>
                    <a:pt x="1532" y="26"/>
                    <a:pt x="1532" y="26"/>
                  </a:cubicBezTo>
                  <a:cubicBezTo>
                    <a:pt x="1532" y="26"/>
                    <a:pt x="1532" y="25"/>
                    <a:pt x="1532" y="25"/>
                  </a:cubicBezTo>
                  <a:cubicBezTo>
                    <a:pt x="1532" y="25"/>
                    <a:pt x="1532" y="25"/>
                    <a:pt x="1532" y="25"/>
                  </a:cubicBezTo>
                  <a:cubicBezTo>
                    <a:pt x="1532" y="25"/>
                    <a:pt x="1533" y="25"/>
                    <a:pt x="1533" y="25"/>
                  </a:cubicBezTo>
                  <a:cubicBezTo>
                    <a:pt x="1533" y="25"/>
                    <a:pt x="1533" y="25"/>
                    <a:pt x="1533" y="25"/>
                  </a:cubicBezTo>
                  <a:cubicBezTo>
                    <a:pt x="1533" y="25"/>
                    <a:pt x="1533" y="25"/>
                    <a:pt x="1533" y="24"/>
                  </a:cubicBezTo>
                  <a:cubicBezTo>
                    <a:pt x="1533" y="25"/>
                    <a:pt x="1533" y="25"/>
                    <a:pt x="1533" y="25"/>
                  </a:cubicBezTo>
                  <a:cubicBezTo>
                    <a:pt x="1533" y="24"/>
                    <a:pt x="1533" y="24"/>
                    <a:pt x="1533" y="24"/>
                  </a:cubicBezTo>
                  <a:cubicBezTo>
                    <a:pt x="1533" y="24"/>
                    <a:pt x="1533" y="24"/>
                    <a:pt x="1533" y="24"/>
                  </a:cubicBezTo>
                  <a:cubicBezTo>
                    <a:pt x="1533" y="24"/>
                    <a:pt x="1534" y="24"/>
                    <a:pt x="1534" y="24"/>
                  </a:cubicBezTo>
                  <a:cubicBezTo>
                    <a:pt x="1534" y="24"/>
                    <a:pt x="1534" y="24"/>
                    <a:pt x="1534" y="24"/>
                  </a:cubicBezTo>
                  <a:cubicBezTo>
                    <a:pt x="1534" y="24"/>
                    <a:pt x="1534" y="24"/>
                    <a:pt x="1534" y="23"/>
                  </a:cubicBezTo>
                  <a:cubicBezTo>
                    <a:pt x="1534" y="24"/>
                    <a:pt x="1534" y="24"/>
                    <a:pt x="1534" y="24"/>
                  </a:cubicBezTo>
                  <a:cubicBezTo>
                    <a:pt x="1534" y="23"/>
                    <a:pt x="1534" y="23"/>
                    <a:pt x="1534" y="23"/>
                  </a:cubicBezTo>
                  <a:cubicBezTo>
                    <a:pt x="1534" y="23"/>
                    <a:pt x="1534" y="23"/>
                    <a:pt x="1534" y="23"/>
                  </a:cubicBezTo>
                  <a:cubicBezTo>
                    <a:pt x="1534" y="23"/>
                    <a:pt x="1535" y="23"/>
                    <a:pt x="1535" y="23"/>
                  </a:cubicBezTo>
                  <a:cubicBezTo>
                    <a:pt x="1535" y="23"/>
                    <a:pt x="1535" y="23"/>
                    <a:pt x="1535" y="23"/>
                  </a:cubicBezTo>
                  <a:cubicBezTo>
                    <a:pt x="1535" y="23"/>
                    <a:pt x="1535" y="23"/>
                    <a:pt x="1535" y="23"/>
                  </a:cubicBezTo>
                  <a:cubicBezTo>
                    <a:pt x="1535" y="23"/>
                    <a:pt x="1535" y="23"/>
                    <a:pt x="1535" y="23"/>
                  </a:cubicBezTo>
                  <a:cubicBezTo>
                    <a:pt x="1535" y="22"/>
                    <a:pt x="1536" y="22"/>
                    <a:pt x="1536" y="22"/>
                  </a:cubicBezTo>
                  <a:cubicBezTo>
                    <a:pt x="1536" y="22"/>
                    <a:pt x="1536" y="22"/>
                    <a:pt x="1536" y="22"/>
                  </a:cubicBezTo>
                  <a:cubicBezTo>
                    <a:pt x="1536" y="22"/>
                    <a:pt x="1536" y="22"/>
                    <a:pt x="1536" y="22"/>
                  </a:cubicBezTo>
                  <a:cubicBezTo>
                    <a:pt x="1536" y="22"/>
                    <a:pt x="1536" y="22"/>
                    <a:pt x="1536" y="22"/>
                  </a:cubicBezTo>
                  <a:cubicBezTo>
                    <a:pt x="1536" y="22"/>
                    <a:pt x="1536" y="22"/>
                    <a:pt x="1536" y="21"/>
                  </a:cubicBezTo>
                  <a:cubicBezTo>
                    <a:pt x="1536" y="21"/>
                    <a:pt x="1536" y="21"/>
                    <a:pt x="1536" y="21"/>
                  </a:cubicBezTo>
                  <a:cubicBezTo>
                    <a:pt x="1537" y="21"/>
                    <a:pt x="1537" y="21"/>
                    <a:pt x="1537" y="21"/>
                  </a:cubicBezTo>
                  <a:cubicBezTo>
                    <a:pt x="1537" y="21"/>
                    <a:pt x="1537" y="21"/>
                    <a:pt x="1537" y="21"/>
                  </a:cubicBezTo>
                  <a:cubicBezTo>
                    <a:pt x="1538" y="21"/>
                    <a:pt x="1538" y="21"/>
                    <a:pt x="1538" y="20"/>
                  </a:cubicBezTo>
                  <a:cubicBezTo>
                    <a:pt x="1538" y="20"/>
                    <a:pt x="1538" y="20"/>
                    <a:pt x="1538" y="20"/>
                  </a:cubicBezTo>
                  <a:cubicBezTo>
                    <a:pt x="1538" y="20"/>
                    <a:pt x="1538" y="20"/>
                    <a:pt x="1539" y="20"/>
                  </a:cubicBezTo>
                  <a:cubicBezTo>
                    <a:pt x="1538" y="20"/>
                    <a:pt x="1538" y="20"/>
                    <a:pt x="1538" y="20"/>
                  </a:cubicBezTo>
                  <a:cubicBezTo>
                    <a:pt x="1539" y="20"/>
                    <a:pt x="1539" y="20"/>
                    <a:pt x="1539" y="20"/>
                  </a:cubicBezTo>
                  <a:cubicBezTo>
                    <a:pt x="1539" y="20"/>
                    <a:pt x="1539" y="20"/>
                    <a:pt x="1539" y="20"/>
                  </a:cubicBezTo>
                  <a:cubicBezTo>
                    <a:pt x="1539" y="19"/>
                    <a:pt x="1539" y="20"/>
                    <a:pt x="1540" y="19"/>
                  </a:cubicBezTo>
                  <a:cubicBezTo>
                    <a:pt x="1540" y="19"/>
                    <a:pt x="1540" y="19"/>
                    <a:pt x="1540" y="19"/>
                  </a:cubicBezTo>
                  <a:cubicBezTo>
                    <a:pt x="1540" y="19"/>
                    <a:pt x="1540" y="19"/>
                    <a:pt x="1540" y="19"/>
                  </a:cubicBezTo>
                  <a:cubicBezTo>
                    <a:pt x="1540" y="19"/>
                    <a:pt x="1540" y="19"/>
                    <a:pt x="1540" y="19"/>
                  </a:cubicBezTo>
                  <a:cubicBezTo>
                    <a:pt x="1540" y="19"/>
                    <a:pt x="1540" y="19"/>
                    <a:pt x="1541" y="19"/>
                  </a:cubicBezTo>
                  <a:cubicBezTo>
                    <a:pt x="1541" y="19"/>
                    <a:pt x="1541" y="19"/>
                    <a:pt x="1541" y="19"/>
                  </a:cubicBezTo>
                  <a:cubicBezTo>
                    <a:pt x="1541" y="18"/>
                    <a:pt x="1541" y="19"/>
                    <a:pt x="1541" y="18"/>
                  </a:cubicBezTo>
                  <a:cubicBezTo>
                    <a:pt x="1541" y="18"/>
                    <a:pt x="1541" y="18"/>
                    <a:pt x="1541" y="18"/>
                  </a:cubicBezTo>
                  <a:cubicBezTo>
                    <a:pt x="1542" y="18"/>
                    <a:pt x="1542" y="18"/>
                    <a:pt x="1542" y="18"/>
                  </a:cubicBezTo>
                  <a:cubicBezTo>
                    <a:pt x="1542" y="18"/>
                    <a:pt x="1542" y="18"/>
                    <a:pt x="1542" y="18"/>
                  </a:cubicBezTo>
                  <a:cubicBezTo>
                    <a:pt x="1542" y="18"/>
                    <a:pt x="1543" y="18"/>
                    <a:pt x="1543" y="18"/>
                  </a:cubicBezTo>
                  <a:cubicBezTo>
                    <a:pt x="1543" y="18"/>
                    <a:pt x="1543" y="18"/>
                    <a:pt x="1543" y="18"/>
                  </a:cubicBezTo>
                  <a:cubicBezTo>
                    <a:pt x="1543" y="17"/>
                    <a:pt x="1543" y="17"/>
                    <a:pt x="1543" y="17"/>
                  </a:cubicBezTo>
                  <a:cubicBezTo>
                    <a:pt x="1543" y="17"/>
                    <a:pt x="1543" y="17"/>
                    <a:pt x="1543" y="17"/>
                  </a:cubicBezTo>
                  <a:cubicBezTo>
                    <a:pt x="1544" y="17"/>
                    <a:pt x="1544" y="17"/>
                    <a:pt x="1544" y="17"/>
                  </a:cubicBezTo>
                  <a:cubicBezTo>
                    <a:pt x="1544" y="17"/>
                    <a:pt x="1544" y="17"/>
                    <a:pt x="1544" y="17"/>
                  </a:cubicBezTo>
                  <a:cubicBezTo>
                    <a:pt x="1544" y="17"/>
                    <a:pt x="1544" y="17"/>
                    <a:pt x="1544" y="17"/>
                  </a:cubicBezTo>
                  <a:cubicBezTo>
                    <a:pt x="1545" y="17"/>
                    <a:pt x="1545" y="17"/>
                    <a:pt x="1545" y="17"/>
                  </a:cubicBezTo>
                  <a:cubicBezTo>
                    <a:pt x="1545" y="17"/>
                    <a:pt x="1545" y="17"/>
                    <a:pt x="1545" y="17"/>
                  </a:cubicBezTo>
                  <a:cubicBezTo>
                    <a:pt x="1545" y="17"/>
                    <a:pt x="1545" y="17"/>
                    <a:pt x="1545" y="17"/>
                  </a:cubicBezTo>
                  <a:cubicBezTo>
                    <a:pt x="1546" y="16"/>
                    <a:pt x="1546" y="16"/>
                    <a:pt x="1546" y="16"/>
                  </a:cubicBezTo>
                  <a:cubicBezTo>
                    <a:pt x="1546" y="16"/>
                    <a:pt x="1546" y="16"/>
                    <a:pt x="1546" y="16"/>
                  </a:cubicBezTo>
                  <a:cubicBezTo>
                    <a:pt x="1546" y="16"/>
                    <a:pt x="1546" y="16"/>
                    <a:pt x="1546" y="16"/>
                  </a:cubicBezTo>
                  <a:cubicBezTo>
                    <a:pt x="1547" y="16"/>
                    <a:pt x="1547" y="16"/>
                    <a:pt x="1548" y="16"/>
                  </a:cubicBezTo>
                  <a:cubicBezTo>
                    <a:pt x="1548" y="16"/>
                    <a:pt x="1548" y="16"/>
                    <a:pt x="1548" y="16"/>
                  </a:cubicBezTo>
                  <a:cubicBezTo>
                    <a:pt x="1548" y="16"/>
                    <a:pt x="1549" y="16"/>
                    <a:pt x="1549" y="16"/>
                  </a:cubicBezTo>
                  <a:cubicBezTo>
                    <a:pt x="1549" y="15"/>
                    <a:pt x="1549" y="15"/>
                    <a:pt x="1549" y="15"/>
                  </a:cubicBezTo>
                  <a:cubicBezTo>
                    <a:pt x="1549" y="15"/>
                    <a:pt x="1549" y="15"/>
                    <a:pt x="1549" y="15"/>
                  </a:cubicBezTo>
                  <a:cubicBezTo>
                    <a:pt x="1550" y="15"/>
                    <a:pt x="1550" y="16"/>
                    <a:pt x="1551" y="15"/>
                  </a:cubicBezTo>
                  <a:cubicBezTo>
                    <a:pt x="1551" y="15"/>
                    <a:pt x="1552" y="15"/>
                    <a:pt x="1552" y="15"/>
                  </a:cubicBezTo>
                  <a:cubicBezTo>
                    <a:pt x="1553" y="15"/>
                    <a:pt x="1554" y="15"/>
                    <a:pt x="1555" y="15"/>
                  </a:cubicBezTo>
                  <a:cubicBezTo>
                    <a:pt x="1555" y="15"/>
                    <a:pt x="1555" y="15"/>
                    <a:pt x="1556" y="15"/>
                  </a:cubicBezTo>
                  <a:cubicBezTo>
                    <a:pt x="1556" y="16"/>
                    <a:pt x="1557" y="15"/>
                    <a:pt x="1558" y="16"/>
                  </a:cubicBezTo>
                  <a:cubicBezTo>
                    <a:pt x="1558" y="15"/>
                    <a:pt x="1558" y="15"/>
                    <a:pt x="1558" y="15"/>
                  </a:cubicBezTo>
                  <a:cubicBezTo>
                    <a:pt x="1558" y="16"/>
                    <a:pt x="1558" y="16"/>
                    <a:pt x="1558" y="16"/>
                  </a:cubicBezTo>
                  <a:cubicBezTo>
                    <a:pt x="1558" y="16"/>
                    <a:pt x="1559" y="16"/>
                    <a:pt x="1559" y="16"/>
                  </a:cubicBezTo>
                  <a:cubicBezTo>
                    <a:pt x="1559" y="16"/>
                    <a:pt x="1559" y="16"/>
                    <a:pt x="1559" y="16"/>
                  </a:cubicBezTo>
                  <a:cubicBezTo>
                    <a:pt x="1559" y="16"/>
                    <a:pt x="1559" y="16"/>
                    <a:pt x="1559" y="16"/>
                  </a:cubicBezTo>
                  <a:cubicBezTo>
                    <a:pt x="1560" y="16"/>
                    <a:pt x="1560" y="16"/>
                    <a:pt x="1560" y="16"/>
                  </a:cubicBezTo>
                  <a:cubicBezTo>
                    <a:pt x="1560" y="16"/>
                    <a:pt x="1560" y="16"/>
                    <a:pt x="1560" y="16"/>
                  </a:cubicBezTo>
                  <a:cubicBezTo>
                    <a:pt x="1560" y="16"/>
                    <a:pt x="1560" y="16"/>
                    <a:pt x="1560" y="16"/>
                  </a:cubicBezTo>
                  <a:cubicBezTo>
                    <a:pt x="1561" y="16"/>
                    <a:pt x="1561" y="16"/>
                    <a:pt x="1561" y="17"/>
                  </a:cubicBezTo>
                  <a:cubicBezTo>
                    <a:pt x="1561" y="17"/>
                    <a:pt x="1561" y="17"/>
                    <a:pt x="1561" y="17"/>
                  </a:cubicBezTo>
                  <a:cubicBezTo>
                    <a:pt x="1561" y="17"/>
                    <a:pt x="1562" y="17"/>
                    <a:pt x="1562" y="17"/>
                  </a:cubicBezTo>
                  <a:cubicBezTo>
                    <a:pt x="1562" y="17"/>
                    <a:pt x="1562" y="17"/>
                    <a:pt x="1562" y="17"/>
                  </a:cubicBezTo>
                  <a:cubicBezTo>
                    <a:pt x="1562" y="17"/>
                    <a:pt x="1562" y="17"/>
                    <a:pt x="1563" y="17"/>
                  </a:cubicBezTo>
                  <a:cubicBezTo>
                    <a:pt x="1563" y="17"/>
                    <a:pt x="1563" y="17"/>
                    <a:pt x="1563" y="17"/>
                  </a:cubicBezTo>
                  <a:cubicBezTo>
                    <a:pt x="1563" y="17"/>
                    <a:pt x="1563" y="17"/>
                    <a:pt x="1563" y="18"/>
                  </a:cubicBezTo>
                  <a:cubicBezTo>
                    <a:pt x="1563" y="18"/>
                    <a:pt x="1563" y="18"/>
                    <a:pt x="1563" y="18"/>
                  </a:cubicBezTo>
                  <a:cubicBezTo>
                    <a:pt x="1563" y="18"/>
                    <a:pt x="1563" y="18"/>
                    <a:pt x="1564" y="18"/>
                  </a:cubicBezTo>
                  <a:cubicBezTo>
                    <a:pt x="1564" y="18"/>
                    <a:pt x="1564" y="18"/>
                    <a:pt x="1564" y="18"/>
                  </a:cubicBezTo>
                  <a:cubicBezTo>
                    <a:pt x="1564" y="18"/>
                    <a:pt x="1564" y="18"/>
                    <a:pt x="1564" y="18"/>
                  </a:cubicBezTo>
                  <a:cubicBezTo>
                    <a:pt x="1564" y="18"/>
                    <a:pt x="1564" y="18"/>
                    <a:pt x="1564" y="18"/>
                  </a:cubicBezTo>
                  <a:cubicBezTo>
                    <a:pt x="1564" y="18"/>
                    <a:pt x="1565" y="19"/>
                    <a:pt x="1565" y="19"/>
                  </a:cubicBezTo>
                  <a:cubicBezTo>
                    <a:pt x="1565" y="19"/>
                    <a:pt x="1565" y="19"/>
                    <a:pt x="1565" y="19"/>
                  </a:cubicBezTo>
                  <a:cubicBezTo>
                    <a:pt x="1565" y="19"/>
                    <a:pt x="1565" y="19"/>
                    <a:pt x="1565" y="19"/>
                  </a:cubicBezTo>
                  <a:cubicBezTo>
                    <a:pt x="1565" y="19"/>
                    <a:pt x="1565" y="19"/>
                    <a:pt x="1565" y="19"/>
                  </a:cubicBezTo>
                  <a:cubicBezTo>
                    <a:pt x="1566" y="20"/>
                    <a:pt x="1566" y="20"/>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7" y="21"/>
                    <a:pt x="1567" y="21"/>
                    <a:pt x="1567" y="21"/>
                  </a:cubicBezTo>
                  <a:cubicBezTo>
                    <a:pt x="1568" y="22"/>
                    <a:pt x="1568" y="22"/>
                    <a:pt x="1568" y="22"/>
                  </a:cubicBezTo>
                  <a:cubicBezTo>
                    <a:pt x="1568" y="22"/>
                    <a:pt x="1568" y="22"/>
                    <a:pt x="1568" y="22"/>
                  </a:cubicBezTo>
                  <a:cubicBezTo>
                    <a:pt x="1568" y="22"/>
                    <a:pt x="1568" y="22"/>
                    <a:pt x="1568" y="23"/>
                  </a:cubicBezTo>
                  <a:cubicBezTo>
                    <a:pt x="1568" y="23"/>
                    <a:pt x="1568" y="23"/>
                    <a:pt x="1568" y="23"/>
                  </a:cubicBezTo>
                  <a:cubicBezTo>
                    <a:pt x="1568" y="23"/>
                    <a:pt x="1568" y="23"/>
                    <a:pt x="1568" y="23"/>
                  </a:cubicBezTo>
                  <a:cubicBezTo>
                    <a:pt x="1568" y="23"/>
                    <a:pt x="1568" y="23"/>
                    <a:pt x="1568" y="23"/>
                  </a:cubicBezTo>
                  <a:cubicBezTo>
                    <a:pt x="1569" y="23"/>
                    <a:pt x="1569" y="24"/>
                    <a:pt x="1569" y="24"/>
                  </a:cubicBezTo>
                  <a:cubicBezTo>
                    <a:pt x="1569" y="24"/>
                    <a:pt x="1569" y="24"/>
                    <a:pt x="1569" y="24"/>
                  </a:cubicBezTo>
                  <a:cubicBezTo>
                    <a:pt x="1569" y="24"/>
                    <a:pt x="1569" y="24"/>
                    <a:pt x="1569" y="25"/>
                  </a:cubicBezTo>
                  <a:cubicBezTo>
                    <a:pt x="1569" y="25"/>
                    <a:pt x="1569" y="25"/>
                    <a:pt x="1569" y="25"/>
                  </a:cubicBezTo>
                  <a:cubicBezTo>
                    <a:pt x="1569" y="25"/>
                    <a:pt x="1569" y="25"/>
                    <a:pt x="1569" y="25"/>
                  </a:cubicBezTo>
                  <a:cubicBezTo>
                    <a:pt x="1569" y="25"/>
                    <a:pt x="1569" y="25"/>
                    <a:pt x="1570" y="26"/>
                  </a:cubicBezTo>
                  <a:cubicBezTo>
                    <a:pt x="1570" y="26"/>
                    <a:pt x="1570" y="26"/>
                    <a:pt x="1570" y="26"/>
                  </a:cubicBezTo>
                  <a:cubicBezTo>
                    <a:pt x="1570" y="26"/>
                    <a:pt x="1570" y="26"/>
                    <a:pt x="1570" y="27"/>
                  </a:cubicBezTo>
                  <a:cubicBezTo>
                    <a:pt x="1570" y="27"/>
                    <a:pt x="1570" y="27"/>
                    <a:pt x="1570" y="27"/>
                  </a:cubicBezTo>
                  <a:cubicBezTo>
                    <a:pt x="1570" y="27"/>
                    <a:pt x="1570" y="28"/>
                    <a:pt x="1570" y="28"/>
                  </a:cubicBezTo>
                  <a:cubicBezTo>
                    <a:pt x="1570" y="28"/>
                    <a:pt x="1570" y="29"/>
                    <a:pt x="1570" y="29"/>
                  </a:cubicBezTo>
                  <a:cubicBezTo>
                    <a:pt x="1570" y="31"/>
                    <a:pt x="1570" y="33"/>
                    <a:pt x="1570" y="36"/>
                  </a:cubicBezTo>
                  <a:cubicBezTo>
                    <a:pt x="1570" y="36"/>
                    <a:pt x="1570" y="36"/>
                    <a:pt x="1570" y="36"/>
                  </a:cubicBezTo>
                  <a:cubicBezTo>
                    <a:pt x="1570" y="37"/>
                    <a:pt x="1570" y="37"/>
                    <a:pt x="1570" y="38"/>
                  </a:cubicBezTo>
                  <a:cubicBezTo>
                    <a:pt x="1570" y="38"/>
                    <a:pt x="1570" y="38"/>
                    <a:pt x="1570" y="38"/>
                  </a:cubicBezTo>
                  <a:cubicBezTo>
                    <a:pt x="1570" y="39"/>
                    <a:pt x="1570" y="39"/>
                    <a:pt x="1570" y="39"/>
                  </a:cubicBezTo>
                  <a:cubicBezTo>
                    <a:pt x="1570" y="39"/>
                    <a:pt x="1570" y="39"/>
                    <a:pt x="1570" y="39"/>
                  </a:cubicBezTo>
                  <a:cubicBezTo>
                    <a:pt x="1570" y="40"/>
                    <a:pt x="1570" y="40"/>
                    <a:pt x="1570" y="40"/>
                  </a:cubicBezTo>
                  <a:cubicBezTo>
                    <a:pt x="1569" y="40"/>
                    <a:pt x="1569" y="40"/>
                    <a:pt x="1569" y="41"/>
                  </a:cubicBezTo>
                  <a:cubicBezTo>
                    <a:pt x="1569" y="41"/>
                    <a:pt x="1569" y="41"/>
                    <a:pt x="1569" y="41"/>
                  </a:cubicBezTo>
                  <a:cubicBezTo>
                    <a:pt x="1569" y="41"/>
                    <a:pt x="1569" y="41"/>
                    <a:pt x="1569" y="42"/>
                  </a:cubicBezTo>
                  <a:cubicBezTo>
                    <a:pt x="1569" y="42"/>
                    <a:pt x="1569" y="42"/>
                    <a:pt x="1569" y="42"/>
                  </a:cubicBezTo>
                  <a:cubicBezTo>
                    <a:pt x="1569" y="42"/>
                    <a:pt x="1569" y="42"/>
                    <a:pt x="1569" y="42"/>
                  </a:cubicBezTo>
                  <a:cubicBezTo>
                    <a:pt x="1569" y="43"/>
                    <a:pt x="1569" y="43"/>
                    <a:pt x="1568" y="43"/>
                  </a:cubicBezTo>
                  <a:cubicBezTo>
                    <a:pt x="1568" y="43"/>
                    <a:pt x="1568" y="43"/>
                    <a:pt x="1568" y="43"/>
                  </a:cubicBezTo>
                  <a:cubicBezTo>
                    <a:pt x="1568" y="43"/>
                    <a:pt x="1568" y="43"/>
                    <a:pt x="1568" y="43"/>
                  </a:cubicBezTo>
                  <a:cubicBezTo>
                    <a:pt x="1568" y="44"/>
                    <a:pt x="1568" y="44"/>
                    <a:pt x="1568" y="44"/>
                  </a:cubicBezTo>
                  <a:cubicBezTo>
                    <a:pt x="1568" y="44"/>
                    <a:pt x="1568" y="44"/>
                    <a:pt x="1568" y="44"/>
                  </a:cubicBezTo>
                  <a:cubicBezTo>
                    <a:pt x="1568" y="44"/>
                    <a:pt x="1568" y="45"/>
                    <a:pt x="1567" y="45"/>
                  </a:cubicBezTo>
                  <a:cubicBezTo>
                    <a:pt x="1567" y="45"/>
                    <a:pt x="1567" y="45"/>
                    <a:pt x="1567" y="45"/>
                  </a:cubicBezTo>
                  <a:cubicBezTo>
                    <a:pt x="1567" y="45"/>
                    <a:pt x="1567" y="45"/>
                    <a:pt x="1567" y="45"/>
                  </a:cubicBezTo>
                  <a:cubicBezTo>
                    <a:pt x="1567" y="45"/>
                    <a:pt x="1567" y="45"/>
                    <a:pt x="1567" y="45"/>
                  </a:cubicBezTo>
                  <a:cubicBezTo>
                    <a:pt x="1567" y="45"/>
                    <a:pt x="1567" y="45"/>
                    <a:pt x="1567" y="45"/>
                  </a:cubicBezTo>
                  <a:cubicBezTo>
                    <a:pt x="1567" y="46"/>
                    <a:pt x="1567" y="46"/>
                    <a:pt x="1567" y="46"/>
                  </a:cubicBezTo>
                  <a:cubicBezTo>
                    <a:pt x="1567" y="46"/>
                    <a:pt x="1567" y="46"/>
                    <a:pt x="1567" y="46"/>
                  </a:cubicBezTo>
                  <a:cubicBezTo>
                    <a:pt x="1567" y="46"/>
                    <a:pt x="1567" y="46"/>
                    <a:pt x="1566" y="47"/>
                  </a:cubicBezTo>
                  <a:cubicBezTo>
                    <a:pt x="1566" y="47"/>
                    <a:pt x="1566" y="47"/>
                    <a:pt x="1566" y="47"/>
                  </a:cubicBezTo>
                  <a:cubicBezTo>
                    <a:pt x="1566" y="47"/>
                    <a:pt x="1566" y="47"/>
                    <a:pt x="1566" y="47"/>
                  </a:cubicBezTo>
                  <a:cubicBezTo>
                    <a:pt x="1566" y="47"/>
                    <a:pt x="1566" y="47"/>
                    <a:pt x="1566" y="47"/>
                  </a:cubicBezTo>
                  <a:cubicBezTo>
                    <a:pt x="1566" y="47"/>
                    <a:pt x="1566" y="47"/>
                    <a:pt x="1566" y="48"/>
                  </a:cubicBezTo>
                  <a:cubicBezTo>
                    <a:pt x="1566" y="48"/>
                    <a:pt x="1566" y="48"/>
                    <a:pt x="1566" y="48"/>
                  </a:cubicBezTo>
                  <a:cubicBezTo>
                    <a:pt x="1566" y="48"/>
                    <a:pt x="1565" y="48"/>
                    <a:pt x="1565" y="48"/>
                  </a:cubicBezTo>
                  <a:cubicBezTo>
                    <a:pt x="1565" y="48"/>
                    <a:pt x="1565" y="48"/>
                    <a:pt x="1565" y="48"/>
                  </a:cubicBezTo>
                  <a:cubicBezTo>
                    <a:pt x="1565" y="48"/>
                    <a:pt x="1565" y="48"/>
                    <a:pt x="1565" y="48"/>
                  </a:cubicBezTo>
                  <a:cubicBezTo>
                    <a:pt x="1565" y="48"/>
                    <a:pt x="1565" y="48"/>
                    <a:pt x="1565" y="48"/>
                  </a:cubicBezTo>
                  <a:cubicBezTo>
                    <a:pt x="1565" y="48"/>
                    <a:pt x="1565" y="49"/>
                    <a:pt x="1565" y="49"/>
                  </a:cubicBezTo>
                  <a:cubicBezTo>
                    <a:pt x="1565" y="49"/>
                    <a:pt x="1565" y="49"/>
                    <a:pt x="1565" y="49"/>
                  </a:cubicBezTo>
                  <a:cubicBezTo>
                    <a:pt x="1565" y="49"/>
                    <a:pt x="1564" y="49"/>
                    <a:pt x="1564" y="49"/>
                  </a:cubicBezTo>
                  <a:cubicBezTo>
                    <a:pt x="1564" y="49"/>
                    <a:pt x="1564" y="49"/>
                    <a:pt x="1564" y="49"/>
                  </a:cubicBezTo>
                  <a:cubicBezTo>
                    <a:pt x="1564" y="49"/>
                    <a:pt x="1564" y="50"/>
                    <a:pt x="1564" y="50"/>
                  </a:cubicBezTo>
                  <a:cubicBezTo>
                    <a:pt x="1564" y="50"/>
                    <a:pt x="1564" y="50"/>
                    <a:pt x="1564" y="50"/>
                  </a:cubicBezTo>
                  <a:cubicBezTo>
                    <a:pt x="1564" y="50"/>
                    <a:pt x="1564" y="50"/>
                    <a:pt x="1564" y="50"/>
                  </a:cubicBezTo>
                  <a:cubicBezTo>
                    <a:pt x="1564" y="50"/>
                    <a:pt x="1564" y="50"/>
                    <a:pt x="1564" y="50"/>
                  </a:cubicBezTo>
                  <a:cubicBezTo>
                    <a:pt x="1563" y="50"/>
                    <a:pt x="1563" y="50"/>
                    <a:pt x="1563" y="50"/>
                  </a:cubicBezTo>
                  <a:cubicBezTo>
                    <a:pt x="1563" y="50"/>
                    <a:pt x="1563" y="50"/>
                    <a:pt x="1563" y="50"/>
                  </a:cubicBezTo>
                  <a:cubicBezTo>
                    <a:pt x="1562" y="52"/>
                    <a:pt x="1561" y="53"/>
                    <a:pt x="1559" y="54"/>
                  </a:cubicBezTo>
                  <a:cubicBezTo>
                    <a:pt x="1560" y="54"/>
                    <a:pt x="1560" y="54"/>
                    <a:pt x="1560" y="54"/>
                  </a:cubicBezTo>
                  <a:cubicBezTo>
                    <a:pt x="1559" y="54"/>
                    <a:pt x="1559" y="54"/>
                    <a:pt x="1559" y="55"/>
                  </a:cubicBezTo>
                  <a:cubicBezTo>
                    <a:pt x="1559" y="55"/>
                    <a:pt x="1559" y="55"/>
                    <a:pt x="1559" y="55"/>
                  </a:cubicBezTo>
                  <a:cubicBezTo>
                    <a:pt x="1559" y="55"/>
                    <a:pt x="1559" y="55"/>
                    <a:pt x="1559" y="55"/>
                  </a:cubicBezTo>
                  <a:cubicBezTo>
                    <a:pt x="1559" y="55"/>
                    <a:pt x="1559" y="55"/>
                    <a:pt x="1559" y="55"/>
                  </a:cubicBezTo>
                  <a:cubicBezTo>
                    <a:pt x="1559" y="55"/>
                    <a:pt x="1558" y="55"/>
                    <a:pt x="1558" y="55"/>
                  </a:cubicBezTo>
                  <a:cubicBezTo>
                    <a:pt x="1558" y="55"/>
                    <a:pt x="1558" y="55"/>
                    <a:pt x="1558" y="55"/>
                  </a:cubicBezTo>
                  <a:cubicBezTo>
                    <a:pt x="1558" y="55"/>
                    <a:pt x="1558" y="55"/>
                    <a:pt x="1558" y="56"/>
                  </a:cubicBezTo>
                  <a:cubicBezTo>
                    <a:pt x="1558" y="56"/>
                    <a:pt x="1558" y="56"/>
                    <a:pt x="1558" y="56"/>
                  </a:cubicBezTo>
                  <a:cubicBezTo>
                    <a:pt x="1558" y="56"/>
                    <a:pt x="1557" y="56"/>
                    <a:pt x="1557" y="56"/>
                  </a:cubicBezTo>
                  <a:cubicBezTo>
                    <a:pt x="1557" y="56"/>
                    <a:pt x="1557" y="56"/>
                    <a:pt x="1557" y="56"/>
                  </a:cubicBezTo>
                  <a:cubicBezTo>
                    <a:pt x="1557" y="56"/>
                    <a:pt x="1557" y="56"/>
                    <a:pt x="1557" y="57"/>
                  </a:cubicBezTo>
                  <a:cubicBezTo>
                    <a:pt x="1557" y="57"/>
                    <a:pt x="1557" y="57"/>
                    <a:pt x="1557" y="57"/>
                  </a:cubicBezTo>
                  <a:cubicBezTo>
                    <a:pt x="1557" y="57"/>
                    <a:pt x="1556" y="57"/>
                    <a:pt x="1556" y="57"/>
                  </a:cubicBezTo>
                  <a:cubicBezTo>
                    <a:pt x="1556" y="57"/>
                    <a:pt x="1556" y="57"/>
                    <a:pt x="1556" y="57"/>
                  </a:cubicBezTo>
                  <a:cubicBezTo>
                    <a:pt x="1556" y="57"/>
                    <a:pt x="1556" y="57"/>
                    <a:pt x="1556" y="57"/>
                  </a:cubicBezTo>
                  <a:cubicBezTo>
                    <a:pt x="1556" y="57"/>
                    <a:pt x="1556" y="57"/>
                    <a:pt x="1556" y="57"/>
                  </a:cubicBezTo>
                  <a:cubicBezTo>
                    <a:pt x="1556" y="58"/>
                    <a:pt x="1555" y="57"/>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5" y="58"/>
                    <a:pt x="1555" y="58"/>
                    <a:pt x="1555" y="58"/>
                  </a:cubicBezTo>
                  <a:cubicBezTo>
                    <a:pt x="1554" y="59"/>
                    <a:pt x="1554" y="58"/>
                    <a:pt x="1554" y="59"/>
                  </a:cubicBezTo>
                  <a:cubicBezTo>
                    <a:pt x="1554" y="59"/>
                    <a:pt x="1554" y="59"/>
                    <a:pt x="1554" y="59"/>
                  </a:cubicBezTo>
                  <a:cubicBezTo>
                    <a:pt x="1554" y="59"/>
                    <a:pt x="1554" y="59"/>
                    <a:pt x="1554" y="59"/>
                  </a:cubicBezTo>
                  <a:cubicBezTo>
                    <a:pt x="1554" y="59"/>
                    <a:pt x="1554" y="59"/>
                    <a:pt x="1554" y="59"/>
                  </a:cubicBezTo>
                  <a:cubicBezTo>
                    <a:pt x="1553" y="59"/>
                    <a:pt x="1553" y="59"/>
                    <a:pt x="1553" y="59"/>
                  </a:cubicBezTo>
                  <a:cubicBezTo>
                    <a:pt x="1553" y="59"/>
                    <a:pt x="1553" y="59"/>
                    <a:pt x="1553" y="59"/>
                  </a:cubicBezTo>
                  <a:cubicBezTo>
                    <a:pt x="1553" y="60"/>
                    <a:pt x="1553" y="60"/>
                    <a:pt x="1553" y="60"/>
                  </a:cubicBezTo>
                  <a:cubicBezTo>
                    <a:pt x="1553" y="60"/>
                    <a:pt x="1553" y="60"/>
                    <a:pt x="1553" y="60"/>
                  </a:cubicBezTo>
                  <a:cubicBezTo>
                    <a:pt x="1552" y="60"/>
                    <a:pt x="1552" y="60"/>
                    <a:pt x="1552" y="60"/>
                  </a:cubicBezTo>
                  <a:cubicBezTo>
                    <a:pt x="1552" y="60"/>
                    <a:pt x="1552" y="60"/>
                    <a:pt x="1552" y="60"/>
                  </a:cubicBezTo>
                  <a:cubicBezTo>
                    <a:pt x="1552" y="60"/>
                    <a:pt x="1552" y="60"/>
                    <a:pt x="1552" y="60"/>
                  </a:cubicBezTo>
                  <a:cubicBezTo>
                    <a:pt x="1552" y="60"/>
                    <a:pt x="1552" y="60"/>
                    <a:pt x="1552" y="60"/>
                  </a:cubicBezTo>
                  <a:cubicBezTo>
                    <a:pt x="1552" y="61"/>
                    <a:pt x="1551" y="61"/>
                    <a:pt x="1551" y="61"/>
                  </a:cubicBezTo>
                  <a:cubicBezTo>
                    <a:pt x="1551" y="61"/>
                    <a:pt x="1551" y="61"/>
                    <a:pt x="1551" y="61"/>
                  </a:cubicBezTo>
                  <a:cubicBezTo>
                    <a:pt x="1551" y="61"/>
                    <a:pt x="1551" y="61"/>
                    <a:pt x="1551" y="61"/>
                  </a:cubicBezTo>
                  <a:cubicBezTo>
                    <a:pt x="1551" y="61"/>
                    <a:pt x="1551" y="61"/>
                    <a:pt x="1551" y="61"/>
                  </a:cubicBezTo>
                  <a:cubicBezTo>
                    <a:pt x="1550" y="61"/>
                    <a:pt x="1550" y="62"/>
                    <a:pt x="1550" y="62"/>
                  </a:cubicBezTo>
                  <a:cubicBezTo>
                    <a:pt x="1550" y="62"/>
                    <a:pt x="1550" y="62"/>
                    <a:pt x="1550" y="62"/>
                  </a:cubicBezTo>
                  <a:cubicBezTo>
                    <a:pt x="1550" y="62"/>
                    <a:pt x="1549" y="62"/>
                    <a:pt x="1549" y="62"/>
                  </a:cubicBezTo>
                  <a:cubicBezTo>
                    <a:pt x="1549" y="62"/>
                    <a:pt x="1549" y="62"/>
                    <a:pt x="1549" y="62"/>
                  </a:cubicBezTo>
                  <a:cubicBezTo>
                    <a:pt x="1549" y="62"/>
                    <a:pt x="1549" y="63"/>
                    <a:pt x="1548" y="63"/>
                  </a:cubicBezTo>
                  <a:cubicBezTo>
                    <a:pt x="1548" y="63"/>
                    <a:pt x="1548" y="63"/>
                    <a:pt x="1548" y="63"/>
                  </a:cubicBezTo>
                  <a:cubicBezTo>
                    <a:pt x="1548" y="63"/>
                    <a:pt x="1548" y="63"/>
                    <a:pt x="1548" y="63"/>
                  </a:cubicBezTo>
                  <a:cubicBezTo>
                    <a:pt x="1548" y="63"/>
                    <a:pt x="1548" y="63"/>
                    <a:pt x="1548" y="63"/>
                  </a:cubicBezTo>
                  <a:cubicBezTo>
                    <a:pt x="1548" y="64"/>
                    <a:pt x="1547" y="64"/>
                    <a:pt x="1547" y="64"/>
                  </a:cubicBezTo>
                  <a:cubicBezTo>
                    <a:pt x="1547" y="64"/>
                    <a:pt x="1547" y="64"/>
                    <a:pt x="1547" y="64"/>
                  </a:cubicBezTo>
                  <a:cubicBezTo>
                    <a:pt x="1547" y="64"/>
                    <a:pt x="1547" y="64"/>
                    <a:pt x="1547" y="64"/>
                  </a:cubicBezTo>
                  <a:cubicBezTo>
                    <a:pt x="1547" y="64"/>
                    <a:pt x="1547" y="64"/>
                    <a:pt x="1547" y="64"/>
                  </a:cubicBezTo>
                  <a:cubicBezTo>
                    <a:pt x="1546" y="64"/>
                    <a:pt x="1546" y="65"/>
                    <a:pt x="1546" y="65"/>
                  </a:cubicBezTo>
                  <a:cubicBezTo>
                    <a:pt x="1546" y="65"/>
                    <a:pt x="1546" y="65"/>
                    <a:pt x="1546" y="65"/>
                  </a:cubicBezTo>
                  <a:cubicBezTo>
                    <a:pt x="1546" y="65"/>
                    <a:pt x="1546" y="65"/>
                    <a:pt x="1546" y="65"/>
                  </a:cubicBezTo>
                  <a:cubicBezTo>
                    <a:pt x="1546" y="65"/>
                    <a:pt x="1546" y="65"/>
                    <a:pt x="1546" y="65"/>
                  </a:cubicBezTo>
                  <a:cubicBezTo>
                    <a:pt x="1545" y="65"/>
                    <a:pt x="1545" y="65"/>
                    <a:pt x="1545" y="65"/>
                  </a:cubicBezTo>
                  <a:cubicBezTo>
                    <a:pt x="1545" y="65"/>
                    <a:pt x="1545" y="65"/>
                    <a:pt x="1545" y="65"/>
                  </a:cubicBezTo>
                  <a:cubicBezTo>
                    <a:pt x="1545" y="65"/>
                    <a:pt x="1545" y="66"/>
                    <a:pt x="1545" y="66"/>
                  </a:cubicBezTo>
                  <a:cubicBezTo>
                    <a:pt x="1545" y="66"/>
                    <a:pt x="1545" y="66"/>
                    <a:pt x="1545" y="66"/>
                  </a:cubicBezTo>
                  <a:cubicBezTo>
                    <a:pt x="1545" y="66"/>
                    <a:pt x="1545" y="66"/>
                    <a:pt x="1544" y="66"/>
                  </a:cubicBezTo>
                  <a:cubicBezTo>
                    <a:pt x="1544" y="66"/>
                    <a:pt x="1544" y="66"/>
                    <a:pt x="1544" y="66"/>
                  </a:cubicBezTo>
                  <a:cubicBezTo>
                    <a:pt x="1544" y="66"/>
                    <a:pt x="1544" y="66"/>
                    <a:pt x="1544" y="66"/>
                  </a:cubicBezTo>
                  <a:cubicBezTo>
                    <a:pt x="1544" y="66"/>
                    <a:pt x="1544" y="66"/>
                    <a:pt x="1544" y="66"/>
                  </a:cubicBezTo>
                  <a:cubicBezTo>
                    <a:pt x="1544" y="66"/>
                    <a:pt x="1544"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3" y="67"/>
                    <a:pt x="1543" y="67"/>
                    <a:pt x="1543" y="67"/>
                  </a:cubicBezTo>
                  <a:cubicBezTo>
                    <a:pt x="1542" y="68"/>
                    <a:pt x="1542" y="68"/>
                    <a:pt x="1542" y="68"/>
                  </a:cubicBezTo>
                  <a:cubicBezTo>
                    <a:pt x="1542" y="68"/>
                    <a:pt x="1542" y="68"/>
                    <a:pt x="1542" y="68"/>
                  </a:cubicBezTo>
                  <a:cubicBezTo>
                    <a:pt x="1542" y="68"/>
                    <a:pt x="1541" y="68"/>
                    <a:pt x="1541" y="68"/>
                  </a:cubicBezTo>
                  <a:cubicBezTo>
                    <a:pt x="1541" y="68"/>
                    <a:pt x="1541" y="68"/>
                    <a:pt x="1541" y="68"/>
                  </a:cubicBezTo>
                  <a:cubicBezTo>
                    <a:pt x="1541" y="69"/>
                    <a:pt x="1541" y="69"/>
                    <a:pt x="1541" y="69"/>
                  </a:cubicBezTo>
                  <a:cubicBezTo>
                    <a:pt x="1541" y="69"/>
                    <a:pt x="1541" y="69"/>
                    <a:pt x="1541" y="69"/>
                  </a:cubicBezTo>
                  <a:cubicBezTo>
                    <a:pt x="1541" y="69"/>
                    <a:pt x="1541" y="69"/>
                    <a:pt x="1541" y="69"/>
                  </a:cubicBezTo>
                  <a:cubicBezTo>
                    <a:pt x="1541" y="69"/>
                    <a:pt x="1541" y="69"/>
                    <a:pt x="1541" y="69"/>
                  </a:cubicBezTo>
                  <a:cubicBezTo>
                    <a:pt x="1540" y="69"/>
                    <a:pt x="1540" y="70"/>
                    <a:pt x="1540" y="70"/>
                  </a:cubicBezTo>
                  <a:cubicBezTo>
                    <a:pt x="1540" y="70"/>
                    <a:pt x="1540" y="70"/>
                    <a:pt x="1540" y="70"/>
                  </a:cubicBezTo>
                  <a:cubicBezTo>
                    <a:pt x="1539" y="70"/>
                    <a:pt x="1539" y="70"/>
                    <a:pt x="1539" y="70"/>
                  </a:cubicBezTo>
                  <a:cubicBezTo>
                    <a:pt x="1539" y="70"/>
                    <a:pt x="1539" y="70"/>
                    <a:pt x="1539" y="70"/>
                  </a:cubicBezTo>
                  <a:cubicBezTo>
                    <a:pt x="1539" y="70"/>
                    <a:pt x="1539" y="70"/>
                    <a:pt x="1539" y="71"/>
                  </a:cubicBezTo>
                  <a:cubicBezTo>
                    <a:pt x="1539" y="71"/>
                    <a:pt x="1539" y="71"/>
                    <a:pt x="1539" y="71"/>
                  </a:cubicBezTo>
                  <a:cubicBezTo>
                    <a:pt x="1539" y="71"/>
                    <a:pt x="1539" y="71"/>
                    <a:pt x="1539" y="71"/>
                  </a:cubicBezTo>
                  <a:cubicBezTo>
                    <a:pt x="1539" y="71"/>
                    <a:pt x="1539" y="71"/>
                    <a:pt x="1539" y="71"/>
                  </a:cubicBezTo>
                  <a:cubicBezTo>
                    <a:pt x="1538" y="71"/>
                    <a:pt x="1538" y="71"/>
                    <a:pt x="1538" y="71"/>
                  </a:cubicBezTo>
                  <a:cubicBezTo>
                    <a:pt x="1538" y="71"/>
                    <a:pt x="1538" y="71"/>
                    <a:pt x="1538" y="71"/>
                  </a:cubicBezTo>
                  <a:cubicBezTo>
                    <a:pt x="1538" y="71"/>
                    <a:pt x="1538" y="71"/>
                    <a:pt x="1538" y="72"/>
                  </a:cubicBezTo>
                  <a:cubicBezTo>
                    <a:pt x="1538" y="72"/>
                    <a:pt x="1538" y="72"/>
                    <a:pt x="1538" y="72"/>
                  </a:cubicBezTo>
                  <a:cubicBezTo>
                    <a:pt x="1538" y="72"/>
                    <a:pt x="1538" y="72"/>
                    <a:pt x="1537" y="72"/>
                  </a:cubicBezTo>
                  <a:cubicBezTo>
                    <a:pt x="1538" y="72"/>
                    <a:pt x="1538" y="72"/>
                    <a:pt x="1538" y="72"/>
                  </a:cubicBezTo>
                  <a:cubicBezTo>
                    <a:pt x="1537" y="72"/>
                    <a:pt x="1537" y="72"/>
                    <a:pt x="1537" y="72"/>
                  </a:cubicBezTo>
                  <a:cubicBezTo>
                    <a:pt x="1537" y="72"/>
                    <a:pt x="1537" y="72"/>
                    <a:pt x="1537" y="72"/>
                  </a:cubicBezTo>
                  <a:cubicBezTo>
                    <a:pt x="1537" y="72"/>
                    <a:pt x="1537" y="73"/>
                    <a:pt x="1537" y="73"/>
                  </a:cubicBezTo>
                  <a:cubicBezTo>
                    <a:pt x="1537" y="73"/>
                    <a:pt x="1537" y="73"/>
                    <a:pt x="1537" y="73"/>
                  </a:cubicBezTo>
                  <a:cubicBezTo>
                    <a:pt x="1537" y="73"/>
                    <a:pt x="1537" y="73"/>
                    <a:pt x="1536" y="73"/>
                  </a:cubicBezTo>
                  <a:cubicBezTo>
                    <a:pt x="1536" y="73"/>
                    <a:pt x="1536" y="73"/>
                    <a:pt x="1536" y="73"/>
                  </a:cubicBezTo>
                  <a:cubicBezTo>
                    <a:pt x="1536" y="73"/>
                    <a:pt x="1536" y="73"/>
                    <a:pt x="1536" y="73"/>
                  </a:cubicBezTo>
                  <a:cubicBezTo>
                    <a:pt x="1536" y="73"/>
                    <a:pt x="1536" y="73"/>
                    <a:pt x="1536" y="73"/>
                  </a:cubicBezTo>
                  <a:cubicBezTo>
                    <a:pt x="1536" y="73"/>
                    <a:pt x="1536" y="74"/>
                    <a:pt x="1536" y="74"/>
                  </a:cubicBezTo>
                  <a:cubicBezTo>
                    <a:pt x="1536" y="74"/>
                    <a:pt x="1536" y="74"/>
                    <a:pt x="1536" y="74"/>
                  </a:cubicBezTo>
                  <a:cubicBezTo>
                    <a:pt x="1536" y="74"/>
                    <a:pt x="1536" y="74"/>
                    <a:pt x="1535" y="74"/>
                  </a:cubicBezTo>
                  <a:cubicBezTo>
                    <a:pt x="1535" y="74"/>
                    <a:pt x="1535" y="74"/>
                    <a:pt x="1535" y="74"/>
                  </a:cubicBezTo>
                  <a:cubicBezTo>
                    <a:pt x="1535" y="74"/>
                    <a:pt x="1535" y="74"/>
                    <a:pt x="1535" y="74"/>
                  </a:cubicBezTo>
                  <a:cubicBezTo>
                    <a:pt x="1535" y="74"/>
                    <a:pt x="1535" y="74"/>
                    <a:pt x="1535" y="74"/>
                  </a:cubicBezTo>
                  <a:cubicBezTo>
                    <a:pt x="1535" y="74"/>
                    <a:pt x="1535" y="75"/>
                    <a:pt x="1535" y="75"/>
                  </a:cubicBezTo>
                  <a:cubicBezTo>
                    <a:pt x="1535" y="75"/>
                    <a:pt x="1535" y="75"/>
                    <a:pt x="1535" y="75"/>
                  </a:cubicBezTo>
                  <a:cubicBezTo>
                    <a:pt x="1535" y="75"/>
                    <a:pt x="1534" y="75"/>
                    <a:pt x="1534" y="75"/>
                  </a:cubicBezTo>
                  <a:cubicBezTo>
                    <a:pt x="1534" y="75"/>
                    <a:pt x="1534" y="75"/>
                    <a:pt x="1534" y="75"/>
                  </a:cubicBezTo>
                  <a:cubicBezTo>
                    <a:pt x="1534" y="75"/>
                    <a:pt x="1534" y="76"/>
                    <a:pt x="1534" y="76"/>
                  </a:cubicBezTo>
                  <a:cubicBezTo>
                    <a:pt x="1534" y="76"/>
                    <a:pt x="1534" y="76"/>
                    <a:pt x="1534" y="76"/>
                  </a:cubicBezTo>
                  <a:cubicBezTo>
                    <a:pt x="1534" y="76"/>
                    <a:pt x="1533" y="76"/>
                    <a:pt x="1533" y="77"/>
                  </a:cubicBezTo>
                  <a:cubicBezTo>
                    <a:pt x="1533" y="76"/>
                    <a:pt x="1533" y="76"/>
                    <a:pt x="1533" y="76"/>
                  </a:cubicBezTo>
                  <a:cubicBezTo>
                    <a:pt x="1533" y="77"/>
                    <a:pt x="1533" y="77"/>
                    <a:pt x="1533" y="77"/>
                  </a:cubicBezTo>
                  <a:cubicBezTo>
                    <a:pt x="1533" y="77"/>
                    <a:pt x="1533" y="77"/>
                    <a:pt x="1533" y="77"/>
                  </a:cubicBezTo>
                  <a:cubicBezTo>
                    <a:pt x="1533" y="77"/>
                    <a:pt x="1533" y="77"/>
                    <a:pt x="1533" y="77"/>
                  </a:cubicBezTo>
                  <a:cubicBezTo>
                    <a:pt x="1533" y="77"/>
                    <a:pt x="1533" y="77"/>
                    <a:pt x="1533" y="77"/>
                  </a:cubicBezTo>
                  <a:cubicBezTo>
                    <a:pt x="1533" y="78"/>
                    <a:pt x="1532" y="78"/>
                    <a:pt x="1532" y="78"/>
                  </a:cubicBezTo>
                  <a:cubicBezTo>
                    <a:pt x="1532" y="78"/>
                    <a:pt x="1532" y="78"/>
                    <a:pt x="1532" y="78"/>
                  </a:cubicBezTo>
                  <a:cubicBezTo>
                    <a:pt x="1532" y="78"/>
                    <a:pt x="1532" y="78"/>
                    <a:pt x="1532" y="79"/>
                  </a:cubicBezTo>
                  <a:cubicBezTo>
                    <a:pt x="1532" y="79"/>
                    <a:pt x="1532" y="79"/>
                    <a:pt x="1532" y="79"/>
                  </a:cubicBezTo>
                  <a:cubicBezTo>
                    <a:pt x="1532" y="79"/>
                    <a:pt x="1532" y="79"/>
                    <a:pt x="1532" y="79"/>
                  </a:cubicBezTo>
                  <a:cubicBezTo>
                    <a:pt x="1532" y="79"/>
                    <a:pt x="1532" y="79"/>
                    <a:pt x="1532" y="79"/>
                  </a:cubicBezTo>
                  <a:cubicBezTo>
                    <a:pt x="1531" y="79"/>
                    <a:pt x="1531" y="79"/>
                    <a:pt x="1531" y="80"/>
                  </a:cubicBezTo>
                  <a:cubicBezTo>
                    <a:pt x="1531" y="80"/>
                    <a:pt x="1531" y="80"/>
                    <a:pt x="1531" y="80"/>
                  </a:cubicBezTo>
                  <a:cubicBezTo>
                    <a:pt x="1531" y="80"/>
                    <a:pt x="1531" y="80"/>
                    <a:pt x="1531" y="80"/>
                  </a:cubicBezTo>
                  <a:cubicBezTo>
                    <a:pt x="1531" y="80"/>
                    <a:pt x="1531" y="80"/>
                    <a:pt x="1531" y="80"/>
                  </a:cubicBezTo>
                  <a:cubicBezTo>
                    <a:pt x="1531" y="80"/>
                    <a:pt x="1531" y="80"/>
                    <a:pt x="1531" y="80"/>
                  </a:cubicBezTo>
                  <a:cubicBezTo>
                    <a:pt x="1531" y="80"/>
                    <a:pt x="1531" y="81"/>
                    <a:pt x="1531" y="81"/>
                  </a:cubicBezTo>
                  <a:cubicBezTo>
                    <a:pt x="1531" y="81"/>
                    <a:pt x="1531" y="81"/>
                    <a:pt x="1531" y="81"/>
                  </a:cubicBezTo>
                  <a:cubicBezTo>
                    <a:pt x="1530" y="81"/>
                    <a:pt x="1530" y="81"/>
                    <a:pt x="1530" y="81"/>
                  </a:cubicBezTo>
                  <a:cubicBezTo>
                    <a:pt x="1530" y="81"/>
                    <a:pt x="1530" y="81"/>
                    <a:pt x="1530" y="81"/>
                  </a:cubicBezTo>
                  <a:cubicBezTo>
                    <a:pt x="1530" y="82"/>
                    <a:pt x="1530" y="82"/>
                    <a:pt x="1530" y="82"/>
                  </a:cubicBezTo>
                  <a:cubicBezTo>
                    <a:pt x="1530" y="82"/>
                    <a:pt x="1530" y="82"/>
                    <a:pt x="1530" y="82"/>
                  </a:cubicBezTo>
                  <a:cubicBezTo>
                    <a:pt x="1530" y="82"/>
                    <a:pt x="1530" y="83"/>
                    <a:pt x="1530" y="83"/>
                  </a:cubicBezTo>
                  <a:cubicBezTo>
                    <a:pt x="1530" y="83"/>
                    <a:pt x="1530" y="83"/>
                    <a:pt x="1529" y="83"/>
                  </a:cubicBezTo>
                  <a:cubicBezTo>
                    <a:pt x="1529" y="83"/>
                    <a:pt x="1529" y="84"/>
                    <a:pt x="1529" y="84"/>
                  </a:cubicBezTo>
                  <a:cubicBezTo>
                    <a:pt x="1529" y="84"/>
                    <a:pt x="1529" y="84"/>
                    <a:pt x="1529" y="84"/>
                  </a:cubicBezTo>
                  <a:cubicBezTo>
                    <a:pt x="1529" y="84"/>
                    <a:pt x="1529" y="84"/>
                    <a:pt x="1529" y="85"/>
                  </a:cubicBezTo>
                  <a:cubicBezTo>
                    <a:pt x="1529" y="85"/>
                    <a:pt x="1529" y="85"/>
                    <a:pt x="1529" y="85"/>
                  </a:cubicBezTo>
                  <a:cubicBezTo>
                    <a:pt x="1529" y="85"/>
                    <a:pt x="1529" y="85"/>
                    <a:pt x="1528" y="86"/>
                  </a:cubicBezTo>
                  <a:cubicBezTo>
                    <a:pt x="1529" y="86"/>
                    <a:pt x="1529" y="86"/>
                    <a:pt x="1529" y="86"/>
                  </a:cubicBezTo>
                  <a:cubicBezTo>
                    <a:pt x="1528" y="86"/>
                    <a:pt x="1528" y="86"/>
                    <a:pt x="1528" y="86"/>
                  </a:cubicBezTo>
                  <a:cubicBezTo>
                    <a:pt x="1528" y="86"/>
                    <a:pt x="1528" y="87"/>
                    <a:pt x="1528" y="87"/>
                  </a:cubicBezTo>
                  <a:cubicBezTo>
                    <a:pt x="1528" y="87"/>
                    <a:pt x="1528" y="87"/>
                    <a:pt x="1528" y="87"/>
                  </a:cubicBezTo>
                  <a:cubicBezTo>
                    <a:pt x="1528" y="88"/>
                    <a:pt x="1528" y="88"/>
                    <a:pt x="1528" y="88"/>
                  </a:cubicBezTo>
                  <a:cubicBezTo>
                    <a:pt x="1528" y="88"/>
                    <a:pt x="1528" y="89"/>
                    <a:pt x="1528" y="89"/>
                  </a:cubicBezTo>
                  <a:cubicBezTo>
                    <a:pt x="1527" y="89"/>
                    <a:pt x="1528" y="90"/>
                    <a:pt x="1527" y="90"/>
                  </a:cubicBezTo>
                  <a:cubicBezTo>
                    <a:pt x="1527" y="91"/>
                    <a:pt x="1527" y="91"/>
                    <a:pt x="1527" y="91"/>
                  </a:cubicBezTo>
                  <a:cubicBezTo>
                    <a:pt x="1527" y="92"/>
                    <a:pt x="1527" y="93"/>
                    <a:pt x="1527" y="94"/>
                  </a:cubicBezTo>
                  <a:cubicBezTo>
                    <a:pt x="1527" y="96"/>
                    <a:pt x="1527" y="99"/>
                    <a:pt x="1527" y="101"/>
                  </a:cubicBezTo>
                  <a:cubicBezTo>
                    <a:pt x="1527" y="102"/>
                    <a:pt x="1528" y="102"/>
                    <a:pt x="1529" y="102"/>
                  </a:cubicBezTo>
                  <a:cubicBezTo>
                    <a:pt x="1547" y="102"/>
                    <a:pt x="1565" y="102"/>
                    <a:pt x="1584" y="102"/>
                  </a:cubicBezTo>
                  <a:cubicBezTo>
                    <a:pt x="1584" y="102"/>
                    <a:pt x="1585" y="102"/>
                    <a:pt x="1585" y="101"/>
                  </a:cubicBezTo>
                  <a:cubicBezTo>
                    <a:pt x="1585" y="101"/>
                    <a:pt x="1585" y="101"/>
                    <a:pt x="1585" y="101"/>
                  </a:cubicBezTo>
                  <a:cubicBezTo>
                    <a:pt x="1586" y="98"/>
                    <a:pt x="1586" y="95"/>
                    <a:pt x="1585" y="92"/>
                  </a:cubicBezTo>
                  <a:cubicBezTo>
                    <a:pt x="1585" y="92"/>
                    <a:pt x="1585" y="92"/>
                    <a:pt x="1585" y="92"/>
                  </a:cubicBezTo>
                  <a:cubicBezTo>
                    <a:pt x="1585" y="91"/>
                    <a:pt x="1584" y="92"/>
                    <a:pt x="1583" y="92"/>
                  </a:cubicBezTo>
                  <a:cubicBezTo>
                    <a:pt x="1569" y="92"/>
                    <a:pt x="1555" y="92"/>
                    <a:pt x="1540" y="92"/>
                  </a:cubicBezTo>
                  <a:cubicBezTo>
                    <a:pt x="1540" y="92"/>
                    <a:pt x="1539" y="92"/>
                    <a:pt x="1539" y="91"/>
                  </a:cubicBezTo>
                  <a:cubicBezTo>
                    <a:pt x="1538" y="91"/>
                    <a:pt x="1538" y="90"/>
                    <a:pt x="1539" y="90"/>
                  </a:cubicBezTo>
                  <a:cubicBezTo>
                    <a:pt x="1539" y="89"/>
                    <a:pt x="1539" y="88"/>
                    <a:pt x="1539" y="88"/>
                  </a:cubicBezTo>
                  <a:cubicBezTo>
                    <a:pt x="1539" y="88"/>
                    <a:pt x="1539" y="87"/>
                    <a:pt x="1539" y="87"/>
                  </a:cubicBezTo>
                  <a:cubicBezTo>
                    <a:pt x="1539" y="87"/>
                    <a:pt x="1539" y="86"/>
                    <a:pt x="1539" y="86"/>
                  </a:cubicBezTo>
                  <a:cubicBezTo>
                    <a:pt x="1539" y="86"/>
                    <a:pt x="1539" y="86"/>
                    <a:pt x="1539" y="86"/>
                  </a:cubicBezTo>
                  <a:cubicBezTo>
                    <a:pt x="1539" y="86"/>
                    <a:pt x="1539" y="85"/>
                    <a:pt x="1540" y="85"/>
                  </a:cubicBezTo>
                  <a:cubicBezTo>
                    <a:pt x="1539" y="85"/>
                    <a:pt x="1540" y="85"/>
                    <a:pt x="1540" y="85"/>
                  </a:cubicBezTo>
                  <a:cubicBezTo>
                    <a:pt x="1540" y="85"/>
                    <a:pt x="1540" y="84"/>
                    <a:pt x="1540" y="84"/>
                  </a:cubicBezTo>
                  <a:cubicBezTo>
                    <a:pt x="1540" y="84"/>
                    <a:pt x="1540" y="84"/>
                    <a:pt x="1540" y="84"/>
                  </a:cubicBezTo>
                  <a:cubicBezTo>
                    <a:pt x="1540" y="84"/>
                    <a:pt x="1540" y="84"/>
                    <a:pt x="1540" y="83"/>
                  </a:cubicBezTo>
                  <a:cubicBezTo>
                    <a:pt x="1540" y="83"/>
                    <a:pt x="1540" y="83"/>
                    <a:pt x="1540" y="83"/>
                  </a:cubicBezTo>
                  <a:cubicBezTo>
                    <a:pt x="1540" y="83"/>
                    <a:pt x="1540" y="83"/>
                    <a:pt x="1541" y="83"/>
                  </a:cubicBezTo>
                  <a:cubicBezTo>
                    <a:pt x="1541" y="83"/>
                    <a:pt x="1541" y="83"/>
                    <a:pt x="1541" y="83"/>
                  </a:cubicBezTo>
                  <a:cubicBezTo>
                    <a:pt x="1541" y="83"/>
                    <a:pt x="1541" y="82"/>
                    <a:pt x="1541" y="82"/>
                  </a:cubicBezTo>
                  <a:cubicBezTo>
                    <a:pt x="1541" y="82"/>
                    <a:pt x="1541" y="82"/>
                    <a:pt x="1541" y="82"/>
                  </a:cubicBezTo>
                  <a:cubicBezTo>
                    <a:pt x="1541" y="82"/>
                    <a:pt x="1541" y="82"/>
                    <a:pt x="1541" y="82"/>
                  </a:cubicBezTo>
                  <a:cubicBezTo>
                    <a:pt x="1541" y="82"/>
                    <a:pt x="1541" y="82"/>
                    <a:pt x="1541" y="82"/>
                  </a:cubicBezTo>
                  <a:cubicBezTo>
                    <a:pt x="1542" y="82"/>
                    <a:pt x="1541" y="81"/>
                    <a:pt x="1542" y="81"/>
                  </a:cubicBezTo>
                  <a:cubicBezTo>
                    <a:pt x="1542" y="81"/>
                    <a:pt x="1542" y="81"/>
                    <a:pt x="1542" y="81"/>
                  </a:cubicBezTo>
                  <a:cubicBezTo>
                    <a:pt x="1542" y="81"/>
                    <a:pt x="1542" y="81"/>
                    <a:pt x="1542" y="81"/>
                  </a:cubicBezTo>
                  <a:cubicBezTo>
                    <a:pt x="1542" y="81"/>
                    <a:pt x="1542" y="81"/>
                    <a:pt x="1542" y="81"/>
                  </a:cubicBezTo>
                  <a:cubicBezTo>
                    <a:pt x="1542" y="81"/>
                    <a:pt x="1542" y="80"/>
                    <a:pt x="1542" y="80"/>
                  </a:cubicBezTo>
                  <a:cubicBezTo>
                    <a:pt x="1542" y="80"/>
                    <a:pt x="1542" y="80"/>
                    <a:pt x="1542" y="80"/>
                  </a:cubicBezTo>
                  <a:cubicBezTo>
                    <a:pt x="1543" y="80"/>
                    <a:pt x="1543" y="80"/>
                    <a:pt x="1543" y="79"/>
                  </a:cubicBezTo>
                  <a:cubicBezTo>
                    <a:pt x="1543" y="79"/>
                    <a:pt x="1543" y="79"/>
                    <a:pt x="1543" y="79"/>
                  </a:cubicBezTo>
                  <a:cubicBezTo>
                    <a:pt x="1543" y="79"/>
                    <a:pt x="1543" y="79"/>
                    <a:pt x="1543" y="79"/>
                  </a:cubicBezTo>
                  <a:cubicBezTo>
                    <a:pt x="1543" y="79"/>
                    <a:pt x="1543" y="79"/>
                    <a:pt x="1543" y="79"/>
                  </a:cubicBezTo>
                  <a:cubicBezTo>
                    <a:pt x="1544" y="79"/>
                    <a:pt x="1544" y="79"/>
                    <a:pt x="1544" y="79"/>
                  </a:cubicBezTo>
                  <a:cubicBezTo>
                    <a:pt x="1544" y="79"/>
                    <a:pt x="1544" y="79"/>
                    <a:pt x="1544" y="79"/>
                  </a:cubicBezTo>
                  <a:cubicBezTo>
                    <a:pt x="1544" y="78"/>
                    <a:pt x="1544" y="78"/>
                    <a:pt x="1544" y="78"/>
                  </a:cubicBezTo>
                  <a:cubicBezTo>
                    <a:pt x="1544" y="78"/>
                    <a:pt x="1544" y="78"/>
                    <a:pt x="1544" y="78"/>
                  </a:cubicBezTo>
                  <a:cubicBezTo>
                    <a:pt x="1544" y="78"/>
                    <a:pt x="1544" y="78"/>
                    <a:pt x="1544" y="78"/>
                  </a:cubicBezTo>
                  <a:cubicBezTo>
                    <a:pt x="1544" y="78"/>
                    <a:pt x="1544" y="78"/>
                    <a:pt x="1544" y="78"/>
                  </a:cubicBezTo>
                  <a:cubicBezTo>
                    <a:pt x="1545" y="78"/>
                    <a:pt x="1545" y="78"/>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5" y="77"/>
                    <a:pt x="1545" y="77"/>
                    <a:pt x="1545" y="77"/>
                  </a:cubicBezTo>
                  <a:cubicBezTo>
                    <a:pt x="1546" y="77"/>
                    <a:pt x="1546" y="77"/>
                    <a:pt x="1546" y="76"/>
                  </a:cubicBezTo>
                  <a:cubicBezTo>
                    <a:pt x="1546" y="76"/>
                    <a:pt x="1546" y="76"/>
                    <a:pt x="1546" y="76"/>
                  </a:cubicBezTo>
                  <a:cubicBezTo>
                    <a:pt x="1546" y="76"/>
                    <a:pt x="1546" y="76"/>
                    <a:pt x="1546" y="76"/>
                  </a:cubicBezTo>
                  <a:cubicBezTo>
                    <a:pt x="1546" y="76"/>
                    <a:pt x="1546" y="76"/>
                    <a:pt x="1546" y="76"/>
                  </a:cubicBezTo>
                  <a:cubicBezTo>
                    <a:pt x="1547" y="76"/>
                    <a:pt x="1547" y="75"/>
                    <a:pt x="1548" y="75"/>
                  </a:cubicBezTo>
                  <a:cubicBezTo>
                    <a:pt x="1548" y="75"/>
                    <a:pt x="1548" y="75"/>
                    <a:pt x="1548" y="75"/>
                  </a:cubicBezTo>
                  <a:cubicBezTo>
                    <a:pt x="1548" y="75"/>
                    <a:pt x="1548" y="75"/>
                    <a:pt x="1548" y="75"/>
                  </a:cubicBezTo>
                  <a:cubicBezTo>
                    <a:pt x="1548" y="75"/>
                    <a:pt x="1548" y="75"/>
                    <a:pt x="1548" y="75"/>
                  </a:cubicBezTo>
                  <a:cubicBezTo>
                    <a:pt x="1548" y="75"/>
                    <a:pt x="1548" y="74"/>
                    <a:pt x="1548" y="74"/>
                  </a:cubicBezTo>
                  <a:cubicBezTo>
                    <a:pt x="1548" y="74"/>
                    <a:pt x="1548" y="74"/>
                    <a:pt x="1548" y="74"/>
                  </a:cubicBezTo>
                  <a:cubicBezTo>
                    <a:pt x="1549" y="74"/>
                    <a:pt x="1549" y="74"/>
                    <a:pt x="1549" y="74"/>
                  </a:cubicBezTo>
                  <a:cubicBezTo>
                    <a:pt x="1549" y="74"/>
                    <a:pt x="1549" y="74"/>
                    <a:pt x="1549" y="74"/>
                  </a:cubicBezTo>
                  <a:cubicBezTo>
                    <a:pt x="1549" y="74"/>
                    <a:pt x="1550" y="73"/>
                    <a:pt x="1550" y="73"/>
                  </a:cubicBezTo>
                  <a:cubicBezTo>
                    <a:pt x="1550" y="73"/>
                    <a:pt x="1550" y="73"/>
                    <a:pt x="1550" y="73"/>
                  </a:cubicBezTo>
                  <a:cubicBezTo>
                    <a:pt x="1550" y="73"/>
                    <a:pt x="1550" y="73"/>
                    <a:pt x="1550" y="73"/>
                  </a:cubicBezTo>
                  <a:cubicBezTo>
                    <a:pt x="1550" y="73"/>
                    <a:pt x="1550" y="73"/>
                    <a:pt x="1550" y="73"/>
                  </a:cubicBezTo>
                  <a:cubicBezTo>
                    <a:pt x="1550" y="73"/>
                    <a:pt x="1551" y="73"/>
                    <a:pt x="1551" y="72"/>
                  </a:cubicBezTo>
                  <a:cubicBezTo>
                    <a:pt x="1551" y="72"/>
                    <a:pt x="1551" y="72"/>
                    <a:pt x="1551" y="72"/>
                  </a:cubicBezTo>
                  <a:cubicBezTo>
                    <a:pt x="1551" y="72"/>
                    <a:pt x="1551" y="72"/>
                    <a:pt x="1551" y="72"/>
                  </a:cubicBezTo>
                  <a:cubicBezTo>
                    <a:pt x="1551" y="72"/>
                    <a:pt x="1551" y="72"/>
                    <a:pt x="1551" y="72"/>
                  </a:cubicBezTo>
                  <a:cubicBezTo>
                    <a:pt x="1552" y="72"/>
                    <a:pt x="1552" y="72"/>
                    <a:pt x="1552" y="72"/>
                  </a:cubicBezTo>
                  <a:cubicBezTo>
                    <a:pt x="1552" y="72"/>
                    <a:pt x="1552" y="72"/>
                    <a:pt x="1552" y="72"/>
                  </a:cubicBezTo>
                  <a:cubicBezTo>
                    <a:pt x="1552" y="71"/>
                    <a:pt x="1552" y="71"/>
                    <a:pt x="1552" y="71"/>
                  </a:cubicBezTo>
                  <a:cubicBezTo>
                    <a:pt x="1552" y="71"/>
                    <a:pt x="1552" y="71"/>
                    <a:pt x="1552" y="71"/>
                  </a:cubicBezTo>
                  <a:cubicBezTo>
                    <a:pt x="1553" y="71"/>
                    <a:pt x="1553" y="71"/>
                    <a:pt x="1553" y="71"/>
                  </a:cubicBezTo>
                  <a:cubicBezTo>
                    <a:pt x="1553" y="71"/>
                    <a:pt x="1553" y="71"/>
                    <a:pt x="1553" y="71"/>
                  </a:cubicBezTo>
                  <a:cubicBezTo>
                    <a:pt x="1553" y="71"/>
                    <a:pt x="1553" y="71"/>
                    <a:pt x="1553" y="71"/>
                  </a:cubicBezTo>
                  <a:cubicBezTo>
                    <a:pt x="1553" y="71"/>
                    <a:pt x="1553" y="71"/>
                    <a:pt x="1553" y="71"/>
                  </a:cubicBezTo>
                  <a:cubicBezTo>
                    <a:pt x="1553" y="70"/>
                    <a:pt x="1554" y="70"/>
                    <a:pt x="1554" y="70"/>
                  </a:cubicBezTo>
                  <a:cubicBezTo>
                    <a:pt x="1554" y="70"/>
                    <a:pt x="1554" y="70"/>
                    <a:pt x="1554" y="70"/>
                  </a:cubicBezTo>
                  <a:cubicBezTo>
                    <a:pt x="1554" y="70"/>
                    <a:pt x="1554" y="70"/>
                    <a:pt x="1554" y="70"/>
                  </a:cubicBezTo>
                  <a:cubicBezTo>
                    <a:pt x="1554" y="70"/>
                    <a:pt x="1554" y="70"/>
                    <a:pt x="1554" y="70"/>
                  </a:cubicBezTo>
                  <a:cubicBezTo>
                    <a:pt x="1554" y="70"/>
                    <a:pt x="1554" y="70"/>
                    <a:pt x="1555" y="70"/>
                  </a:cubicBezTo>
                  <a:cubicBezTo>
                    <a:pt x="1555" y="70"/>
                    <a:pt x="1555" y="70"/>
                    <a:pt x="1555" y="70"/>
                  </a:cubicBezTo>
                  <a:cubicBezTo>
                    <a:pt x="1555" y="69"/>
                    <a:pt x="1555" y="69"/>
                    <a:pt x="1555" y="69"/>
                  </a:cubicBezTo>
                  <a:cubicBezTo>
                    <a:pt x="1555" y="69"/>
                    <a:pt x="1555" y="69"/>
                    <a:pt x="1555" y="69"/>
                  </a:cubicBezTo>
                  <a:cubicBezTo>
                    <a:pt x="1555" y="69"/>
                    <a:pt x="1555" y="69"/>
                    <a:pt x="1556" y="69"/>
                  </a:cubicBezTo>
                  <a:cubicBezTo>
                    <a:pt x="1556" y="69"/>
                    <a:pt x="1556" y="69"/>
                    <a:pt x="1556" y="69"/>
                  </a:cubicBezTo>
                  <a:cubicBezTo>
                    <a:pt x="1556" y="69"/>
                    <a:pt x="1556" y="68"/>
                    <a:pt x="1557" y="68"/>
                  </a:cubicBezTo>
                  <a:cubicBezTo>
                    <a:pt x="1557" y="68"/>
                    <a:pt x="1557" y="68"/>
                    <a:pt x="1557" y="68"/>
                  </a:cubicBezTo>
                  <a:cubicBezTo>
                    <a:pt x="1557" y="68"/>
                    <a:pt x="1557" y="68"/>
                    <a:pt x="1557" y="68"/>
                  </a:cubicBezTo>
                  <a:cubicBezTo>
                    <a:pt x="1557" y="68"/>
                    <a:pt x="1557" y="68"/>
                    <a:pt x="1557" y="68"/>
                  </a:cubicBezTo>
                  <a:cubicBezTo>
                    <a:pt x="1557" y="68"/>
                    <a:pt x="1558" y="68"/>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8" y="67"/>
                    <a:pt x="1558" y="67"/>
                    <a:pt x="1558" y="67"/>
                  </a:cubicBezTo>
                  <a:cubicBezTo>
                    <a:pt x="1559" y="66"/>
                    <a:pt x="1559" y="67"/>
                    <a:pt x="1559" y="66"/>
                  </a:cubicBezTo>
                  <a:cubicBezTo>
                    <a:pt x="1559" y="66"/>
                    <a:pt x="1559" y="66"/>
                    <a:pt x="1559" y="66"/>
                  </a:cubicBezTo>
                  <a:cubicBezTo>
                    <a:pt x="1559" y="66"/>
                    <a:pt x="1559" y="66"/>
                    <a:pt x="1559" y="66"/>
                  </a:cubicBezTo>
                  <a:cubicBezTo>
                    <a:pt x="1559" y="66"/>
                    <a:pt x="1559" y="66"/>
                    <a:pt x="1559" y="66"/>
                  </a:cubicBezTo>
                  <a:cubicBezTo>
                    <a:pt x="1560" y="66"/>
                    <a:pt x="1560" y="66"/>
                    <a:pt x="1560" y="66"/>
                  </a:cubicBezTo>
                  <a:cubicBezTo>
                    <a:pt x="1560" y="66"/>
                    <a:pt x="1560" y="66"/>
                    <a:pt x="1560" y="66"/>
                  </a:cubicBezTo>
                  <a:cubicBezTo>
                    <a:pt x="1560" y="66"/>
                    <a:pt x="1560" y="65"/>
                    <a:pt x="1560" y="65"/>
                  </a:cubicBezTo>
                  <a:cubicBezTo>
                    <a:pt x="1560" y="65"/>
                    <a:pt x="1560" y="65"/>
                    <a:pt x="1560" y="65"/>
                  </a:cubicBezTo>
                  <a:cubicBezTo>
                    <a:pt x="1561" y="65"/>
                    <a:pt x="1561" y="65"/>
                    <a:pt x="1561" y="65"/>
                  </a:cubicBezTo>
                  <a:cubicBezTo>
                    <a:pt x="1561" y="65"/>
                    <a:pt x="1561" y="65"/>
                    <a:pt x="1561" y="65"/>
                  </a:cubicBezTo>
                  <a:cubicBezTo>
                    <a:pt x="1561" y="65"/>
                    <a:pt x="1561" y="65"/>
                    <a:pt x="1561" y="65"/>
                  </a:cubicBezTo>
                  <a:cubicBezTo>
                    <a:pt x="1561" y="65"/>
                    <a:pt x="1561" y="65"/>
                    <a:pt x="1561" y="65"/>
                  </a:cubicBezTo>
                  <a:cubicBezTo>
                    <a:pt x="1562" y="65"/>
                    <a:pt x="1562" y="64"/>
                    <a:pt x="1562" y="64"/>
                  </a:cubicBezTo>
                  <a:cubicBezTo>
                    <a:pt x="1562" y="64"/>
                    <a:pt x="1562" y="64"/>
                    <a:pt x="1562" y="64"/>
                  </a:cubicBezTo>
                  <a:cubicBezTo>
                    <a:pt x="1562" y="64"/>
                    <a:pt x="1562" y="64"/>
                    <a:pt x="1562" y="64"/>
                  </a:cubicBezTo>
                  <a:cubicBezTo>
                    <a:pt x="1562" y="64"/>
                    <a:pt x="1562" y="64"/>
                    <a:pt x="1562" y="64"/>
                  </a:cubicBezTo>
                  <a:cubicBezTo>
                    <a:pt x="1562" y="64"/>
                    <a:pt x="1563" y="64"/>
                    <a:pt x="1563" y="63"/>
                  </a:cubicBezTo>
                  <a:cubicBezTo>
                    <a:pt x="1563" y="64"/>
                    <a:pt x="1563" y="64"/>
                    <a:pt x="1563" y="64"/>
                  </a:cubicBezTo>
                  <a:cubicBezTo>
                    <a:pt x="1563" y="63"/>
                    <a:pt x="1563" y="63"/>
                    <a:pt x="1563" y="63"/>
                  </a:cubicBezTo>
                  <a:cubicBezTo>
                    <a:pt x="1563" y="63"/>
                    <a:pt x="1563" y="63"/>
                    <a:pt x="1563" y="63"/>
                  </a:cubicBezTo>
                  <a:cubicBezTo>
                    <a:pt x="1563" y="63"/>
                    <a:pt x="1563" y="63"/>
                    <a:pt x="1564" y="63"/>
                  </a:cubicBezTo>
                  <a:cubicBezTo>
                    <a:pt x="1564" y="63"/>
                    <a:pt x="1564" y="63"/>
                    <a:pt x="1564" y="63"/>
                  </a:cubicBezTo>
                  <a:cubicBezTo>
                    <a:pt x="1564" y="63"/>
                    <a:pt x="1564" y="63"/>
                    <a:pt x="1564" y="62"/>
                  </a:cubicBezTo>
                  <a:cubicBezTo>
                    <a:pt x="1564" y="62"/>
                    <a:pt x="1564" y="62"/>
                    <a:pt x="1564" y="62"/>
                  </a:cubicBezTo>
                  <a:cubicBezTo>
                    <a:pt x="1564" y="62"/>
                    <a:pt x="1565" y="62"/>
                    <a:pt x="1565" y="62"/>
                  </a:cubicBezTo>
                  <a:cubicBezTo>
                    <a:pt x="1565" y="62"/>
                    <a:pt x="1565" y="62"/>
                    <a:pt x="1565" y="62"/>
                  </a:cubicBezTo>
                  <a:cubicBezTo>
                    <a:pt x="1565" y="62"/>
                    <a:pt x="1565" y="62"/>
                    <a:pt x="1565" y="62"/>
                  </a:cubicBezTo>
                  <a:cubicBezTo>
                    <a:pt x="1565" y="62"/>
                    <a:pt x="1565" y="62"/>
                    <a:pt x="1565" y="62"/>
                  </a:cubicBezTo>
                  <a:cubicBezTo>
                    <a:pt x="1565" y="62"/>
                    <a:pt x="1566" y="61"/>
                    <a:pt x="1566" y="61"/>
                  </a:cubicBezTo>
                  <a:cubicBezTo>
                    <a:pt x="1566" y="61"/>
                    <a:pt x="1566" y="61"/>
                    <a:pt x="1566" y="61"/>
                  </a:cubicBezTo>
                  <a:cubicBezTo>
                    <a:pt x="1566" y="61"/>
                    <a:pt x="1566" y="61"/>
                    <a:pt x="1566" y="61"/>
                  </a:cubicBezTo>
                  <a:cubicBezTo>
                    <a:pt x="1566" y="61"/>
                    <a:pt x="1566" y="61"/>
                    <a:pt x="1566" y="61"/>
                  </a:cubicBezTo>
                  <a:cubicBezTo>
                    <a:pt x="1567" y="61"/>
                    <a:pt x="1567" y="61"/>
                    <a:pt x="1567" y="60"/>
                  </a:cubicBezTo>
                  <a:cubicBezTo>
                    <a:pt x="1567" y="60"/>
                    <a:pt x="1567" y="60"/>
                    <a:pt x="1567" y="60"/>
                  </a:cubicBezTo>
                  <a:cubicBezTo>
                    <a:pt x="1567" y="60"/>
                    <a:pt x="1567" y="60"/>
                    <a:pt x="1567" y="60"/>
                  </a:cubicBezTo>
                  <a:cubicBezTo>
                    <a:pt x="1567" y="60"/>
                    <a:pt x="1567" y="60"/>
                    <a:pt x="1567" y="60"/>
                  </a:cubicBezTo>
                  <a:cubicBezTo>
                    <a:pt x="1568" y="60"/>
                    <a:pt x="1568" y="59"/>
                    <a:pt x="1568" y="59"/>
                  </a:cubicBezTo>
                  <a:cubicBezTo>
                    <a:pt x="1568" y="59"/>
                    <a:pt x="1568" y="59"/>
                    <a:pt x="1568" y="59"/>
                  </a:cubicBezTo>
                  <a:cubicBezTo>
                    <a:pt x="1569" y="59"/>
                    <a:pt x="1569" y="59"/>
                    <a:pt x="1569" y="59"/>
                  </a:cubicBezTo>
                  <a:cubicBezTo>
                    <a:pt x="1569" y="59"/>
                    <a:pt x="1569" y="59"/>
                    <a:pt x="1569" y="59"/>
                  </a:cubicBezTo>
                  <a:cubicBezTo>
                    <a:pt x="1569" y="59"/>
                    <a:pt x="1569" y="58"/>
                    <a:pt x="1569" y="58"/>
                  </a:cubicBezTo>
                  <a:cubicBezTo>
                    <a:pt x="1569" y="58"/>
                    <a:pt x="1569" y="58"/>
                    <a:pt x="1569" y="58"/>
                  </a:cubicBezTo>
                  <a:cubicBezTo>
                    <a:pt x="1569" y="58"/>
                    <a:pt x="1569" y="58"/>
                    <a:pt x="1569" y="58"/>
                  </a:cubicBezTo>
                  <a:cubicBezTo>
                    <a:pt x="1569" y="58"/>
                    <a:pt x="1569" y="58"/>
                    <a:pt x="1569" y="58"/>
                  </a:cubicBezTo>
                  <a:cubicBezTo>
                    <a:pt x="1570" y="58"/>
                    <a:pt x="1570" y="58"/>
                    <a:pt x="1570" y="58"/>
                  </a:cubicBezTo>
                  <a:cubicBezTo>
                    <a:pt x="1570" y="58"/>
                    <a:pt x="1570" y="58"/>
                    <a:pt x="1570" y="58"/>
                  </a:cubicBezTo>
                  <a:cubicBezTo>
                    <a:pt x="1570" y="58"/>
                    <a:pt x="1570" y="57"/>
                    <a:pt x="1570" y="57"/>
                  </a:cubicBezTo>
                  <a:cubicBezTo>
                    <a:pt x="1570" y="57"/>
                    <a:pt x="1570" y="57"/>
                    <a:pt x="1570" y="57"/>
                  </a:cubicBezTo>
                  <a:cubicBezTo>
                    <a:pt x="1570" y="57"/>
                    <a:pt x="1570" y="57"/>
                    <a:pt x="1571" y="57"/>
                  </a:cubicBezTo>
                  <a:cubicBezTo>
                    <a:pt x="1571" y="57"/>
                    <a:pt x="1571" y="57"/>
                    <a:pt x="1571" y="57"/>
                  </a:cubicBezTo>
                  <a:cubicBezTo>
                    <a:pt x="1571" y="57"/>
                    <a:pt x="1571" y="57"/>
                    <a:pt x="1571" y="57"/>
                  </a:cubicBezTo>
                  <a:cubicBezTo>
                    <a:pt x="1571" y="57"/>
                    <a:pt x="1571" y="57"/>
                    <a:pt x="1571" y="57"/>
                  </a:cubicBezTo>
                  <a:cubicBezTo>
                    <a:pt x="1571" y="56"/>
                    <a:pt x="1571" y="56"/>
                    <a:pt x="1571" y="56"/>
                  </a:cubicBezTo>
                  <a:cubicBezTo>
                    <a:pt x="1571" y="56"/>
                    <a:pt x="1571" y="56"/>
                    <a:pt x="1571" y="56"/>
                  </a:cubicBezTo>
                  <a:cubicBezTo>
                    <a:pt x="1571" y="56"/>
                    <a:pt x="1572" y="56"/>
                    <a:pt x="1572" y="56"/>
                  </a:cubicBezTo>
                  <a:cubicBezTo>
                    <a:pt x="1572" y="56"/>
                    <a:pt x="1572" y="56"/>
                    <a:pt x="1572" y="56"/>
                  </a:cubicBezTo>
                  <a:cubicBezTo>
                    <a:pt x="1572" y="56"/>
                    <a:pt x="1572" y="56"/>
                    <a:pt x="1572" y="56"/>
                  </a:cubicBezTo>
                  <a:cubicBezTo>
                    <a:pt x="1572" y="56"/>
                    <a:pt x="1572" y="56"/>
                    <a:pt x="1572" y="56"/>
                  </a:cubicBezTo>
                  <a:cubicBezTo>
                    <a:pt x="1572" y="55"/>
                    <a:pt x="1572" y="55"/>
                    <a:pt x="1572" y="55"/>
                  </a:cubicBezTo>
                  <a:cubicBezTo>
                    <a:pt x="1572" y="55"/>
                    <a:pt x="1572" y="55"/>
                    <a:pt x="1572" y="55"/>
                  </a:cubicBezTo>
                  <a:cubicBezTo>
                    <a:pt x="1572" y="55"/>
                    <a:pt x="1573" y="55"/>
                    <a:pt x="1573" y="55"/>
                  </a:cubicBezTo>
                  <a:cubicBezTo>
                    <a:pt x="1573" y="55"/>
                    <a:pt x="1573" y="55"/>
                    <a:pt x="1573" y="55"/>
                  </a:cubicBezTo>
                  <a:cubicBezTo>
                    <a:pt x="1573" y="55"/>
                    <a:pt x="1573" y="55"/>
                    <a:pt x="1573" y="54"/>
                  </a:cubicBezTo>
                  <a:cubicBezTo>
                    <a:pt x="1573" y="54"/>
                    <a:pt x="1573" y="54"/>
                    <a:pt x="1573" y="54"/>
                  </a:cubicBezTo>
                  <a:cubicBezTo>
                    <a:pt x="1573" y="54"/>
                    <a:pt x="1573" y="54"/>
                    <a:pt x="1573" y="54"/>
                  </a:cubicBezTo>
                  <a:cubicBezTo>
                    <a:pt x="1573" y="54"/>
                    <a:pt x="1573" y="54"/>
                    <a:pt x="1573" y="54"/>
                  </a:cubicBezTo>
                  <a:cubicBezTo>
                    <a:pt x="1574" y="54"/>
                    <a:pt x="1574" y="53"/>
                    <a:pt x="1574" y="53"/>
                  </a:cubicBezTo>
                  <a:cubicBezTo>
                    <a:pt x="1574" y="53"/>
                    <a:pt x="1574" y="53"/>
                    <a:pt x="1574" y="53"/>
                  </a:cubicBezTo>
                  <a:cubicBezTo>
                    <a:pt x="1574" y="53"/>
                    <a:pt x="1574" y="53"/>
                    <a:pt x="1574" y="53"/>
                  </a:cubicBezTo>
                  <a:cubicBezTo>
                    <a:pt x="1574" y="53"/>
                    <a:pt x="1574" y="53"/>
                    <a:pt x="1574" y="53"/>
                  </a:cubicBezTo>
                  <a:cubicBezTo>
                    <a:pt x="1575" y="53"/>
                    <a:pt x="1575" y="53"/>
                    <a:pt x="1575" y="52"/>
                  </a:cubicBezTo>
                  <a:cubicBezTo>
                    <a:pt x="1575" y="52"/>
                    <a:pt x="1575" y="52"/>
                    <a:pt x="1575" y="52"/>
                  </a:cubicBezTo>
                  <a:cubicBezTo>
                    <a:pt x="1575" y="52"/>
                    <a:pt x="1575" y="52"/>
                    <a:pt x="1575" y="52"/>
                  </a:cubicBezTo>
                  <a:cubicBezTo>
                    <a:pt x="1575" y="52"/>
                    <a:pt x="1575" y="52"/>
                    <a:pt x="1575" y="52"/>
                  </a:cubicBezTo>
                  <a:cubicBezTo>
                    <a:pt x="1575" y="52"/>
                    <a:pt x="1575" y="52"/>
                    <a:pt x="1575" y="51"/>
                  </a:cubicBezTo>
                  <a:cubicBezTo>
                    <a:pt x="1575" y="51"/>
                    <a:pt x="1575" y="51"/>
                    <a:pt x="1575" y="51"/>
                  </a:cubicBezTo>
                  <a:cubicBezTo>
                    <a:pt x="1576" y="51"/>
                    <a:pt x="1576" y="51"/>
                    <a:pt x="1576" y="51"/>
                  </a:cubicBezTo>
                  <a:cubicBezTo>
                    <a:pt x="1576" y="51"/>
                    <a:pt x="1576" y="51"/>
                    <a:pt x="1576" y="51"/>
                  </a:cubicBezTo>
                  <a:cubicBezTo>
                    <a:pt x="1576" y="51"/>
                    <a:pt x="1576" y="51"/>
                    <a:pt x="1576" y="50"/>
                  </a:cubicBezTo>
                  <a:cubicBezTo>
                    <a:pt x="1576" y="50"/>
                    <a:pt x="1576" y="50"/>
                    <a:pt x="1576" y="50"/>
                  </a:cubicBezTo>
                  <a:cubicBezTo>
                    <a:pt x="1576" y="50"/>
                    <a:pt x="1576" y="50"/>
                    <a:pt x="1576" y="50"/>
                  </a:cubicBezTo>
                  <a:cubicBezTo>
                    <a:pt x="1576" y="50"/>
                    <a:pt x="1576" y="50"/>
                    <a:pt x="1576" y="50"/>
                  </a:cubicBezTo>
                  <a:cubicBezTo>
                    <a:pt x="1577" y="50"/>
                    <a:pt x="1577" y="49"/>
                    <a:pt x="1577" y="49"/>
                  </a:cubicBezTo>
                  <a:cubicBezTo>
                    <a:pt x="1577" y="49"/>
                    <a:pt x="1577" y="49"/>
                    <a:pt x="1577" y="49"/>
                  </a:cubicBezTo>
                  <a:cubicBezTo>
                    <a:pt x="1577" y="49"/>
                    <a:pt x="1577" y="49"/>
                    <a:pt x="1577" y="49"/>
                  </a:cubicBezTo>
                  <a:cubicBezTo>
                    <a:pt x="1577" y="49"/>
                    <a:pt x="1577" y="49"/>
                    <a:pt x="1577" y="49"/>
                  </a:cubicBezTo>
                  <a:cubicBezTo>
                    <a:pt x="1577" y="49"/>
                    <a:pt x="1577" y="48"/>
                    <a:pt x="1578" y="48"/>
                  </a:cubicBezTo>
                  <a:cubicBezTo>
                    <a:pt x="1577" y="48"/>
                    <a:pt x="1577" y="48"/>
                    <a:pt x="1577" y="48"/>
                  </a:cubicBezTo>
                  <a:cubicBezTo>
                    <a:pt x="1578" y="48"/>
                    <a:pt x="1578" y="48"/>
                    <a:pt x="1578" y="48"/>
                  </a:cubicBezTo>
                  <a:cubicBezTo>
                    <a:pt x="1578" y="48"/>
                    <a:pt x="1578" y="48"/>
                    <a:pt x="1578" y="48"/>
                  </a:cubicBezTo>
                  <a:cubicBezTo>
                    <a:pt x="1578" y="47"/>
                    <a:pt x="1578" y="47"/>
                    <a:pt x="1578" y="47"/>
                  </a:cubicBezTo>
                  <a:cubicBezTo>
                    <a:pt x="1578" y="47"/>
                    <a:pt x="1578" y="47"/>
                    <a:pt x="1578" y="47"/>
                  </a:cubicBezTo>
                  <a:cubicBezTo>
                    <a:pt x="1578" y="47"/>
                    <a:pt x="1578" y="46"/>
                    <a:pt x="1579" y="46"/>
                  </a:cubicBezTo>
                  <a:cubicBezTo>
                    <a:pt x="1579" y="46"/>
                    <a:pt x="1579" y="46"/>
                    <a:pt x="1579" y="46"/>
                  </a:cubicBezTo>
                  <a:cubicBezTo>
                    <a:pt x="1579" y="46"/>
                    <a:pt x="1579" y="46"/>
                    <a:pt x="1579" y="45"/>
                  </a:cubicBezTo>
                  <a:cubicBezTo>
                    <a:pt x="1579" y="45"/>
                    <a:pt x="1579" y="45"/>
                    <a:pt x="1579" y="45"/>
                  </a:cubicBezTo>
                  <a:cubicBezTo>
                    <a:pt x="1579" y="45"/>
                    <a:pt x="1579" y="45"/>
                    <a:pt x="1579" y="45"/>
                  </a:cubicBezTo>
                  <a:cubicBezTo>
                    <a:pt x="1579" y="45"/>
                    <a:pt x="1579" y="45"/>
                    <a:pt x="1579" y="45"/>
                  </a:cubicBezTo>
                  <a:cubicBezTo>
                    <a:pt x="1580" y="45"/>
                    <a:pt x="1579" y="44"/>
                    <a:pt x="1580" y="44"/>
                  </a:cubicBezTo>
                  <a:cubicBezTo>
                    <a:pt x="1580" y="44"/>
                    <a:pt x="1580" y="44"/>
                    <a:pt x="1580" y="44"/>
                  </a:cubicBezTo>
                  <a:cubicBezTo>
                    <a:pt x="1580" y="43"/>
                    <a:pt x="1580" y="43"/>
                    <a:pt x="1580" y="43"/>
                  </a:cubicBezTo>
                  <a:cubicBezTo>
                    <a:pt x="1580" y="43"/>
                    <a:pt x="1580" y="43"/>
                    <a:pt x="1580" y="43"/>
                  </a:cubicBezTo>
                  <a:cubicBezTo>
                    <a:pt x="1580" y="43"/>
                    <a:pt x="1580" y="43"/>
                    <a:pt x="1580" y="43"/>
                  </a:cubicBezTo>
                  <a:cubicBezTo>
                    <a:pt x="1580" y="42"/>
                    <a:pt x="1580" y="42"/>
                    <a:pt x="1580" y="42"/>
                  </a:cubicBezTo>
                  <a:cubicBezTo>
                    <a:pt x="1580" y="42"/>
                    <a:pt x="1580" y="42"/>
                    <a:pt x="1580" y="42"/>
                  </a:cubicBezTo>
                  <a:cubicBezTo>
                    <a:pt x="1581" y="41"/>
                    <a:pt x="1580" y="41"/>
                    <a:pt x="1581" y="40"/>
                  </a:cubicBezTo>
                  <a:cubicBezTo>
                    <a:pt x="1581" y="40"/>
                    <a:pt x="1581" y="40"/>
                    <a:pt x="1581" y="40"/>
                  </a:cubicBezTo>
                  <a:cubicBezTo>
                    <a:pt x="1581" y="40"/>
                    <a:pt x="1581" y="40"/>
                    <a:pt x="1581" y="40"/>
                  </a:cubicBezTo>
                  <a:cubicBezTo>
                    <a:pt x="1581" y="40"/>
                    <a:pt x="1581" y="39"/>
                    <a:pt x="1581" y="39"/>
                  </a:cubicBezTo>
                  <a:cubicBezTo>
                    <a:pt x="1581" y="39"/>
                    <a:pt x="1581" y="39"/>
                    <a:pt x="1581" y="39"/>
                  </a:cubicBezTo>
                  <a:cubicBezTo>
                    <a:pt x="1581" y="38"/>
                    <a:pt x="1581" y="37"/>
                    <a:pt x="1581" y="37"/>
                  </a:cubicBezTo>
                  <a:cubicBezTo>
                    <a:pt x="1581" y="37"/>
                    <a:pt x="1581" y="37"/>
                    <a:pt x="1581" y="36"/>
                  </a:cubicBezTo>
                  <a:cubicBezTo>
                    <a:pt x="1582" y="35"/>
                    <a:pt x="1581" y="34"/>
                    <a:pt x="1582" y="33"/>
                  </a:cubicBezTo>
                  <a:cubicBezTo>
                    <a:pt x="1582" y="32"/>
                    <a:pt x="1582" y="31"/>
                    <a:pt x="1582" y="29"/>
                  </a:cubicBezTo>
                  <a:cubicBezTo>
                    <a:pt x="1581" y="28"/>
                    <a:pt x="1582" y="27"/>
                    <a:pt x="1581" y="26"/>
                  </a:cubicBezTo>
                  <a:cubicBezTo>
                    <a:pt x="1581" y="26"/>
                    <a:pt x="1581" y="26"/>
                    <a:pt x="1581" y="26"/>
                  </a:cubicBezTo>
                  <a:cubicBezTo>
                    <a:pt x="1581" y="26"/>
                    <a:pt x="1581" y="25"/>
                    <a:pt x="1581" y="25"/>
                  </a:cubicBezTo>
                  <a:cubicBezTo>
                    <a:pt x="1581" y="25"/>
                    <a:pt x="1581" y="24"/>
                    <a:pt x="1581" y="24"/>
                  </a:cubicBezTo>
                  <a:cubicBezTo>
                    <a:pt x="1581" y="24"/>
                    <a:pt x="1581" y="24"/>
                    <a:pt x="1581" y="23"/>
                  </a:cubicBezTo>
                  <a:cubicBezTo>
                    <a:pt x="1581" y="23"/>
                    <a:pt x="1581" y="23"/>
                    <a:pt x="1581" y="23"/>
                  </a:cubicBezTo>
                  <a:cubicBezTo>
                    <a:pt x="1580" y="23"/>
                    <a:pt x="1581" y="22"/>
                    <a:pt x="1580" y="22"/>
                  </a:cubicBezTo>
                  <a:close/>
                  <a:moveTo>
                    <a:pt x="1749" y="37"/>
                  </a:moveTo>
                  <a:cubicBezTo>
                    <a:pt x="1749" y="37"/>
                    <a:pt x="1749" y="37"/>
                    <a:pt x="1749" y="36"/>
                  </a:cubicBezTo>
                  <a:cubicBezTo>
                    <a:pt x="1750" y="35"/>
                    <a:pt x="1749" y="34"/>
                    <a:pt x="1750" y="33"/>
                  </a:cubicBezTo>
                  <a:cubicBezTo>
                    <a:pt x="1750" y="32"/>
                    <a:pt x="1750" y="31"/>
                    <a:pt x="1750" y="29"/>
                  </a:cubicBezTo>
                  <a:cubicBezTo>
                    <a:pt x="1749" y="28"/>
                    <a:pt x="1750" y="28"/>
                    <a:pt x="1750" y="27"/>
                  </a:cubicBezTo>
                  <a:cubicBezTo>
                    <a:pt x="1749" y="26"/>
                    <a:pt x="1749" y="26"/>
                    <a:pt x="1749" y="26"/>
                  </a:cubicBezTo>
                  <a:cubicBezTo>
                    <a:pt x="1749" y="26"/>
                    <a:pt x="1749" y="25"/>
                    <a:pt x="1749" y="25"/>
                  </a:cubicBezTo>
                  <a:cubicBezTo>
                    <a:pt x="1749" y="25"/>
                    <a:pt x="1749" y="24"/>
                    <a:pt x="1749" y="24"/>
                  </a:cubicBezTo>
                  <a:cubicBezTo>
                    <a:pt x="1749" y="24"/>
                    <a:pt x="1749" y="24"/>
                    <a:pt x="1749" y="23"/>
                  </a:cubicBezTo>
                  <a:cubicBezTo>
                    <a:pt x="1749" y="23"/>
                    <a:pt x="1749" y="23"/>
                    <a:pt x="1749" y="23"/>
                  </a:cubicBezTo>
                  <a:cubicBezTo>
                    <a:pt x="1749" y="23"/>
                    <a:pt x="1749" y="22"/>
                    <a:pt x="1748" y="22"/>
                  </a:cubicBezTo>
                  <a:cubicBezTo>
                    <a:pt x="1748" y="22"/>
                    <a:pt x="1748" y="22"/>
                    <a:pt x="1748" y="22"/>
                  </a:cubicBezTo>
                  <a:cubicBezTo>
                    <a:pt x="1748" y="22"/>
                    <a:pt x="1748" y="21"/>
                    <a:pt x="1748" y="21"/>
                  </a:cubicBezTo>
                  <a:cubicBezTo>
                    <a:pt x="1748" y="21"/>
                    <a:pt x="1748" y="21"/>
                    <a:pt x="1748" y="21"/>
                  </a:cubicBezTo>
                  <a:cubicBezTo>
                    <a:pt x="1748" y="21"/>
                    <a:pt x="1748" y="21"/>
                    <a:pt x="1748" y="21"/>
                  </a:cubicBezTo>
                  <a:cubicBezTo>
                    <a:pt x="1748" y="21"/>
                    <a:pt x="1748" y="20"/>
                    <a:pt x="1748" y="20"/>
                  </a:cubicBezTo>
                  <a:cubicBezTo>
                    <a:pt x="1748" y="20"/>
                    <a:pt x="1748" y="20"/>
                    <a:pt x="1748" y="20"/>
                  </a:cubicBezTo>
                  <a:cubicBezTo>
                    <a:pt x="1748" y="20"/>
                    <a:pt x="1748" y="20"/>
                    <a:pt x="1747" y="19"/>
                  </a:cubicBezTo>
                  <a:cubicBezTo>
                    <a:pt x="1747" y="19"/>
                    <a:pt x="1747" y="19"/>
                    <a:pt x="1747" y="19"/>
                  </a:cubicBezTo>
                  <a:cubicBezTo>
                    <a:pt x="1747" y="19"/>
                    <a:pt x="1747" y="19"/>
                    <a:pt x="1747" y="19"/>
                  </a:cubicBezTo>
                  <a:cubicBezTo>
                    <a:pt x="1747" y="19"/>
                    <a:pt x="1747" y="19"/>
                    <a:pt x="1747" y="19"/>
                  </a:cubicBezTo>
                  <a:cubicBezTo>
                    <a:pt x="1747" y="18"/>
                    <a:pt x="1747" y="18"/>
                    <a:pt x="1747" y="18"/>
                  </a:cubicBezTo>
                  <a:cubicBezTo>
                    <a:pt x="1747" y="18"/>
                    <a:pt x="1747" y="18"/>
                    <a:pt x="1747" y="18"/>
                  </a:cubicBezTo>
                  <a:cubicBezTo>
                    <a:pt x="1746" y="18"/>
                    <a:pt x="1747" y="17"/>
                    <a:pt x="1746" y="17"/>
                  </a:cubicBezTo>
                  <a:cubicBezTo>
                    <a:pt x="1746" y="17"/>
                    <a:pt x="1746" y="17"/>
                    <a:pt x="1746" y="17"/>
                  </a:cubicBezTo>
                  <a:cubicBezTo>
                    <a:pt x="1746" y="17"/>
                    <a:pt x="1746" y="17"/>
                    <a:pt x="1746" y="17"/>
                  </a:cubicBezTo>
                  <a:cubicBezTo>
                    <a:pt x="1746" y="17"/>
                    <a:pt x="1746" y="17"/>
                    <a:pt x="1746" y="17"/>
                  </a:cubicBezTo>
                  <a:cubicBezTo>
                    <a:pt x="1746" y="17"/>
                    <a:pt x="1746" y="16"/>
                    <a:pt x="1746" y="16"/>
                  </a:cubicBezTo>
                  <a:cubicBezTo>
                    <a:pt x="1746" y="16"/>
                    <a:pt x="1746" y="16"/>
                    <a:pt x="1746" y="16"/>
                  </a:cubicBezTo>
                  <a:cubicBezTo>
                    <a:pt x="1746" y="16"/>
                    <a:pt x="1745" y="16"/>
                    <a:pt x="1745" y="16"/>
                  </a:cubicBezTo>
                  <a:cubicBezTo>
                    <a:pt x="1745" y="16"/>
                    <a:pt x="1745" y="16"/>
                    <a:pt x="1745" y="16"/>
                  </a:cubicBezTo>
                  <a:cubicBezTo>
                    <a:pt x="1745" y="16"/>
                    <a:pt x="1745" y="15"/>
                    <a:pt x="1745" y="15"/>
                  </a:cubicBezTo>
                  <a:cubicBezTo>
                    <a:pt x="1745" y="15"/>
                    <a:pt x="1745" y="15"/>
                    <a:pt x="1745" y="15"/>
                  </a:cubicBezTo>
                  <a:cubicBezTo>
                    <a:pt x="1745" y="15"/>
                    <a:pt x="1744" y="15"/>
                    <a:pt x="1744" y="15"/>
                  </a:cubicBezTo>
                  <a:cubicBezTo>
                    <a:pt x="1744" y="15"/>
                    <a:pt x="1744" y="15"/>
                    <a:pt x="1744" y="15"/>
                  </a:cubicBezTo>
                  <a:cubicBezTo>
                    <a:pt x="1744" y="14"/>
                    <a:pt x="1744" y="14"/>
                    <a:pt x="1744" y="14"/>
                  </a:cubicBezTo>
                  <a:cubicBezTo>
                    <a:pt x="1744" y="14"/>
                    <a:pt x="1744" y="14"/>
                    <a:pt x="1744" y="14"/>
                  </a:cubicBezTo>
                  <a:cubicBezTo>
                    <a:pt x="1744" y="14"/>
                    <a:pt x="1744" y="14"/>
                    <a:pt x="1744" y="14"/>
                  </a:cubicBezTo>
                  <a:cubicBezTo>
                    <a:pt x="1744" y="14"/>
                    <a:pt x="1744" y="14"/>
                    <a:pt x="1744" y="14"/>
                  </a:cubicBezTo>
                  <a:cubicBezTo>
                    <a:pt x="1743" y="14"/>
                    <a:pt x="1743" y="14"/>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3" y="13"/>
                    <a:pt x="1743" y="13"/>
                    <a:pt x="1743" y="13"/>
                  </a:cubicBezTo>
                  <a:cubicBezTo>
                    <a:pt x="1742" y="13"/>
                    <a:pt x="1742" y="13"/>
                    <a:pt x="1742" y="12"/>
                  </a:cubicBezTo>
                  <a:cubicBezTo>
                    <a:pt x="1742" y="12"/>
                    <a:pt x="1742" y="12"/>
                    <a:pt x="1742" y="12"/>
                  </a:cubicBezTo>
                  <a:cubicBezTo>
                    <a:pt x="1742" y="12"/>
                    <a:pt x="1742" y="12"/>
                    <a:pt x="1742" y="12"/>
                  </a:cubicBezTo>
                  <a:cubicBezTo>
                    <a:pt x="1742" y="12"/>
                    <a:pt x="1742" y="12"/>
                    <a:pt x="1742" y="12"/>
                  </a:cubicBezTo>
                  <a:cubicBezTo>
                    <a:pt x="1742" y="12"/>
                    <a:pt x="1742" y="12"/>
                    <a:pt x="1741" y="12"/>
                  </a:cubicBezTo>
                  <a:cubicBezTo>
                    <a:pt x="1741" y="12"/>
                    <a:pt x="1741" y="12"/>
                    <a:pt x="1741" y="12"/>
                  </a:cubicBezTo>
                  <a:cubicBezTo>
                    <a:pt x="1741" y="11"/>
                    <a:pt x="1741" y="11"/>
                    <a:pt x="1740" y="11"/>
                  </a:cubicBezTo>
                  <a:cubicBezTo>
                    <a:pt x="1740" y="11"/>
                    <a:pt x="1740" y="11"/>
                    <a:pt x="1740" y="11"/>
                  </a:cubicBezTo>
                  <a:cubicBezTo>
                    <a:pt x="1740" y="11"/>
                    <a:pt x="1740" y="11"/>
                    <a:pt x="1740" y="11"/>
                  </a:cubicBezTo>
                  <a:cubicBezTo>
                    <a:pt x="1740" y="11"/>
                    <a:pt x="1740" y="11"/>
                    <a:pt x="1740" y="11"/>
                  </a:cubicBezTo>
                  <a:cubicBezTo>
                    <a:pt x="1740" y="10"/>
                    <a:pt x="1740" y="11"/>
                    <a:pt x="1739" y="10"/>
                  </a:cubicBezTo>
                  <a:cubicBezTo>
                    <a:pt x="1739" y="10"/>
                    <a:pt x="1739" y="10"/>
                    <a:pt x="1739" y="10"/>
                  </a:cubicBezTo>
                  <a:cubicBezTo>
                    <a:pt x="1739" y="10"/>
                    <a:pt x="1739" y="10"/>
                    <a:pt x="1739" y="10"/>
                  </a:cubicBezTo>
                  <a:cubicBezTo>
                    <a:pt x="1739" y="10"/>
                    <a:pt x="1739" y="10"/>
                    <a:pt x="1739" y="10"/>
                  </a:cubicBezTo>
                  <a:cubicBezTo>
                    <a:pt x="1739" y="10"/>
                    <a:pt x="1739" y="10"/>
                    <a:pt x="1738" y="10"/>
                  </a:cubicBezTo>
                  <a:cubicBezTo>
                    <a:pt x="1738" y="10"/>
                    <a:pt x="1738" y="10"/>
                    <a:pt x="1738" y="10"/>
                  </a:cubicBezTo>
                  <a:cubicBezTo>
                    <a:pt x="1738" y="9"/>
                    <a:pt x="1738" y="9"/>
                    <a:pt x="1738" y="9"/>
                  </a:cubicBezTo>
                  <a:cubicBezTo>
                    <a:pt x="1738" y="9"/>
                    <a:pt x="1738" y="9"/>
                    <a:pt x="1738" y="9"/>
                  </a:cubicBezTo>
                  <a:cubicBezTo>
                    <a:pt x="1738" y="9"/>
                    <a:pt x="1737" y="9"/>
                    <a:pt x="1737" y="9"/>
                  </a:cubicBezTo>
                  <a:cubicBezTo>
                    <a:pt x="1737" y="9"/>
                    <a:pt x="1737" y="9"/>
                    <a:pt x="1737" y="9"/>
                  </a:cubicBezTo>
                  <a:cubicBezTo>
                    <a:pt x="1737" y="9"/>
                    <a:pt x="1737" y="9"/>
                    <a:pt x="1737" y="9"/>
                  </a:cubicBezTo>
                  <a:cubicBezTo>
                    <a:pt x="1737" y="9"/>
                    <a:pt x="1737" y="9"/>
                    <a:pt x="1737" y="9"/>
                  </a:cubicBezTo>
                  <a:cubicBezTo>
                    <a:pt x="1736" y="8"/>
                    <a:pt x="1736" y="8"/>
                    <a:pt x="1736" y="8"/>
                  </a:cubicBezTo>
                  <a:cubicBezTo>
                    <a:pt x="1736" y="8"/>
                    <a:pt x="1736" y="8"/>
                    <a:pt x="1736" y="8"/>
                  </a:cubicBezTo>
                  <a:cubicBezTo>
                    <a:pt x="1736" y="8"/>
                    <a:pt x="1735" y="8"/>
                    <a:pt x="1735" y="8"/>
                  </a:cubicBezTo>
                  <a:cubicBezTo>
                    <a:pt x="1735" y="8"/>
                    <a:pt x="1735" y="8"/>
                    <a:pt x="1735" y="8"/>
                  </a:cubicBezTo>
                  <a:cubicBezTo>
                    <a:pt x="1735" y="8"/>
                    <a:pt x="1734" y="8"/>
                    <a:pt x="1734" y="8"/>
                  </a:cubicBezTo>
                  <a:cubicBezTo>
                    <a:pt x="1734" y="8"/>
                    <a:pt x="1734" y="8"/>
                    <a:pt x="1734" y="7"/>
                  </a:cubicBezTo>
                  <a:cubicBezTo>
                    <a:pt x="1734" y="7"/>
                    <a:pt x="1733" y="7"/>
                    <a:pt x="1733" y="7"/>
                  </a:cubicBezTo>
                  <a:cubicBezTo>
                    <a:pt x="1733" y="7"/>
                    <a:pt x="1733" y="7"/>
                    <a:pt x="1733" y="7"/>
                  </a:cubicBezTo>
                  <a:cubicBezTo>
                    <a:pt x="1733" y="7"/>
                    <a:pt x="1732" y="7"/>
                    <a:pt x="1732" y="7"/>
                  </a:cubicBezTo>
                  <a:cubicBezTo>
                    <a:pt x="1732" y="7"/>
                    <a:pt x="1732" y="7"/>
                    <a:pt x="1732" y="7"/>
                  </a:cubicBezTo>
                  <a:cubicBezTo>
                    <a:pt x="1732" y="7"/>
                    <a:pt x="1732" y="7"/>
                    <a:pt x="1732" y="7"/>
                  </a:cubicBezTo>
                  <a:cubicBezTo>
                    <a:pt x="1731" y="7"/>
                    <a:pt x="1731" y="7"/>
                    <a:pt x="1731" y="7"/>
                  </a:cubicBezTo>
                  <a:cubicBezTo>
                    <a:pt x="1730" y="7"/>
                    <a:pt x="1730" y="7"/>
                    <a:pt x="1730" y="7"/>
                  </a:cubicBezTo>
                  <a:cubicBezTo>
                    <a:pt x="1730" y="6"/>
                    <a:pt x="1730" y="6"/>
                    <a:pt x="1730" y="6"/>
                  </a:cubicBezTo>
                  <a:cubicBezTo>
                    <a:pt x="1730" y="6"/>
                    <a:pt x="1729" y="7"/>
                    <a:pt x="1729" y="6"/>
                  </a:cubicBezTo>
                  <a:cubicBezTo>
                    <a:pt x="1728" y="6"/>
                    <a:pt x="1728" y="6"/>
                    <a:pt x="1728" y="6"/>
                  </a:cubicBezTo>
                  <a:cubicBezTo>
                    <a:pt x="1727" y="6"/>
                    <a:pt x="1726" y="6"/>
                    <a:pt x="1726" y="6"/>
                  </a:cubicBezTo>
                  <a:cubicBezTo>
                    <a:pt x="1725" y="6"/>
                    <a:pt x="1724" y="6"/>
                    <a:pt x="1724" y="6"/>
                  </a:cubicBezTo>
                  <a:cubicBezTo>
                    <a:pt x="1723" y="6"/>
                    <a:pt x="1722" y="6"/>
                    <a:pt x="1722" y="6"/>
                  </a:cubicBezTo>
                  <a:cubicBezTo>
                    <a:pt x="1721" y="6"/>
                    <a:pt x="1720" y="6"/>
                    <a:pt x="1719" y="6"/>
                  </a:cubicBezTo>
                  <a:cubicBezTo>
                    <a:pt x="1719" y="6"/>
                    <a:pt x="1718" y="6"/>
                    <a:pt x="1717" y="6"/>
                  </a:cubicBezTo>
                  <a:cubicBezTo>
                    <a:pt x="1717" y="6"/>
                    <a:pt x="1716" y="6"/>
                    <a:pt x="1716" y="6"/>
                  </a:cubicBezTo>
                  <a:cubicBezTo>
                    <a:pt x="1716" y="7"/>
                    <a:pt x="1715" y="6"/>
                    <a:pt x="1714" y="6"/>
                  </a:cubicBezTo>
                  <a:cubicBezTo>
                    <a:pt x="1714" y="7"/>
                    <a:pt x="1714" y="7"/>
                    <a:pt x="1714" y="7"/>
                  </a:cubicBezTo>
                  <a:cubicBezTo>
                    <a:pt x="1714" y="7"/>
                    <a:pt x="1714" y="7"/>
                    <a:pt x="1714" y="7"/>
                  </a:cubicBezTo>
                  <a:cubicBezTo>
                    <a:pt x="1714" y="7"/>
                    <a:pt x="1713" y="7"/>
                    <a:pt x="1713" y="7"/>
                  </a:cubicBezTo>
                  <a:cubicBezTo>
                    <a:pt x="1713" y="7"/>
                    <a:pt x="1713" y="7"/>
                    <a:pt x="1713" y="7"/>
                  </a:cubicBezTo>
                  <a:cubicBezTo>
                    <a:pt x="1712" y="7"/>
                    <a:pt x="1712" y="7"/>
                    <a:pt x="1712" y="7"/>
                  </a:cubicBezTo>
                  <a:cubicBezTo>
                    <a:pt x="1711" y="7"/>
                    <a:pt x="1711" y="7"/>
                    <a:pt x="1711" y="7"/>
                  </a:cubicBezTo>
                  <a:cubicBezTo>
                    <a:pt x="1711" y="7"/>
                    <a:pt x="1711" y="7"/>
                    <a:pt x="1711" y="7"/>
                  </a:cubicBezTo>
                  <a:cubicBezTo>
                    <a:pt x="1711" y="7"/>
                    <a:pt x="1711" y="7"/>
                    <a:pt x="1710" y="8"/>
                  </a:cubicBezTo>
                  <a:cubicBezTo>
                    <a:pt x="1710" y="8"/>
                    <a:pt x="1710" y="8"/>
                    <a:pt x="1710" y="8"/>
                  </a:cubicBezTo>
                  <a:cubicBezTo>
                    <a:pt x="1710" y="8"/>
                    <a:pt x="1710" y="8"/>
                    <a:pt x="1710" y="8"/>
                  </a:cubicBezTo>
                  <a:cubicBezTo>
                    <a:pt x="1710" y="8"/>
                    <a:pt x="1710" y="8"/>
                    <a:pt x="1709" y="8"/>
                  </a:cubicBezTo>
                  <a:cubicBezTo>
                    <a:pt x="1709" y="8"/>
                    <a:pt x="1709" y="8"/>
                    <a:pt x="1709" y="8"/>
                  </a:cubicBezTo>
                  <a:cubicBezTo>
                    <a:pt x="1709" y="8"/>
                    <a:pt x="1709" y="8"/>
                    <a:pt x="1709" y="8"/>
                  </a:cubicBezTo>
                  <a:cubicBezTo>
                    <a:pt x="1709" y="8"/>
                    <a:pt x="1709" y="8"/>
                    <a:pt x="1709" y="8"/>
                  </a:cubicBezTo>
                  <a:cubicBezTo>
                    <a:pt x="1709" y="8"/>
                    <a:pt x="1709" y="8"/>
                    <a:pt x="1709" y="8"/>
                  </a:cubicBezTo>
                  <a:cubicBezTo>
                    <a:pt x="1708" y="8"/>
                    <a:pt x="1708" y="8"/>
                    <a:pt x="1708" y="9"/>
                  </a:cubicBezTo>
                  <a:cubicBezTo>
                    <a:pt x="1708" y="9"/>
                    <a:pt x="1708" y="9"/>
                    <a:pt x="1708" y="9"/>
                  </a:cubicBezTo>
                  <a:cubicBezTo>
                    <a:pt x="1708" y="9"/>
                    <a:pt x="1707" y="9"/>
                    <a:pt x="1707" y="9"/>
                  </a:cubicBezTo>
                  <a:cubicBezTo>
                    <a:pt x="1707" y="9"/>
                    <a:pt x="1707" y="9"/>
                    <a:pt x="1707" y="9"/>
                  </a:cubicBezTo>
                  <a:cubicBezTo>
                    <a:pt x="1707" y="9"/>
                    <a:pt x="1707" y="9"/>
                    <a:pt x="1706" y="9"/>
                  </a:cubicBezTo>
                  <a:cubicBezTo>
                    <a:pt x="1706" y="9"/>
                    <a:pt x="1706" y="9"/>
                    <a:pt x="1706" y="9"/>
                  </a:cubicBezTo>
                  <a:cubicBezTo>
                    <a:pt x="1706" y="9"/>
                    <a:pt x="1706" y="9"/>
                    <a:pt x="1706" y="10"/>
                  </a:cubicBezTo>
                  <a:cubicBezTo>
                    <a:pt x="1706" y="10"/>
                    <a:pt x="1706" y="10"/>
                    <a:pt x="1706" y="10"/>
                  </a:cubicBezTo>
                  <a:cubicBezTo>
                    <a:pt x="1706" y="10"/>
                    <a:pt x="1705" y="10"/>
                    <a:pt x="1705" y="10"/>
                  </a:cubicBezTo>
                  <a:cubicBezTo>
                    <a:pt x="1705" y="10"/>
                    <a:pt x="1705" y="10"/>
                    <a:pt x="1705" y="10"/>
                  </a:cubicBezTo>
                  <a:cubicBezTo>
                    <a:pt x="1705" y="10"/>
                    <a:pt x="1705" y="10"/>
                    <a:pt x="1705" y="10"/>
                  </a:cubicBezTo>
                  <a:cubicBezTo>
                    <a:pt x="1705" y="10"/>
                    <a:pt x="1705" y="10"/>
                    <a:pt x="1705" y="10"/>
                  </a:cubicBezTo>
                  <a:cubicBezTo>
                    <a:pt x="1704" y="11"/>
                    <a:pt x="1704" y="10"/>
                    <a:pt x="1704" y="11"/>
                  </a:cubicBezTo>
                  <a:cubicBezTo>
                    <a:pt x="1704" y="11"/>
                    <a:pt x="1704" y="11"/>
                    <a:pt x="1704" y="11"/>
                  </a:cubicBezTo>
                  <a:cubicBezTo>
                    <a:pt x="1704" y="11"/>
                    <a:pt x="1704" y="11"/>
                    <a:pt x="1704" y="11"/>
                  </a:cubicBezTo>
                  <a:cubicBezTo>
                    <a:pt x="1704" y="11"/>
                    <a:pt x="1704" y="11"/>
                    <a:pt x="1704" y="11"/>
                  </a:cubicBezTo>
                  <a:cubicBezTo>
                    <a:pt x="1703" y="11"/>
                    <a:pt x="1703" y="11"/>
                    <a:pt x="1703" y="11"/>
                  </a:cubicBezTo>
                  <a:cubicBezTo>
                    <a:pt x="1703" y="11"/>
                    <a:pt x="1703" y="11"/>
                    <a:pt x="1703" y="11"/>
                  </a:cubicBezTo>
                  <a:cubicBezTo>
                    <a:pt x="1703" y="11"/>
                    <a:pt x="1703" y="12"/>
                    <a:pt x="1703" y="12"/>
                  </a:cubicBezTo>
                  <a:cubicBezTo>
                    <a:pt x="1703" y="12"/>
                    <a:pt x="1703" y="12"/>
                    <a:pt x="1703" y="12"/>
                  </a:cubicBezTo>
                  <a:cubicBezTo>
                    <a:pt x="1702" y="12"/>
                    <a:pt x="1702" y="12"/>
                    <a:pt x="1702" y="12"/>
                  </a:cubicBezTo>
                  <a:cubicBezTo>
                    <a:pt x="1702" y="12"/>
                    <a:pt x="1702" y="12"/>
                    <a:pt x="1702" y="12"/>
                  </a:cubicBezTo>
                  <a:cubicBezTo>
                    <a:pt x="1702" y="12"/>
                    <a:pt x="1702" y="12"/>
                    <a:pt x="1702" y="12"/>
                  </a:cubicBezTo>
                  <a:cubicBezTo>
                    <a:pt x="1702" y="12"/>
                    <a:pt x="1702" y="12"/>
                    <a:pt x="1702" y="12"/>
                  </a:cubicBezTo>
                  <a:cubicBezTo>
                    <a:pt x="1701" y="12"/>
                    <a:pt x="1701" y="13"/>
                    <a:pt x="1701" y="13"/>
                  </a:cubicBezTo>
                  <a:cubicBezTo>
                    <a:pt x="1701" y="13"/>
                    <a:pt x="1701" y="13"/>
                    <a:pt x="1701" y="13"/>
                  </a:cubicBezTo>
                  <a:cubicBezTo>
                    <a:pt x="1701" y="13"/>
                    <a:pt x="1701" y="13"/>
                    <a:pt x="1701" y="13"/>
                  </a:cubicBezTo>
                  <a:cubicBezTo>
                    <a:pt x="1701" y="13"/>
                    <a:pt x="1701" y="13"/>
                    <a:pt x="1701" y="13"/>
                  </a:cubicBezTo>
                  <a:cubicBezTo>
                    <a:pt x="1701" y="13"/>
                    <a:pt x="1701" y="13"/>
                    <a:pt x="1700" y="13"/>
                  </a:cubicBezTo>
                  <a:cubicBezTo>
                    <a:pt x="1700" y="13"/>
                    <a:pt x="1700" y="13"/>
                    <a:pt x="1700" y="13"/>
                  </a:cubicBezTo>
                  <a:cubicBezTo>
                    <a:pt x="1700" y="14"/>
                    <a:pt x="1699" y="14"/>
                    <a:pt x="1699" y="15"/>
                  </a:cubicBezTo>
                  <a:cubicBezTo>
                    <a:pt x="1699" y="15"/>
                    <a:pt x="1699" y="15"/>
                    <a:pt x="1699" y="15"/>
                  </a:cubicBezTo>
                  <a:cubicBezTo>
                    <a:pt x="1699" y="15"/>
                    <a:pt x="1699" y="15"/>
                    <a:pt x="1699" y="15"/>
                  </a:cubicBezTo>
                  <a:cubicBezTo>
                    <a:pt x="1699" y="19"/>
                    <a:pt x="1699" y="22"/>
                    <a:pt x="1699" y="26"/>
                  </a:cubicBezTo>
                  <a:cubicBezTo>
                    <a:pt x="1699" y="26"/>
                    <a:pt x="1699" y="26"/>
                    <a:pt x="1699" y="26"/>
                  </a:cubicBezTo>
                  <a:cubicBezTo>
                    <a:pt x="1699" y="26"/>
                    <a:pt x="1699" y="26"/>
                    <a:pt x="1699" y="26"/>
                  </a:cubicBezTo>
                  <a:cubicBezTo>
                    <a:pt x="1699" y="26"/>
                    <a:pt x="1700" y="26"/>
                    <a:pt x="1700" y="26"/>
                  </a:cubicBezTo>
                  <a:cubicBezTo>
                    <a:pt x="1700" y="26"/>
                    <a:pt x="1700" y="26"/>
                    <a:pt x="1700" y="26"/>
                  </a:cubicBezTo>
                  <a:cubicBezTo>
                    <a:pt x="1700" y="26"/>
                    <a:pt x="1700" y="26"/>
                    <a:pt x="1700" y="26"/>
                  </a:cubicBezTo>
                  <a:cubicBezTo>
                    <a:pt x="1700" y="26"/>
                    <a:pt x="1700" y="26"/>
                    <a:pt x="1700" y="26"/>
                  </a:cubicBezTo>
                  <a:cubicBezTo>
                    <a:pt x="1700" y="26"/>
                    <a:pt x="1700" y="25"/>
                    <a:pt x="1700" y="25"/>
                  </a:cubicBezTo>
                  <a:cubicBezTo>
                    <a:pt x="1700" y="25"/>
                    <a:pt x="1700" y="25"/>
                    <a:pt x="1700" y="25"/>
                  </a:cubicBezTo>
                  <a:cubicBezTo>
                    <a:pt x="1701" y="25"/>
                    <a:pt x="1701" y="25"/>
                    <a:pt x="1701" y="25"/>
                  </a:cubicBezTo>
                  <a:cubicBezTo>
                    <a:pt x="1701" y="25"/>
                    <a:pt x="1701" y="25"/>
                    <a:pt x="1701" y="25"/>
                  </a:cubicBezTo>
                  <a:cubicBezTo>
                    <a:pt x="1701" y="25"/>
                    <a:pt x="1701" y="25"/>
                    <a:pt x="1701" y="24"/>
                  </a:cubicBezTo>
                  <a:cubicBezTo>
                    <a:pt x="1701" y="25"/>
                    <a:pt x="1701" y="25"/>
                    <a:pt x="1701" y="25"/>
                  </a:cubicBezTo>
                  <a:cubicBezTo>
                    <a:pt x="1701" y="24"/>
                    <a:pt x="1701" y="24"/>
                    <a:pt x="1701" y="24"/>
                  </a:cubicBezTo>
                  <a:cubicBezTo>
                    <a:pt x="1701" y="24"/>
                    <a:pt x="1701" y="24"/>
                    <a:pt x="1701" y="24"/>
                  </a:cubicBezTo>
                  <a:cubicBezTo>
                    <a:pt x="1702" y="24"/>
                    <a:pt x="1702" y="24"/>
                    <a:pt x="1702" y="24"/>
                  </a:cubicBezTo>
                  <a:cubicBezTo>
                    <a:pt x="1702" y="24"/>
                    <a:pt x="1702" y="24"/>
                    <a:pt x="1702" y="24"/>
                  </a:cubicBezTo>
                  <a:cubicBezTo>
                    <a:pt x="1702" y="24"/>
                    <a:pt x="1702" y="24"/>
                    <a:pt x="1702" y="23"/>
                  </a:cubicBezTo>
                  <a:cubicBezTo>
                    <a:pt x="1702" y="24"/>
                    <a:pt x="1702" y="24"/>
                    <a:pt x="1702" y="24"/>
                  </a:cubicBezTo>
                  <a:cubicBezTo>
                    <a:pt x="1702" y="23"/>
                    <a:pt x="1702" y="23"/>
                    <a:pt x="1702" y="23"/>
                  </a:cubicBezTo>
                  <a:cubicBezTo>
                    <a:pt x="1702" y="23"/>
                    <a:pt x="1702" y="23"/>
                    <a:pt x="1702" y="23"/>
                  </a:cubicBezTo>
                  <a:cubicBezTo>
                    <a:pt x="1703" y="23"/>
                    <a:pt x="1703" y="23"/>
                    <a:pt x="1703" y="23"/>
                  </a:cubicBezTo>
                  <a:cubicBezTo>
                    <a:pt x="1703" y="23"/>
                    <a:pt x="1703" y="23"/>
                    <a:pt x="1703" y="23"/>
                  </a:cubicBezTo>
                  <a:cubicBezTo>
                    <a:pt x="1703" y="23"/>
                    <a:pt x="1703" y="23"/>
                    <a:pt x="1703" y="23"/>
                  </a:cubicBezTo>
                  <a:cubicBezTo>
                    <a:pt x="1703" y="23"/>
                    <a:pt x="1703" y="23"/>
                    <a:pt x="1703" y="23"/>
                  </a:cubicBezTo>
                  <a:cubicBezTo>
                    <a:pt x="1703" y="22"/>
                    <a:pt x="1704" y="22"/>
                    <a:pt x="1704" y="22"/>
                  </a:cubicBezTo>
                  <a:cubicBezTo>
                    <a:pt x="1704" y="22"/>
                    <a:pt x="1704" y="22"/>
                    <a:pt x="1704" y="22"/>
                  </a:cubicBezTo>
                  <a:cubicBezTo>
                    <a:pt x="1704" y="22"/>
                    <a:pt x="1704" y="22"/>
                    <a:pt x="1704" y="22"/>
                  </a:cubicBezTo>
                  <a:cubicBezTo>
                    <a:pt x="1704" y="22"/>
                    <a:pt x="1704" y="22"/>
                    <a:pt x="1704" y="22"/>
                  </a:cubicBezTo>
                  <a:cubicBezTo>
                    <a:pt x="1704" y="22"/>
                    <a:pt x="1704" y="22"/>
                    <a:pt x="1705" y="21"/>
                  </a:cubicBezTo>
                  <a:cubicBezTo>
                    <a:pt x="1705" y="21"/>
                    <a:pt x="1705" y="21"/>
                    <a:pt x="1705" y="21"/>
                  </a:cubicBezTo>
                  <a:cubicBezTo>
                    <a:pt x="1705" y="21"/>
                    <a:pt x="1705" y="21"/>
                    <a:pt x="1706" y="21"/>
                  </a:cubicBezTo>
                  <a:cubicBezTo>
                    <a:pt x="1706" y="21"/>
                    <a:pt x="1706" y="21"/>
                    <a:pt x="1706" y="21"/>
                  </a:cubicBezTo>
                  <a:cubicBezTo>
                    <a:pt x="1706" y="21"/>
                    <a:pt x="1706" y="21"/>
                    <a:pt x="1706" y="20"/>
                  </a:cubicBezTo>
                  <a:cubicBezTo>
                    <a:pt x="1706" y="20"/>
                    <a:pt x="1706" y="20"/>
                    <a:pt x="1706" y="20"/>
                  </a:cubicBezTo>
                  <a:cubicBezTo>
                    <a:pt x="1706" y="20"/>
                    <a:pt x="1707" y="20"/>
                    <a:pt x="1707" y="20"/>
                  </a:cubicBezTo>
                  <a:cubicBezTo>
                    <a:pt x="1707" y="20"/>
                    <a:pt x="1707" y="20"/>
                    <a:pt x="1707" y="20"/>
                  </a:cubicBezTo>
                  <a:cubicBezTo>
                    <a:pt x="1707" y="20"/>
                    <a:pt x="1707" y="20"/>
                    <a:pt x="1707" y="20"/>
                  </a:cubicBezTo>
                  <a:cubicBezTo>
                    <a:pt x="1707" y="20"/>
                    <a:pt x="1707" y="20"/>
                    <a:pt x="1707" y="20"/>
                  </a:cubicBezTo>
                  <a:cubicBezTo>
                    <a:pt x="1707" y="19"/>
                    <a:pt x="1708" y="20"/>
                    <a:pt x="1708" y="19"/>
                  </a:cubicBezTo>
                  <a:cubicBezTo>
                    <a:pt x="1708" y="19"/>
                    <a:pt x="1708" y="19"/>
                    <a:pt x="1708" y="19"/>
                  </a:cubicBezTo>
                  <a:cubicBezTo>
                    <a:pt x="1708" y="19"/>
                    <a:pt x="1708" y="19"/>
                    <a:pt x="1708" y="19"/>
                  </a:cubicBezTo>
                  <a:cubicBezTo>
                    <a:pt x="1708" y="19"/>
                    <a:pt x="1708" y="19"/>
                    <a:pt x="1708" y="19"/>
                  </a:cubicBezTo>
                  <a:cubicBezTo>
                    <a:pt x="1709" y="19"/>
                    <a:pt x="1709" y="19"/>
                    <a:pt x="1709" y="19"/>
                  </a:cubicBezTo>
                  <a:cubicBezTo>
                    <a:pt x="1709" y="19"/>
                    <a:pt x="1709" y="19"/>
                    <a:pt x="1709" y="19"/>
                  </a:cubicBezTo>
                  <a:cubicBezTo>
                    <a:pt x="1709" y="18"/>
                    <a:pt x="1709" y="19"/>
                    <a:pt x="1709" y="18"/>
                  </a:cubicBezTo>
                  <a:cubicBezTo>
                    <a:pt x="1709" y="18"/>
                    <a:pt x="1709" y="18"/>
                    <a:pt x="1709" y="18"/>
                  </a:cubicBezTo>
                  <a:cubicBezTo>
                    <a:pt x="1710" y="18"/>
                    <a:pt x="1710" y="18"/>
                    <a:pt x="1710" y="18"/>
                  </a:cubicBezTo>
                  <a:cubicBezTo>
                    <a:pt x="1710" y="18"/>
                    <a:pt x="1710" y="18"/>
                    <a:pt x="1710" y="18"/>
                  </a:cubicBezTo>
                  <a:cubicBezTo>
                    <a:pt x="1710" y="18"/>
                    <a:pt x="1711" y="18"/>
                    <a:pt x="1711" y="18"/>
                  </a:cubicBezTo>
                  <a:cubicBezTo>
                    <a:pt x="1711" y="18"/>
                    <a:pt x="1711" y="18"/>
                    <a:pt x="1711" y="18"/>
                  </a:cubicBezTo>
                  <a:cubicBezTo>
                    <a:pt x="1711" y="17"/>
                    <a:pt x="1711" y="17"/>
                    <a:pt x="1712" y="17"/>
                  </a:cubicBezTo>
                  <a:cubicBezTo>
                    <a:pt x="1712" y="17"/>
                    <a:pt x="1712" y="17"/>
                    <a:pt x="1712" y="17"/>
                  </a:cubicBezTo>
                  <a:cubicBezTo>
                    <a:pt x="1712" y="17"/>
                    <a:pt x="1712" y="17"/>
                    <a:pt x="1712" y="17"/>
                  </a:cubicBezTo>
                  <a:cubicBezTo>
                    <a:pt x="1712" y="17"/>
                    <a:pt x="1712" y="17"/>
                    <a:pt x="1713" y="17"/>
                  </a:cubicBezTo>
                  <a:cubicBezTo>
                    <a:pt x="1713" y="17"/>
                    <a:pt x="1713" y="17"/>
                    <a:pt x="1713" y="17"/>
                  </a:cubicBezTo>
                  <a:cubicBezTo>
                    <a:pt x="1713" y="17"/>
                    <a:pt x="1713" y="17"/>
                    <a:pt x="1713" y="17"/>
                  </a:cubicBezTo>
                  <a:cubicBezTo>
                    <a:pt x="1713" y="17"/>
                    <a:pt x="1713" y="17"/>
                    <a:pt x="1713" y="17"/>
                  </a:cubicBezTo>
                  <a:cubicBezTo>
                    <a:pt x="1713" y="17"/>
                    <a:pt x="1713" y="17"/>
                    <a:pt x="1713" y="17"/>
                  </a:cubicBezTo>
                  <a:cubicBezTo>
                    <a:pt x="1714" y="16"/>
                    <a:pt x="1714" y="16"/>
                    <a:pt x="1714" y="16"/>
                  </a:cubicBezTo>
                  <a:cubicBezTo>
                    <a:pt x="1714" y="16"/>
                    <a:pt x="1714" y="16"/>
                    <a:pt x="1714" y="16"/>
                  </a:cubicBezTo>
                  <a:cubicBezTo>
                    <a:pt x="1715" y="16"/>
                    <a:pt x="1715" y="16"/>
                    <a:pt x="1715" y="16"/>
                  </a:cubicBezTo>
                  <a:cubicBezTo>
                    <a:pt x="1715" y="16"/>
                    <a:pt x="1715" y="16"/>
                    <a:pt x="1716" y="16"/>
                  </a:cubicBezTo>
                  <a:cubicBezTo>
                    <a:pt x="1716" y="16"/>
                    <a:pt x="1716" y="16"/>
                    <a:pt x="1716" y="16"/>
                  </a:cubicBezTo>
                  <a:cubicBezTo>
                    <a:pt x="1716" y="16"/>
                    <a:pt x="1717" y="16"/>
                    <a:pt x="1717" y="16"/>
                  </a:cubicBezTo>
                  <a:cubicBezTo>
                    <a:pt x="1717" y="15"/>
                    <a:pt x="1717" y="15"/>
                    <a:pt x="1717" y="15"/>
                  </a:cubicBezTo>
                  <a:cubicBezTo>
                    <a:pt x="1717" y="15"/>
                    <a:pt x="1717" y="15"/>
                    <a:pt x="1717" y="15"/>
                  </a:cubicBezTo>
                  <a:cubicBezTo>
                    <a:pt x="1718" y="15"/>
                    <a:pt x="1719" y="16"/>
                    <a:pt x="1719" y="15"/>
                  </a:cubicBezTo>
                  <a:cubicBezTo>
                    <a:pt x="1720" y="15"/>
                    <a:pt x="1720" y="15"/>
                    <a:pt x="1720" y="15"/>
                  </a:cubicBezTo>
                  <a:cubicBezTo>
                    <a:pt x="1721" y="15"/>
                    <a:pt x="1722" y="15"/>
                    <a:pt x="1723" y="15"/>
                  </a:cubicBezTo>
                  <a:cubicBezTo>
                    <a:pt x="1723" y="15"/>
                    <a:pt x="1723" y="15"/>
                    <a:pt x="1724" y="15"/>
                  </a:cubicBezTo>
                  <a:cubicBezTo>
                    <a:pt x="1724" y="16"/>
                    <a:pt x="1725" y="15"/>
                    <a:pt x="1726" y="16"/>
                  </a:cubicBezTo>
                  <a:cubicBezTo>
                    <a:pt x="1726" y="15"/>
                    <a:pt x="1726" y="15"/>
                    <a:pt x="1726" y="15"/>
                  </a:cubicBezTo>
                  <a:cubicBezTo>
                    <a:pt x="1726" y="16"/>
                    <a:pt x="1726" y="16"/>
                    <a:pt x="1726" y="16"/>
                  </a:cubicBezTo>
                  <a:cubicBezTo>
                    <a:pt x="1726" y="16"/>
                    <a:pt x="1727" y="16"/>
                    <a:pt x="1727" y="16"/>
                  </a:cubicBezTo>
                  <a:cubicBezTo>
                    <a:pt x="1727" y="16"/>
                    <a:pt x="1727" y="16"/>
                    <a:pt x="1727" y="16"/>
                  </a:cubicBezTo>
                  <a:cubicBezTo>
                    <a:pt x="1728" y="16"/>
                    <a:pt x="1728" y="16"/>
                    <a:pt x="1728" y="16"/>
                  </a:cubicBezTo>
                  <a:cubicBezTo>
                    <a:pt x="1728" y="16"/>
                    <a:pt x="1728" y="16"/>
                    <a:pt x="1728" y="16"/>
                  </a:cubicBezTo>
                  <a:cubicBezTo>
                    <a:pt x="1729" y="16"/>
                    <a:pt x="1729" y="16"/>
                    <a:pt x="1729" y="16"/>
                  </a:cubicBezTo>
                  <a:cubicBezTo>
                    <a:pt x="1729" y="16"/>
                    <a:pt x="1729" y="16"/>
                    <a:pt x="1729" y="16"/>
                  </a:cubicBezTo>
                  <a:cubicBezTo>
                    <a:pt x="1729" y="16"/>
                    <a:pt x="1729" y="16"/>
                    <a:pt x="1729" y="17"/>
                  </a:cubicBezTo>
                  <a:cubicBezTo>
                    <a:pt x="1729" y="17"/>
                    <a:pt x="1729" y="17"/>
                    <a:pt x="1729" y="17"/>
                  </a:cubicBezTo>
                  <a:cubicBezTo>
                    <a:pt x="1729" y="17"/>
                    <a:pt x="1730" y="17"/>
                    <a:pt x="1730" y="17"/>
                  </a:cubicBezTo>
                  <a:cubicBezTo>
                    <a:pt x="1730" y="17"/>
                    <a:pt x="1730" y="17"/>
                    <a:pt x="1730" y="17"/>
                  </a:cubicBezTo>
                  <a:cubicBezTo>
                    <a:pt x="1730" y="17"/>
                    <a:pt x="1731" y="17"/>
                    <a:pt x="1731" y="17"/>
                  </a:cubicBezTo>
                  <a:cubicBezTo>
                    <a:pt x="1731" y="17"/>
                    <a:pt x="1731" y="17"/>
                    <a:pt x="1731" y="17"/>
                  </a:cubicBezTo>
                  <a:cubicBezTo>
                    <a:pt x="1731" y="17"/>
                    <a:pt x="1731" y="17"/>
                    <a:pt x="1731" y="18"/>
                  </a:cubicBezTo>
                  <a:cubicBezTo>
                    <a:pt x="1731" y="18"/>
                    <a:pt x="1731" y="18"/>
                    <a:pt x="1731" y="18"/>
                  </a:cubicBezTo>
                  <a:cubicBezTo>
                    <a:pt x="1732" y="18"/>
                    <a:pt x="1732" y="18"/>
                    <a:pt x="1732" y="18"/>
                  </a:cubicBezTo>
                  <a:cubicBezTo>
                    <a:pt x="1732" y="18"/>
                    <a:pt x="1732" y="18"/>
                    <a:pt x="1732" y="18"/>
                  </a:cubicBezTo>
                  <a:cubicBezTo>
                    <a:pt x="1732" y="18"/>
                    <a:pt x="1732" y="18"/>
                    <a:pt x="1732" y="18"/>
                  </a:cubicBezTo>
                  <a:cubicBezTo>
                    <a:pt x="1732" y="18"/>
                    <a:pt x="1732" y="18"/>
                    <a:pt x="1732" y="18"/>
                  </a:cubicBezTo>
                  <a:cubicBezTo>
                    <a:pt x="1733" y="18"/>
                    <a:pt x="1733" y="19"/>
                    <a:pt x="1733" y="19"/>
                  </a:cubicBezTo>
                  <a:cubicBezTo>
                    <a:pt x="1733" y="19"/>
                    <a:pt x="1733" y="19"/>
                    <a:pt x="1733" y="19"/>
                  </a:cubicBezTo>
                  <a:cubicBezTo>
                    <a:pt x="1733" y="19"/>
                    <a:pt x="1733" y="19"/>
                    <a:pt x="1733" y="19"/>
                  </a:cubicBezTo>
                  <a:cubicBezTo>
                    <a:pt x="1733" y="19"/>
                    <a:pt x="1733" y="19"/>
                    <a:pt x="1733" y="19"/>
                  </a:cubicBezTo>
                  <a:cubicBezTo>
                    <a:pt x="1734" y="20"/>
                    <a:pt x="1734" y="20"/>
                    <a:pt x="1735" y="21"/>
                  </a:cubicBezTo>
                  <a:cubicBezTo>
                    <a:pt x="1735" y="21"/>
                    <a:pt x="1735" y="21"/>
                    <a:pt x="1735" y="21"/>
                  </a:cubicBezTo>
                  <a:cubicBezTo>
                    <a:pt x="1735" y="21"/>
                    <a:pt x="1735" y="21"/>
                    <a:pt x="1735" y="21"/>
                  </a:cubicBezTo>
                  <a:cubicBezTo>
                    <a:pt x="1735" y="21"/>
                    <a:pt x="1735" y="21"/>
                    <a:pt x="1735" y="21"/>
                  </a:cubicBezTo>
                  <a:cubicBezTo>
                    <a:pt x="1735" y="21"/>
                    <a:pt x="1735" y="21"/>
                    <a:pt x="1736" y="21"/>
                  </a:cubicBezTo>
                  <a:cubicBezTo>
                    <a:pt x="1736" y="21"/>
                    <a:pt x="1736" y="21"/>
                    <a:pt x="1736" y="21"/>
                  </a:cubicBezTo>
                  <a:cubicBezTo>
                    <a:pt x="1736" y="22"/>
                    <a:pt x="1736" y="22"/>
                    <a:pt x="1736" y="22"/>
                  </a:cubicBezTo>
                  <a:cubicBezTo>
                    <a:pt x="1736" y="22"/>
                    <a:pt x="1736" y="22"/>
                    <a:pt x="1736" y="22"/>
                  </a:cubicBezTo>
                  <a:cubicBezTo>
                    <a:pt x="1736" y="22"/>
                    <a:pt x="1736" y="22"/>
                    <a:pt x="1736" y="23"/>
                  </a:cubicBezTo>
                  <a:cubicBezTo>
                    <a:pt x="1736" y="23"/>
                    <a:pt x="1736" y="23"/>
                    <a:pt x="1736" y="23"/>
                  </a:cubicBezTo>
                  <a:cubicBezTo>
                    <a:pt x="1736" y="23"/>
                    <a:pt x="1736" y="23"/>
                    <a:pt x="1737" y="23"/>
                  </a:cubicBezTo>
                  <a:cubicBezTo>
                    <a:pt x="1737" y="23"/>
                    <a:pt x="1737" y="23"/>
                    <a:pt x="1737" y="23"/>
                  </a:cubicBezTo>
                  <a:cubicBezTo>
                    <a:pt x="1737" y="23"/>
                    <a:pt x="1737" y="24"/>
                    <a:pt x="1737" y="24"/>
                  </a:cubicBezTo>
                  <a:cubicBezTo>
                    <a:pt x="1737" y="24"/>
                    <a:pt x="1737" y="24"/>
                    <a:pt x="1737" y="24"/>
                  </a:cubicBezTo>
                  <a:cubicBezTo>
                    <a:pt x="1737" y="24"/>
                    <a:pt x="1737" y="24"/>
                    <a:pt x="1737" y="25"/>
                  </a:cubicBezTo>
                  <a:cubicBezTo>
                    <a:pt x="1737" y="25"/>
                    <a:pt x="1737" y="25"/>
                    <a:pt x="1737" y="25"/>
                  </a:cubicBezTo>
                  <a:cubicBezTo>
                    <a:pt x="1737" y="25"/>
                    <a:pt x="1737" y="25"/>
                    <a:pt x="1737" y="25"/>
                  </a:cubicBezTo>
                  <a:cubicBezTo>
                    <a:pt x="1737" y="25"/>
                    <a:pt x="1737" y="25"/>
                    <a:pt x="1738" y="26"/>
                  </a:cubicBezTo>
                  <a:cubicBezTo>
                    <a:pt x="1738" y="26"/>
                    <a:pt x="1738" y="26"/>
                    <a:pt x="1738" y="26"/>
                  </a:cubicBezTo>
                  <a:cubicBezTo>
                    <a:pt x="1738" y="26"/>
                    <a:pt x="1738" y="26"/>
                    <a:pt x="1738" y="27"/>
                  </a:cubicBezTo>
                  <a:cubicBezTo>
                    <a:pt x="1738" y="27"/>
                    <a:pt x="1738" y="27"/>
                    <a:pt x="1738" y="27"/>
                  </a:cubicBezTo>
                  <a:cubicBezTo>
                    <a:pt x="1738" y="27"/>
                    <a:pt x="1738" y="28"/>
                    <a:pt x="1738" y="28"/>
                  </a:cubicBezTo>
                  <a:cubicBezTo>
                    <a:pt x="1738" y="28"/>
                    <a:pt x="1738" y="29"/>
                    <a:pt x="1738" y="29"/>
                  </a:cubicBezTo>
                  <a:cubicBezTo>
                    <a:pt x="1739" y="31"/>
                    <a:pt x="1739" y="33"/>
                    <a:pt x="1738" y="36"/>
                  </a:cubicBezTo>
                  <a:cubicBezTo>
                    <a:pt x="1738" y="36"/>
                    <a:pt x="1738" y="36"/>
                    <a:pt x="1738" y="36"/>
                  </a:cubicBezTo>
                  <a:cubicBezTo>
                    <a:pt x="1738" y="37"/>
                    <a:pt x="1738" y="37"/>
                    <a:pt x="1738" y="38"/>
                  </a:cubicBezTo>
                  <a:cubicBezTo>
                    <a:pt x="1738" y="38"/>
                    <a:pt x="1738" y="38"/>
                    <a:pt x="1738" y="38"/>
                  </a:cubicBezTo>
                  <a:cubicBezTo>
                    <a:pt x="1738" y="39"/>
                    <a:pt x="1738" y="39"/>
                    <a:pt x="1738" y="39"/>
                  </a:cubicBezTo>
                  <a:cubicBezTo>
                    <a:pt x="1738" y="39"/>
                    <a:pt x="1738" y="39"/>
                    <a:pt x="1738" y="39"/>
                  </a:cubicBezTo>
                  <a:cubicBezTo>
                    <a:pt x="1738" y="40"/>
                    <a:pt x="1738" y="40"/>
                    <a:pt x="1738" y="40"/>
                  </a:cubicBezTo>
                  <a:cubicBezTo>
                    <a:pt x="1737" y="40"/>
                    <a:pt x="1738" y="40"/>
                    <a:pt x="1737" y="41"/>
                  </a:cubicBezTo>
                  <a:cubicBezTo>
                    <a:pt x="1737" y="41"/>
                    <a:pt x="1737" y="41"/>
                    <a:pt x="1737" y="41"/>
                  </a:cubicBezTo>
                  <a:cubicBezTo>
                    <a:pt x="1737" y="41"/>
                    <a:pt x="1737" y="41"/>
                    <a:pt x="1737" y="42"/>
                  </a:cubicBezTo>
                  <a:cubicBezTo>
                    <a:pt x="1737" y="42"/>
                    <a:pt x="1737" y="42"/>
                    <a:pt x="1737" y="42"/>
                  </a:cubicBezTo>
                  <a:cubicBezTo>
                    <a:pt x="1737" y="42"/>
                    <a:pt x="1737" y="42"/>
                    <a:pt x="1737" y="42"/>
                  </a:cubicBezTo>
                  <a:cubicBezTo>
                    <a:pt x="1737" y="43"/>
                    <a:pt x="1737" y="43"/>
                    <a:pt x="1737" y="43"/>
                  </a:cubicBezTo>
                  <a:cubicBezTo>
                    <a:pt x="1736" y="43"/>
                    <a:pt x="1736" y="43"/>
                    <a:pt x="1736" y="43"/>
                  </a:cubicBezTo>
                  <a:cubicBezTo>
                    <a:pt x="1736" y="43"/>
                    <a:pt x="1736" y="43"/>
                    <a:pt x="1736" y="43"/>
                  </a:cubicBezTo>
                  <a:cubicBezTo>
                    <a:pt x="1736" y="44"/>
                    <a:pt x="1736" y="44"/>
                    <a:pt x="1736" y="44"/>
                  </a:cubicBezTo>
                  <a:cubicBezTo>
                    <a:pt x="1736" y="44"/>
                    <a:pt x="1736" y="44"/>
                    <a:pt x="1736" y="44"/>
                  </a:cubicBezTo>
                  <a:cubicBezTo>
                    <a:pt x="1736" y="44"/>
                    <a:pt x="1736" y="45"/>
                    <a:pt x="1736" y="45"/>
                  </a:cubicBezTo>
                  <a:cubicBezTo>
                    <a:pt x="1736" y="45"/>
                    <a:pt x="1736" y="45"/>
                    <a:pt x="1736" y="45"/>
                  </a:cubicBezTo>
                  <a:cubicBezTo>
                    <a:pt x="1735" y="45"/>
                    <a:pt x="1735" y="45"/>
                    <a:pt x="1735" y="45"/>
                  </a:cubicBezTo>
                  <a:cubicBezTo>
                    <a:pt x="1735" y="45"/>
                    <a:pt x="1735" y="45"/>
                    <a:pt x="1735" y="45"/>
                  </a:cubicBezTo>
                  <a:cubicBezTo>
                    <a:pt x="1735" y="45"/>
                    <a:pt x="1735" y="45"/>
                    <a:pt x="1735" y="45"/>
                  </a:cubicBezTo>
                  <a:cubicBezTo>
                    <a:pt x="1735" y="46"/>
                    <a:pt x="1735" y="46"/>
                    <a:pt x="1735" y="46"/>
                  </a:cubicBezTo>
                  <a:cubicBezTo>
                    <a:pt x="1735" y="46"/>
                    <a:pt x="1735" y="46"/>
                    <a:pt x="1735" y="46"/>
                  </a:cubicBezTo>
                  <a:cubicBezTo>
                    <a:pt x="1735" y="46"/>
                    <a:pt x="1735" y="46"/>
                    <a:pt x="1735" y="47"/>
                  </a:cubicBezTo>
                  <a:cubicBezTo>
                    <a:pt x="1735" y="47"/>
                    <a:pt x="1735" y="47"/>
                    <a:pt x="1735" y="47"/>
                  </a:cubicBezTo>
                  <a:cubicBezTo>
                    <a:pt x="1734" y="47"/>
                    <a:pt x="1734" y="47"/>
                    <a:pt x="1734" y="47"/>
                  </a:cubicBezTo>
                  <a:cubicBezTo>
                    <a:pt x="1734" y="47"/>
                    <a:pt x="1734" y="47"/>
                    <a:pt x="1734" y="47"/>
                  </a:cubicBezTo>
                  <a:cubicBezTo>
                    <a:pt x="1734" y="47"/>
                    <a:pt x="1734" y="47"/>
                    <a:pt x="1734" y="48"/>
                  </a:cubicBezTo>
                  <a:cubicBezTo>
                    <a:pt x="1734" y="48"/>
                    <a:pt x="1734" y="48"/>
                    <a:pt x="1734" y="48"/>
                  </a:cubicBezTo>
                  <a:cubicBezTo>
                    <a:pt x="1734" y="48"/>
                    <a:pt x="1734" y="48"/>
                    <a:pt x="1734" y="48"/>
                  </a:cubicBezTo>
                  <a:cubicBezTo>
                    <a:pt x="1734" y="48"/>
                    <a:pt x="1734" y="48"/>
                    <a:pt x="1734" y="48"/>
                  </a:cubicBezTo>
                  <a:cubicBezTo>
                    <a:pt x="1733" y="48"/>
                    <a:pt x="1733" y="48"/>
                    <a:pt x="1733" y="48"/>
                  </a:cubicBezTo>
                  <a:cubicBezTo>
                    <a:pt x="1733" y="48"/>
                    <a:pt x="1733" y="48"/>
                    <a:pt x="1733" y="48"/>
                  </a:cubicBezTo>
                  <a:cubicBezTo>
                    <a:pt x="1733" y="48"/>
                    <a:pt x="1733" y="49"/>
                    <a:pt x="1733" y="49"/>
                  </a:cubicBezTo>
                  <a:cubicBezTo>
                    <a:pt x="1733" y="49"/>
                    <a:pt x="1733" y="49"/>
                    <a:pt x="1733" y="49"/>
                  </a:cubicBezTo>
                  <a:cubicBezTo>
                    <a:pt x="1733" y="49"/>
                    <a:pt x="1733" y="49"/>
                    <a:pt x="1732" y="49"/>
                  </a:cubicBezTo>
                  <a:cubicBezTo>
                    <a:pt x="1732" y="49"/>
                    <a:pt x="1732" y="49"/>
                    <a:pt x="1732" y="49"/>
                  </a:cubicBezTo>
                  <a:cubicBezTo>
                    <a:pt x="1732" y="49"/>
                    <a:pt x="1732" y="50"/>
                    <a:pt x="1732" y="50"/>
                  </a:cubicBezTo>
                  <a:cubicBezTo>
                    <a:pt x="1732" y="50"/>
                    <a:pt x="1732" y="50"/>
                    <a:pt x="1732" y="50"/>
                  </a:cubicBezTo>
                  <a:cubicBezTo>
                    <a:pt x="1732" y="50"/>
                    <a:pt x="1732" y="50"/>
                    <a:pt x="1732" y="50"/>
                  </a:cubicBezTo>
                  <a:cubicBezTo>
                    <a:pt x="1732" y="50"/>
                    <a:pt x="1732" y="50"/>
                    <a:pt x="1732" y="50"/>
                  </a:cubicBezTo>
                  <a:cubicBezTo>
                    <a:pt x="1732" y="50"/>
                    <a:pt x="1731" y="50"/>
                    <a:pt x="1731" y="50"/>
                  </a:cubicBezTo>
                  <a:cubicBezTo>
                    <a:pt x="1731" y="50"/>
                    <a:pt x="1731" y="50"/>
                    <a:pt x="1731" y="50"/>
                  </a:cubicBezTo>
                  <a:cubicBezTo>
                    <a:pt x="1730" y="52"/>
                    <a:pt x="1729" y="53"/>
                    <a:pt x="1728" y="54"/>
                  </a:cubicBezTo>
                  <a:cubicBezTo>
                    <a:pt x="1728" y="54"/>
                    <a:pt x="1728" y="54"/>
                    <a:pt x="1728" y="54"/>
                  </a:cubicBezTo>
                  <a:cubicBezTo>
                    <a:pt x="1727" y="54"/>
                    <a:pt x="1727" y="54"/>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7" y="55"/>
                    <a:pt x="1727" y="55"/>
                    <a:pt x="1727" y="55"/>
                  </a:cubicBezTo>
                  <a:cubicBezTo>
                    <a:pt x="1726" y="55"/>
                    <a:pt x="1726" y="55"/>
                    <a:pt x="1726" y="56"/>
                  </a:cubicBezTo>
                  <a:cubicBezTo>
                    <a:pt x="1726" y="56"/>
                    <a:pt x="1726" y="56"/>
                    <a:pt x="1726" y="56"/>
                  </a:cubicBezTo>
                  <a:cubicBezTo>
                    <a:pt x="1726" y="56"/>
                    <a:pt x="1725" y="56"/>
                    <a:pt x="1725" y="56"/>
                  </a:cubicBezTo>
                  <a:cubicBezTo>
                    <a:pt x="1725" y="56"/>
                    <a:pt x="1725" y="56"/>
                    <a:pt x="1725" y="56"/>
                  </a:cubicBezTo>
                  <a:cubicBezTo>
                    <a:pt x="1725" y="56"/>
                    <a:pt x="1725" y="56"/>
                    <a:pt x="1725" y="57"/>
                  </a:cubicBezTo>
                  <a:cubicBezTo>
                    <a:pt x="1725" y="57"/>
                    <a:pt x="1725" y="57"/>
                    <a:pt x="1725" y="57"/>
                  </a:cubicBezTo>
                  <a:cubicBezTo>
                    <a:pt x="1725" y="57"/>
                    <a:pt x="1725" y="57"/>
                    <a:pt x="1724" y="57"/>
                  </a:cubicBezTo>
                  <a:cubicBezTo>
                    <a:pt x="1724" y="57"/>
                    <a:pt x="1724" y="57"/>
                    <a:pt x="1724" y="57"/>
                  </a:cubicBezTo>
                  <a:cubicBezTo>
                    <a:pt x="1724" y="57"/>
                    <a:pt x="1724" y="57"/>
                    <a:pt x="1724" y="57"/>
                  </a:cubicBezTo>
                  <a:cubicBezTo>
                    <a:pt x="1724" y="57"/>
                    <a:pt x="1724" y="57"/>
                    <a:pt x="1724" y="57"/>
                  </a:cubicBezTo>
                  <a:cubicBezTo>
                    <a:pt x="1724" y="58"/>
                    <a:pt x="1724" y="57"/>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8"/>
                    <a:pt x="1723" y="58"/>
                    <a:pt x="1723" y="58"/>
                  </a:cubicBezTo>
                  <a:cubicBezTo>
                    <a:pt x="1723" y="59"/>
                    <a:pt x="1722" y="58"/>
                    <a:pt x="1722" y="59"/>
                  </a:cubicBezTo>
                  <a:cubicBezTo>
                    <a:pt x="1722" y="59"/>
                    <a:pt x="1722" y="59"/>
                    <a:pt x="1722" y="59"/>
                  </a:cubicBezTo>
                  <a:cubicBezTo>
                    <a:pt x="1722" y="59"/>
                    <a:pt x="1722" y="59"/>
                    <a:pt x="1722" y="59"/>
                  </a:cubicBezTo>
                  <a:cubicBezTo>
                    <a:pt x="1722" y="59"/>
                    <a:pt x="1722" y="59"/>
                    <a:pt x="1722" y="59"/>
                  </a:cubicBezTo>
                  <a:cubicBezTo>
                    <a:pt x="1722" y="59"/>
                    <a:pt x="1721" y="59"/>
                    <a:pt x="1721" y="59"/>
                  </a:cubicBezTo>
                  <a:cubicBezTo>
                    <a:pt x="1721" y="59"/>
                    <a:pt x="1721" y="59"/>
                    <a:pt x="1721" y="59"/>
                  </a:cubicBezTo>
                  <a:cubicBezTo>
                    <a:pt x="1721" y="60"/>
                    <a:pt x="1721" y="60"/>
                    <a:pt x="1721" y="60"/>
                  </a:cubicBezTo>
                  <a:cubicBezTo>
                    <a:pt x="1721" y="60"/>
                    <a:pt x="1721" y="60"/>
                    <a:pt x="1721" y="60"/>
                  </a:cubicBezTo>
                  <a:cubicBezTo>
                    <a:pt x="1720" y="60"/>
                    <a:pt x="1720" y="60"/>
                    <a:pt x="1720" y="60"/>
                  </a:cubicBezTo>
                  <a:cubicBezTo>
                    <a:pt x="1720" y="60"/>
                    <a:pt x="1720" y="60"/>
                    <a:pt x="1720" y="60"/>
                  </a:cubicBezTo>
                  <a:cubicBezTo>
                    <a:pt x="1720" y="60"/>
                    <a:pt x="1719" y="60"/>
                    <a:pt x="1719" y="61"/>
                  </a:cubicBezTo>
                  <a:cubicBezTo>
                    <a:pt x="1719" y="61"/>
                    <a:pt x="1719" y="61"/>
                    <a:pt x="1719" y="61"/>
                  </a:cubicBezTo>
                  <a:cubicBezTo>
                    <a:pt x="1719" y="61"/>
                    <a:pt x="1719" y="61"/>
                    <a:pt x="1719" y="61"/>
                  </a:cubicBezTo>
                  <a:cubicBezTo>
                    <a:pt x="1719" y="61"/>
                    <a:pt x="1719" y="61"/>
                    <a:pt x="1719" y="61"/>
                  </a:cubicBezTo>
                  <a:cubicBezTo>
                    <a:pt x="1719" y="61"/>
                    <a:pt x="1718" y="62"/>
                    <a:pt x="1718" y="62"/>
                  </a:cubicBezTo>
                  <a:cubicBezTo>
                    <a:pt x="1718" y="62"/>
                    <a:pt x="1718" y="62"/>
                    <a:pt x="1718" y="62"/>
                  </a:cubicBezTo>
                  <a:cubicBezTo>
                    <a:pt x="1718" y="62"/>
                    <a:pt x="1718" y="62"/>
                    <a:pt x="1717" y="62"/>
                  </a:cubicBezTo>
                  <a:cubicBezTo>
                    <a:pt x="1717" y="62"/>
                    <a:pt x="1717" y="62"/>
                    <a:pt x="1717" y="62"/>
                  </a:cubicBezTo>
                  <a:cubicBezTo>
                    <a:pt x="1717" y="62"/>
                    <a:pt x="1717" y="63"/>
                    <a:pt x="1716" y="63"/>
                  </a:cubicBezTo>
                  <a:cubicBezTo>
                    <a:pt x="1716" y="63"/>
                    <a:pt x="1716" y="63"/>
                    <a:pt x="1716" y="63"/>
                  </a:cubicBezTo>
                  <a:cubicBezTo>
                    <a:pt x="1716" y="63"/>
                    <a:pt x="1716" y="63"/>
                    <a:pt x="1716" y="63"/>
                  </a:cubicBezTo>
                  <a:cubicBezTo>
                    <a:pt x="1716" y="63"/>
                    <a:pt x="1716" y="63"/>
                    <a:pt x="1716" y="63"/>
                  </a:cubicBezTo>
                  <a:cubicBezTo>
                    <a:pt x="1716" y="64"/>
                    <a:pt x="1715" y="64"/>
                    <a:pt x="1715" y="64"/>
                  </a:cubicBezTo>
                  <a:cubicBezTo>
                    <a:pt x="1715" y="64"/>
                    <a:pt x="1715" y="64"/>
                    <a:pt x="1715" y="64"/>
                  </a:cubicBezTo>
                  <a:cubicBezTo>
                    <a:pt x="1715" y="64"/>
                    <a:pt x="1715" y="64"/>
                    <a:pt x="1715" y="64"/>
                  </a:cubicBezTo>
                  <a:cubicBezTo>
                    <a:pt x="1715" y="64"/>
                    <a:pt x="1715" y="64"/>
                    <a:pt x="1715" y="64"/>
                  </a:cubicBezTo>
                  <a:cubicBezTo>
                    <a:pt x="1715" y="64"/>
                    <a:pt x="1714" y="65"/>
                    <a:pt x="1714" y="65"/>
                  </a:cubicBezTo>
                  <a:cubicBezTo>
                    <a:pt x="1714" y="65"/>
                    <a:pt x="1714" y="65"/>
                    <a:pt x="1714" y="65"/>
                  </a:cubicBezTo>
                  <a:cubicBezTo>
                    <a:pt x="1714" y="65"/>
                    <a:pt x="1714" y="65"/>
                    <a:pt x="1714" y="65"/>
                  </a:cubicBezTo>
                  <a:cubicBezTo>
                    <a:pt x="1714" y="65"/>
                    <a:pt x="1714" y="65"/>
                    <a:pt x="1714" y="65"/>
                  </a:cubicBezTo>
                  <a:cubicBezTo>
                    <a:pt x="1714" y="65"/>
                    <a:pt x="1713" y="65"/>
                    <a:pt x="1713" y="65"/>
                  </a:cubicBezTo>
                  <a:cubicBezTo>
                    <a:pt x="1713" y="65"/>
                    <a:pt x="1713" y="65"/>
                    <a:pt x="1713" y="65"/>
                  </a:cubicBezTo>
                  <a:cubicBezTo>
                    <a:pt x="1713" y="65"/>
                    <a:pt x="1713" y="66"/>
                    <a:pt x="1713" y="66"/>
                  </a:cubicBezTo>
                  <a:cubicBezTo>
                    <a:pt x="1713" y="66"/>
                    <a:pt x="1713" y="66"/>
                    <a:pt x="1713" y="66"/>
                  </a:cubicBezTo>
                  <a:cubicBezTo>
                    <a:pt x="1713" y="66"/>
                    <a:pt x="1712" y="66"/>
                    <a:pt x="1712" y="66"/>
                  </a:cubicBezTo>
                  <a:cubicBezTo>
                    <a:pt x="1712" y="66"/>
                    <a:pt x="1712" y="66"/>
                    <a:pt x="1712" y="66"/>
                  </a:cubicBezTo>
                  <a:cubicBezTo>
                    <a:pt x="1712" y="66"/>
                    <a:pt x="1712" y="67"/>
                    <a:pt x="1712" y="67"/>
                  </a:cubicBezTo>
                  <a:cubicBezTo>
                    <a:pt x="1712" y="67"/>
                    <a:pt x="1712" y="67"/>
                    <a:pt x="1712" y="67"/>
                  </a:cubicBezTo>
                  <a:cubicBezTo>
                    <a:pt x="1711" y="67"/>
                    <a:pt x="1711" y="67"/>
                    <a:pt x="1711" y="67"/>
                  </a:cubicBezTo>
                  <a:cubicBezTo>
                    <a:pt x="1711" y="67"/>
                    <a:pt x="1711" y="67"/>
                    <a:pt x="1711" y="67"/>
                  </a:cubicBezTo>
                  <a:cubicBezTo>
                    <a:pt x="1711" y="67"/>
                    <a:pt x="1711" y="67"/>
                    <a:pt x="1711" y="67"/>
                  </a:cubicBezTo>
                  <a:cubicBezTo>
                    <a:pt x="1711" y="67"/>
                    <a:pt x="1711" y="67"/>
                    <a:pt x="1711" y="67"/>
                  </a:cubicBezTo>
                  <a:cubicBezTo>
                    <a:pt x="1711" y="68"/>
                    <a:pt x="1710" y="68"/>
                    <a:pt x="1710" y="68"/>
                  </a:cubicBezTo>
                  <a:cubicBezTo>
                    <a:pt x="1710" y="68"/>
                    <a:pt x="1710" y="68"/>
                    <a:pt x="1710" y="68"/>
                  </a:cubicBezTo>
                  <a:cubicBezTo>
                    <a:pt x="1710" y="68"/>
                    <a:pt x="1710" y="68"/>
                    <a:pt x="1710" y="68"/>
                  </a:cubicBezTo>
                  <a:cubicBezTo>
                    <a:pt x="1710" y="68"/>
                    <a:pt x="1710" y="68"/>
                    <a:pt x="1710" y="68"/>
                  </a:cubicBezTo>
                  <a:cubicBezTo>
                    <a:pt x="1710" y="68"/>
                    <a:pt x="1710" y="68"/>
                    <a:pt x="1709" y="68"/>
                  </a:cubicBezTo>
                  <a:cubicBezTo>
                    <a:pt x="1710" y="68"/>
                    <a:pt x="1710" y="68"/>
                    <a:pt x="1710" y="68"/>
                  </a:cubicBezTo>
                  <a:cubicBezTo>
                    <a:pt x="1709" y="69"/>
                    <a:pt x="1709" y="69"/>
                    <a:pt x="1709" y="69"/>
                  </a:cubicBezTo>
                  <a:cubicBezTo>
                    <a:pt x="1709" y="69"/>
                    <a:pt x="1709" y="69"/>
                    <a:pt x="1709" y="69"/>
                  </a:cubicBezTo>
                  <a:cubicBezTo>
                    <a:pt x="1709" y="69"/>
                    <a:pt x="1709" y="69"/>
                    <a:pt x="1709" y="69"/>
                  </a:cubicBezTo>
                  <a:cubicBezTo>
                    <a:pt x="1709" y="69"/>
                    <a:pt x="1709" y="69"/>
                    <a:pt x="1709" y="69"/>
                  </a:cubicBezTo>
                  <a:cubicBezTo>
                    <a:pt x="1708" y="69"/>
                    <a:pt x="1708" y="70"/>
                    <a:pt x="1708" y="70"/>
                  </a:cubicBezTo>
                  <a:cubicBezTo>
                    <a:pt x="1708" y="70"/>
                    <a:pt x="1708" y="70"/>
                    <a:pt x="1708" y="70"/>
                  </a:cubicBezTo>
                  <a:cubicBezTo>
                    <a:pt x="1708" y="70"/>
                    <a:pt x="1707" y="70"/>
                    <a:pt x="1707" y="70"/>
                  </a:cubicBezTo>
                  <a:cubicBezTo>
                    <a:pt x="1707" y="70"/>
                    <a:pt x="1707" y="70"/>
                    <a:pt x="1707" y="70"/>
                  </a:cubicBezTo>
                  <a:cubicBezTo>
                    <a:pt x="1707" y="70"/>
                    <a:pt x="1707" y="70"/>
                    <a:pt x="1707" y="71"/>
                  </a:cubicBezTo>
                  <a:cubicBezTo>
                    <a:pt x="1707" y="71"/>
                    <a:pt x="1707" y="71"/>
                    <a:pt x="1707" y="71"/>
                  </a:cubicBezTo>
                  <a:cubicBezTo>
                    <a:pt x="1707" y="71"/>
                    <a:pt x="1707" y="71"/>
                    <a:pt x="1707" y="71"/>
                  </a:cubicBezTo>
                  <a:cubicBezTo>
                    <a:pt x="1707" y="71"/>
                    <a:pt x="1707" y="71"/>
                    <a:pt x="1707" y="71"/>
                  </a:cubicBezTo>
                  <a:cubicBezTo>
                    <a:pt x="1707" y="71"/>
                    <a:pt x="1706" y="71"/>
                    <a:pt x="1706" y="71"/>
                  </a:cubicBezTo>
                  <a:cubicBezTo>
                    <a:pt x="1706" y="71"/>
                    <a:pt x="1706" y="71"/>
                    <a:pt x="1706" y="71"/>
                  </a:cubicBezTo>
                  <a:cubicBezTo>
                    <a:pt x="1706" y="71"/>
                    <a:pt x="1706" y="71"/>
                    <a:pt x="1706" y="72"/>
                  </a:cubicBezTo>
                  <a:cubicBezTo>
                    <a:pt x="1706" y="72"/>
                    <a:pt x="1706" y="72"/>
                    <a:pt x="1706" y="72"/>
                  </a:cubicBezTo>
                  <a:cubicBezTo>
                    <a:pt x="1706" y="72"/>
                    <a:pt x="1706" y="72"/>
                    <a:pt x="1706" y="72"/>
                  </a:cubicBezTo>
                  <a:cubicBezTo>
                    <a:pt x="1706" y="72"/>
                    <a:pt x="1706" y="72"/>
                    <a:pt x="1706" y="72"/>
                  </a:cubicBezTo>
                  <a:cubicBezTo>
                    <a:pt x="1706" y="72"/>
                    <a:pt x="1705" y="72"/>
                    <a:pt x="1705" y="72"/>
                  </a:cubicBezTo>
                  <a:cubicBezTo>
                    <a:pt x="1705" y="72"/>
                    <a:pt x="1705" y="72"/>
                    <a:pt x="1705" y="72"/>
                  </a:cubicBezTo>
                  <a:cubicBezTo>
                    <a:pt x="1705" y="72"/>
                    <a:pt x="1705" y="73"/>
                    <a:pt x="1705" y="73"/>
                  </a:cubicBezTo>
                  <a:cubicBezTo>
                    <a:pt x="1705" y="73"/>
                    <a:pt x="1705" y="73"/>
                    <a:pt x="1705" y="73"/>
                  </a:cubicBezTo>
                  <a:cubicBezTo>
                    <a:pt x="1705" y="73"/>
                    <a:pt x="1705" y="73"/>
                    <a:pt x="1705" y="73"/>
                  </a:cubicBezTo>
                  <a:cubicBezTo>
                    <a:pt x="1705" y="73"/>
                    <a:pt x="1705" y="73"/>
                    <a:pt x="1705" y="73"/>
                  </a:cubicBezTo>
                  <a:cubicBezTo>
                    <a:pt x="1704" y="73"/>
                    <a:pt x="1704" y="73"/>
                    <a:pt x="1704" y="73"/>
                  </a:cubicBezTo>
                  <a:cubicBezTo>
                    <a:pt x="1704" y="73"/>
                    <a:pt x="1704" y="73"/>
                    <a:pt x="1704" y="73"/>
                  </a:cubicBezTo>
                  <a:cubicBezTo>
                    <a:pt x="1704" y="73"/>
                    <a:pt x="1704" y="74"/>
                    <a:pt x="1704" y="74"/>
                  </a:cubicBezTo>
                  <a:cubicBezTo>
                    <a:pt x="1704" y="74"/>
                    <a:pt x="1704" y="74"/>
                    <a:pt x="1704" y="74"/>
                  </a:cubicBezTo>
                  <a:cubicBezTo>
                    <a:pt x="1704" y="74"/>
                    <a:pt x="1704" y="74"/>
                    <a:pt x="1704" y="74"/>
                  </a:cubicBezTo>
                  <a:cubicBezTo>
                    <a:pt x="1704" y="74"/>
                    <a:pt x="1704" y="74"/>
                    <a:pt x="1704" y="74"/>
                  </a:cubicBezTo>
                  <a:cubicBezTo>
                    <a:pt x="1703" y="74"/>
                    <a:pt x="1703" y="74"/>
                    <a:pt x="1703" y="74"/>
                  </a:cubicBezTo>
                  <a:cubicBezTo>
                    <a:pt x="1703" y="74"/>
                    <a:pt x="1703" y="74"/>
                    <a:pt x="1703" y="74"/>
                  </a:cubicBezTo>
                  <a:cubicBezTo>
                    <a:pt x="1703" y="74"/>
                    <a:pt x="1703" y="75"/>
                    <a:pt x="1703" y="75"/>
                  </a:cubicBezTo>
                  <a:cubicBezTo>
                    <a:pt x="1703" y="75"/>
                    <a:pt x="1703" y="75"/>
                    <a:pt x="1703" y="75"/>
                  </a:cubicBezTo>
                  <a:cubicBezTo>
                    <a:pt x="1703" y="75"/>
                    <a:pt x="1703" y="75"/>
                    <a:pt x="1703" y="75"/>
                  </a:cubicBezTo>
                  <a:cubicBezTo>
                    <a:pt x="1703" y="75"/>
                    <a:pt x="1703" y="75"/>
                    <a:pt x="1703" y="75"/>
                  </a:cubicBezTo>
                  <a:cubicBezTo>
                    <a:pt x="1702" y="75"/>
                    <a:pt x="1702" y="76"/>
                    <a:pt x="1702" y="76"/>
                  </a:cubicBezTo>
                  <a:cubicBezTo>
                    <a:pt x="1702" y="76"/>
                    <a:pt x="1702" y="76"/>
                    <a:pt x="1702" y="76"/>
                  </a:cubicBezTo>
                  <a:cubicBezTo>
                    <a:pt x="1702" y="76"/>
                    <a:pt x="1702" y="76"/>
                    <a:pt x="1701" y="77"/>
                  </a:cubicBezTo>
                  <a:cubicBezTo>
                    <a:pt x="1701" y="76"/>
                    <a:pt x="1701" y="76"/>
                    <a:pt x="1701" y="76"/>
                  </a:cubicBezTo>
                  <a:cubicBezTo>
                    <a:pt x="1701" y="77"/>
                    <a:pt x="1701" y="77"/>
                    <a:pt x="1701" y="77"/>
                  </a:cubicBezTo>
                  <a:cubicBezTo>
                    <a:pt x="1701" y="77"/>
                    <a:pt x="1701" y="77"/>
                    <a:pt x="1701" y="77"/>
                  </a:cubicBezTo>
                  <a:cubicBezTo>
                    <a:pt x="1701" y="77"/>
                    <a:pt x="1701" y="77"/>
                    <a:pt x="1701" y="77"/>
                  </a:cubicBezTo>
                  <a:cubicBezTo>
                    <a:pt x="1701" y="77"/>
                    <a:pt x="1701" y="77"/>
                    <a:pt x="1701" y="77"/>
                  </a:cubicBezTo>
                  <a:cubicBezTo>
                    <a:pt x="1701" y="78"/>
                    <a:pt x="1700" y="78"/>
                    <a:pt x="1700" y="78"/>
                  </a:cubicBezTo>
                  <a:cubicBezTo>
                    <a:pt x="1700" y="78"/>
                    <a:pt x="1700" y="78"/>
                    <a:pt x="1700" y="78"/>
                  </a:cubicBezTo>
                  <a:cubicBezTo>
                    <a:pt x="1700" y="78"/>
                    <a:pt x="1700" y="78"/>
                    <a:pt x="1700" y="79"/>
                  </a:cubicBezTo>
                  <a:cubicBezTo>
                    <a:pt x="1700" y="79"/>
                    <a:pt x="1700" y="79"/>
                    <a:pt x="1700" y="79"/>
                  </a:cubicBezTo>
                  <a:cubicBezTo>
                    <a:pt x="1700" y="79"/>
                    <a:pt x="1700" y="79"/>
                    <a:pt x="1700" y="79"/>
                  </a:cubicBezTo>
                  <a:cubicBezTo>
                    <a:pt x="1700" y="79"/>
                    <a:pt x="1700" y="79"/>
                    <a:pt x="1700" y="79"/>
                  </a:cubicBezTo>
                  <a:cubicBezTo>
                    <a:pt x="1699" y="79"/>
                    <a:pt x="1700" y="79"/>
                    <a:pt x="1699" y="80"/>
                  </a:cubicBezTo>
                  <a:cubicBezTo>
                    <a:pt x="1699" y="80"/>
                    <a:pt x="1699" y="80"/>
                    <a:pt x="1699" y="80"/>
                  </a:cubicBezTo>
                  <a:cubicBezTo>
                    <a:pt x="1699" y="80"/>
                    <a:pt x="1699" y="80"/>
                    <a:pt x="1699" y="80"/>
                  </a:cubicBezTo>
                  <a:cubicBezTo>
                    <a:pt x="1699" y="80"/>
                    <a:pt x="1699" y="80"/>
                    <a:pt x="1699" y="80"/>
                  </a:cubicBezTo>
                  <a:cubicBezTo>
                    <a:pt x="1699" y="80"/>
                    <a:pt x="1699" y="80"/>
                    <a:pt x="1699" y="80"/>
                  </a:cubicBezTo>
                  <a:cubicBezTo>
                    <a:pt x="1699" y="80"/>
                    <a:pt x="1699" y="81"/>
                    <a:pt x="1699" y="81"/>
                  </a:cubicBezTo>
                  <a:cubicBezTo>
                    <a:pt x="1699" y="81"/>
                    <a:pt x="1699" y="81"/>
                    <a:pt x="1699" y="81"/>
                  </a:cubicBezTo>
                  <a:cubicBezTo>
                    <a:pt x="1698" y="81"/>
                    <a:pt x="1699" y="81"/>
                    <a:pt x="1698" y="81"/>
                  </a:cubicBezTo>
                  <a:cubicBezTo>
                    <a:pt x="1698" y="81"/>
                    <a:pt x="1698" y="81"/>
                    <a:pt x="1698" y="81"/>
                  </a:cubicBezTo>
                  <a:cubicBezTo>
                    <a:pt x="1698" y="82"/>
                    <a:pt x="1698" y="82"/>
                    <a:pt x="1698" y="82"/>
                  </a:cubicBezTo>
                  <a:cubicBezTo>
                    <a:pt x="1698" y="82"/>
                    <a:pt x="1698" y="82"/>
                    <a:pt x="1698" y="82"/>
                  </a:cubicBezTo>
                  <a:cubicBezTo>
                    <a:pt x="1698" y="82"/>
                    <a:pt x="1698" y="83"/>
                    <a:pt x="1698" y="83"/>
                  </a:cubicBezTo>
                  <a:cubicBezTo>
                    <a:pt x="1698" y="83"/>
                    <a:pt x="1698" y="83"/>
                    <a:pt x="1698" y="83"/>
                  </a:cubicBezTo>
                  <a:cubicBezTo>
                    <a:pt x="1697" y="83"/>
                    <a:pt x="1697" y="84"/>
                    <a:pt x="1697" y="84"/>
                  </a:cubicBezTo>
                  <a:cubicBezTo>
                    <a:pt x="1697" y="84"/>
                    <a:pt x="1697" y="84"/>
                    <a:pt x="1697" y="84"/>
                  </a:cubicBezTo>
                  <a:cubicBezTo>
                    <a:pt x="1697" y="84"/>
                    <a:pt x="1697" y="84"/>
                    <a:pt x="1697" y="85"/>
                  </a:cubicBezTo>
                  <a:cubicBezTo>
                    <a:pt x="1697" y="85"/>
                    <a:pt x="1697" y="85"/>
                    <a:pt x="1697" y="85"/>
                  </a:cubicBezTo>
                  <a:cubicBezTo>
                    <a:pt x="1697" y="85"/>
                    <a:pt x="1697" y="85"/>
                    <a:pt x="1697" y="86"/>
                  </a:cubicBezTo>
                  <a:cubicBezTo>
                    <a:pt x="1697" y="86"/>
                    <a:pt x="1697" y="86"/>
                    <a:pt x="1697" y="86"/>
                  </a:cubicBezTo>
                  <a:cubicBezTo>
                    <a:pt x="1696" y="86"/>
                    <a:pt x="1697" y="87"/>
                    <a:pt x="1696" y="87"/>
                  </a:cubicBezTo>
                  <a:cubicBezTo>
                    <a:pt x="1696" y="87"/>
                    <a:pt x="1696" y="87"/>
                    <a:pt x="1696" y="87"/>
                  </a:cubicBezTo>
                  <a:cubicBezTo>
                    <a:pt x="1696" y="88"/>
                    <a:pt x="1696" y="88"/>
                    <a:pt x="1696" y="88"/>
                  </a:cubicBezTo>
                  <a:cubicBezTo>
                    <a:pt x="1696" y="88"/>
                    <a:pt x="1696" y="89"/>
                    <a:pt x="1696" y="89"/>
                  </a:cubicBezTo>
                  <a:cubicBezTo>
                    <a:pt x="1695" y="89"/>
                    <a:pt x="1696" y="90"/>
                    <a:pt x="1696" y="90"/>
                  </a:cubicBezTo>
                  <a:cubicBezTo>
                    <a:pt x="1696" y="91"/>
                    <a:pt x="1696" y="91"/>
                    <a:pt x="1696" y="91"/>
                  </a:cubicBezTo>
                  <a:cubicBezTo>
                    <a:pt x="1695" y="92"/>
                    <a:pt x="1696" y="93"/>
                    <a:pt x="1695" y="94"/>
                  </a:cubicBezTo>
                  <a:cubicBezTo>
                    <a:pt x="1695" y="96"/>
                    <a:pt x="1695" y="99"/>
                    <a:pt x="1695" y="101"/>
                  </a:cubicBezTo>
                  <a:cubicBezTo>
                    <a:pt x="1696" y="102"/>
                    <a:pt x="1696" y="102"/>
                    <a:pt x="1697" y="102"/>
                  </a:cubicBezTo>
                  <a:cubicBezTo>
                    <a:pt x="1715" y="102"/>
                    <a:pt x="1733" y="102"/>
                    <a:pt x="1752" y="102"/>
                  </a:cubicBezTo>
                  <a:cubicBezTo>
                    <a:pt x="1752" y="102"/>
                    <a:pt x="1753" y="102"/>
                    <a:pt x="1753" y="101"/>
                  </a:cubicBezTo>
                  <a:cubicBezTo>
                    <a:pt x="1753" y="101"/>
                    <a:pt x="1753" y="101"/>
                    <a:pt x="1753" y="101"/>
                  </a:cubicBezTo>
                  <a:cubicBezTo>
                    <a:pt x="1754" y="98"/>
                    <a:pt x="1754" y="95"/>
                    <a:pt x="1753" y="92"/>
                  </a:cubicBezTo>
                  <a:cubicBezTo>
                    <a:pt x="1753" y="92"/>
                    <a:pt x="1753" y="92"/>
                    <a:pt x="1753" y="92"/>
                  </a:cubicBezTo>
                  <a:cubicBezTo>
                    <a:pt x="1753" y="91"/>
                    <a:pt x="1752" y="92"/>
                    <a:pt x="1751" y="92"/>
                  </a:cubicBezTo>
                  <a:cubicBezTo>
                    <a:pt x="1737" y="92"/>
                    <a:pt x="1723" y="92"/>
                    <a:pt x="1709" y="92"/>
                  </a:cubicBezTo>
                  <a:cubicBezTo>
                    <a:pt x="1708" y="92"/>
                    <a:pt x="1707" y="92"/>
                    <a:pt x="1707" y="91"/>
                  </a:cubicBezTo>
                  <a:cubicBezTo>
                    <a:pt x="1706" y="91"/>
                    <a:pt x="1707" y="90"/>
                    <a:pt x="1707" y="90"/>
                  </a:cubicBezTo>
                  <a:cubicBezTo>
                    <a:pt x="1707" y="89"/>
                    <a:pt x="1707" y="88"/>
                    <a:pt x="1707" y="88"/>
                  </a:cubicBezTo>
                  <a:cubicBezTo>
                    <a:pt x="1707" y="87"/>
                    <a:pt x="1707" y="87"/>
                    <a:pt x="1707" y="87"/>
                  </a:cubicBezTo>
                  <a:cubicBezTo>
                    <a:pt x="1707" y="87"/>
                    <a:pt x="1707" y="86"/>
                    <a:pt x="1707" y="86"/>
                  </a:cubicBezTo>
                  <a:cubicBezTo>
                    <a:pt x="1707" y="86"/>
                    <a:pt x="1707" y="86"/>
                    <a:pt x="1707" y="86"/>
                  </a:cubicBezTo>
                  <a:cubicBezTo>
                    <a:pt x="1708" y="86"/>
                    <a:pt x="1708" y="85"/>
                    <a:pt x="1708" y="85"/>
                  </a:cubicBezTo>
                  <a:cubicBezTo>
                    <a:pt x="1708" y="85"/>
                    <a:pt x="1708" y="85"/>
                    <a:pt x="1708" y="85"/>
                  </a:cubicBezTo>
                  <a:cubicBezTo>
                    <a:pt x="1708" y="85"/>
                    <a:pt x="1708" y="85"/>
                    <a:pt x="1708" y="85"/>
                  </a:cubicBezTo>
                  <a:cubicBezTo>
                    <a:pt x="1708" y="85"/>
                    <a:pt x="1708" y="84"/>
                    <a:pt x="1708" y="84"/>
                  </a:cubicBezTo>
                  <a:cubicBezTo>
                    <a:pt x="1708" y="84"/>
                    <a:pt x="1708" y="84"/>
                    <a:pt x="1708" y="84"/>
                  </a:cubicBezTo>
                  <a:cubicBezTo>
                    <a:pt x="1708" y="84"/>
                    <a:pt x="1708" y="84"/>
                    <a:pt x="1708" y="83"/>
                  </a:cubicBezTo>
                  <a:cubicBezTo>
                    <a:pt x="1708" y="83"/>
                    <a:pt x="1708" y="83"/>
                    <a:pt x="1708" y="83"/>
                  </a:cubicBezTo>
                  <a:cubicBezTo>
                    <a:pt x="1709" y="83"/>
                    <a:pt x="1709" y="83"/>
                    <a:pt x="1709" y="83"/>
                  </a:cubicBezTo>
                  <a:cubicBezTo>
                    <a:pt x="1709" y="83"/>
                    <a:pt x="1709" y="83"/>
                    <a:pt x="1709" y="83"/>
                  </a:cubicBezTo>
                  <a:cubicBezTo>
                    <a:pt x="1709" y="83"/>
                    <a:pt x="1709" y="82"/>
                    <a:pt x="1709" y="82"/>
                  </a:cubicBezTo>
                  <a:cubicBezTo>
                    <a:pt x="1709" y="82"/>
                    <a:pt x="1709" y="82"/>
                    <a:pt x="1709" y="82"/>
                  </a:cubicBezTo>
                  <a:cubicBezTo>
                    <a:pt x="1709" y="82"/>
                    <a:pt x="1709" y="82"/>
                    <a:pt x="1709" y="82"/>
                  </a:cubicBezTo>
                  <a:cubicBezTo>
                    <a:pt x="1709" y="82"/>
                    <a:pt x="1709" y="82"/>
                    <a:pt x="1709" y="82"/>
                  </a:cubicBezTo>
                  <a:cubicBezTo>
                    <a:pt x="1710" y="82"/>
                    <a:pt x="1710" y="81"/>
                    <a:pt x="1710" y="81"/>
                  </a:cubicBezTo>
                  <a:cubicBezTo>
                    <a:pt x="1710" y="81"/>
                    <a:pt x="1710" y="81"/>
                    <a:pt x="1710" y="81"/>
                  </a:cubicBezTo>
                  <a:cubicBezTo>
                    <a:pt x="1710" y="81"/>
                    <a:pt x="1710" y="81"/>
                    <a:pt x="1710" y="81"/>
                  </a:cubicBezTo>
                  <a:cubicBezTo>
                    <a:pt x="1710" y="81"/>
                    <a:pt x="1710" y="81"/>
                    <a:pt x="1710" y="81"/>
                  </a:cubicBezTo>
                  <a:cubicBezTo>
                    <a:pt x="1710" y="81"/>
                    <a:pt x="1710" y="80"/>
                    <a:pt x="1710" y="80"/>
                  </a:cubicBezTo>
                  <a:cubicBezTo>
                    <a:pt x="1710" y="80"/>
                    <a:pt x="1710" y="80"/>
                    <a:pt x="1710" y="80"/>
                  </a:cubicBezTo>
                  <a:cubicBezTo>
                    <a:pt x="1711" y="80"/>
                    <a:pt x="1711" y="80"/>
                    <a:pt x="1711" y="79"/>
                  </a:cubicBezTo>
                  <a:cubicBezTo>
                    <a:pt x="1711" y="79"/>
                    <a:pt x="1711" y="79"/>
                    <a:pt x="1711" y="79"/>
                  </a:cubicBezTo>
                  <a:cubicBezTo>
                    <a:pt x="1711" y="79"/>
                    <a:pt x="1711" y="79"/>
                    <a:pt x="1712" y="79"/>
                  </a:cubicBezTo>
                  <a:cubicBezTo>
                    <a:pt x="1712" y="79"/>
                    <a:pt x="1712" y="79"/>
                    <a:pt x="1712" y="79"/>
                  </a:cubicBezTo>
                  <a:cubicBezTo>
                    <a:pt x="1712" y="79"/>
                    <a:pt x="1712" y="79"/>
                    <a:pt x="1712" y="79"/>
                  </a:cubicBezTo>
                  <a:cubicBezTo>
                    <a:pt x="1712" y="79"/>
                    <a:pt x="1712" y="79"/>
                    <a:pt x="1712" y="79"/>
                  </a:cubicBezTo>
                  <a:cubicBezTo>
                    <a:pt x="1712" y="78"/>
                    <a:pt x="1712" y="78"/>
                    <a:pt x="1712" y="78"/>
                  </a:cubicBezTo>
                  <a:cubicBezTo>
                    <a:pt x="1712" y="78"/>
                    <a:pt x="1712" y="78"/>
                    <a:pt x="1712" y="78"/>
                  </a:cubicBezTo>
                  <a:cubicBezTo>
                    <a:pt x="1712" y="78"/>
                    <a:pt x="1712" y="78"/>
                    <a:pt x="1713" y="78"/>
                  </a:cubicBezTo>
                  <a:cubicBezTo>
                    <a:pt x="1713" y="78"/>
                    <a:pt x="1713" y="78"/>
                    <a:pt x="1713" y="78"/>
                  </a:cubicBezTo>
                  <a:cubicBezTo>
                    <a:pt x="1713" y="78"/>
                    <a:pt x="1713" y="78"/>
                    <a:pt x="1713" y="77"/>
                  </a:cubicBezTo>
                  <a:cubicBezTo>
                    <a:pt x="1713" y="77"/>
                    <a:pt x="1713" y="77"/>
                    <a:pt x="1713" y="77"/>
                  </a:cubicBezTo>
                  <a:cubicBezTo>
                    <a:pt x="1713" y="77"/>
                    <a:pt x="1713" y="77"/>
                    <a:pt x="1713" y="77"/>
                  </a:cubicBezTo>
                  <a:cubicBezTo>
                    <a:pt x="1713" y="77"/>
                    <a:pt x="1713" y="77"/>
                    <a:pt x="1713" y="77"/>
                  </a:cubicBezTo>
                  <a:cubicBezTo>
                    <a:pt x="1713" y="77"/>
                    <a:pt x="1714" y="77"/>
                    <a:pt x="1714" y="77"/>
                  </a:cubicBezTo>
                  <a:cubicBezTo>
                    <a:pt x="1714" y="77"/>
                    <a:pt x="1714" y="77"/>
                    <a:pt x="1714" y="77"/>
                  </a:cubicBezTo>
                  <a:cubicBezTo>
                    <a:pt x="1714" y="77"/>
                    <a:pt x="1714" y="77"/>
                    <a:pt x="1714" y="76"/>
                  </a:cubicBezTo>
                  <a:cubicBezTo>
                    <a:pt x="1714" y="76"/>
                    <a:pt x="1714" y="76"/>
                    <a:pt x="1714" y="76"/>
                  </a:cubicBezTo>
                  <a:cubicBezTo>
                    <a:pt x="1714" y="76"/>
                    <a:pt x="1714" y="76"/>
                    <a:pt x="1714" y="76"/>
                  </a:cubicBezTo>
                  <a:cubicBezTo>
                    <a:pt x="1714" y="76"/>
                    <a:pt x="1714" y="76"/>
                    <a:pt x="1714" y="76"/>
                  </a:cubicBezTo>
                  <a:cubicBezTo>
                    <a:pt x="1715" y="76"/>
                    <a:pt x="1715" y="75"/>
                    <a:pt x="1716" y="75"/>
                  </a:cubicBezTo>
                  <a:cubicBezTo>
                    <a:pt x="1716" y="75"/>
                    <a:pt x="1716" y="75"/>
                    <a:pt x="1716" y="75"/>
                  </a:cubicBezTo>
                  <a:cubicBezTo>
                    <a:pt x="1716" y="75"/>
                    <a:pt x="1716" y="75"/>
                    <a:pt x="1716" y="75"/>
                  </a:cubicBezTo>
                  <a:cubicBezTo>
                    <a:pt x="1716" y="75"/>
                    <a:pt x="1716" y="75"/>
                    <a:pt x="1716" y="75"/>
                  </a:cubicBezTo>
                  <a:cubicBezTo>
                    <a:pt x="1716" y="75"/>
                    <a:pt x="1716" y="74"/>
                    <a:pt x="1716" y="74"/>
                  </a:cubicBezTo>
                  <a:cubicBezTo>
                    <a:pt x="1716" y="74"/>
                    <a:pt x="1716" y="74"/>
                    <a:pt x="1716" y="74"/>
                  </a:cubicBezTo>
                  <a:cubicBezTo>
                    <a:pt x="1717" y="74"/>
                    <a:pt x="1717" y="74"/>
                    <a:pt x="1717" y="74"/>
                  </a:cubicBezTo>
                  <a:cubicBezTo>
                    <a:pt x="1717" y="74"/>
                    <a:pt x="1717" y="74"/>
                    <a:pt x="1717" y="74"/>
                  </a:cubicBezTo>
                  <a:cubicBezTo>
                    <a:pt x="1717" y="74"/>
                    <a:pt x="1717" y="74"/>
                    <a:pt x="1717" y="74"/>
                  </a:cubicBezTo>
                  <a:cubicBezTo>
                    <a:pt x="1717" y="74"/>
                    <a:pt x="1717" y="74"/>
                    <a:pt x="1717" y="74"/>
                  </a:cubicBezTo>
                  <a:cubicBezTo>
                    <a:pt x="1718" y="74"/>
                    <a:pt x="1718" y="73"/>
                    <a:pt x="1718" y="73"/>
                  </a:cubicBezTo>
                  <a:cubicBezTo>
                    <a:pt x="1718" y="73"/>
                    <a:pt x="1718" y="73"/>
                    <a:pt x="1718" y="73"/>
                  </a:cubicBezTo>
                  <a:cubicBezTo>
                    <a:pt x="1718" y="73"/>
                    <a:pt x="1718" y="73"/>
                    <a:pt x="1718" y="73"/>
                  </a:cubicBezTo>
                  <a:cubicBezTo>
                    <a:pt x="1718" y="73"/>
                    <a:pt x="1718" y="73"/>
                    <a:pt x="1718" y="73"/>
                  </a:cubicBezTo>
                  <a:cubicBezTo>
                    <a:pt x="1718" y="73"/>
                    <a:pt x="1719" y="73"/>
                    <a:pt x="1719" y="72"/>
                  </a:cubicBezTo>
                  <a:cubicBezTo>
                    <a:pt x="1719" y="72"/>
                    <a:pt x="1719" y="72"/>
                    <a:pt x="1719" y="72"/>
                  </a:cubicBezTo>
                  <a:cubicBezTo>
                    <a:pt x="1719" y="72"/>
                    <a:pt x="1719" y="72"/>
                    <a:pt x="1720" y="72"/>
                  </a:cubicBezTo>
                  <a:cubicBezTo>
                    <a:pt x="1720" y="72"/>
                    <a:pt x="1720" y="72"/>
                    <a:pt x="1720" y="72"/>
                  </a:cubicBezTo>
                  <a:cubicBezTo>
                    <a:pt x="1720" y="72"/>
                    <a:pt x="1720" y="72"/>
                    <a:pt x="1720" y="72"/>
                  </a:cubicBezTo>
                  <a:cubicBezTo>
                    <a:pt x="1720" y="72"/>
                    <a:pt x="1720" y="72"/>
                    <a:pt x="1720" y="72"/>
                  </a:cubicBezTo>
                  <a:cubicBezTo>
                    <a:pt x="1720" y="71"/>
                    <a:pt x="1720" y="71"/>
                    <a:pt x="1721" y="71"/>
                  </a:cubicBezTo>
                  <a:cubicBezTo>
                    <a:pt x="1720" y="71"/>
                    <a:pt x="1720" y="71"/>
                    <a:pt x="1720" y="71"/>
                  </a:cubicBezTo>
                  <a:cubicBezTo>
                    <a:pt x="1721" y="71"/>
                    <a:pt x="1721" y="71"/>
                    <a:pt x="1721" y="71"/>
                  </a:cubicBezTo>
                  <a:cubicBezTo>
                    <a:pt x="1721" y="71"/>
                    <a:pt x="1721" y="71"/>
                    <a:pt x="1721" y="71"/>
                  </a:cubicBezTo>
                  <a:cubicBezTo>
                    <a:pt x="1721" y="71"/>
                    <a:pt x="1721" y="71"/>
                    <a:pt x="1721" y="71"/>
                  </a:cubicBezTo>
                  <a:cubicBezTo>
                    <a:pt x="1721" y="71"/>
                    <a:pt x="1721" y="71"/>
                    <a:pt x="1721" y="71"/>
                  </a:cubicBezTo>
                  <a:cubicBezTo>
                    <a:pt x="1721" y="70"/>
                    <a:pt x="1722" y="70"/>
                    <a:pt x="1722" y="70"/>
                  </a:cubicBezTo>
                  <a:cubicBezTo>
                    <a:pt x="1722" y="70"/>
                    <a:pt x="1722" y="70"/>
                    <a:pt x="1722" y="70"/>
                  </a:cubicBezTo>
                  <a:cubicBezTo>
                    <a:pt x="1722" y="70"/>
                    <a:pt x="1722" y="70"/>
                    <a:pt x="1722" y="70"/>
                  </a:cubicBezTo>
                  <a:cubicBezTo>
                    <a:pt x="1722" y="70"/>
                    <a:pt x="1722" y="70"/>
                    <a:pt x="1722" y="70"/>
                  </a:cubicBezTo>
                  <a:cubicBezTo>
                    <a:pt x="1722" y="70"/>
                    <a:pt x="1723" y="70"/>
                    <a:pt x="1723" y="70"/>
                  </a:cubicBezTo>
                  <a:cubicBezTo>
                    <a:pt x="1723" y="70"/>
                    <a:pt x="1723" y="70"/>
                    <a:pt x="1723" y="70"/>
                  </a:cubicBezTo>
                  <a:cubicBezTo>
                    <a:pt x="1723" y="69"/>
                    <a:pt x="1723" y="69"/>
                    <a:pt x="1723" y="69"/>
                  </a:cubicBezTo>
                  <a:cubicBezTo>
                    <a:pt x="1723" y="69"/>
                    <a:pt x="1723" y="69"/>
                    <a:pt x="1723" y="69"/>
                  </a:cubicBezTo>
                  <a:cubicBezTo>
                    <a:pt x="1723" y="69"/>
                    <a:pt x="1724" y="69"/>
                    <a:pt x="1724" y="69"/>
                  </a:cubicBezTo>
                  <a:cubicBezTo>
                    <a:pt x="1724" y="69"/>
                    <a:pt x="1724" y="69"/>
                    <a:pt x="1724" y="69"/>
                  </a:cubicBezTo>
                  <a:cubicBezTo>
                    <a:pt x="1724" y="69"/>
                    <a:pt x="1724" y="69"/>
                    <a:pt x="1724" y="68"/>
                  </a:cubicBezTo>
                  <a:cubicBezTo>
                    <a:pt x="1724" y="68"/>
                    <a:pt x="1724" y="68"/>
                    <a:pt x="1724" y="68"/>
                  </a:cubicBezTo>
                  <a:cubicBezTo>
                    <a:pt x="1724" y="68"/>
                    <a:pt x="1725" y="68"/>
                    <a:pt x="1725" y="68"/>
                  </a:cubicBezTo>
                  <a:cubicBezTo>
                    <a:pt x="1725" y="68"/>
                    <a:pt x="1725" y="68"/>
                    <a:pt x="1725" y="68"/>
                  </a:cubicBezTo>
                  <a:cubicBezTo>
                    <a:pt x="1725" y="68"/>
                    <a:pt x="1725" y="68"/>
                    <a:pt x="1725" y="68"/>
                  </a:cubicBezTo>
                  <a:cubicBezTo>
                    <a:pt x="1725" y="68"/>
                    <a:pt x="1725" y="68"/>
                    <a:pt x="1725" y="68"/>
                  </a:cubicBezTo>
                  <a:cubicBezTo>
                    <a:pt x="1725" y="68"/>
                    <a:pt x="1726" y="68"/>
                    <a:pt x="1726" y="67"/>
                  </a:cubicBezTo>
                  <a:cubicBezTo>
                    <a:pt x="1726" y="67"/>
                    <a:pt x="1726" y="67"/>
                    <a:pt x="1726" y="67"/>
                  </a:cubicBezTo>
                  <a:cubicBezTo>
                    <a:pt x="1726" y="67"/>
                    <a:pt x="1726" y="67"/>
                    <a:pt x="1726" y="67"/>
                  </a:cubicBezTo>
                  <a:cubicBezTo>
                    <a:pt x="1726" y="67"/>
                    <a:pt x="1726" y="67"/>
                    <a:pt x="1726" y="67"/>
                  </a:cubicBezTo>
                  <a:cubicBezTo>
                    <a:pt x="1726" y="67"/>
                    <a:pt x="1726" y="67"/>
                    <a:pt x="1727" y="67"/>
                  </a:cubicBezTo>
                  <a:cubicBezTo>
                    <a:pt x="1727" y="67"/>
                    <a:pt x="1727" y="67"/>
                    <a:pt x="1727" y="67"/>
                  </a:cubicBezTo>
                  <a:cubicBezTo>
                    <a:pt x="1727" y="66"/>
                    <a:pt x="1727" y="67"/>
                    <a:pt x="1727" y="66"/>
                  </a:cubicBezTo>
                  <a:cubicBezTo>
                    <a:pt x="1727" y="66"/>
                    <a:pt x="1727" y="66"/>
                    <a:pt x="1727" y="66"/>
                  </a:cubicBezTo>
                  <a:cubicBezTo>
                    <a:pt x="1727" y="66"/>
                    <a:pt x="1727" y="66"/>
                    <a:pt x="1728" y="66"/>
                  </a:cubicBezTo>
                  <a:cubicBezTo>
                    <a:pt x="1728" y="66"/>
                    <a:pt x="1728" y="66"/>
                    <a:pt x="1728" y="66"/>
                  </a:cubicBezTo>
                  <a:cubicBezTo>
                    <a:pt x="1728" y="66"/>
                    <a:pt x="1728" y="66"/>
                    <a:pt x="1729" y="65"/>
                  </a:cubicBezTo>
                  <a:cubicBezTo>
                    <a:pt x="1729" y="65"/>
                    <a:pt x="1729" y="65"/>
                    <a:pt x="1729" y="65"/>
                  </a:cubicBezTo>
                  <a:cubicBezTo>
                    <a:pt x="1729" y="65"/>
                    <a:pt x="1729" y="65"/>
                    <a:pt x="1729" y="65"/>
                  </a:cubicBezTo>
                  <a:cubicBezTo>
                    <a:pt x="1729" y="65"/>
                    <a:pt x="1729" y="65"/>
                    <a:pt x="1729" y="65"/>
                  </a:cubicBezTo>
                  <a:cubicBezTo>
                    <a:pt x="1729" y="65"/>
                    <a:pt x="1729" y="65"/>
                    <a:pt x="1730" y="65"/>
                  </a:cubicBezTo>
                  <a:cubicBezTo>
                    <a:pt x="1730" y="65"/>
                    <a:pt x="1730" y="65"/>
                    <a:pt x="1730" y="65"/>
                  </a:cubicBezTo>
                  <a:cubicBezTo>
                    <a:pt x="1730" y="65"/>
                    <a:pt x="1730" y="64"/>
                    <a:pt x="1730" y="64"/>
                  </a:cubicBezTo>
                  <a:cubicBezTo>
                    <a:pt x="1730" y="64"/>
                    <a:pt x="1730" y="64"/>
                    <a:pt x="1730" y="64"/>
                  </a:cubicBezTo>
                  <a:cubicBezTo>
                    <a:pt x="1730" y="64"/>
                    <a:pt x="1730" y="64"/>
                    <a:pt x="1730" y="64"/>
                  </a:cubicBezTo>
                  <a:cubicBezTo>
                    <a:pt x="1730" y="64"/>
                    <a:pt x="1730" y="64"/>
                    <a:pt x="1730" y="64"/>
                  </a:cubicBezTo>
                  <a:cubicBezTo>
                    <a:pt x="1731" y="64"/>
                    <a:pt x="1731" y="64"/>
                    <a:pt x="1731" y="63"/>
                  </a:cubicBezTo>
                  <a:cubicBezTo>
                    <a:pt x="1731" y="64"/>
                    <a:pt x="1731" y="64"/>
                    <a:pt x="1731" y="64"/>
                  </a:cubicBezTo>
                  <a:cubicBezTo>
                    <a:pt x="1731" y="63"/>
                    <a:pt x="1731" y="63"/>
                    <a:pt x="1731" y="63"/>
                  </a:cubicBezTo>
                  <a:cubicBezTo>
                    <a:pt x="1731" y="63"/>
                    <a:pt x="1731" y="63"/>
                    <a:pt x="1731" y="63"/>
                  </a:cubicBezTo>
                  <a:cubicBezTo>
                    <a:pt x="1731" y="63"/>
                    <a:pt x="1732" y="63"/>
                    <a:pt x="1732" y="63"/>
                  </a:cubicBezTo>
                  <a:cubicBezTo>
                    <a:pt x="1732" y="63"/>
                    <a:pt x="1732" y="63"/>
                    <a:pt x="1732" y="63"/>
                  </a:cubicBezTo>
                  <a:cubicBezTo>
                    <a:pt x="1732" y="63"/>
                    <a:pt x="1732" y="63"/>
                    <a:pt x="1732" y="62"/>
                  </a:cubicBezTo>
                  <a:cubicBezTo>
                    <a:pt x="1732" y="62"/>
                    <a:pt x="1732" y="62"/>
                    <a:pt x="1732" y="62"/>
                  </a:cubicBezTo>
                  <a:cubicBezTo>
                    <a:pt x="1733" y="62"/>
                    <a:pt x="1733" y="62"/>
                    <a:pt x="1733" y="62"/>
                  </a:cubicBezTo>
                  <a:cubicBezTo>
                    <a:pt x="1733" y="62"/>
                    <a:pt x="1733" y="62"/>
                    <a:pt x="1733" y="62"/>
                  </a:cubicBezTo>
                  <a:cubicBezTo>
                    <a:pt x="1733" y="62"/>
                    <a:pt x="1733" y="62"/>
                    <a:pt x="1733" y="62"/>
                  </a:cubicBezTo>
                  <a:cubicBezTo>
                    <a:pt x="1733" y="62"/>
                    <a:pt x="1733" y="62"/>
                    <a:pt x="1733" y="62"/>
                  </a:cubicBezTo>
                  <a:cubicBezTo>
                    <a:pt x="1733" y="62"/>
                    <a:pt x="1734" y="61"/>
                    <a:pt x="1734" y="61"/>
                  </a:cubicBezTo>
                  <a:cubicBezTo>
                    <a:pt x="1734" y="61"/>
                    <a:pt x="1734" y="61"/>
                    <a:pt x="1734" y="61"/>
                  </a:cubicBezTo>
                  <a:cubicBezTo>
                    <a:pt x="1734" y="61"/>
                    <a:pt x="1734" y="61"/>
                    <a:pt x="1734" y="61"/>
                  </a:cubicBezTo>
                  <a:cubicBezTo>
                    <a:pt x="1734" y="61"/>
                    <a:pt x="1734" y="61"/>
                    <a:pt x="1734" y="61"/>
                  </a:cubicBezTo>
                  <a:cubicBezTo>
                    <a:pt x="1735" y="61"/>
                    <a:pt x="1735" y="61"/>
                    <a:pt x="1735" y="60"/>
                  </a:cubicBezTo>
                  <a:cubicBezTo>
                    <a:pt x="1735" y="60"/>
                    <a:pt x="1735" y="60"/>
                    <a:pt x="1735" y="60"/>
                  </a:cubicBezTo>
                  <a:cubicBezTo>
                    <a:pt x="1735" y="60"/>
                    <a:pt x="1735" y="60"/>
                    <a:pt x="1735" y="60"/>
                  </a:cubicBezTo>
                  <a:cubicBezTo>
                    <a:pt x="1735" y="60"/>
                    <a:pt x="1735" y="60"/>
                    <a:pt x="1735" y="60"/>
                  </a:cubicBezTo>
                  <a:cubicBezTo>
                    <a:pt x="1735" y="60"/>
                    <a:pt x="1735" y="60"/>
                    <a:pt x="1736" y="60"/>
                  </a:cubicBezTo>
                  <a:cubicBezTo>
                    <a:pt x="1736" y="60"/>
                    <a:pt x="1736" y="60"/>
                    <a:pt x="1736" y="60"/>
                  </a:cubicBezTo>
                  <a:cubicBezTo>
                    <a:pt x="1736" y="59"/>
                    <a:pt x="1736" y="59"/>
                    <a:pt x="1737" y="59"/>
                  </a:cubicBezTo>
                  <a:cubicBezTo>
                    <a:pt x="1736" y="59"/>
                    <a:pt x="1736" y="59"/>
                    <a:pt x="1736" y="59"/>
                  </a:cubicBezTo>
                  <a:cubicBezTo>
                    <a:pt x="1737" y="59"/>
                    <a:pt x="1737" y="59"/>
                    <a:pt x="1737" y="59"/>
                  </a:cubicBezTo>
                  <a:cubicBezTo>
                    <a:pt x="1737" y="59"/>
                    <a:pt x="1737" y="59"/>
                    <a:pt x="1737" y="59"/>
                  </a:cubicBezTo>
                  <a:cubicBezTo>
                    <a:pt x="1737" y="59"/>
                    <a:pt x="1737" y="58"/>
                    <a:pt x="1737" y="58"/>
                  </a:cubicBezTo>
                  <a:cubicBezTo>
                    <a:pt x="1737" y="58"/>
                    <a:pt x="1737" y="58"/>
                    <a:pt x="1737" y="58"/>
                  </a:cubicBezTo>
                  <a:cubicBezTo>
                    <a:pt x="1737" y="58"/>
                    <a:pt x="1738" y="58"/>
                    <a:pt x="1738" y="58"/>
                  </a:cubicBezTo>
                  <a:cubicBezTo>
                    <a:pt x="1738" y="58"/>
                    <a:pt x="1738" y="58"/>
                    <a:pt x="1738" y="58"/>
                  </a:cubicBezTo>
                  <a:cubicBezTo>
                    <a:pt x="1738" y="58"/>
                    <a:pt x="1738" y="58"/>
                    <a:pt x="1738" y="58"/>
                  </a:cubicBezTo>
                  <a:cubicBezTo>
                    <a:pt x="1738" y="58"/>
                    <a:pt x="1738" y="58"/>
                    <a:pt x="1738" y="58"/>
                  </a:cubicBezTo>
                  <a:cubicBezTo>
                    <a:pt x="1738" y="58"/>
                    <a:pt x="1738" y="57"/>
                    <a:pt x="1738" y="57"/>
                  </a:cubicBezTo>
                  <a:cubicBezTo>
                    <a:pt x="1738" y="57"/>
                    <a:pt x="1738" y="57"/>
                    <a:pt x="1738" y="57"/>
                  </a:cubicBezTo>
                  <a:cubicBezTo>
                    <a:pt x="1738" y="57"/>
                    <a:pt x="1739" y="57"/>
                    <a:pt x="1739" y="57"/>
                  </a:cubicBezTo>
                  <a:cubicBezTo>
                    <a:pt x="1739" y="57"/>
                    <a:pt x="1739" y="57"/>
                    <a:pt x="1739" y="57"/>
                  </a:cubicBezTo>
                  <a:cubicBezTo>
                    <a:pt x="1739" y="57"/>
                    <a:pt x="1739" y="57"/>
                    <a:pt x="1739" y="57"/>
                  </a:cubicBezTo>
                  <a:cubicBezTo>
                    <a:pt x="1739" y="57"/>
                    <a:pt x="1739" y="57"/>
                    <a:pt x="1739" y="57"/>
                  </a:cubicBezTo>
                  <a:cubicBezTo>
                    <a:pt x="1739" y="56"/>
                    <a:pt x="1739" y="56"/>
                    <a:pt x="1739" y="56"/>
                  </a:cubicBezTo>
                  <a:cubicBezTo>
                    <a:pt x="1739" y="56"/>
                    <a:pt x="1739" y="56"/>
                    <a:pt x="1739" y="56"/>
                  </a:cubicBezTo>
                  <a:cubicBezTo>
                    <a:pt x="1740" y="56"/>
                    <a:pt x="1740" y="56"/>
                    <a:pt x="1740" y="56"/>
                  </a:cubicBezTo>
                  <a:cubicBezTo>
                    <a:pt x="1740" y="56"/>
                    <a:pt x="1740" y="56"/>
                    <a:pt x="1740" y="56"/>
                  </a:cubicBezTo>
                  <a:cubicBezTo>
                    <a:pt x="1740" y="56"/>
                    <a:pt x="1740" y="56"/>
                    <a:pt x="1740" y="56"/>
                  </a:cubicBezTo>
                  <a:cubicBezTo>
                    <a:pt x="1740" y="56"/>
                    <a:pt x="1740" y="56"/>
                    <a:pt x="1740" y="56"/>
                  </a:cubicBezTo>
                  <a:cubicBezTo>
                    <a:pt x="1740" y="55"/>
                    <a:pt x="1740" y="55"/>
                    <a:pt x="1740" y="55"/>
                  </a:cubicBezTo>
                  <a:cubicBezTo>
                    <a:pt x="1740" y="55"/>
                    <a:pt x="1740" y="55"/>
                    <a:pt x="1740" y="55"/>
                  </a:cubicBezTo>
                  <a:cubicBezTo>
                    <a:pt x="1741" y="55"/>
                    <a:pt x="1741" y="55"/>
                    <a:pt x="1741" y="55"/>
                  </a:cubicBezTo>
                  <a:cubicBezTo>
                    <a:pt x="1741" y="55"/>
                    <a:pt x="1741" y="55"/>
                    <a:pt x="1741" y="55"/>
                  </a:cubicBezTo>
                  <a:cubicBezTo>
                    <a:pt x="1741" y="55"/>
                    <a:pt x="1741" y="55"/>
                    <a:pt x="1741" y="54"/>
                  </a:cubicBezTo>
                  <a:cubicBezTo>
                    <a:pt x="1741" y="54"/>
                    <a:pt x="1741" y="54"/>
                    <a:pt x="1741" y="54"/>
                  </a:cubicBezTo>
                  <a:cubicBezTo>
                    <a:pt x="1741" y="54"/>
                    <a:pt x="1741" y="54"/>
                    <a:pt x="1741" y="54"/>
                  </a:cubicBezTo>
                  <a:cubicBezTo>
                    <a:pt x="1741" y="54"/>
                    <a:pt x="1741" y="54"/>
                    <a:pt x="1741" y="54"/>
                  </a:cubicBezTo>
                  <a:cubicBezTo>
                    <a:pt x="1742" y="54"/>
                    <a:pt x="1742" y="53"/>
                    <a:pt x="1742" y="53"/>
                  </a:cubicBezTo>
                  <a:cubicBezTo>
                    <a:pt x="1742" y="53"/>
                    <a:pt x="1742" y="53"/>
                    <a:pt x="1742" y="53"/>
                  </a:cubicBezTo>
                  <a:cubicBezTo>
                    <a:pt x="1742" y="53"/>
                    <a:pt x="1742" y="53"/>
                    <a:pt x="1743" y="53"/>
                  </a:cubicBezTo>
                  <a:cubicBezTo>
                    <a:pt x="1742" y="53"/>
                    <a:pt x="1742" y="53"/>
                    <a:pt x="1742" y="53"/>
                  </a:cubicBezTo>
                  <a:cubicBezTo>
                    <a:pt x="1743" y="53"/>
                    <a:pt x="1743" y="53"/>
                    <a:pt x="1743" y="52"/>
                  </a:cubicBezTo>
                  <a:cubicBezTo>
                    <a:pt x="1743" y="52"/>
                    <a:pt x="1743" y="52"/>
                    <a:pt x="1743" y="52"/>
                  </a:cubicBezTo>
                  <a:cubicBezTo>
                    <a:pt x="1743" y="52"/>
                    <a:pt x="1743" y="52"/>
                    <a:pt x="1743" y="52"/>
                  </a:cubicBezTo>
                  <a:cubicBezTo>
                    <a:pt x="1743" y="52"/>
                    <a:pt x="1743" y="52"/>
                    <a:pt x="1743" y="52"/>
                  </a:cubicBezTo>
                  <a:cubicBezTo>
                    <a:pt x="1743" y="52"/>
                    <a:pt x="1743" y="52"/>
                    <a:pt x="1744" y="51"/>
                  </a:cubicBezTo>
                  <a:cubicBezTo>
                    <a:pt x="1744" y="51"/>
                    <a:pt x="1744" y="51"/>
                    <a:pt x="1744" y="51"/>
                  </a:cubicBezTo>
                  <a:cubicBezTo>
                    <a:pt x="1744" y="51"/>
                    <a:pt x="1744" y="51"/>
                    <a:pt x="1744" y="51"/>
                  </a:cubicBezTo>
                  <a:cubicBezTo>
                    <a:pt x="1744" y="51"/>
                    <a:pt x="1744" y="51"/>
                    <a:pt x="1744" y="51"/>
                  </a:cubicBezTo>
                  <a:cubicBezTo>
                    <a:pt x="1744" y="51"/>
                    <a:pt x="1744" y="51"/>
                    <a:pt x="1744" y="50"/>
                  </a:cubicBezTo>
                  <a:cubicBezTo>
                    <a:pt x="1744" y="50"/>
                    <a:pt x="1744" y="50"/>
                    <a:pt x="1744" y="50"/>
                  </a:cubicBezTo>
                  <a:cubicBezTo>
                    <a:pt x="1744" y="50"/>
                    <a:pt x="1745" y="50"/>
                    <a:pt x="1745" y="50"/>
                  </a:cubicBezTo>
                  <a:cubicBezTo>
                    <a:pt x="1745" y="50"/>
                    <a:pt x="1745" y="50"/>
                    <a:pt x="1745" y="50"/>
                  </a:cubicBezTo>
                  <a:cubicBezTo>
                    <a:pt x="1745" y="50"/>
                    <a:pt x="1745" y="49"/>
                    <a:pt x="1745" y="49"/>
                  </a:cubicBezTo>
                  <a:cubicBezTo>
                    <a:pt x="1745" y="49"/>
                    <a:pt x="1745" y="49"/>
                    <a:pt x="1745" y="49"/>
                  </a:cubicBezTo>
                  <a:cubicBezTo>
                    <a:pt x="1745" y="49"/>
                    <a:pt x="1745" y="49"/>
                    <a:pt x="1745" y="49"/>
                  </a:cubicBezTo>
                  <a:cubicBezTo>
                    <a:pt x="1745" y="49"/>
                    <a:pt x="1745" y="49"/>
                    <a:pt x="1745" y="49"/>
                  </a:cubicBezTo>
                  <a:cubicBezTo>
                    <a:pt x="1746" y="49"/>
                    <a:pt x="1745" y="48"/>
                    <a:pt x="1746" y="48"/>
                  </a:cubicBezTo>
                  <a:cubicBezTo>
                    <a:pt x="1746" y="48"/>
                    <a:pt x="1746" y="48"/>
                    <a:pt x="1746" y="48"/>
                  </a:cubicBezTo>
                  <a:cubicBezTo>
                    <a:pt x="1746" y="48"/>
                    <a:pt x="1746" y="48"/>
                    <a:pt x="1746" y="48"/>
                  </a:cubicBezTo>
                  <a:cubicBezTo>
                    <a:pt x="1746" y="48"/>
                    <a:pt x="1746" y="48"/>
                    <a:pt x="1746" y="48"/>
                  </a:cubicBezTo>
                  <a:cubicBezTo>
                    <a:pt x="1746" y="47"/>
                    <a:pt x="1746" y="47"/>
                    <a:pt x="1746" y="47"/>
                  </a:cubicBezTo>
                  <a:cubicBezTo>
                    <a:pt x="1746" y="47"/>
                    <a:pt x="1746" y="47"/>
                    <a:pt x="1746" y="47"/>
                  </a:cubicBezTo>
                  <a:cubicBezTo>
                    <a:pt x="1747" y="47"/>
                    <a:pt x="1746" y="46"/>
                    <a:pt x="1747" y="46"/>
                  </a:cubicBezTo>
                  <a:cubicBezTo>
                    <a:pt x="1747" y="46"/>
                    <a:pt x="1747" y="46"/>
                    <a:pt x="1747" y="46"/>
                  </a:cubicBezTo>
                  <a:cubicBezTo>
                    <a:pt x="1747" y="46"/>
                    <a:pt x="1747" y="46"/>
                    <a:pt x="1747" y="45"/>
                  </a:cubicBezTo>
                  <a:cubicBezTo>
                    <a:pt x="1747" y="45"/>
                    <a:pt x="1747" y="45"/>
                    <a:pt x="1747" y="45"/>
                  </a:cubicBezTo>
                  <a:cubicBezTo>
                    <a:pt x="1747" y="45"/>
                    <a:pt x="1747" y="45"/>
                    <a:pt x="1747" y="45"/>
                  </a:cubicBezTo>
                  <a:cubicBezTo>
                    <a:pt x="1747" y="45"/>
                    <a:pt x="1747" y="44"/>
                    <a:pt x="1747" y="44"/>
                  </a:cubicBezTo>
                  <a:cubicBezTo>
                    <a:pt x="1748" y="44"/>
                    <a:pt x="1748" y="44"/>
                    <a:pt x="1748" y="44"/>
                  </a:cubicBezTo>
                  <a:cubicBezTo>
                    <a:pt x="1748" y="44"/>
                    <a:pt x="1748" y="44"/>
                    <a:pt x="1748" y="44"/>
                  </a:cubicBezTo>
                  <a:cubicBezTo>
                    <a:pt x="1748" y="43"/>
                    <a:pt x="1748" y="43"/>
                    <a:pt x="1748" y="43"/>
                  </a:cubicBezTo>
                  <a:cubicBezTo>
                    <a:pt x="1748" y="43"/>
                    <a:pt x="1748" y="43"/>
                    <a:pt x="1748" y="43"/>
                  </a:cubicBezTo>
                  <a:cubicBezTo>
                    <a:pt x="1748" y="42"/>
                    <a:pt x="1748" y="42"/>
                    <a:pt x="1748" y="42"/>
                  </a:cubicBezTo>
                  <a:cubicBezTo>
                    <a:pt x="1748" y="42"/>
                    <a:pt x="1748" y="42"/>
                    <a:pt x="1748" y="42"/>
                  </a:cubicBezTo>
                  <a:cubicBezTo>
                    <a:pt x="1749" y="41"/>
                    <a:pt x="1749" y="41"/>
                    <a:pt x="1749" y="40"/>
                  </a:cubicBezTo>
                  <a:cubicBezTo>
                    <a:pt x="1749" y="40"/>
                    <a:pt x="1749" y="40"/>
                    <a:pt x="1749" y="40"/>
                  </a:cubicBezTo>
                  <a:cubicBezTo>
                    <a:pt x="1749" y="40"/>
                    <a:pt x="1749" y="40"/>
                    <a:pt x="1749" y="40"/>
                  </a:cubicBezTo>
                  <a:cubicBezTo>
                    <a:pt x="1749" y="40"/>
                    <a:pt x="1749" y="39"/>
                    <a:pt x="1749" y="39"/>
                  </a:cubicBezTo>
                  <a:cubicBezTo>
                    <a:pt x="1749" y="39"/>
                    <a:pt x="1749" y="39"/>
                    <a:pt x="1749" y="39"/>
                  </a:cubicBezTo>
                  <a:cubicBezTo>
                    <a:pt x="1749" y="38"/>
                    <a:pt x="1749" y="37"/>
                    <a:pt x="1749" y="37"/>
                  </a:cubicBezTo>
                  <a:close/>
                  <a:moveTo>
                    <a:pt x="1386" y="37"/>
                  </a:moveTo>
                  <a:cubicBezTo>
                    <a:pt x="1386" y="37"/>
                    <a:pt x="1386" y="38"/>
                    <a:pt x="1386" y="38"/>
                  </a:cubicBezTo>
                  <a:cubicBezTo>
                    <a:pt x="1385" y="38"/>
                    <a:pt x="1386" y="39"/>
                    <a:pt x="1385" y="39"/>
                  </a:cubicBezTo>
                  <a:cubicBezTo>
                    <a:pt x="1385" y="39"/>
                    <a:pt x="1385" y="39"/>
                    <a:pt x="1385" y="39"/>
                  </a:cubicBezTo>
                  <a:cubicBezTo>
                    <a:pt x="1385" y="40"/>
                    <a:pt x="1385" y="40"/>
                    <a:pt x="1385" y="40"/>
                  </a:cubicBezTo>
                  <a:cubicBezTo>
                    <a:pt x="1385" y="40"/>
                    <a:pt x="1385" y="40"/>
                    <a:pt x="1385" y="40"/>
                  </a:cubicBezTo>
                  <a:cubicBezTo>
                    <a:pt x="1385" y="41"/>
                    <a:pt x="1385" y="41"/>
                    <a:pt x="1385" y="41"/>
                  </a:cubicBezTo>
                  <a:cubicBezTo>
                    <a:pt x="1385" y="41"/>
                    <a:pt x="1385" y="41"/>
                    <a:pt x="1385" y="41"/>
                  </a:cubicBezTo>
                  <a:cubicBezTo>
                    <a:pt x="1384" y="42"/>
                    <a:pt x="1385" y="42"/>
                    <a:pt x="1384" y="42"/>
                  </a:cubicBezTo>
                  <a:cubicBezTo>
                    <a:pt x="1384" y="42"/>
                    <a:pt x="1384" y="42"/>
                    <a:pt x="1384" y="42"/>
                  </a:cubicBezTo>
                  <a:cubicBezTo>
                    <a:pt x="1384" y="43"/>
                    <a:pt x="1384" y="43"/>
                    <a:pt x="1384" y="43"/>
                  </a:cubicBezTo>
                  <a:cubicBezTo>
                    <a:pt x="1384" y="43"/>
                    <a:pt x="1384" y="43"/>
                    <a:pt x="1384" y="43"/>
                  </a:cubicBezTo>
                  <a:cubicBezTo>
                    <a:pt x="1384" y="43"/>
                    <a:pt x="1384" y="44"/>
                    <a:pt x="1384" y="44"/>
                  </a:cubicBezTo>
                  <a:cubicBezTo>
                    <a:pt x="1384" y="44"/>
                    <a:pt x="1384" y="44"/>
                    <a:pt x="1384" y="44"/>
                  </a:cubicBezTo>
                  <a:cubicBezTo>
                    <a:pt x="1383" y="44"/>
                    <a:pt x="1383" y="44"/>
                    <a:pt x="1383" y="44"/>
                  </a:cubicBezTo>
                  <a:cubicBezTo>
                    <a:pt x="1383" y="44"/>
                    <a:pt x="1383" y="44"/>
                    <a:pt x="1383" y="44"/>
                  </a:cubicBezTo>
                  <a:cubicBezTo>
                    <a:pt x="1383" y="45"/>
                    <a:pt x="1383" y="45"/>
                    <a:pt x="1383" y="45"/>
                  </a:cubicBezTo>
                  <a:cubicBezTo>
                    <a:pt x="1383" y="45"/>
                    <a:pt x="1383" y="45"/>
                    <a:pt x="1383" y="45"/>
                  </a:cubicBezTo>
                  <a:cubicBezTo>
                    <a:pt x="1383" y="45"/>
                    <a:pt x="1383" y="46"/>
                    <a:pt x="1383" y="46"/>
                  </a:cubicBezTo>
                  <a:cubicBezTo>
                    <a:pt x="1383" y="46"/>
                    <a:pt x="1383" y="46"/>
                    <a:pt x="1383" y="46"/>
                  </a:cubicBezTo>
                  <a:cubicBezTo>
                    <a:pt x="1382" y="46"/>
                    <a:pt x="1382" y="46"/>
                    <a:pt x="1382" y="46"/>
                  </a:cubicBezTo>
                  <a:cubicBezTo>
                    <a:pt x="1382" y="46"/>
                    <a:pt x="1382" y="46"/>
                    <a:pt x="1382" y="46"/>
                  </a:cubicBezTo>
                  <a:cubicBezTo>
                    <a:pt x="1382" y="46"/>
                    <a:pt x="1382" y="47"/>
                    <a:pt x="1382" y="47"/>
                  </a:cubicBezTo>
                  <a:cubicBezTo>
                    <a:pt x="1382" y="47"/>
                    <a:pt x="1382" y="47"/>
                    <a:pt x="1382" y="47"/>
                  </a:cubicBezTo>
                  <a:cubicBezTo>
                    <a:pt x="1382" y="47"/>
                    <a:pt x="1382" y="47"/>
                    <a:pt x="1382" y="47"/>
                  </a:cubicBezTo>
                  <a:cubicBezTo>
                    <a:pt x="1382" y="47"/>
                    <a:pt x="1382" y="47"/>
                    <a:pt x="1382" y="47"/>
                  </a:cubicBezTo>
                  <a:cubicBezTo>
                    <a:pt x="1381" y="47"/>
                    <a:pt x="1381" y="48"/>
                    <a:pt x="1381" y="48"/>
                  </a:cubicBezTo>
                  <a:cubicBezTo>
                    <a:pt x="1381" y="48"/>
                    <a:pt x="1381" y="48"/>
                    <a:pt x="1381" y="48"/>
                  </a:cubicBezTo>
                  <a:cubicBezTo>
                    <a:pt x="1381" y="48"/>
                    <a:pt x="1381" y="48"/>
                    <a:pt x="1381" y="48"/>
                  </a:cubicBezTo>
                  <a:cubicBezTo>
                    <a:pt x="1381" y="48"/>
                    <a:pt x="1381" y="48"/>
                    <a:pt x="1381" y="48"/>
                  </a:cubicBezTo>
                  <a:cubicBezTo>
                    <a:pt x="1381" y="48"/>
                    <a:pt x="1381" y="48"/>
                    <a:pt x="1381" y="49"/>
                  </a:cubicBezTo>
                  <a:cubicBezTo>
                    <a:pt x="1381" y="49"/>
                    <a:pt x="1381" y="49"/>
                    <a:pt x="1381" y="49"/>
                  </a:cubicBezTo>
                  <a:cubicBezTo>
                    <a:pt x="1380" y="49"/>
                    <a:pt x="1380" y="49"/>
                    <a:pt x="1380" y="50"/>
                  </a:cubicBezTo>
                  <a:cubicBezTo>
                    <a:pt x="1380" y="50"/>
                    <a:pt x="1380" y="50"/>
                    <a:pt x="1380" y="50"/>
                  </a:cubicBezTo>
                  <a:cubicBezTo>
                    <a:pt x="1380" y="50"/>
                    <a:pt x="1380" y="50"/>
                    <a:pt x="1379" y="50"/>
                  </a:cubicBezTo>
                  <a:cubicBezTo>
                    <a:pt x="1379" y="50"/>
                    <a:pt x="1379" y="50"/>
                    <a:pt x="1379" y="50"/>
                  </a:cubicBezTo>
                  <a:cubicBezTo>
                    <a:pt x="1379" y="50"/>
                    <a:pt x="1379" y="50"/>
                    <a:pt x="1379" y="50"/>
                  </a:cubicBezTo>
                  <a:cubicBezTo>
                    <a:pt x="1379" y="50"/>
                    <a:pt x="1379" y="50"/>
                    <a:pt x="1379" y="50"/>
                  </a:cubicBezTo>
                  <a:cubicBezTo>
                    <a:pt x="1379" y="50"/>
                    <a:pt x="1379" y="51"/>
                    <a:pt x="1379" y="51"/>
                  </a:cubicBezTo>
                  <a:cubicBezTo>
                    <a:pt x="1379" y="51"/>
                    <a:pt x="1379" y="51"/>
                    <a:pt x="1379" y="51"/>
                  </a:cubicBezTo>
                  <a:cubicBezTo>
                    <a:pt x="1379" y="51"/>
                    <a:pt x="1379" y="51"/>
                    <a:pt x="1378" y="51"/>
                  </a:cubicBezTo>
                  <a:cubicBezTo>
                    <a:pt x="1379" y="51"/>
                    <a:pt x="1379" y="51"/>
                    <a:pt x="1379" y="51"/>
                  </a:cubicBezTo>
                  <a:cubicBezTo>
                    <a:pt x="1378" y="51"/>
                    <a:pt x="1378" y="51"/>
                    <a:pt x="1378" y="51"/>
                  </a:cubicBezTo>
                  <a:cubicBezTo>
                    <a:pt x="1378" y="51"/>
                    <a:pt x="1378" y="51"/>
                    <a:pt x="1378" y="51"/>
                  </a:cubicBezTo>
                  <a:cubicBezTo>
                    <a:pt x="1378" y="51"/>
                    <a:pt x="1378" y="52"/>
                    <a:pt x="1378" y="52"/>
                  </a:cubicBezTo>
                  <a:cubicBezTo>
                    <a:pt x="1378" y="52"/>
                    <a:pt x="1378" y="52"/>
                    <a:pt x="1378" y="52"/>
                  </a:cubicBezTo>
                  <a:cubicBezTo>
                    <a:pt x="1378" y="52"/>
                    <a:pt x="1377" y="52"/>
                    <a:pt x="1377" y="52"/>
                  </a:cubicBezTo>
                  <a:cubicBezTo>
                    <a:pt x="1377" y="52"/>
                    <a:pt x="1377" y="52"/>
                    <a:pt x="1377" y="52"/>
                  </a:cubicBezTo>
                  <a:cubicBezTo>
                    <a:pt x="1377" y="52"/>
                    <a:pt x="1377" y="52"/>
                    <a:pt x="1377" y="53"/>
                  </a:cubicBezTo>
                  <a:cubicBezTo>
                    <a:pt x="1377" y="53"/>
                    <a:pt x="1377" y="53"/>
                    <a:pt x="1377" y="53"/>
                  </a:cubicBezTo>
                  <a:cubicBezTo>
                    <a:pt x="1377" y="53"/>
                    <a:pt x="1377" y="53"/>
                    <a:pt x="1377" y="53"/>
                  </a:cubicBezTo>
                  <a:cubicBezTo>
                    <a:pt x="1377" y="53"/>
                    <a:pt x="1377" y="53"/>
                    <a:pt x="1377" y="53"/>
                  </a:cubicBezTo>
                  <a:cubicBezTo>
                    <a:pt x="1377" y="53"/>
                    <a:pt x="1376" y="53"/>
                    <a:pt x="1376" y="53"/>
                  </a:cubicBezTo>
                  <a:cubicBezTo>
                    <a:pt x="1376" y="53"/>
                    <a:pt x="1376" y="53"/>
                    <a:pt x="1376" y="53"/>
                  </a:cubicBezTo>
                  <a:cubicBezTo>
                    <a:pt x="1376" y="53"/>
                    <a:pt x="1376" y="53"/>
                    <a:pt x="1376" y="54"/>
                  </a:cubicBezTo>
                  <a:cubicBezTo>
                    <a:pt x="1376" y="54"/>
                    <a:pt x="1376" y="54"/>
                    <a:pt x="1376" y="54"/>
                  </a:cubicBezTo>
                  <a:cubicBezTo>
                    <a:pt x="1376" y="54"/>
                    <a:pt x="1376" y="54"/>
                    <a:pt x="1376" y="54"/>
                  </a:cubicBezTo>
                  <a:cubicBezTo>
                    <a:pt x="1376" y="54"/>
                    <a:pt x="1376" y="54"/>
                    <a:pt x="1376" y="54"/>
                  </a:cubicBezTo>
                  <a:cubicBezTo>
                    <a:pt x="1376" y="54"/>
                    <a:pt x="1375" y="54"/>
                    <a:pt x="1375" y="54"/>
                  </a:cubicBezTo>
                  <a:cubicBezTo>
                    <a:pt x="1375" y="54"/>
                    <a:pt x="1375" y="54"/>
                    <a:pt x="1375" y="54"/>
                  </a:cubicBezTo>
                  <a:cubicBezTo>
                    <a:pt x="1375" y="54"/>
                    <a:pt x="1375" y="54"/>
                    <a:pt x="1375" y="55"/>
                  </a:cubicBezTo>
                  <a:cubicBezTo>
                    <a:pt x="1375" y="55"/>
                    <a:pt x="1375" y="55"/>
                    <a:pt x="1375" y="55"/>
                  </a:cubicBezTo>
                  <a:cubicBezTo>
                    <a:pt x="1375" y="55"/>
                    <a:pt x="1375" y="55"/>
                    <a:pt x="1375" y="55"/>
                  </a:cubicBezTo>
                  <a:cubicBezTo>
                    <a:pt x="1375" y="55"/>
                    <a:pt x="1375" y="55"/>
                    <a:pt x="1375" y="55"/>
                  </a:cubicBezTo>
                  <a:cubicBezTo>
                    <a:pt x="1374" y="55"/>
                    <a:pt x="1374" y="56"/>
                    <a:pt x="1373" y="56"/>
                  </a:cubicBezTo>
                  <a:cubicBezTo>
                    <a:pt x="1373" y="56"/>
                    <a:pt x="1373" y="56"/>
                    <a:pt x="1373" y="56"/>
                  </a:cubicBezTo>
                  <a:cubicBezTo>
                    <a:pt x="1373" y="56"/>
                    <a:pt x="1373" y="56"/>
                    <a:pt x="1373" y="56"/>
                  </a:cubicBezTo>
                  <a:cubicBezTo>
                    <a:pt x="1373" y="56"/>
                    <a:pt x="1373" y="56"/>
                    <a:pt x="1373" y="56"/>
                  </a:cubicBezTo>
                  <a:cubicBezTo>
                    <a:pt x="1373" y="56"/>
                    <a:pt x="1373" y="56"/>
                    <a:pt x="1373" y="57"/>
                  </a:cubicBezTo>
                  <a:cubicBezTo>
                    <a:pt x="1373" y="57"/>
                    <a:pt x="1373" y="57"/>
                    <a:pt x="1373" y="57"/>
                  </a:cubicBezTo>
                  <a:cubicBezTo>
                    <a:pt x="1372" y="57"/>
                    <a:pt x="1372" y="57"/>
                    <a:pt x="1372" y="57"/>
                  </a:cubicBezTo>
                  <a:cubicBezTo>
                    <a:pt x="1372" y="57"/>
                    <a:pt x="1372" y="57"/>
                    <a:pt x="1372" y="57"/>
                  </a:cubicBezTo>
                  <a:cubicBezTo>
                    <a:pt x="1371" y="57"/>
                    <a:pt x="1371" y="58"/>
                    <a:pt x="1371" y="58"/>
                  </a:cubicBezTo>
                  <a:cubicBezTo>
                    <a:pt x="1371" y="58"/>
                    <a:pt x="1371" y="58"/>
                    <a:pt x="1371" y="58"/>
                  </a:cubicBezTo>
                  <a:cubicBezTo>
                    <a:pt x="1371" y="58"/>
                    <a:pt x="1371" y="58"/>
                    <a:pt x="1371" y="58"/>
                  </a:cubicBezTo>
                  <a:cubicBezTo>
                    <a:pt x="1371" y="58"/>
                    <a:pt x="1371" y="58"/>
                    <a:pt x="1371" y="58"/>
                  </a:cubicBezTo>
                  <a:cubicBezTo>
                    <a:pt x="1371" y="58"/>
                    <a:pt x="1370" y="58"/>
                    <a:pt x="1370" y="58"/>
                  </a:cubicBezTo>
                  <a:cubicBezTo>
                    <a:pt x="1370" y="58"/>
                    <a:pt x="1370" y="58"/>
                    <a:pt x="1370" y="58"/>
                  </a:cubicBezTo>
                  <a:cubicBezTo>
                    <a:pt x="1370" y="58"/>
                    <a:pt x="1370" y="59"/>
                    <a:pt x="1370" y="59"/>
                  </a:cubicBezTo>
                  <a:cubicBezTo>
                    <a:pt x="1370" y="59"/>
                    <a:pt x="1370" y="59"/>
                    <a:pt x="1370" y="59"/>
                  </a:cubicBezTo>
                  <a:cubicBezTo>
                    <a:pt x="1370" y="59"/>
                    <a:pt x="1369" y="59"/>
                    <a:pt x="1369" y="59"/>
                  </a:cubicBezTo>
                  <a:cubicBezTo>
                    <a:pt x="1369" y="59"/>
                    <a:pt x="1369" y="59"/>
                    <a:pt x="1369" y="59"/>
                  </a:cubicBezTo>
                  <a:cubicBezTo>
                    <a:pt x="1369" y="59"/>
                    <a:pt x="1369" y="59"/>
                    <a:pt x="1369" y="59"/>
                  </a:cubicBezTo>
                  <a:cubicBezTo>
                    <a:pt x="1369" y="59"/>
                    <a:pt x="1369" y="59"/>
                    <a:pt x="1369" y="59"/>
                  </a:cubicBezTo>
                  <a:cubicBezTo>
                    <a:pt x="1369" y="59"/>
                    <a:pt x="1368" y="60"/>
                    <a:pt x="1368" y="60"/>
                  </a:cubicBezTo>
                  <a:cubicBezTo>
                    <a:pt x="1368" y="60"/>
                    <a:pt x="1368" y="60"/>
                    <a:pt x="1368" y="60"/>
                  </a:cubicBezTo>
                  <a:cubicBezTo>
                    <a:pt x="1368" y="60"/>
                    <a:pt x="1368" y="60"/>
                    <a:pt x="1368" y="60"/>
                  </a:cubicBezTo>
                  <a:cubicBezTo>
                    <a:pt x="1368" y="60"/>
                    <a:pt x="1368" y="60"/>
                    <a:pt x="1368" y="60"/>
                  </a:cubicBezTo>
                  <a:cubicBezTo>
                    <a:pt x="1368" y="60"/>
                    <a:pt x="1367" y="60"/>
                    <a:pt x="1367" y="61"/>
                  </a:cubicBezTo>
                  <a:cubicBezTo>
                    <a:pt x="1367" y="60"/>
                    <a:pt x="1367" y="60"/>
                    <a:pt x="1367" y="60"/>
                  </a:cubicBezTo>
                  <a:cubicBezTo>
                    <a:pt x="1367" y="61"/>
                    <a:pt x="1367" y="61"/>
                    <a:pt x="1367" y="61"/>
                  </a:cubicBezTo>
                  <a:cubicBezTo>
                    <a:pt x="1367" y="61"/>
                    <a:pt x="1367" y="61"/>
                    <a:pt x="1367" y="61"/>
                  </a:cubicBezTo>
                  <a:cubicBezTo>
                    <a:pt x="1367" y="61"/>
                    <a:pt x="1366" y="61"/>
                    <a:pt x="1366" y="62"/>
                  </a:cubicBezTo>
                  <a:cubicBezTo>
                    <a:pt x="1366" y="62"/>
                    <a:pt x="1366" y="62"/>
                    <a:pt x="1366" y="62"/>
                  </a:cubicBezTo>
                  <a:cubicBezTo>
                    <a:pt x="1366" y="62"/>
                    <a:pt x="1366" y="62"/>
                    <a:pt x="1366" y="62"/>
                  </a:cubicBezTo>
                  <a:cubicBezTo>
                    <a:pt x="1366" y="62"/>
                    <a:pt x="1366" y="62"/>
                    <a:pt x="1366" y="62"/>
                  </a:cubicBezTo>
                  <a:cubicBezTo>
                    <a:pt x="1365" y="62"/>
                    <a:pt x="1365" y="62"/>
                    <a:pt x="1365" y="63"/>
                  </a:cubicBezTo>
                  <a:cubicBezTo>
                    <a:pt x="1365" y="63"/>
                    <a:pt x="1365" y="63"/>
                    <a:pt x="1365" y="63"/>
                  </a:cubicBezTo>
                  <a:cubicBezTo>
                    <a:pt x="1364" y="63"/>
                    <a:pt x="1364" y="63"/>
                    <a:pt x="1364" y="63"/>
                  </a:cubicBezTo>
                  <a:cubicBezTo>
                    <a:pt x="1364" y="63"/>
                    <a:pt x="1364" y="63"/>
                    <a:pt x="1364" y="63"/>
                  </a:cubicBezTo>
                  <a:cubicBezTo>
                    <a:pt x="1364" y="63"/>
                    <a:pt x="1363" y="63"/>
                    <a:pt x="1363" y="64"/>
                  </a:cubicBezTo>
                  <a:cubicBezTo>
                    <a:pt x="1363" y="64"/>
                    <a:pt x="1363" y="64"/>
                    <a:pt x="1363" y="64"/>
                  </a:cubicBezTo>
                  <a:cubicBezTo>
                    <a:pt x="1363" y="64"/>
                    <a:pt x="1363" y="64"/>
                    <a:pt x="1363" y="64"/>
                  </a:cubicBezTo>
                  <a:cubicBezTo>
                    <a:pt x="1363" y="64"/>
                    <a:pt x="1363" y="64"/>
                    <a:pt x="1363" y="64"/>
                  </a:cubicBezTo>
                  <a:cubicBezTo>
                    <a:pt x="1363" y="64"/>
                    <a:pt x="1363" y="64"/>
                    <a:pt x="1362" y="64"/>
                  </a:cubicBezTo>
                  <a:cubicBezTo>
                    <a:pt x="1362" y="64"/>
                    <a:pt x="1362" y="64"/>
                    <a:pt x="1362" y="64"/>
                  </a:cubicBezTo>
                  <a:cubicBezTo>
                    <a:pt x="1362" y="64"/>
                    <a:pt x="1362" y="64"/>
                    <a:pt x="1362" y="65"/>
                  </a:cubicBezTo>
                  <a:cubicBezTo>
                    <a:pt x="1362" y="65"/>
                    <a:pt x="1362" y="65"/>
                    <a:pt x="1362" y="65"/>
                  </a:cubicBezTo>
                  <a:cubicBezTo>
                    <a:pt x="1362" y="65"/>
                    <a:pt x="1361" y="65"/>
                    <a:pt x="1361" y="65"/>
                  </a:cubicBezTo>
                  <a:cubicBezTo>
                    <a:pt x="1361" y="65"/>
                    <a:pt x="1361" y="65"/>
                    <a:pt x="1361" y="65"/>
                  </a:cubicBezTo>
                  <a:cubicBezTo>
                    <a:pt x="1361" y="65"/>
                    <a:pt x="1361" y="65"/>
                    <a:pt x="1361" y="65"/>
                  </a:cubicBezTo>
                  <a:cubicBezTo>
                    <a:pt x="1361" y="65"/>
                    <a:pt x="1361" y="65"/>
                    <a:pt x="1361" y="65"/>
                  </a:cubicBezTo>
                  <a:cubicBezTo>
                    <a:pt x="1361" y="66"/>
                    <a:pt x="1360" y="66"/>
                    <a:pt x="1360" y="66"/>
                  </a:cubicBezTo>
                  <a:cubicBezTo>
                    <a:pt x="1360" y="66"/>
                    <a:pt x="1360" y="66"/>
                    <a:pt x="1360" y="66"/>
                  </a:cubicBezTo>
                  <a:cubicBezTo>
                    <a:pt x="1360" y="66"/>
                    <a:pt x="1360" y="66"/>
                    <a:pt x="1360" y="66"/>
                  </a:cubicBezTo>
                  <a:cubicBezTo>
                    <a:pt x="1360" y="66"/>
                    <a:pt x="1360" y="66"/>
                    <a:pt x="1360" y="66"/>
                  </a:cubicBezTo>
                  <a:cubicBezTo>
                    <a:pt x="1360" y="66"/>
                    <a:pt x="1359" y="67"/>
                    <a:pt x="1359" y="67"/>
                  </a:cubicBezTo>
                  <a:cubicBezTo>
                    <a:pt x="1359" y="67"/>
                    <a:pt x="1359" y="67"/>
                    <a:pt x="1359" y="67"/>
                  </a:cubicBezTo>
                  <a:cubicBezTo>
                    <a:pt x="1359" y="67"/>
                    <a:pt x="1358" y="67"/>
                    <a:pt x="1358" y="68"/>
                  </a:cubicBezTo>
                  <a:cubicBezTo>
                    <a:pt x="1358" y="67"/>
                    <a:pt x="1358" y="67"/>
                    <a:pt x="1358" y="67"/>
                  </a:cubicBezTo>
                  <a:cubicBezTo>
                    <a:pt x="1358" y="67"/>
                    <a:pt x="1358" y="68"/>
                    <a:pt x="1358" y="68"/>
                  </a:cubicBezTo>
                  <a:cubicBezTo>
                    <a:pt x="1358" y="68"/>
                    <a:pt x="1358" y="68"/>
                    <a:pt x="1358" y="68"/>
                  </a:cubicBezTo>
                  <a:cubicBezTo>
                    <a:pt x="1358" y="68"/>
                    <a:pt x="1358" y="68"/>
                    <a:pt x="1358" y="68"/>
                  </a:cubicBezTo>
                  <a:cubicBezTo>
                    <a:pt x="1358" y="68"/>
                    <a:pt x="1358" y="68"/>
                    <a:pt x="1358" y="68"/>
                  </a:cubicBezTo>
                  <a:cubicBezTo>
                    <a:pt x="1357" y="68"/>
                    <a:pt x="1357" y="68"/>
                    <a:pt x="1357" y="68"/>
                  </a:cubicBezTo>
                  <a:cubicBezTo>
                    <a:pt x="1357" y="68"/>
                    <a:pt x="1357" y="68"/>
                    <a:pt x="1357" y="68"/>
                  </a:cubicBezTo>
                  <a:cubicBezTo>
                    <a:pt x="1357" y="69"/>
                    <a:pt x="1356" y="69"/>
                    <a:pt x="1356" y="69"/>
                  </a:cubicBezTo>
                  <a:cubicBezTo>
                    <a:pt x="1356" y="69"/>
                    <a:pt x="1356" y="69"/>
                    <a:pt x="1356" y="69"/>
                  </a:cubicBezTo>
                  <a:cubicBezTo>
                    <a:pt x="1356" y="69"/>
                    <a:pt x="1356" y="69"/>
                    <a:pt x="1356" y="70"/>
                  </a:cubicBezTo>
                  <a:cubicBezTo>
                    <a:pt x="1356" y="70"/>
                    <a:pt x="1356" y="70"/>
                    <a:pt x="1356" y="70"/>
                  </a:cubicBezTo>
                  <a:cubicBezTo>
                    <a:pt x="1356" y="70"/>
                    <a:pt x="1356" y="70"/>
                    <a:pt x="1355" y="70"/>
                  </a:cubicBezTo>
                  <a:cubicBezTo>
                    <a:pt x="1355" y="70"/>
                    <a:pt x="1355" y="70"/>
                    <a:pt x="1355" y="70"/>
                  </a:cubicBezTo>
                  <a:cubicBezTo>
                    <a:pt x="1355" y="70"/>
                    <a:pt x="1355" y="70"/>
                    <a:pt x="1355" y="70"/>
                  </a:cubicBezTo>
                  <a:cubicBezTo>
                    <a:pt x="1355" y="70"/>
                    <a:pt x="1355" y="70"/>
                    <a:pt x="1355" y="70"/>
                  </a:cubicBezTo>
                  <a:cubicBezTo>
                    <a:pt x="1355" y="70"/>
                    <a:pt x="1355" y="70"/>
                    <a:pt x="1355" y="71"/>
                  </a:cubicBezTo>
                  <a:cubicBezTo>
                    <a:pt x="1355" y="71"/>
                    <a:pt x="1355" y="71"/>
                    <a:pt x="1355" y="71"/>
                  </a:cubicBezTo>
                  <a:cubicBezTo>
                    <a:pt x="1355" y="71"/>
                    <a:pt x="1355" y="71"/>
                    <a:pt x="1354" y="71"/>
                  </a:cubicBezTo>
                  <a:cubicBezTo>
                    <a:pt x="1354" y="71"/>
                    <a:pt x="1354" y="71"/>
                    <a:pt x="1354" y="71"/>
                  </a:cubicBezTo>
                  <a:cubicBezTo>
                    <a:pt x="1353" y="72"/>
                    <a:pt x="1352" y="73"/>
                    <a:pt x="1351" y="74"/>
                  </a:cubicBezTo>
                  <a:cubicBezTo>
                    <a:pt x="1351" y="74"/>
                    <a:pt x="1351" y="74"/>
                    <a:pt x="1351" y="74"/>
                  </a:cubicBezTo>
                  <a:cubicBezTo>
                    <a:pt x="1351" y="74"/>
                    <a:pt x="1351" y="75"/>
                    <a:pt x="1351" y="75"/>
                  </a:cubicBezTo>
                  <a:cubicBezTo>
                    <a:pt x="1351" y="75"/>
                    <a:pt x="1351" y="75"/>
                    <a:pt x="1351" y="75"/>
                  </a:cubicBezTo>
                  <a:cubicBezTo>
                    <a:pt x="1350" y="75"/>
                    <a:pt x="1350" y="75"/>
                    <a:pt x="1350" y="75"/>
                  </a:cubicBezTo>
                  <a:cubicBezTo>
                    <a:pt x="1350" y="75"/>
                    <a:pt x="1350" y="75"/>
                    <a:pt x="1350" y="75"/>
                  </a:cubicBezTo>
                  <a:cubicBezTo>
                    <a:pt x="1350" y="75"/>
                    <a:pt x="1350" y="75"/>
                    <a:pt x="1350" y="75"/>
                  </a:cubicBezTo>
                  <a:cubicBezTo>
                    <a:pt x="1350" y="75"/>
                    <a:pt x="1350" y="75"/>
                    <a:pt x="1350" y="75"/>
                  </a:cubicBezTo>
                  <a:cubicBezTo>
                    <a:pt x="1350" y="76"/>
                    <a:pt x="1350" y="76"/>
                    <a:pt x="1350" y="76"/>
                  </a:cubicBezTo>
                  <a:cubicBezTo>
                    <a:pt x="1350" y="76"/>
                    <a:pt x="1350" y="76"/>
                    <a:pt x="1350" y="76"/>
                  </a:cubicBezTo>
                  <a:cubicBezTo>
                    <a:pt x="1349" y="76"/>
                    <a:pt x="1349" y="76"/>
                    <a:pt x="1349" y="76"/>
                  </a:cubicBezTo>
                  <a:cubicBezTo>
                    <a:pt x="1349" y="76"/>
                    <a:pt x="1349" y="76"/>
                    <a:pt x="1349" y="76"/>
                  </a:cubicBezTo>
                  <a:cubicBezTo>
                    <a:pt x="1349" y="77"/>
                    <a:pt x="1349" y="77"/>
                    <a:pt x="1349" y="77"/>
                  </a:cubicBezTo>
                  <a:cubicBezTo>
                    <a:pt x="1349" y="77"/>
                    <a:pt x="1349" y="77"/>
                    <a:pt x="1349" y="77"/>
                  </a:cubicBezTo>
                  <a:cubicBezTo>
                    <a:pt x="1349" y="77"/>
                    <a:pt x="1349" y="77"/>
                    <a:pt x="1349" y="77"/>
                  </a:cubicBezTo>
                  <a:cubicBezTo>
                    <a:pt x="1349" y="77"/>
                    <a:pt x="1349" y="77"/>
                    <a:pt x="1349" y="77"/>
                  </a:cubicBezTo>
                  <a:cubicBezTo>
                    <a:pt x="1348" y="77"/>
                    <a:pt x="1348" y="78"/>
                    <a:pt x="1348" y="78"/>
                  </a:cubicBezTo>
                  <a:cubicBezTo>
                    <a:pt x="1348" y="78"/>
                    <a:pt x="1348" y="78"/>
                    <a:pt x="1348" y="78"/>
                  </a:cubicBezTo>
                  <a:cubicBezTo>
                    <a:pt x="1348" y="78"/>
                    <a:pt x="1348" y="78"/>
                    <a:pt x="1348" y="78"/>
                  </a:cubicBezTo>
                  <a:cubicBezTo>
                    <a:pt x="1348" y="78"/>
                    <a:pt x="1348" y="78"/>
                    <a:pt x="1348" y="78"/>
                  </a:cubicBezTo>
                  <a:cubicBezTo>
                    <a:pt x="1348" y="78"/>
                    <a:pt x="1348" y="79"/>
                    <a:pt x="1347" y="79"/>
                  </a:cubicBezTo>
                  <a:cubicBezTo>
                    <a:pt x="1347" y="79"/>
                    <a:pt x="1347" y="79"/>
                    <a:pt x="1347" y="79"/>
                  </a:cubicBezTo>
                  <a:cubicBezTo>
                    <a:pt x="1347" y="79"/>
                    <a:pt x="1347" y="79"/>
                    <a:pt x="1347" y="79"/>
                  </a:cubicBezTo>
                  <a:cubicBezTo>
                    <a:pt x="1347" y="79"/>
                    <a:pt x="1347" y="79"/>
                    <a:pt x="1347" y="79"/>
                  </a:cubicBezTo>
                  <a:cubicBezTo>
                    <a:pt x="1347" y="79"/>
                    <a:pt x="1347" y="80"/>
                    <a:pt x="1347" y="80"/>
                  </a:cubicBezTo>
                  <a:cubicBezTo>
                    <a:pt x="1347" y="80"/>
                    <a:pt x="1347" y="80"/>
                    <a:pt x="1347" y="80"/>
                  </a:cubicBezTo>
                  <a:cubicBezTo>
                    <a:pt x="1347" y="80"/>
                    <a:pt x="1347" y="80"/>
                    <a:pt x="1346" y="81"/>
                  </a:cubicBezTo>
                  <a:cubicBezTo>
                    <a:pt x="1346" y="81"/>
                    <a:pt x="1346" y="81"/>
                    <a:pt x="1346" y="81"/>
                  </a:cubicBezTo>
                  <a:cubicBezTo>
                    <a:pt x="1346" y="81"/>
                    <a:pt x="1346" y="81"/>
                    <a:pt x="1346" y="81"/>
                  </a:cubicBezTo>
                  <a:cubicBezTo>
                    <a:pt x="1346" y="81"/>
                    <a:pt x="1346" y="81"/>
                    <a:pt x="1346" y="81"/>
                  </a:cubicBezTo>
                  <a:cubicBezTo>
                    <a:pt x="1346" y="81"/>
                    <a:pt x="1346" y="82"/>
                    <a:pt x="1346" y="82"/>
                  </a:cubicBezTo>
                  <a:cubicBezTo>
                    <a:pt x="1346" y="82"/>
                    <a:pt x="1346" y="82"/>
                    <a:pt x="1346" y="82"/>
                  </a:cubicBezTo>
                  <a:cubicBezTo>
                    <a:pt x="1346" y="82"/>
                    <a:pt x="1346" y="82"/>
                    <a:pt x="1346" y="82"/>
                  </a:cubicBezTo>
                  <a:cubicBezTo>
                    <a:pt x="1345" y="82"/>
                    <a:pt x="1346" y="83"/>
                    <a:pt x="1345" y="83"/>
                  </a:cubicBezTo>
                  <a:cubicBezTo>
                    <a:pt x="1345" y="83"/>
                    <a:pt x="1345" y="83"/>
                    <a:pt x="1345" y="83"/>
                  </a:cubicBezTo>
                  <a:cubicBezTo>
                    <a:pt x="1345" y="83"/>
                    <a:pt x="1345" y="83"/>
                    <a:pt x="1345" y="83"/>
                  </a:cubicBezTo>
                  <a:cubicBezTo>
                    <a:pt x="1345" y="83"/>
                    <a:pt x="1345" y="83"/>
                    <a:pt x="1345" y="83"/>
                  </a:cubicBezTo>
                  <a:cubicBezTo>
                    <a:pt x="1345" y="84"/>
                    <a:pt x="1345" y="84"/>
                    <a:pt x="1345" y="84"/>
                  </a:cubicBezTo>
                  <a:cubicBezTo>
                    <a:pt x="1345" y="84"/>
                    <a:pt x="1345" y="84"/>
                    <a:pt x="1345" y="84"/>
                  </a:cubicBezTo>
                  <a:cubicBezTo>
                    <a:pt x="1345" y="84"/>
                    <a:pt x="1345" y="84"/>
                    <a:pt x="1345" y="84"/>
                  </a:cubicBezTo>
                  <a:cubicBezTo>
                    <a:pt x="1344" y="85"/>
                    <a:pt x="1344" y="85"/>
                    <a:pt x="1344" y="85"/>
                  </a:cubicBezTo>
                  <a:cubicBezTo>
                    <a:pt x="1344" y="85"/>
                    <a:pt x="1344" y="85"/>
                    <a:pt x="1344" y="86"/>
                  </a:cubicBezTo>
                  <a:cubicBezTo>
                    <a:pt x="1344" y="86"/>
                    <a:pt x="1344" y="86"/>
                    <a:pt x="1344" y="87"/>
                  </a:cubicBezTo>
                  <a:cubicBezTo>
                    <a:pt x="1344" y="87"/>
                    <a:pt x="1344" y="87"/>
                    <a:pt x="1344" y="87"/>
                  </a:cubicBezTo>
                  <a:cubicBezTo>
                    <a:pt x="1344" y="87"/>
                    <a:pt x="1344" y="88"/>
                    <a:pt x="1344" y="88"/>
                  </a:cubicBezTo>
                  <a:cubicBezTo>
                    <a:pt x="1344" y="88"/>
                    <a:pt x="1344" y="88"/>
                    <a:pt x="1344" y="88"/>
                  </a:cubicBezTo>
                  <a:cubicBezTo>
                    <a:pt x="1343" y="89"/>
                    <a:pt x="1344" y="89"/>
                    <a:pt x="1343" y="90"/>
                  </a:cubicBezTo>
                  <a:cubicBezTo>
                    <a:pt x="1343" y="90"/>
                    <a:pt x="1343" y="90"/>
                    <a:pt x="1343" y="90"/>
                  </a:cubicBezTo>
                  <a:cubicBezTo>
                    <a:pt x="1343" y="91"/>
                    <a:pt x="1343" y="92"/>
                    <a:pt x="1343" y="92"/>
                  </a:cubicBezTo>
                  <a:cubicBezTo>
                    <a:pt x="1343" y="93"/>
                    <a:pt x="1343" y="93"/>
                    <a:pt x="1343" y="94"/>
                  </a:cubicBezTo>
                  <a:cubicBezTo>
                    <a:pt x="1343" y="96"/>
                    <a:pt x="1343" y="98"/>
                    <a:pt x="1343" y="100"/>
                  </a:cubicBezTo>
                  <a:cubicBezTo>
                    <a:pt x="1343" y="101"/>
                    <a:pt x="1343" y="102"/>
                    <a:pt x="1345" y="102"/>
                  </a:cubicBezTo>
                  <a:cubicBezTo>
                    <a:pt x="1363" y="102"/>
                    <a:pt x="1381" y="102"/>
                    <a:pt x="1399" y="102"/>
                  </a:cubicBezTo>
                  <a:cubicBezTo>
                    <a:pt x="1400" y="102"/>
                    <a:pt x="1401" y="102"/>
                    <a:pt x="1401" y="101"/>
                  </a:cubicBezTo>
                  <a:cubicBezTo>
                    <a:pt x="1401" y="98"/>
                    <a:pt x="1401" y="95"/>
                    <a:pt x="1401" y="92"/>
                  </a:cubicBezTo>
                  <a:cubicBezTo>
                    <a:pt x="1400" y="91"/>
                    <a:pt x="1400" y="92"/>
                    <a:pt x="1399" y="92"/>
                  </a:cubicBezTo>
                  <a:cubicBezTo>
                    <a:pt x="1385" y="92"/>
                    <a:pt x="1371" y="92"/>
                    <a:pt x="1356" y="92"/>
                  </a:cubicBezTo>
                  <a:cubicBezTo>
                    <a:pt x="1354" y="92"/>
                    <a:pt x="1354" y="92"/>
                    <a:pt x="1354" y="89"/>
                  </a:cubicBezTo>
                  <a:cubicBezTo>
                    <a:pt x="1354" y="89"/>
                    <a:pt x="1354" y="89"/>
                    <a:pt x="1354" y="89"/>
                  </a:cubicBezTo>
                  <a:cubicBezTo>
                    <a:pt x="1355" y="88"/>
                    <a:pt x="1354" y="88"/>
                    <a:pt x="1355" y="87"/>
                  </a:cubicBezTo>
                  <a:cubicBezTo>
                    <a:pt x="1355" y="87"/>
                    <a:pt x="1355" y="87"/>
                    <a:pt x="1355" y="87"/>
                  </a:cubicBezTo>
                  <a:cubicBezTo>
                    <a:pt x="1355" y="87"/>
                    <a:pt x="1355" y="87"/>
                    <a:pt x="1355" y="87"/>
                  </a:cubicBezTo>
                  <a:cubicBezTo>
                    <a:pt x="1355" y="87"/>
                    <a:pt x="1355" y="86"/>
                    <a:pt x="1355" y="86"/>
                  </a:cubicBezTo>
                  <a:cubicBezTo>
                    <a:pt x="1355" y="86"/>
                    <a:pt x="1355" y="86"/>
                    <a:pt x="1355" y="85"/>
                  </a:cubicBezTo>
                  <a:cubicBezTo>
                    <a:pt x="1355" y="85"/>
                    <a:pt x="1355" y="85"/>
                    <a:pt x="1355" y="85"/>
                  </a:cubicBezTo>
                  <a:cubicBezTo>
                    <a:pt x="1355" y="85"/>
                    <a:pt x="1355" y="85"/>
                    <a:pt x="1355" y="84"/>
                  </a:cubicBezTo>
                  <a:cubicBezTo>
                    <a:pt x="1356" y="84"/>
                    <a:pt x="1356" y="84"/>
                    <a:pt x="1356" y="84"/>
                  </a:cubicBezTo>
                  <a:cubicBezTo>
                    <a:pt x="1356" y="84"/>
                    <a:pt x="1356" y="84"/>
                    <a:pt x="1356" y="84"/>
                  </a:cubicBezTo>
                  <a:cubicBezTo>
                    <a:pt x="1356" y="84"/>
                    <a:pt x="1356" y="83"/>
                    <a:pt x="1356" y="83"/>
                  </a:cubicBezTo>
                  <a:cubicBezTo>
                    <a:pt x="1356" y="83"/>
                    <a:pt x="1356" y="83"/>
                    <a:pt x="1356" y="83"/>
                  </a:cubicBezTo>
                  <a:cubicBezTo>
                    <a:pt x="1356" y="83"/>
                    <a:pt x="1356" y="83"/>
                    <a:pt x="1356" y="83"/>
                  </a:cubicBezTo>
                  <a:cubicBezTo>
                    <a:pt x="1356" y="82"/>
                    <a:pt x="1356" y="82"/>
                    <a:pt x="1356" y="82"/>
                  </a:cubicBezTo>
                  <a:cubicBezTo>
                    <a:pt x="1357" y="82"/>
                    <a:pt x="1357" y="82"/>
                    <a:pt x="1357" y="82"/>
                  </a:cubicBezTo>
                  <a:cubicBezTo>
                    <a:pt x="1357" y="82"/>
                    <a:pt x="1357" y="82"/>
                    <a:pt x="1357" y="82"/>
                  </a:cubicBezTo>
                  <a:cubicBezTo>
                    <a:pt x="1357" y="82"/>
                    <a:pt x="1357" y="82"/>
                    <a:pt x="1357" y="82"/>
                  </a:cubicBezTo>
                  <a:cubicBezTo>
                    <a:pt x="1357" y="82"/>
                    <a:pt x="1357" y="81"/>
                    <a:pt x="1357" y="81"/>
                  </a:cubicBezTo>
                  <a:cubicBezTo>
                    <a:pt x="1357" y="81"/>
                    <a:pt x="1357" y="81"/>
                    <a:pt x="1357" y="81"/>
                  </a:cubicBezTo>
                  <a:cubicBezTo>
                    <a:pt x="1357" y="81"/>
                    <a:pt x="1357" y="81"/>
                    <a:pt x="1358" y="81"/>
                  </a:cubicBezTo>
                  <a:cubicBezTo>
                    <a:pt x="1357" y="81"/>
                    <a:pt x="1357" y="81"/>
                    <a:pt x="1357" y="81"/>
                  </a:cubicBezTo>
                  <a:cubicBezTo>
                    <a:pt x="1358" y="81"/>
                    <a:pt x="1358" y="81"/>
                    <a:pt x="1358" y="81"/>
                  </a:cubicBezTo>
                  <a:cubicBezTo>
                    <a:pt x="1358" y="81"/>
                    <a:pt x="1358" y="81"/>
                    <a:pt x="1358" y="81"/>
                  </a:cubicBezTo>
                  <a:cubicBezTo>
                    <a:pt x="1358" y="80"/>
                    <a:pt x="1358" y="80"/>
                    <a:pt x="1358" y="80"/>
                  </a:cubicBezTo>
                  <a:cubicBezTo>
                    <a:pt x="1358" y="80"/>
                    <a:pt x="1358" y="80"/>
                    <a:pt x="1358" y="80"/>
                  </a:cubicBezTo>
                  <a:cubicBezTo>
                    <a:pt x="1358" y="80"/>
                    <a:pt x="1358" y="80"/>
                    <a:pt x="1359" y="80"/>
                  </a:cubicBezTo>
                  <a:cubicBezTo>
                    <a:pt x="1359" y="80"/>
                    <a:pt x="1359" y="80"/>
                    <a:pt x="1359" y="80"/>
                  </a:cubicBezTo>
                  <a:cubicBezTo>
                    <a:pt x="1359" y="79"/>
                    <a:pt x="1359" y="79"/>
                    <a:pt x="1359" y="79"/>
                  </a:cubicBezTo>
                  <a:cubicBezTo>
                    <a:pt x="1359" y="79"/>
                    <a:pt x="1359" y="79"/>
                    <a:pt x="1359" y="79"/>
                  </a:cubicBezTo>
                  <a:cubicBezTo>
                    <a:pt x="1359" y="79"/>
                    <a:pt x="1359" y="79"/>
                    <a:pt x="1359" y="79"/>
                  </a:cubicBezTo>
                  <a:cubicBezTo>
                    <a:pt x="1359" y="79"/>
                    <a:pt x="1359" y="79"/>
                    <a:pt x="1359" y="79"/>
                  </a:cubicBezTo>
                  <a:cubicBezTo>
                    <a:pt x="1359" y="79"/>
                    <a:pt x="1360" y="79"/>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0" y="78"/>
                    <a:pt x="1360" y="78"/>
                  </a:cubicBezTo>
                  <a:cubicBezTo>
                    <a:pt x="1360" y="78"/>
                    <a:pt x="1361" y="78"/>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1" y="77"/>
                    <a:pt x="1361" y="77"/>
                  </a:cubicBezTo>
                  <a:cubicBezTo>
                    <a:pt x="1361" y="77"/>
                    <a:pt x="1362" y="77"/>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2" y="76"/>
                    <a:pt x="1362" y="76"/>
                    <a:pt x="1362" y="76"/>
                  </a:cubicBezTo>
                  <a:cubicBezTo>
                    <a:pt x="1363" y="76"/>
                    <a:pt x="1363" y="76"/>
                    <a:pt x="1363" y="75"/>
                  </a:cubicBezTo>
                  <a:cubicBezTo>
                    <a:pt x="1363" y="75"/>
                    <a:pt x="1363" y="75"/>
                    <a:pt x="1363" y="75"/>
                  </a:cubicBezTo>
                  <a:cubicBezTo>
                    <a:pt x="1363" y="75"/>
                    <a:pt x="1364" y="75"/>
                    <a:pt x="1364" y="75"/>
                  </a:cubicBezTo>
                  <a:cubicBezTo>
                    <a:pt x="1364" y="75"/>
                    <a:pt x="1364" y="75"/>
                    <a:pt x="1364" y="75"/>
                  </a:cubicBezTo>
                  <a:cubicBezTo>
                    <a:pt x="1364" y="75"/>
                    <a:pt x="1364" y="74"/>
                    <a:pt x="1364" y="74"/>
                  </a:cubicBezTo>
                  <a:cubicBezTo>
                    <a:pt x="1364" y="74"/>
                    <a:pt x="1364" y="74"/>
                    <a:pt x="1364" y="74"/>
                  </a:cubicBezTo>
                  <a:cubicBezTo>
                    <a:pt x="1364" y="74"/>
                    <a:pt x="1364" y="74"/>
                    <a:pt x="1364" y="74"/>
                  </a:cubicBezTo>
                  <a:cubicBezTo>
                    <a:pt x="1364" y="74"/>
                    <a:pt x="1364" y="74"/>
                    <a:pt x="1364" y="74"/>
                  </a:cubicBezTo>
                  <a:cubicBezTo>
                    <a:pt x="1365" y="74"/>
                    <a:pt x="1365" y="74"/>
                    <a:pt x="1365" y="74"/>
                  </a:cubicBezTo>
                  <a:cubicBezTo>
                    <a:pt x="1365" y="74"/>
                    <a:pt x="1365" y="74"/>
                    <a:pt x="1365" y="74"/>
                  </a:cubicBezTo>
                  <a:cubicBezTo>
                    <a:pt x="1365" y="73"/>
                    <a:pt x="1365" y="74"/>
                    <a:pt x="1365" y="73"/>
                  </a:cubicBezTo>
                  <a:cubicBezTo>
                    <a:pt x="1365" y="73"/>
                    <a:pt x="1365" y="73"/>
                    <a:pt x="1365" y="73"/>
                  </a:cubicBezTo>
                  <a:cubicBezTo>
                    <a:pt x="1366" y="73"/>
                    <a:pt x="1366" y="73"/>
                    <a:pt x="1366" y="73"/>
                  </a:cubicBezTo>
                  <a:cubicBezTo>
                    <a:pt x="1366" y="73"/>
                    <a:pt x="1366" y="73"/>
                    <a:pt x="1366" y="73"/>
                  </a:cubicBezTo>
                  <a:cubicBezTo>
                    <a:pt x="1366" y="73"/>
                    <a:pt x="1366" y="73"/>
                    <a:pt x="1366" y="73"/>
                  </a:cubicBezTo>
                  <a:cubicBezTo>
                    <a:pt x="1366" y="73"/>
                    <a:pt x="1366" y="73"/>
                    <a:pt x="1366" y="73"/>
                  </a:cubicBezTo>
                  <a:cubicBezTo>
                    <a:pt x="1367" y="72"/>
                    <a:pt x="1367" y="72"/>
                    <a:pt x="1367" y="72"/>
                  </a:cubicBezTo>
                  <a:cubicBezTo>
                    <a:pt x="1367" y="72"/>
                    <a:pt x="1367" y="72"/>
                    <a:pt x="1367" y="72"/>
                  </a:cubicBezTo>
                  <a:cubicBezTo>
                    <a:pt x="1367" y="72"/>
                    <a:pt x="1368" y="72"/>
                    <a:pt x="1368" y="72"/>
                  </a:cubicBezTo>
                  <a:cubicBezTo>
                    <a:pt x="1368" y="72"/>
                    <a:pt x="1368" y="72"/>
                    <a:pt x="1368" y="72"/>
                  </a:cubicBezTo>
                  <a:cubicBezTo>
                    <a:pt x="1368" y="71"/>
                    <a:pt x="1368" y="71"/>
                    <a:pt x="1368" y="71"/>
                  </a:cubicBezTo>
                  <a:cubicBezTo>
                    <a:pt x="1368" y="71"/>
                    <a:pt x="1368" y="71"/>
                    <a:pt x="1368" y="71"/>
                  </a:cubicBezTo>
                  <a:cubicBezTo>
                    <a:pt x="1368" y="71"/>
                    <a:pt x="1369" y="71"/>
                    <a:pt x="1369" y="71"/>
                  </a:cubicBezTo>
                  <a:cubicBezTo>
                    <a:pt x="1369" y="71"/>
                    <a:pt x="1369" y="71"/>
                    <a:pt x="1369" y="71"/>
                  </a:cubicBezTo>
                  <a:cubicBezTo>
                    <a:pt x="1369" y="71"/>
                    <a:pt x="1369" y="71"/>
                    <a:pt x="1369" y="70"/>
                  </a:cubicBezTo>
                  <a:cubicBezTo>
                    <a:pt x="1369" y="71"/>
                    <a:pt x="1369" y="71"/>
                    <a:pt x="1369" y="71"/>
                  </a:cubicBezTo>
                  <a:cubicBezTo>
                    <a:pt x="1369" y="70"/>
                    <a:pt x="1369" y="70"/>
                    <a:pt x="1369" y="70"/>
                  </a:cubicBezTo>
                  <a:cubicBezTo>
                    <a:pt x="1369" y="70"/>
                    <a:pt x="1369" y="70"/>
                    <a:pt x="1369" y="70"/>
                  </a:cubicBezTo>
                  <a:cubicBezTo>
                    <a:pt x="1370" y="70"/>
                    <a:pt x="1370" y="70"/>
                    <a:pt x="1370" y="70"/>
                  </a:cubicBezTo>
                  <a:cubicBezTo>
                    <a:pt x="1370" y="70"/>
                    <a:pt x="1370" y="70"/>
                    <a:pt x="1370" y="70"/>
                  </a:cubicBezTo>
                  <a:cubicBezTo>
                    <a:pt x="1370" y="70"/>
                    <a:pt x="1370" y="70"/>
                    <a:pt x="1370" y="69"/>
                  </a:cubicBezTo>
                  <a:cubicBezTo>
                    <a:pt x="1370" y="69"/>
                    <a:pt x="1370" y="69"/>
                    <a:pt x="1370" y="69"/>
                  </a:cubicBezTo>
                  <a:cubicBezTo>
                    <a:pt x="1371" y="69"/>
                    <a:pt x="1371" y="69"/>
                    <a:pt x="1371" y="69"/>
                  </a:cubicBezTo>
                  <a:cubicBezTo>
                    <a:pt x="1371" y="69"/>
                    <a:pt x="1371" y="69"/>
                    <a:pt x="1371" y="69"/>
                  </a:cubicBezTo>
                  <a:cubicBezTo>
                    <a:pt x="1371" y="69"/>
                    <a:pt x="1371" y="69"/>
                    <a:pt x="1371" y="69"/>
                  </a:cubicBezTo>
                  <a:cubicBezTo>
                    <a:pt x="1371" y="69"/>
                    <a:pt x="1371" y="69"/>
                    <a:pt x="1371" y="69"/>
                  </a:cubicBezTo>
                  <a:cubicBezTo>
                    <a:pt x="1372" y="69"/>
                    <a:pt x="1372" y="69"/>
                    <a:pt x="1372" y="68"/>
                  </a:cubicBezTo>
                  <a:cubicBezTo>
                    <a:pt x="1372" y="68"/>
                    <a:pt x="1372" y="68"/>
                    <a:pt x="1372" y="68"/>
                  </a:cubicBezTo>
                  <a:cubicBezTo>
                    <a:pt x="1372" y="68"/>
                    <a:pt x="1373" y="68"/>
                    <a:pt x="1373" y="68"/>
                  </a:cubicBezTo>
                  <a:cubicBezTo>
                    <a:pt x="1373" y="68"/>
                    <a:pt x="1373" y="68"/>
                    <a:pt x="1373" y="68"/>
                  </a:cubicBezTo>
                  <a:cubicBezTo>
                    <a:pt x="1373" y="68"/>
                    <a:pt x="1373" y="68"/>
                    <a:pt x="1373" y="67"/>
                  </a:cubicBezTo>
                  <a:cubicBezTo>
                    <a:pt x="1373" y="67"/>
                    <a:pt x="1373" y="67"/>
                    <a:pt x="1373" y="67"/>
                  </a:cubicBezTo>
                  <a:cubicBezTo>
                    <a:pt x="1373" y="67"/>
                    <a:pt x="1374" y="67"/>
                    <a:pt x="1374" y="67"/>
                  </a:cubicBezTo>
                  <a:cubicBezTo>
                    <a:pt x="1374" y="67"/>
                    <a:pt x="1374" y="67"/>
                    <a:pt x="1374" y="67"/>
                  </a:cubicBezTo>
                  <a:cubicBezTo>
                    <a:pt x="1374" y="67"/>
                    <a:pt x="1374" y="67"/>
                    <a:pt x="1374" y="67"/>
                  </a:cubicBezTo>
                  <a:cubicBezTo>
                    <a:pt x="1374" y="67"/>
                    <a:pt x="1374" y="67"/>
                    <a:pt x="1374" y="67"/>
                  </a:cubicBezTo>
                  <a:cubicBezTo>
                    <a:pt x="1374" y="67"/>
                    <a:pt x="1374" y="66"/>
                    <a:pt x="1375" y="66"/>
                  </a:cubicBezTo>
                  <a:cubicBezTo>
                    <a:pt x="1375" y="66"/>
                    <a:pt x="1375" y="66"/>
                    <a:pt x="1375" y="66"/>
                  </a:cubicBezTo>
                  <a:cubicBezTo>
                    <a:pt x="1375" y="66"/>
                    <a:pt x="1375" y="66"/>
                    <a:pt x="1375" y="66"/>
                  </a:cubicBezTo>
                  <a:cubicBezTo>
                    <a:pt x="1375" y="66"/>
                    <a:pt x="1375" y="66"/>
                    <a:pt x="1375" y="66"/>
                  </a:cubicBezTo>
                  <a:cubicBezTo>
                    <a:pt x="1375" y="66"/>
                    <a:pt x="1376" y="66"/>
                    <a:pt x="1376" y="66"/>
                  </a:cubicBezTo>
                  <a:cubicBezTo>
                    <a:pt x="1376" y="66"/>
                    <a:pt x="1376" y="66"/>
                    <a:pt x="1376" y="66"/>
                  </a:cubicBezTo>
                  <a:cubicBezTo>
                    <a:pt x="1376" y="65"/>
                    <a:pt x="1376" y="66"/>
                    <a:pt x="1376" y="65"/>
                  </a:cubicBezTo>
                  <a:cubicBezTo>
                    <a:pt x="1376" y="65"/>
                    <a:pt x="1376" y="65"/>
                    <a:pt x="1376" y="65"/>
                  </a:cubicBezTo>
                  <a:cubicBezTo>
                    <a:pt x="1376" y="65"/>
                    <a:pt x="1377" y="65"/>
                    <a:pt x="1377" y="65"/>
                  </a:cubicBezTo>
                  <a:cubicBezTo>
                    <a:pt x="1377" y="65"/>
                    <a:pt x="1377" y="65"/>
                    <a:pt x="1377" y="65"/>
                  </a:cubicBezTo>
                  <a:cubicBezTo>
                    <a:pt x="1377" y="65"/>
                    <a:pt x="1377" y="65"/>
                    <a:pt x="1377" y="65"/>
                  </a:cubicBezTo>
                  <a:cubicBezTo>
                    <a:pt x="1377" y="65"/>
                    <a:pt x="1377" y="65"/>
                    <a:pt x="1377" y="65"/>
                  </a:cubicBezTo>
                  <a:cubicBezTo>
                    <a:pt x="1377"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8" y="64"/>
                    <a:pt x="1378" y="64"/>
                    <a:pt x="1378" y="64"/>
                  </a:cubicBezTo>
                  <a:cubicBezTo>
                    <a:pt x="1379" y="63"/>
                    <a:pt x="1379" y="63"/>
                    <a:pt x="1379" y="63"/>
                  </a:cubicBezTo>
                  <a:cubicBezTo>
                    <a:pt x="1379" y="63"/>
                    <a:pt x="1379" y="63"/>
                    <a:pt x="1379" y="63"/>
                  </a:cubicBezTo>
                  <a:cubicBezTo>
                    <a:pt x="1379" y="63"/>
                    <a:pt x="1379" y="63"/>
                    <a:pt x="1379" y="63"/>
                  </a:cubicBezTo>
                  <a:cubicBezTo>
                    <a:pt x="1379" y="63"/>
                    <a:pt x="1379" y="63"/>
                    <a:pt x="1379" y="63"/>
                  </a:cubicBezTo>
                  <a:cubicBezTo>
                    <a:pt x="1380" y="63"/>
                    <a:pt x="1380" y="63"/>
                    <a:pt x="1380" y="63"/>
                  </a:cubicBezTo>
                  <a:cubicBezTo>
                    <a:pt x="1380" y="63"/>
                    <a:pt x="1380" y="63"/>
                    <a:pt x="1380" y="63"/>
                  </a:cubicBezTo>
                  <a:cubicBezTo>
                    <a:pt x="1380" y="62"/>
                    <a:pt x="1380" y="62"/>
                    <a:pt x="1380" y="62"/>
                  </a:cubicBezTo>
                  <a:cubicBezTo>
                    <a:pt x="1380" y="62"/>
                    <a:pt x="1380" y="62"/>
                    <a:pt x="1380" y="62"/>
                  </a:cubicBezTo>
                  <a:cubicBezTo>
                    <a:pt x="1381" y="62"/>
                    <a:pt x="1381" y="62"/>
                    <a:pt x="1381" y="62"/>
                  </a:cubicBezTo>
                  <a:cubicBezTo>
                    <a:pt x="1381" y="62"/>
                    <a:pt x="1381" y="62"/>
                    <a:pt x="1381" y="62"/>
                  </a:cubicBezTo>
                  <a:cubicBezTo>
                    <a:pt x="1381" y="62"/>
                    <a:pt x="1381" y="62"/>
                    <a:pt x="1381" y="61"/>
                  </a:cubicBezTo>
                  <a:cubicBezTo>
                    <a:pt x="1381" y="61"/>
                    <a:pt x="1381" y="61"/>
                    <a:pt x="1381" y="61"/>
                  </a:cubicBezTo>
                  <a:cubicBezTo>
                    <a:pt x="1381" y="61"/>
                    <a:pt x="1381" y="61"/>
                    <a:pt x="1382" y="61"/>
                  </a:cubicBezTo>
                  <a:cubicBezTo>
                    <a:pt x="1382" y="61"/>
                    <a:pt x="1382" y="61"/>
                    <a:pt x="1382" y="61"/>
                  </a:cubicBezTo>
                  <a:cubicBezTo>
                    <a:pt x="1382" y="61"/>
                    <a:pt x="1382" y="61"/>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3" y="60"/>
                    <a:pt x="1383" y="60"/>
                  </a:cubicBezTo>
                  <a:cubicBezTo>
                    <a:pt x="1383" y="60"/>
                    <a:pt x="1384" y="60"/>
                    <a:pt x="1384" y="59"/>
                  </a:cubicBezTo>
                  <a:cubicBezTo>
                    <a:pt x="1384" y="59"/>
                    <a:pt x="1384" y="59"/>
                    <a:pt x="1384" y="59"/>
                  </a:cubicBezTo>
                  <a:cubicBezTo>
                    <a:pt x="1384" y="59"/>
                    <a:pt x="1384" y="59"/>
                    <a:pt x="1384" y="59"/>
                  </a:cubicBezTo>
                  <a:cubicBezTo>
                    <a:pt x="1384" y="59"/>
                    <a:pt x="1384" y="59"/>
                    <a:pt x="1384" y="59"/>
                  </a:cubicBezTo>
                  <a:cubicBezTo>
                    <a:pt x="1384" y="59"/>
                    <a:pt x="1385" y="58"/>
                    <a:pt x="1385" y="58"/>
                  </a:cubicBezTo>
                  <a:cubicBezTo>
                    <a:pt x="1385" y="58"/>
                    <a:pt x="1385" y="58"/>
                    <a:pt x="1385" y="58"/>
                  </a:cubicBezTo>
                  <a:cubicBezTo>
                    <a:pt x="1386" y="58"/>
                    <a:pt x="1386" y="58"/>
                    <a:pt x="1386" y="58"/>
                  </a:cubicBezTo>
                  <a:cubicBezTo>
                    <a:pt x="1386" y="58"/>
                    <a:pt x="1386" y="58"/>
                    <a:pt x="1386" y="58"/>
                  </a:cubicBezTo>
                  <a:cubicBezTo>
                    <a:pt x="1386" y="58"/>
                    <a:pt x="1386" y="57"/>
                    <a:pt x="1386" y="57"/>
                  </a:cubicBezTo>
                  <a:cubicBezTo>
                    <a:pt x="1386" y="57"/>
                    <a:pt x="1386" y="57"/>
                    <a:pt x="1386" y="57"/>
                  </a:cubicBezTo>
                  <a:cubicBezTo>
                    <a:pt x="1386" y="57"/>
                    <a:pt x="1386" y="57"/>
                    <a:pt x="1386" y="57"/>
                  </a:cubicBezTo>
                  <a:cubicBezTo>
                    <a:pt x="1386" y="57"/>
                    <a:pt x="1386" y="57"/>
                    <a:pt x="1386" y="57"/>
                  </a:cubicBezTo>
                  <a:cubicBezTo>
                    <a:pt x="1387" y="57"/>
                    <a:pt x="1387" y="57"/>
                    <a:pt x="1387" y="57"/>
                  </a:cubicBezTo>
                  <a:cubicBezTo>
                    <a:pt x="1387" y="57"/>
                    <a:pt x="1387" y="57"/>
                    <a:pt x="1387" y="57"/>
                  </a:cubicBezTo>
                  <a:cubicBezTo>
                    <a:pt x="1387" y="57"/>
                    <a:pt x="1387" y="56"/>
                    <a:pt x="1387" y="56"/>
                  </a:cubicBezTo>
                  <a:cubicBezTo>
                    <a:pt x="1387" y="56"/>
                    <a:pt x="1387" y="56"/>
                    <a:pt x="1387" y="56"/>
                  </a:cubicBezTo>
                  <a:cubicBezTo>
                    <a:pt x="1387" y="56"/>
                    <a:pt x="1387" y="56"/>
                    <a:pt x="1387" y="56"/>
                  </a:cubicBezTo>
                  <a:cubicBezTo>
                    <a:pt x="1387" y="56"/>
                    <a:pt x="1387" y="56"/>
                    <a:pt x="1387" y="56"/>
                  </a:cubicBezTo>
                  <a:cubicBezTo>
                    <a:pt x="1388" y="56"/>
                    <a:pt x="1388" y="56"/>
                    <a:pt x="1388" y="55"/>
                  </a:cubicBezTo>
                  <a:cubicBezTo>
                    <a:pt x="1388" y="55"/>
                    <a:pt x="1388" y="55"/>
                    <a:pt x="1388" y="55"/>
                  </a:cubicBezTo>
                  <a:cubicBezTo>
                    <a:pt x="1388" y="55"/>
                    <a:pt x="1388" y="55"/>
                    <a:pt x="1388" y="55"/>
                  </a:cubicBezTo>
                  <a:cubicBezTo>
                    <a:pt x="1388" y="55"/>
                    <a:pt x="1388" y="55"/>
                    <a:pt x="1388" y="55"/>
                  </a:cubicBezTo>
                  <a:cubicBezTo>
                    <a:pt x="1389" y="55"/>
                    <a:pt x="1389" y="54"/>
                    <a:pt x="1389" y="54"/>
                  </a:cubicBezTo>
                  <a:cubicBezTo>
                    <a:pt x="1389" y="54"/>
                    <a:pt x="1389" y="54"/>
                    <a:pt x="1389" y="54"/>
                  </a:cubicBezTo>
                  <a:cubicBezTo>
                    <a:pt x="1389" y="54"/>
                    <a:pt x="1389" y="54"/>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0" y="53"/>
                    <a:pt x="1390" y="53"/>
                    <a:pt x="1390" y="53"/>
                  </a:cubicBezTo>
                  <a:cubicBezTo>
                    <a:pt x="1391" y="53"/>
                    <a:pt x="1391" y="52"/>
                    <a:pt x="1391" y="52"/>
                  </a:cubicBezTo>
                  <a:cubicBezTo>
                    <a:pt x="1391" y="52"/>
                    <a:pt x="1391" y="52"/>
                    <a:pt x="1391" y="52"/>
                  </a:cubicBezTo>
                  <a:cubicBezTo>
                    <a:pt x="1391" y="52"/>
                    <a:pt x="1391" y="51"/>
                    <a:pt x="1391" y="51"/>
                  </a:cubicBezTo>
                  <a:cubicBezTo>
                    <a:pt x="1391" y="51"/>
                    <a:pt x="1391" y="51"/>
                    <a:pt x="1391" y="51"/>
                  </a:cubicBezTo>
                  <a:cubicBezTo>
                    <a:pt x="1392" y="51"/>
                    <a:pt x="1391" y="51"/>
                    <a:pt x="1392" y="51"/>
                  </a:cubicBezTo>
                  <a:cubicBezTo>
                    <a:pt x="1392" y="51"/>
                    <a:pt x="1392" y="51"/>
                    <a:pt x="1392" y="51"/>
                  </a:cubicBezTo>
                  <a:cubicBezTo>
                    <a:pt x="1392" y="51"/>
                    <a:pt x="1392" y="50"/>
                    <a:pt x="1392" y="50"/>
                  </a:cubicBezTo>
                  <a:cubicBezTo>
                    <a:pt x="1392" y="50"/>
                    <a:pt x="1392" y="50"/>
                    <a:pt x="1392" y="50"/>
                  </a:cubicBezTo>
                  <a:cubicBezTo>
                    <a:pt x="1392" y="50"/>
                    <a:pt x="1392" y="50"/>
                    <a:pt x="1392" y="50"/>
                  </a:cubicBezTo>
                  <a:cubicBezTo>
                    <a:pt x="1392" y="50"/>
                    <a:pt x="1392" y="50"/>
                    <a:pt x="1392" y="50"/>
                  </a:cubicBezTo>
                  <a:cubicBezTo>
                    <a:pt x="1392" y="50"/>
                    <a:pt x="1393" y="49"/>
                    <a:pt x="1393" y="49"/>
                  </a:cubicBezTo>
                  <a:cubicBezTo>
                    <a:pt x="1393" y="49"/>
                    <a:pt x="1393" y="49"/>
                    <a:pt x="1393" y="49"/>
                  </a:cubicBezTo>
                  <a:cubicBezTo>
                    <a:pt x="1393" y="49"/>
                    <a:pt x="1393" y="49"/>
                    <a:pt x="1393" y="49"/>
                  </a:cubicBezTo>
                  <a:cubicBezTo>
                    <a:pt x="1393" y="49"/>
                    <a:pt x="1393" y="49"/>
                    <a:pt x="1393" y="49"/>
                  </a:cubicBezTo>
                  <a:cubicBezTo>
                    <a:pt x="1393" y="48"/>
                    <a:pt x="1393" y="48"/>
                    <a:pt x="1393" y="48"/>
                  </a:cubicBezTo>
                  <a:cubicBezTo>
                    <a:pt x="1393" y="48"/>
                    <a:pt x="1393" y="48"/>
                    <a:pt x="1393" y="48"/>
                  </a:cubicBezTo>
                  <a:cubicBezTo>
                    <a:pt x="1393" y="48"/>
                    <a:pt x="1393" y="48"/>
                    <a:pt x="1393" y="48"/>
                  </a:cubicBezTo>
                  <a:cubicBezTo>
                    <a:pt x="1394" y="48"/>
                    <a:pt x="1394" y="48"/>
                    <a:pt x="1394" y="47"/>
                  </a:cubicBezTo>
                  <a:cubicBezTo>
                    <a:pt x="1394" y="48"/>
                    <a:pt x="1394" y="48"/>
                    <a:pt x="1394" y="48"/>
                  </a:cubicBezTo>
                  <a:cubicBezTo>
                    <a:pt x="1394" y="47"/>
                    <a:pt x="1394" y="47"/>
                    <a:pt x="1394" y="47"/>
                  </a:cubicBezTo>
                  <a:cubicBezTo>
                    <a:pt x="1394" y="47"/>
                    <a:pt x="1394" y="47"/>
                    <a:pt x="1394" y="47"/>
                  </a:cubicBezTo>
                  <a:cubicBezTo>
                    <a:pt x="1394" y="47"/>
                    <a:pt x="1394" y="46"/>
                    <a:pt x="1394" y="46"/>
                  </a:cubicBezTo>
                  <a:cubicBezTo>
                    <a:pt x="1394" y="46"/>
                    <a:pt x="1394" y="46"/>
                    <a:pt x="1394" y="46"/>
                  </a:cubicBezTo>
                  <a:cubicBezTo>
                    <a:pt x="1395" y="46"/>
                    <a:pt x="1395" y="45"/>
                    <a:pt x="1395" y="45"/>
                  </a:cubicBezTo>
                  <a:cubicBezTo>
                    <a:pt x="1395" y="45"/>
                    <a:pt x="1395" y="45"/>
                    <a:pt x="1395" y="45"/>
                  </a:cubicBezTo>
                  <a:cubicBezTo>
                    <a:pt x="1395" y="45"/>
                    <a:pt x="1395" y="45"/>
                    <a:pt x="1395" y="44"/>
                  </a:cubicBezTo>
                  <a:cubicBezTo>
                    <a:pt x="1395" y="44"/>
                    <a:pt x="1395" y="44"/>
                    <a:pt x="1395" y="44"/>
                  </a:cubicBezTo>
                  <a:cubicBezTo>
                    <a:pt x="1395" y="44"/>
                    <a:pt x="1395" y="44"/>
                    <a:pt x="1395" y="43"/>
                  </a:cubicBezTo>
                  <a:cubicBezTo>
                    <a:pt x="1395" y="43"/>
                    <a:pt x="1395" y="43"/>
                    <a:pt x="1395" y="43"/>
                  </a:cubicBezTo>
                  <a:cubicBezTo>
                    <a:pt x="1396" y="43"/>
                    <a:pt x="1396" y="43"/>
                    <a:pt x="1396" y="43"/>
                  </a:cubicBezTo>
                  <a:cubicBezTo>
                    <a:pt x="1396" y="42"/>
                    <a:pt x="1396" y="42"/>
                    <a:pt x="1396" y="42"/>
                  </a:cubicBezTo>
                  <a:cubicBezTo>
                    <a:pt x="1396" y="42"/>
                    <a:pt x="1396" y="42"/>
                    <a:pt x="1396" y="42"/>
                  </a:cubicBezTo>
                  <a:cubicBezTo>
                    <a:pt x="1396" y="42"/>
                    <a:pt x="1396" y="42"/>
                    <a:pt x="1396" y="41"/>
                  </a:cubicBezTo>
                  <a:cubicBezTo>
                    <a:pt x="1396" y="41"/>
                    <a:pt x="1396" y="41"/>
                    <a:pt x="1396" y="41"/>
                  </a:cubicBezTo>
                  <a:cubicBezTo>
                    <a:pt x="1397" y="41"/>
                    <a:pt x="1396" y="40"/>
                    <a:pt x="1397" y="40"/>
                  </a:cubicBezTo>
                  <a:cubicBezTo>
                    <a:pt x="1397" y="40"/>
                    <a:pt x="1397" y="40"/>
                    <a:pt x="1397" y="40"/>
                  </a:cubicBezTo>
                  <a:cubicBezTo>
                    <a:pt x="1397" y="39"/>
                    <a:pt x="1397" y="39"/>
                    <a:pt x="1397" y="38"/>
                  </a:cubicBezTo>
                  <a:cubicBezTo>
                    <a:pt x="1397" y="38"/>
                    <a:pt x="1397" y="38"/>
                    <a:pt x="1397" y="38"/>
                  </a:cubicBezTo>
                  <a:cubicBezTo>
                    <a:pt x="1397" y="37"/>
                    <a:pt x="1397" y="37"/>
                    <a:pt x="1397" y="36"/>
                  </a:cubicBezTo>
                  <a:cubicBezTo>
                    <a:pt x="1397" y="36"/>
                    <a:pt x="1397" y="36"/>
                    <a:pt x="1397" y="35"/>
                  </a:cubicBezTo>
                  <a:cubicBezTo>
                    <a:pt x="1397" y="33"/>
                    <a:pt x="1397" y="30"/>
                    <a:pt x="1397" y="27"/>
                  </a:cubicBezTo>
                  <a:cubicBezTo>
                    <a:pt x="1397" y="27"/>
                    <a:pt x="1397" y="27"/>
                    <a:pt x="1397" y="27"/>
                  </a:cubicBezTo>
                  <a:cubicBezTo>
                    <a:pt x="1397" y="26"/>
                    <a:pt x="1397" y="25"/>
                    <a:pt x="1397" y="25"/>
                  </a:cubicBezTo>
                  <a:cubicBezTo>
                    <a:pt x="1397" y="25"/>
                    <a:pt x="1397" y="25"/>
                    <a:pt x="1397" y="25"/>
                  </a:cubicBezTo>
                  <a:cubicBezTo>
                    <a:pt x="1397" y="25"/>
                    <a:pt x="1397" y="25"/>
                    <a:pt x="1397" y="25"/>
                  </a:cubicBezTo>
                  <a:cubicBezTo>
                    <a:pt x="1397" y="24"/>
                    <a:pt x="1397" y="24"/>
                    <a:pt x="1397" y="24"/>
                  </a:cubicBezTo>
                  <a:cubicBezTo>
                    <a:pt x="1396" y="23"/>
                    <a:pt x="1396" y="23"/>
                    <a:pt x="1396" y="23"/>
                  </a:cubicBezTo>
                  <a:cubicBezTo>
                    <a:pt x="1396" y="23"/>
                    <a:pt x="1396" y="23"/>
                    <a:pt x="1396" y="23"/>
                  </a:cubicBezTo>
                  <a:cubicBezTo>
                    <a:pt x="1396" y="23"/>
                    <a:pt x="1396" y="22"/>
                    <a:pt x="1396" y="22"/>
                  </a:cubicBezTo>
                  <a:cubicBezTo>
                    <a:pt x="1396" y="22"/>
                    <a:pt x="1396" y="22"/>
                    <a:pt x="1396" y="22"/>
                  </a:cubicBezTo>
                  <a:cubicBezTo>
                    <a:pt x="1396" y="22"/>
                    <a:pt x="1396" y="21"/>
                    <a:pt x="1396" y="21"/>
                  </a:cubicBezTo>
                  <a:cubicBezTo>
                    <a:pt x="1396" y="21"/>
                    <a:pt x="1396" y="21"/>
                    <a:pt x="1396" y="21"/>
                  </a:cubicBezTo>
                  <a:cubicBezTo>
                    <a:pt x="1396" y="21"/>
                    <a:pt x="1396" y="21"/>
                    <a:pt x="1395" y="20"/>
                  </a:cubicBezTo>
                  <a:cubicBezTo>
                    <a:pt x="1395" y="20"/>
                    <a:pt x="1395" y="20"/>
                    <a:pt x="1395" y="20"/>
                  </a:cubicBezTo>
                  <a:cubicBezTo>
                    <a:pt x="1395" y="20"/>
                    <a:pt x="1395" y="20"/>
                    <a:pt x="1395" y="20"/>
                  </a:cubicBezTo>
                  <a:cubicBezTo>
                    <a:pt x="1395" y="20"/>
                    <a:pt x="1395" y="20"/>
                    <a:pt x="1395" y="20"/>
                  </a:cubicBezTo>
                  <a:cubicBezTo>
                    <a:pt x="1395" y="20"/>
                    <a:pt x="1395" y="20"/>
                    <a:pt x="1395" y="20"/>
                  </a:cubicBezTo>
                  <a:cubicBezTo>
                    <a:pt x="1395" y="19"/>
                    <a:pt x="1395" y="19"/>
                    <a:pt x="1395" y="19"/>
                  </a:cubicBezTo>
                  <a:cubicBezTo>
                    <a:pt x="1395" y="19"/>
                    <a:pt x="1395" y="19"/>
                    <a:pt x="1395" y="19"/>
                  </a:cubicBezTo>
                  <a:cubicBezTo>
                    <a:pt x="1395" y="19"/>
                    <a:pt x="1395" y="19"/>
                    <a:pt x="1395" y="19"/>
                  </a:cubicBezTo>
                  <a:cubicBezTo>
                    <a:pt x="1395" y="19"/>
                    <a:pt x="1395" y="18"/>
                    <a:pt x="1394" y="18"/>
                  </a:cubicBezTo>
                  <a:cubicBezTo>
                    <a:pt x="1394" y="18"/>
                    <a:pt x="1394" y="18"/>
                    <a:pt x="1394" y="18"/>
                  </a:cubicBezTo>
                  <a:cubicBezTo>
                    <a:pt x="1394" y="18"/>
                    <a:pt x="1394" y="18"/>
                    <a:pt x="1394" y="18"/>
                  </a:cubicBezTo>
                  <a:cubicBezTo>
                    <a:pt x="1394" y="18"/>
                    <a:pt x="1394" y="18"/>
                    <a:pt x="1394" y="18"/>
                  </a:cubicBezTo>
                  <a:cubicBezTo>
                    <a:pt x="1394" y="17"/>
                    <a:pt x="1394" y="17"/>
                    <a:pt x="1394" y="17"/>
                  </a:cubicBezTo>
                  <a:cubicBezTo>
                    <a:pt x="1394" y="17"/>
                    <a:pt x="1394" y="17"/>
                    <a:pt x="1394" y="17"/>
                  </a:cubicBezTo>
                  <a:cubicBezTo>
                    <a:pt x="1394" y="17"/>
                    <a:pt x="1393" y="17"/>
                    <a:pt x="1393" y="17"/>
                  </a:cubicBezTo>
                  <a:cubicBezTo>
                    <a:pt x="1393" y="17"/>
                    <a:pt x="1393" y="17"/>
                    <a:pt x="1393" y="17"/>
                  </a:cubicBezTo>
                  <a:cubicBezTo>
                    <a:pt x="1393" y="16"/>
                    <a:pt x="1393" y="16"/>
                    <a:pt x="1393" y="16"/>
                  </a:cubicBezTo>
                  <a:cubicBezTo>
                    <a:pt x="1393" y="16"/>
                    <a:pt x="1393" y="16"/>
                    <a:pt x="1393" y="16"/>
                  </a:cubicBezTo>
                  <a:cubicBezTo>
                    <a:pt x="1393" y="16"/>
                    <a:pt x="1393" y="16"/>
                    <a:pt x="1393" y="16"/>
                  </a:cubicBezTo>
                  <a:cubicBezTo>
                    <a:pt x="1393" y="16"/>
                    <a:pt x="1393" y="16"/>
                    <a:pt x="1393" y="16"/>
                  </a:cubicBezTo>
                  <a:cubicBezTo>
                    <a:pt x="1393" y="15"/>
                    <a:pt x="1392" y="15"/>
                    <a:pt x="1392" y="15"/>
                  </a:cubicBezTo>
                  <a:cubicBezTo>
                    <a:pt x="1392" y="15"/>
                    <a:pt x="1392" y="15"/>
                    <a:pt x="1392" y="15"/>
                  </a:cubicBezTo>
                  <a:cubicBezTo>
                    <a:pt x="1392" y="15"/>
                    <a:pt x="1392" y="15"/>
                    <a:pt x="1392" y="15"/>
                  </a:cubicBezTo>
                  <a:cubicBezTo>
                    <a:pt x="1392" y="15"/>
                    <a:pt x="1392" y="15"/>
                    <a:pt x="1392" y="15"/>
                  </a:cubicBezTo>
                  <a:cubicBezTo>
                    <a:pt x="1392" y="14"/>
                    <a:pt x="1392" y="14"/>
                    <a:pt x="1392" y="14"/>
                  </a:cubicBezTo>
                  <a:cubicBezTo>
                    <a:pt x="1392" y="14"/>
                    <a:pt x="1392" y="14"/>
                    <a:pt x="1392" y="14"/>
                  </a:cubicBezTo>
                  <a:cubicBezTo>
                    <a:pt x="1392" y="14"/>
                    <a:pt x="1391" y="14"/>
                    <a:pt x="1391" y="14"/>
                  </a:cubicBezTo>
                  <a:cubicBezTo>
                    <a:pt x="1391" y="14"/>
                    <a:pt x="1391" y="14"/>
                    <a:pt x="1391" y="14"/>
                  </a:cubicBezTo>
                  <a:cubicBezTo>
                    <a:pt x="1391" y="14"/>
                    <a:pt x="1391" y="14"/>
                    <a:pt x="1391" y="13"/>
                  </a:cubicBezTo>
                  <a:cubicBezTo>
                    <a:pt x="1391" y="14"/>
                    <a:pt x="1391" y="14"/>
                    <a:pt x="1391" y="14"/>
                  </a:cubicBezTo>
                  <a:cubicBezTo>
                    <a:pt x="1391" y="13"/>
                    <a:pt x="1391" y="13"/>
                    <a:pt x="1391" y="13"/>
                  </a:cubicBezTo>
                  <a:cubicBezTo>
                    <a:pt x="1391" y="13"/>
                    <a:pt x="1391" y="13"/>
                    <a:pt x="1391" y="13"/>
                  </a:cubicBezTo>
                  <a:cubicBezTo>
                    <a:pt x="1390" y="13"/>
                    <a:pt x="1390" y="13"/>
                    <a:pt x="1390" y="13"/>
                  </a:cubicBezTo>
                  <a:cubicBezTo>
                    <a:pt x="1390" y="13"/>
                    <a:pt x="1390" y="13"/>
                    <a:pt x="1390" y="13"/>
                  </a:cubicBezTo>
                  <a:cubicBezTo>
                    <a:pt x="1390" y="13"/>
                    <a:pt x="1390" y="12"/>
                    <a:pt x="1390" y="12"/>
                  </a:cubicBezTo>
                  <a:cubicBezTo>
                    <a:pt x="1390" y="12"/>
                    <a:pt x="1390" y="12"/>
                    <a:pt x="1390" y="12"/>
                  </a:cubicBezTo>
                  <a:cubicBezTo>
                    <a:pt x="1390" y="12"/>
                    <a:pt x="1390" y="12"/>
                    <a:pt x="1389" y="12"/>
                  </a:cubicBezTo>
                  <a:cubicBezTo>
                    <a:pt x="1389" y="12"/>
                    <a:pt x="1389" y="12"/>
                    <a:pt x="1389" y="12"/>
                  </a:cubicBezTo>
                  <a:cubicBezTo>
                    <a:pt x="1389" y="12"/>
                    <a:pt x="1389" y="12"/>
                    <a:pt x="1389" y="11"/>
                  </a:cubicBezTo>
                  <a:cubicBezTo>
                    <a:pt x="1389" y="11"/>
                    <a:pt x="1389" y="11"/>
                    <a:pt x="1389" y="11"/>
                  </a:cubicBezTo>
                  <a:cubicBezTo>
                    <a:pt x="1388" y="11"/>
                    <a:pt x="1388" y="11"/>
                    <a:pt x="1388" y="11"/>
                  </a:cubicBezTo>
                  <a:cubicBezTo>
                    <a:pt x="1388" y="11"/>
                    <a:pt x="1388" y="11"/>
                    <a:pt x="1388" y="11"/>
                  </a:cubicBezTo>
                  <a:cubicBezTo>
                    <a:pt x="1388" y="11"/>
                    <a:pt x="1388" y="11"/>
                    <a:pt x="1388" y="11"/>
                  </a:cubicBezTo>
                  <a:cubicBezTo>
                    <a:pt x="1388" y="11"/>
                    <a:pt x="1388" y="11"/>
                    <a:pt x="1388" y="11"/>
                  </a:cubicBezTo>
                  <a:cubicBezTo>
                    <a:pt x="1388" y="10"/>
                    <a:pt x="1387" y="11"/>
                    <a:pt x="1387" y="10"/>
                  </a:cubicBezTo>
                  <a:cubicBezTo>
                    <a:pt x="1387" y="10"/>
                    <a:pt x="1387" y="10"/>
                    <a:pt x="1387" y="10"/>
                  </a:cubicBezTo>
                  <a:cubicBezTo>
                    <a:pt x="1387" y="10"/>
                    <a:pt x="1387" y="10"/>
                    <a:pt x="1387" y="10"/>
                  </a:cubicBezTo>
                  <a:cubicBezTo>
                    <a:pt x="1387" y="10"/>
                    <a:pt x="1387" y="10"/>
                    <a:pt x="1387" y="10"/>
                  </a:cubicBezTo>
                  <a:cubicBezTo>
                    <a:pt x="1387" y="10"/>
                    <a:pt x="1386" y="10"/>
                    <a:pt x="1386" y="10"/>
                  </a:cubicBezTo>
                  <a:cubicBezTo>
                    <a:pt x="1386" y="10"/>
                    <a:pt x="1386" y="10"/>
                    <a:pt x="1386" y="10"/>
                  </a:cubicBezTo>
                  <a:cubicBezTo>
                    <a:pt x="1386" y="9"/>
                    <a:pt x="1386" y="9"/>
                    <a:pt x="1385" y="9"/>
                  </a:cubicBezTo>
                  <a:cubicBezTo>
                    <a:pt x="1385" y="9"/>
                    <a:pt x="1385" y="9"/>
                    <a:pt x="1385" y="9"/>
                  </a:cubicBezTo>
                  <a:cubicBezTo>
                    <a:pt x="1385" y="9"/>
                    <a:pt x="1385" y="9"/>
                    <a:pt x="1385" y="9"/>
                  </a:cubicBezTo>
                  <a:cubicBezTo>
                    <a:pt x="1385" y="9"/>
                    <a:pt x="1385" y="9"/>
                    <a:pt x="1385" y="9"/>
                  </a:cubicBezTo>
                  <a:cubicBezTo>
                    <a:pt x="1385" y="9"/>
                    <a:pt x="1384" y="9"/>
                    <a:pt x="1384" y="9"/>
                  </a:cubicBezTo>
                  <a:cubicBezTo>
                    <a:pt x="1384" y="9"/>
                    <a:pt x="1384" y="9"/>
                    <a:pt x="1384" y="9"/>
                  </a:cubicBezTo>
                  <a:cubicBezTo>
                    <a:pt x="1384" y="9"/>
                    <a:pt x="1384" y="9"/>
                    <a:pt x="1384" y="9"/>
                  </a:cubicBezTo>
                  <a:cubicBezTo>
                    <a:pt x="1384" y="8"/>
                    <a:pt x="1383" y="8"/>
                    <a:pt x="1383" y="8"/>
                  </a:cubicBezTo>
                  <a:cubicBezTo>
                    <a:pt x="1383" y="8"/>
                    <a:pt x="1383" y="8"/>
                    <a:pt x="1383" y="8"/>
                  </a:cubicBezTo>
                  <a:cubicBezTo>
                    <a:pt x="1383" y="8"/>
                    <a:pt x="1383" y="8"/>
                    <a:pt x="1383" y="8"/>
                  </a:cubicBezTo>
                  <a:cubicBezTo>
                    <a:pt x="1383" y="8"/>
                    <a:pt x="1383" y="8"/>
                    <a:pt x="1383" y="8"/>
                  </a:cubicBezTo>
                  <a:cubicBezTo>
                    <a:pt x="1382" y="8"/>
                    <a:pt x="1382" y="8"/>
                    <a:pt x="1382" y="8"/>
                  </a:cubicBezTo>
                  <a:cubicBezTo>
                    <a:pt x="1382" y="8"/>
                    <a:pt x="1382" y="8"/>
                    <a:pt x="1382" y="8"/>
                  </a:cubicBezTo>
                  <a:cubicBezTo>
                    <a:pt x="1382" y="8"/>
                    <a:pt x="1382" y="8"/>
                    <a:pt x="1382" y="8"/>
                  </a:cubicBezTo>
                  <a:cubicBezTo>
                    <a:pt x="1381" y="7"/>
                    <a:pt x="1381" y="7"/>
                    <a:pt x="1381" y="7"/>
                  </a:cubicBezTo>
                  <a:cubicBezTo>
                    <a:pt x="1381" y="7"/>
                    <a:pt x="1381" y="7"/>
                    <a:pt x="1381" y="7"/>
                  </a:cubicBezTo>
                  <a:cubicBezTo>
                    <a:pt x="1381" y="7"/>
                    <a:pt x="1381" y="7"/>
                    <a:pt x="1381" y="7"/>
                  </a:cubicBezTo>
                  <a:cubicBezTo>
                    <a:pt x="1380" y="7"/>
                    <a:pt x="1380" y="7"/>
                    <a:pt x="1379" y="7"/>
                  </a:cubicBezTo>
                  <a:cubicBezTo>
                    <a:pt x="1379" y="7"/>
                    <a:pt x="1379" y="7"/>
                    <a:pt x="1379" y="7"/>
                  </a:cubicBezTo>
                  <a:cubicBezTo>
                    <a:pt x="1379" y="6"/>
                    <a:pt x="1378" y="7"/>
                    <a:pt x="1378" y="7"/>
                  </a:cubicBezTo>
                  <a:cubicBezTo>
                    <a:pt x="1378" y="7"/>
                    <a:pt x="1378" y="7"/>
                    <a:pt x="1378" y="6"/>
                  </a:cubicBezTo>
                  <a:cubicBezTo>
                    <a:pt x="1377" y="6"/>
                    <a:pt x="1377" y="6"/>
                    <a:pt x="1376" y="6"/>
                  </a:cubicBezTo>
                  <a:cubicBezTo>
                    <a:pt x="1376" y="6"/>
                    <a:pt x="1376" y="6"/>
                    <a:pt x="1376" y="6"/>
                  </a:cubicBezTo>
                  <a:cubicBezTo>
                    <a:pt x="1375" y="6"/>
                    <a:pt x="1374" y="6"/>
                    <a:pt x="1373" y="6"/>
                  </a:cubicBezTo>
                  <a:cubicBezTo>
                    <a:pt x="1373" y="6"/>
                    <a:pt x="1372" y="6"/>
                    <a:pt x="1371" y="6"/>
                  </a:cubicBezTo>
                  <a:cubicBezTo>
                    <a:pt x="1371" y="6"/>
                    <a:pt x="1370" y="6"/>
                    <a:pt x="1369" y="6"/>
                  </a:cubicBezTo>
                  <a:cubicBezTo>
                    <a:pt x="1368" y="6"/>
                    <a:pt x="1368" y="6"/>
                    <a:pt x="1367" y="6"/>
                  </a:cubicBezTo>
                  <a:cubicBezTo>
                    <a:pt x="1366" y="6"/>
                    <a:pt x="1365" y="6"/>
                    <a:pt x="1364" y="6"/>
                  </a:cubicBezTo>
                  <a:cubicBezTo>
                    <a:pt x="1364" y="6"/>
                    <a:pt x="1364" y="6"/>
                    <a:pt x="1364" y="6"/>
                  </a:cubicBezTo>
                  <a:cubicBezTo>
                    <a:pt x="1363" y="7"/>
                    <a:pt x="1363" y="6"/>
                    <a:pt x="1362" y="6"/>
                  </a:cubicBezTo>
                  <a:cubicBezTo>
                    <a:pt x="1362" y="7"/>
                    <a:pt x="1362" y="7"/>
                    <a:pt x="1362" y="7"/>
                  </a:cubicBezTo>
                  <a:cubicBezTo>
                    <a:pt x="1361" y="7"/>
                    <a:pt x="1361" y="6"/>
                    <a:pt x="1360" y="7"/>
                  </a:cubicBezTo>
                  <a:cubicBezTo>
                    <a:pt x="1360" y="7"/>
                    <a:pt x="1360" y="7"/>
                    <a:pt x="1360" y="7"/>
                  </a:cubicBezTo>
                  <a:cubicBezTo>
                    <a:pt x="1360" y="7"/>
                    <a:pt x="1360" y="7"/>
                    <a:pt x="1359" y="7"/>
                  </a:cubicBezTo>
                  <a:cubicBezTo>
                    <a:pt x="1359" y="7"/>
                    <a:pt x="1359" y="7"/>
                    <a:pt x="1359" y="7"/>
                  </a:cubicBezTo>
                  <a:cubicBezTo>
                    <a:pt x="1359" y="7"/>
                    <a:pt x="1358" y="7"/>
                    <a:pt x="1358" y="7"/>
                  </a:cubicBezTo>
                  <a:cubicBezTo>
                    <a:pt x="1358" y="8"/>
                    <a:pt x="1358" y="8"/>
                    <a:pt x="1358" y="8"/>
                  </a:cubicBezTo>
                  <a:cubicBezTo>
                    <a:pt x="1358" y="8"/>
                    <a:pt x="1357" y="8"/>
                    <a:pt x="1357" y="8"/>
                  </a:cubicBezTo>
                  <a:cubicBezTo>
                    <a:pt x="1357" y="8"/>
                    <a:pt x="1357" y="8"/>
                    <a:pt x="1357" y="8"/>
                  </a:cubicBezTo>
                  <a:cubicBezTo>
                    <a:pt x="1357" y="8"/>
                    <a:pt x="1357" y="8"/>
                    <a:pt x="1357" y="8"/>
                  </a:cubicBezTo>
                  <a:cubicBezTo>
                    <a:pt x="1357" y="8"/>
                    <a:pt x="1356" y="8"/>
                    <a:pt x="1356" y="8"/>
                  </a:cubicBezTo>
                  <a:cubicBezTo>
                    <a:pt x="1356" y="8"/>
                    <a:pt x="1356" y="8"/>
                    <a:pt x="1356" y="8"/>
                  </a:cubicBezTo>
                  <a:cubicBezTo>
                    <a:pt x="1356" y="8"/>
                    <a:pt x="1356" y="8"/>
                    <a:pt x="1355" y="9"/>
                  </a:cubicBezTo>
                  <a:cubicBezTo>
                    <a:pt x="1355" y="9"/>
                    <a:pt x="1355" y="9"/>
                    <a:pt x="1355" y="9"/>
                  </a:cubicBezTo>
                  <a:cubicBezTo>
                    <a:pt x="1355" y="9"/>
                    <a:pt x="1355" y="9"/>
                    <a:pt x="1355" y="9"/>
                  </a:cubicBezTo>
                  <a:cubicBezTo>
                    <a:pt x="1355" y="9"/>
                    <a:pt x="1355" y="9"/>
                    <a:pt x="1355" y="9"/>
                  </a:cubicBezTo>
                  <a:cubicBezTo>
                    <a:pt x="1355" y="9"/>
                    <a:pt x="1354" y="9"/>
                    <a:pt x="1354" y="9"/>
                  </a:cubicBezTo>
                  <a:cubicBezTo>
                    <a:pt x="1354" y="9"/>
                    <a:pt x="1354" y="9"/>
                    <a:pt x="1354" y="9"/>
                  </a:cubicBezTo>
                  <a:cubicBezTo>
                    <a:pt x="1354" y="9"/>
                    <a:pt x="1354" y="9"/>
                    <a:pt x="1353" y="10"/>
                  </a:cubicBezTo>
                  <a:cubicBezTo>
                    <a:pt x="1353" y="10"/>
                    <a:pt x="1353" y="10"/>
                    <a:pt x="1353" y="10"/>
                  </a:cubicBezTo>
                  <a:cubicBezTo>
                    <a:pt x="1353" y="10"/>
                    <a:pt x="1353" y="10"/>
                    <a:pt x="1353" y="10"/>
                  </a:cubicBezTo>
                  <a:cubicBezTo>
                    <a:pt x="1353" y="10"/>
                    <a:pt x="1353" y="10"/>
                    <a:pt x="1353" y="10"/>
                  </a:cubicBezTo>
                  <a:cubicBezTo>
                    <a:pt x="1353" y="10"/>
                    <a:pt x="1352" y="10"/>
                    <a:pt x="1352" y="10"/>
                  </a:cubicBezTo>
                  <a:cubicBezTo>
                    <a:pt x="1352" y="10"/>
                    <a:pt x="1352" y="10"/>
                    <a:pt x="1352" y="10"/>
                  </a:cubicBezTo>
                  <a:cubicBezTo>
                    <a:pt x="1352" y="11"/>
                    <a:pt x="1352" y="10"/>
                    <a:pt x="1352" y="11"/>
                  </a:cubicBezTo>
                  <a:cubicBezTo>
                    <a:pt x="1352" y="11"/>
                    <a:pt x="1352" y="11"/>
                    <a:pt x="1352" y="11"/>
                  </a:cubicBezTo>
                  <a:cubicBezTo>
                    <a:pt x="1351" y="11"/>
                    <a:pt x="1351" y="11"/>
                    <a:pt x="1351" y="11"/>
                  </a:cubicBezTo>
                  <a:cubicBezTo>
                    <a:pt x="1351" y="11"/>
                    <a:pt x="1351" y="11"/>
                    <a:pt x="1351" y="11"/>
                  </a:cubicBezTo>
                  <a:cubicBezTo>
                    <a:pt x="1350" y="11"/>
                    <a:pt x="1350" y="12"/>
                    <a:pt x="1350" y="12"/>
                  </a:cubicBezTo>
                  <a:cubicBezTo>
                    <a:pt x="1350" y="12"/>
                    <a:pt x="1350" y="12"/>
                    <a:pt x="1350" y="12"/>
                  </a:cubicBezTo>
                  <a:cubicBezTo>
                    <a:pt x="1350" y="12"/>
                    <a:pt x="1350" y="12"/>
                    <a:pt x="1350" y="12"/>
                  </a:cubicBezTo>
                  <a:cubicBezTo>
                    <a:pt x="1350" y="12"/>
                    <a:pt x="1350" y="12"/>
                    <a:pt x="1350" y="12"/>
                  </a:cubicBezTo>
                  <a:cubicBezTo>
                    <a:pt x="1349" y="12"/>
                    <a:pt x="1349" y="12"/>
                    <a:pt x="1349" y="12"/>
                  </a:cubicBezTo>
                  <a:cubicBezTo>
                    <a:pt x="1349" y="12"/>
                    <a:pt x="1349" y="12"/>
                    <a:pt x="1349" y="12"/>
                  </a:cubicBezTo>
                  <a:cubicBezTo>
                    <a:pt x="1349" y="13"/>
                    <a:pt x="1349" y="13"/>
                    <a:pt x="1349" y="13"/>
                  </a:cubicBezTo>
                  <a:cubicBezTo>
                    <a:pt x="1349" y="13"/>
                    <a:pt x="1349" y="13"/>
                    <a:pt x="1349" y="13"/>
                  </a:cubicBezTo>
                  <a:cubicBezTo>
                    <a:pt x="1349" y="13"/>
                    <a:pt x="1348" y="13"/>
                    <a:pt x="1348" y="14"/>
                  </a:cubicBezTo>
                  <a:cubicBezTo>
                    <a:pt x="1348" y="14"/>
                    <a:pt x="1348" y="14"/>
                    <a:pt x="1348" y="14"/>
                  </a:cubicBezTo>
                  <a:cubicBezTo>
                    <a:pt x="1348" y="14"/>
                    <a:pt x="1348" y="14"/>
                    <a:pt x="1347" y="14"/>
                  </a:cubicBezTo>
                  <a:cubicBezTo>
                    <a:pt x="1348" y="14"/>
                    <a:pt x="1348" y="14"/>
                    <a:pt x="1348" y="14"/>
                  </a:cubicBezTo>
                  <a:cubicBezTo>
                    <a:pt x="1347" y="14"/>
                    <a:pt x="1347" y="14"/>
                    <a:pt x="1347" y="14"/>
                  </a:cubicBezTo>
                  <a:cubicBezTo>
                    <a:pt x="1347" y="14"/>
                    <a:pt x="1347" y="14"/>
                    <a:pt x="1347" y="14"/>
                  </a:cubicBezTo>
                  <a:cubicBezTo>
                    <a:pt x="1347" y="14"/>
                    <a:pt x="1347" y="14"/>
                    <a:pt x="1347" y="15"/>
                  </a:cubicBezTo>
                  <a:cubicBezTo>
                    <a:pt x="1347" y="15"/>
                    <a:pt x="1347" y="15"/>
                    <a:pt x="1347" y="15"/>
                  </a:cubicBezTo>
                  <a:cubicBezTo>
                    <a:pt x="1346" y="17"/>
                    <a:pt x="1347" y="19"/>
                    <a:pt x="1347" y="22"/>
                  </a:cubicBezTo>
                  <a:cubicBezTo>
                    <a:pt x="1347" y="23"/>
                    <a:pt x="1346" y="25"/>
                    <a:pt x="1347" y="26"/>
                  </a:cubicBezTo>
                  <a:cubicBezTo>
                    <a:pt x="1348" y="25"/>
                    <a:pt x="1349" y="24"/>
                    <a:pt x="1350" y="23"/>
                  </a:cubicBezTo>
                  <a:cubicBezTo>
                    <a:pt x="1350" y="23"/>
                    <a:pt x="1350" y="23"/>
                    <a:pt x="1350" y="23"/>
                  </a:cubicBezTo>
                  <a:cubicBezTo>
                    <a:pt x="1350" y="23"/>
                    <a:pt x="1350" y="23"/>
                    <a:pt x="1350" y="23"/>
                  </a:cubicBezTo>
                  <a:cubicBezTo>
                    <a:pt x="1350" y="23"/>
                    <a:pt x="1350" y="23"/>
                    <a:pt x="1350" y="23"/>
                  </a:cubicBezTo>
                  <a:cubicBezTo>
                    <a:pt x="1350" y="23"/>
                    <a:pt x="1350" y="23"/>
                    <a:pt x="1351" y="23"/>
                  </a:cubicBezTo>
                  <a:cubicBezTo>
                    <a:pt x="1351" y="23"/>
                    <a:pt x="1351" y="23"/>
                    <a:pt x="1351" y="23"/>
                  </a:cubicBezTo>
                  <a:cubicBezTo>
                    <a:pt x="1351" y="23"/>
                    <a:pt x="1351" y="23"/>
                    <a:pt x="1351" y="22"/>
                  </a:cubicBezTo>
                  <a:cubicBezTo>
                    <a:pt x="1351" y="22"/>
                    <a:pt x="1351" y="22"/>
                    <a:pt x="1351" y="22"/>
                  </a:cubicBezTo>
                  <a:cubicBezTo>
                    <a:pt x="1351" y="22"/>
                    <a:pt x="1351" y="22"/>
                    <a:pt x="1351" y="22"/>
                  </a:cubicBezTo>
                  <a:cubicBezTo>
                    <a:pt x="1351" y="22"/>
                    <a:pt x="1351" y="22"/>
                    <a:pt x="1351" y="22"/>
                  </a:cubicBezTo>
                  <a:cubicBezTo>
                    <a:pt x="1351" y="22"/>
                    <a:pt x="1352" y="22"/>
                    <a:pt x="1352" y="22"/>
                  </a:cubicBezTo>
                  <a:cubicBezTo>
                    <a:pt x="1352" y="22"/>
                    <a:pt x="1352" y="22"/>
                    <a:pt x="1352" y="22"/>
                  </a:cubicBezTo>
                  <a:cubicBezTo>
                    <a:pt x="1352" y="22"/>
                    <a:pt x="1352" y="22"/>
                    <a:pt x="1352" y="21"/>
                  </a:cubicBezTo>
                  <a:cubicBezTo>
                    <a:pt x="1352" y="21"/>
                    <a:pt x="1352" y="21"/>
                    <a:pt x="1352" y="21"/>
                  </a:cubicBezTo>
                  <a:cubicBezTo>
                    <a:pt x="1352" y="21"/>
                    <a:pt x="1353" y="21"/>
                    <a:pt x="1353" y="21"/>
                  </a:cubicBezTo>
                  <a:cubicBezTo>
                    <a:pt x="1353" y="21"/>
                    <a:pt x="1353" y="21"/>
                    <a:pt x="1353" y="21"/>
                  </a:cubicBezTo>
                  <a:cubicBezTo>
                    <a:pt x="1353" y="21"/>
                    <a:pt x="1353" y="21"/>
                    <a:pt x="1353" y="21"/>
                  </a:cubicBezTo>
                  <a:cubicBezTo>
                    <a:pt x="1353" y="21"/>
                    <a:pt x="1353" y="21"/>
                    <a:pt x="1353" y="21"/>
                  </a:cubicBezTo>
                  <a:cubicBezTo>
                    <a:pt x="1353" y="21"/>
                    <a:pt x="1354" y="21"/>
                    <a:pt x="1354" y="20"/>
                  </a:cubicBezTo>
                  <a:cubicBezTo>
                    <a:pt x="1354" y="20"/>
                    <a:pt x="1354" y="20"/>
                    <a:pt x="1354" y="20"/>
                  </a:cubicBezTo>
                  <a:cubicBezTo>
                    <a:pt x="1354" y="20"/>
                    <a:pt x="1354" y="20"/>
                    <a:pt x="1355" y="20"/>
                  </a:cubicBezTo>
                  <a:cubicBezTo>
                    <a:pt x="1355" y="20"/>
                    <a:pt x="1355" y="20"/>
                    <a:pt x="1355" y="20"/>
                  </a:cubicBezTo>
                  <a:cubicBezTo>
                    <a:pt x="1355" y="20"/>
                    <a:pt x="1355" y="20"/>
                    <a:pt x="1355" y="19"/>
                  </a:cubicBezTo>
                  <a:cubicBezTo>
                    <a:pt x="1355" y="19"/>
                    <a:pt x="1355" y="19"/>
                    <a:pt x="1355" y="19"/>
                  </a:cubicBezTo>
                  <a:cubicBezTo>
                    <a:pt x="1356" y="19"/>
                    <a:pt x="1356" y="19"/>
                    <a:pt x="1356" y="19"/>
                  </a:cubicBezTo>
                  <a:cubicBezTo>
                    <a:pt x="1356" y="19"/>
                    <a:pt x="1356" y="19"/>
                    <a:pt x="1356" y="19"/>
                  </a:cubicBezTo>
                  <a:cubicBezTo>
                    <a:pt x="1356" y="19"/>
                    <a:pt x="1356" y="19"/>
                    <a:pt x="1356" y="19"/>
                  </a:cubicBezTo>
                  <a:cubicBezTo>
                    <a:pt x="1356" y="19"/>
                    <a:pt x="1356" y="19"/>
                    <a:pt x="1356" y="19"/>
                  </a:cubicBezTo>
                  <a:cubicBezTo>
                    <a:pt x="1357" y="18"/>
                    <a:pt x="1357" y="19"/>
                    <a:pt x="1357" y="18"/>
                  </a:cubicBezTo>
                  <a:cubicBezTo>
                    <a:pt x="1357" y="18"/>
                    <a:pt x="1357" y="18"/>
                    <a:pt x="1357" y="18"/>
                  </a:cubicBezTo>
                  <a:cubicBezTo>
                    <a:pt x="1357" y="18"/>
                    <a:pt x="1358" y="18"/>
                    <a:pt x="1358" y="18"/>
                  </a:cubicBezTo>
                  <a:cubicBezTo>
                    <a:pt x="1358" y="18"/>
                    <a:pt x="1358" y="18"/>
                    <a:pt x="1358" y="18"/>
                  </a:cubicBezTo>
                  <a:cubicBezTo>
                    <a:pt x="1358" y="18"/>
                    <a:pt x="1358" y="18"/>
                    <a:pt x="1359" y="18"/>
                  </a:cubicBezTo>
                  <a:cubicBezTo>
                    <a:pt x="1359" y="18"/>
                    <a:pt x="1359" y="18"/>
                    <a:pt x="1359" y="18"/>
                  </a:cubicBezTo>
                  <a:cubicBezTo>
                    <a:pt x="1359" y="17"/>
                    <a:pt x="1359" y="17"/>
                    <a:pt x="1359" y="17"/>
                  </a:cubicBezTo>
                  <a:cubicBezTo>
                    <a:pt x="1359" y="17"/>
                    <a:pt x="1359" y="17"/>
                    <a:pt x="1359" y="17"/>
                  </a:cubicBezTo>
                  <a:cubicBezTo>
                    <a:pt x="1359" y="17"/>
                    <a:pt x="1360" y="17"/>
                    <a:pt x="1360" y="17"/>
                  </a:cubicBezTo>
                  <a:cubicBezTo>
                    <a:pt x="1360" y="17"/>
                    <a:pt x="1360" y="17"/>
                    <a:pt x="1360" y="17"/>
                  </a:cubicBezTo>
                  <a:cubicBezTo>
                    <a:pt x="1360" y="17"/>
                    <a:pt x="1360" y="17"/>
                    <a:pt x="1360" y="17"/>
                  </a:cubicBezTo>
                  <a:cubicBezTo>
                    <a:pt x="1360" y="17"/>
                    <a:pt x="1361" y="17"/>
                    <a:pt x="1361" y="17"/>
                  </a:cubicBezTo>
                  <a:cubicBezTo>
                    <a:pt x="1361" y="17"/>
                    <a:pt x="1361" y="17"/>
                    <a:pt x="1361" y="17"/>
                  </a:cubicBezTo>
                  <a:cubicBezTo>
                    <a:pt x="1361" y="16"/>
                    <a:pt x="1362" y="17"/>
                    <a:pt x="1362" y="16"/>
                  </a:cubicBezTo>
                  <a:cubicBezTo>
                    <a:pt x="1362" y="16"/>
                    <a:pt x="1362" y="16"/>
                    <a:pt x="1362" y="16"/>
                  </a:cubicBezTo>
                  <a:cubicBezTo>
                    <a:pt x="1362" y="16"/>
                    <a:pt x="1363" y="16"/>
                    <a:pt x="1363" y="16"/>
                  </a:cubicBezTo>
                  <a:cubicBezTo>
                    <a:pt x="1363" y="16"/>
                    <a:pt x="1363" y="16"/>
                    <a:pt x="1363" y="16"/>
                  </a:cubicBezTo>
                  <a:cubicBezTo>
                    <a:pt x="1363" y="16"/>
                    <a:pt x="1363" y="16"/>
                    <a:pt x="1363" y="16"/>
                  </a:cubicBezTo>
                  <a:cubicBezTo>
                    <a:pt x="1364" y="16"/>
                    <a:pt x="1364" y="16"/>
                    <a:pt x="1364" y="16"/>
                  </a:cubicBezTo>
                  <a:cubicBezTo>
                    <a:pt x="1365" y="15"/>
                    <a:pt x="1365" y="15"/>
                    <a:pt x="1365" y="15"/>
                  </a:cubicBezTo>
                  <a:cubicBezTo>
                    <a:pt x="1366" y="15"/>
                    <a:pt x="1366" y="16"/>
                    <a:pt x="1367" y="15"/>
                  </a:cubicBezTo>
                  <a:cubicBezTo>
                    <a:pt x="1367" y="15"/>
                    <a:pt x="1368" y="15"/>
                    <a:pt x="1368" y="15"/>
                  </a:cubicBezTo>
                  <a:cubicBezTo>
                    <a:pt x="1369" y="15"/>
                    <a:pt x="1369" y="15"/>
                    <a:pt x="1370" y="15"/>
                  </a:cubicBezTo>
                  <a:cubicBezTo>
                    <a:pt x="1371" y="15"/>
                    <a:pt x="1371" y="15"/>
                    <a:pt x="1371" y="15"/>
                  </a:cubicBezTo>
                  <a:cubicBezTo>
                    <a:pt x="1372" y="16"/>
                    <a:pt x="1373" y="15"/>
                    <a:pt x="1373" y="15"/>
                  </a:cubicBezTo>
                  <a:cubicBezTo>
                    <a:pt x="1373" y="15"/>
                    <a:pt x="1373" y="15"/>
                    <a:pt x="1373" y="15"/>
                  </a:cubicBezTo>
                  <a:cubicBezTo>
                    <a:pt x="1374" y="16"/>
                    <a:pt x="1374" y="16"/>
                    <a:pt x="1374" y="16"/>
                  </a:cubicBezTo>
                  <a:cubicBezTo>
                    <a:pt x="1374" y="16"/>
                    <a:pt x="1375" y="16"/>
                    <a:pt x="1375" y="16"/>
                  </a:cubicBezTo>
                  <a:cubicBezTo>
                    <a:pt x="1375" y="16"/>
                    <a:pt x="1375" y="16"/>
                    <a:pt x="1375" y="16"/>
                  </a:cubicBezTo>
                  <a:cubicBezTo>
                    <a:pt x="1375" y="16"/>
                    <a:pt x="1376" y="16"/>
                    <a:pt x="1376" y="16"/>
                  </a:cubicBezTo>
                  <a:cubicBezTo>
                    <a:pt x="1376" y="16"/>
                    <a:pt x="1376" y="16"/>
                    <a:pt x="1376" y="16"/>
                  </a:cubicBezTo>
                  <a:cubicBezTo>
                    <a:pt x="1376" y="17"/>
                    <a:pt x="1377" y="16"/>
                    <a:pt x="1377" y="17"/>
                  </a:cubicBezTo>
                  <a:cubicBezTo>
                    <a:pt x="1377" y="17"/>
                    <a:pt x="1377" y="17"/>
                    <a:pt x="1377" y="17"/>
                  </a:cubicBezTo>
                  <a:cubicBezTo>
                    <a:pt x="1377" y="17"/>
                    <a:pt x="1378" y="17"/>
                    <a:pt x="1378" y="17"/>
                  </a:cubicBezTo>
                  <a:cubicBezTo>
                    <a:pt x="1378" y="17"/>
                    <a:pt x="1378" y="17"/>
                    <a:pt x="1378" y="17"/>
                  </a:cubicBezTo>
                  <a:cubicBezTo>
                    <a:pt x="1378" y="17"/>
                    <a:pt x="1378" y="17"/>
                    <a:pt x="1378" y="17"/>
                  </a:cubicBezTo>
                  <a:cubicBezTo>
                    <a:pt x="1378" y="17"/>
                    <a:pt x="1378" y="17"/>
                    <a:pt x="1378" y="17"/>
                  </a:cubicBezTo>
                  <a:cubicBezTo>
                    <a:pt x="1379" y="17"/>
                    <a:pt x="1379" y="17"/>
                    <a:pt x="1379" y="18"/>
                  </a:cubicBezTo>
                  <a:cubicBezTo>
                    <a:pt x="1379" y="18"/>
                    <a:pt x="1379" y="18"/>
                    <a:pt x="1379" y="18"/>
                  </a:cubicBezTo>
                  <a:cubicBezTo>
                    <a:pt x="1379" y="18"/>
                    <a:pt x="1379" y="18"/>
                    <a:pt x="1380" y="18"/>
                  </a:cubicBezTo>
                  <a:cubicBezTo>
                    <a:pt x="1379" y="18"/>
                    <a:pt x="1379" y="18"/>
                    <a:pt x="1379" y="18"/>
                  </a:cubicBezTo>
                  <a:cubicBezTo>
                    <a:pt x="1380" y="18"/>
                    <a:pt x="1380" y="18"/>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19"/>
                    <a:pt x="1381" y="19"/>
                  </a:cubicBezTo>
                  <a:cubicBezTo>
                    <a:pt x="1381" y="19"/>
                    <a:pt x="1381"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0"/>
                    <a:pt x="1382" y="20"/>
                    <a:pt x="1382" y="20"/>
                  </a:cubicBezTo>
                  <a:cubicBezTo>
                    <a:pt x="1382" y="21"/>
                    <a:pt x="1382" y="21"/>
                    <a:pt x="1383" y="21"/>
                  </a:cubicBezTo>
                  <a:cubicBezTo>
                    <a:pt x="1383" y="21"/>
                    <a:pt x="1383" y="21"/>
                    <a:pt x="1383" y="21"/>
                  </a:cubicBezTo>
                  <a:cubicBezTo>
                    <a:pt x="1383" y="21"/>
                    <a:pt x="1383" y="21"/>
                    <a:pt x="1383" y="21"/>
                  </a:cubicBezTo>
                  <a:cubicBezTo>
                    <a:pt x="1383" y="21"/>
                    <a:pt x="1383" y="21"/>
                    <a:pt x="1383" y="21"/>
                  </a:cubicBezTo>
                  <a:cubicBezTo>
                    <a:pt x="1383" y="21"/>
                    <a:pt x="1383" y="22"/>
                    <a:pt x="1383" y="22"/>
                  </a:cubicBezTo>
                  <a:cubicBezTo>
                    <a:pt x="1383" y="22"/>
                    <a:pt x="1383" y="22"/>
                    <a:pt x="1383" y="22"/>
                  </a:cubicBezTo>
                  <a:cubicBezTo>
                    <a:pt x="1383" y="22"/>
                    <a:pt x="1384" y="22"/>
                    <a:pt x="1384" y="22"/>
                  </a:cubicBezTo>
                  <a:cubicBezTo>
                    <a:pt x="1384" y="22"/>
                    <a:pt x="1384" y="22"/>
                    <a:pt x="1384" y="22"/>
                  </a:cubicBezTo>
                  <a:cubicBezTo>
                    <a:pt x="1384" y="22"/>
                    <a:pt x="1384" y="23"/>
                    <a:pt x="1384" y="23"/>
                  </a:cubicBezTo>
                  <a:cubicBezTo>
                    <a:pt x="1384" y="23"/>
                    <a:pt x="1384" y="23"/>
                    <a:pt x="1384" y="23"/>
                  </a:cubicBezTo>
                  <a:cubicBezTo>
                    <a:pt x="1384" y="23"/>
                    <a:pt x="1384" y="23"/>
                    <a:pt x="1384" y="24"/>
                  </a:cubicBezTo>
                  <a:cubicBezTo>
                    <a:pt x="1384" y="23"/>
                    <a:pt x="1384" y="23"/>
                    <a:pt x="1384" y="23"/>
                  </a:cubicBezTo>
                  <a:cubicBezTo>
                    <a:pt x="1385" y="24"/>
                    <a:pt x="1384" y="24"/>
                    <a:pt x="1385" y="24"/>
                  </a:cubicBezTo>
                  <a:cubicBezTo>
                    <a:pt x="1385" y="24"/>
                    <a:pt x="1385" y="24"/>
                    <a:pt x="1385" y="24"/>
                  </a:cubicBezTo>
                  <a:cubicBezTo>
                    <a:pt x="1385" y="24"/>
                    <a:pt x="1385" y="25"/>
                    <a:pt x="1385" y="25"/>
                  </a:cubicBezTo>
                  <a:cubicBezTo>
                    <a:pt x="1385" y="25"/>
                    <a:pt x="1385" y="25"/>
                    <a:pt x="1385" y="25"/>
                  </a:cubicBezTo>
                  <a:cubicBezTo>
                    <a:pt x="1385" y="25"/>
                    <a:pt x="1385" y="26"/>
                    <a:pt x="1385" y="26"/>
                  </a:cubicBezTo>
                  <a:cubicBezTo>
                    <a:pt x="1385" y="26"/>
                    <a:pt x="1385" y="26"/>
                    <a:pt x="1385" y="26"/>
                  </a:cubicBezTo>
                  <a:cubicBezTo>
                    <a:pt x="1386" y="26"/>
                    <a:pt x="1385" y="27"/>
                    <a:pt x="1386" y="27"/>
                  </a:cubicBezTo>
                  <a:cubicBezTo>
                    <a:pt x="1386" y="27"/>
                    <a:pt x="1386" y="27"/>
                    <a:pt x="1386" y="27"/>
                  </a:cubicBezTo>
                  <a:cubicBezTo>
                    <a:pt x="1386" y="28"/>
                    <a:pt x="1386" y="29"/>
                    <a:pt x="1386" y="29"/>
                  </a:cubicBezTo>
                  <a:cubicBezTo>
                    <a:pt x="1386" y="29"/>
                    <a:pt x="1386" y="29"/>
                    <a:pt x="1386" y="30"/>
                  </a:cubicBezTo>
                  <a:cubicBezTo>
                    <a:pt x="1386" y="31"/>
                    <a:pt x="1386" y="33"/>
                    <a:pt x="1386" y="35"/>
                  </a:cubicBezTo>
                  <a:cubicBezTo>
                    <a:pt x="1386" y="35"/>
                    <a:pt x="1386" y="35"/>
                    <a:pt x="1386" y="35"/>
                  </a:cubicBezTo>
                  <a:cubicBezTo>
                    <a:pt x="1386" y="36"/>
                    <a:pt x="1386" y="37"/>
                    <a:pt x="1386" y="37"/>
                  </a:cubicBezTo>
                  <a:close/>
                  <a:moveTo>
                    <a:pt x="603" y="123"/>
                  </a:moveTo>
                  <a:cubicBezTo>
                    <a:pt x="603" y="124"/>
                    <a:pt x="603" y="124"/>
                    <a:pt x="603" y="123"/>
                  </a:cubicBezTo>
                  <a:cubicBezTo>
                    <a:pt x="601" y="124"/>
                    <a:pt x="600" y="124"/>
                    <a:pt x="599" y="123"/>
                  </a:cubicBezTo>
                  <a:cubicBezTo>
                    <a:pt x="599" y="124"/>
                    <a:pt x="599" y="124"/>
                    <a:pt x="598" y="123"/>
                  </a:cubicBezTo>
                  <a:cubicBezTo>
                    <a:pt x="598" y="123"/>
                    <a:pt x="597" y="123"/>
                    <a:pt x="597" y="123"/>
                  </a:cubicBezTo>
                  <a:cubicBezTo>
                    <a:pt x="597" y="123"/>
                    <a:pt x="597" y="123"/>
                    <a:pt x="597" y="123"/>
                  </a:cubicBezTo>
                  <a:cubicBezTo>
                    <a:pt x="596" y="123"/>
                    <a:pt x="596" y="123"/>
                    <a:pt x="596" y="123"/>
                  </a:cubicBezTo>
                  <a:cubicBezTo>
                    <a:pt x="596" y="123"/>
                    <a:pt x="596" y="123"/>
                    <a:pt x="596" y="123"/>
                  </a:cubicBezTo>
                  <a:cubicBezTo>
                    <a:pt x="595" y="122"/>
                    <a:pt x="594" y="123"/>
                    <a:pt x="594" y="123"/>
                  </a:cubicBezTo>
                  <a:cubicBezTo>
                    <a:pt x="594" y="126"/>
                    <a:pt x="594" y="129"/>
                    <a:pt x="594" y="132"/>
                  </a:cubicBezTo>
                  <a:cubicBezTo>
                    <a:pt x="594" y="132"/>
                    <a:pt x="594" y="132"/>
                    <a:pt x="595" y="132"/>
                  </a:cubicBezTo>
                  <a:cubicBezTo>
                    <a:pt x="595" y="132"/>
                    <a:pt x="595" y="132"/>
                    <a:pt x="595" y="132"/>
                  </a:cubicBezTo>
                  <a:cubicBezTo>
                    <a:pt x="595" y="133"/>
                    <a:pt x="595" y="133"/>
                    <a:pt x="595" y="133"/>
                  </a:cubicBezTo>
                  <a:cubicBezTo>
                    <a:pt x="596" y="133"/>
                    <a:pt x="596" y="133"/>
                    <a:pt x="597" y="133"/>
                  </a:cubicBezTo>
                  <a:cubicBezTo>
                    <a:pt x="597" y="133"/>
                    <a:pt x="597" y="133"/>
                    <a:pt x="597" y="133"/>
                  </a:cubicBezTo>
                  <a:cubicBezTo>
                    <a:pt x="600" y="133"/>
                    <a:pt x="602" y="133"/>
                    <a:pt x="605" y="133"/>
                  </a:cubicBezTo>
                  <a:cubicBezTo>
                    <a:pt x="605" y="133"/>
                    <a:pt x="605" y="133"/>
                    <a:pt x="605" y="133"/>
                  </a:cubicBezTo>
                  <a:cubicBezTo>
                    <a:pt x="605" y="133"/>
                    <a:pt x="605" y="133"/>
                    <a:pt x="605" y="133"/>
                  </a:cubicBezTo>
                  <a:cubicBezTo>
                    <a:pt x="606" y="132"/>
                    <a:pt x="606" y="133"/>
                    <a:pt x="607" y="132"/>
                  </a:cubicBezTo>
                  <a:cubicBezTo>
                    <a:pt x="607" y="132"/>
                    <a:pt x="607" y="132"/>
                    <a:pt x="607" y="132"/>
                  </a:cubicBezTo>
                  <a:cubicBezTo>
                    <a:pt x="607" y="132"/>
                    <a:pt x="607" y="132"/>
                    <a:pt x="608" y="132"/>
                  </a:cubicBezTo>
                  <a:cubicBezTo>
                    <a:pt x="608" y="132"/>
                    <a:pt x="608" y="132"/>
                    <a:pt x="608" y="132"/>
                  </a:cubicBezTo>
                  <a:cubicBezTo>
                    <a:pt x="608" y="132"/>
                    <a:pt x="608" y="132"/>
                    <a:pt x="608" y="132"/>
                  </a:cubicBezTo>
                  <a:cubicBezTo>
                    <a:pt x="608" y="132"/>
                    <a:pt x="609" y="132"/>
                    <a:pt x="609" y="132"/>
                  </a:cubicBezTo>
                  <a:cubicBezTo>
                    <a:pt x="609" y="132"/>
                    <a:pt x="609" y="132"/>
                    <a:pt x="609" y="132"/>
                  </a:cubicBezTo>
                  <a:cubicBezTo>
                    <a:pt x="609" y="132"/>
                    <a:pt x="609" y="132"/>
                    <a:pt x="609" y="131"/>
                  </a:cubicBezTo>
                  <a:cubicBezTo>
                    <a:pt x="610" y="131"/>
                    <a:pt x="610" y="131"/>
                    <a:pt x="610" y="131"/>
                  </a:cubicBezTo>
                  <a:cubicBezTo>
                    <a:pt x="610" y="131"/>
                    <a:pt x="610" y="131"/>
                    <a:pt x="610" y="131"/>
                  </a:cubicBezTo>
                  <a:cubicBezTo>
                    <a:pt x="610" y="131"/>
                    <a:pt x="610" y="131"/>
                    <a:pt x="610" y="131"/>
                  </a:cubicBezTo>
                  <a:cubicBezTo>
                    <a:pt x="610" y="131"/>
                    <a:pt x="610" y="131"/>
                    <a:pt x="610" y="131"/>
                  </a:cubicBezTo>
                  <a:cubicBezTo>
                    <a:pt x="611" y="131"/>
                    <a:pt x="611" y="131"/>
                    <a:pt x="611" y="131"/>
                  </a:cubicBezTo>
                  <a:cubicBezTo>
                    <a:pt x="611" y="131"/>
                    <a:pt x="611" y="131"/>
                    <a:pt x="611" y="131"/>
                  </a:cubicBezTo>
                  <a:cubicBezTo>
                    <a:pt x="611" y="131"/>
                    <a:pt x="611" y="131"/>
                    <a:pt x="611" y="131"/>
                  </a:cubicBezTo>
                  <a:cubicBezTo>
                    <a:pt x="611" y="131"/>
                    <a:pt x="611" y="131"/>
                    <a:pt x="612" y="130"/>
                  </a:cubicBezTo>
                  <a:cubicBezTo>
                    <a:pt x="612" y="130"/>
                    <a:pt x="612" y="130"/>
                    <a:pt x="612" y="130"/>
                  </a:cubicBezTo>
                  <a:cubicBezTo>
                    <a:pt x="612" y="130"/>
                    <a:pt x="612" y="130"/>
                    <a:pt x="612" y="130"/>
                  </a:cubicBezTo>
                  <a:cubicBezTo>
                    <a:pt x="612" y="130"/>
                    <a:pt x="612" y="130"/>
                    <a:pt x="612" y="130"/>
                  </a:cubicBezTo>
                  <a:cubicBezTo>
                    <a:pt x="612" y="130"/>
                    <a:pt x="612" y="130"/>
                    <a:pt x="613" y="130"/>
                  </a:cubicBezTo>
                  <a:cubicBezTo>
                    <a:pt x="613" y="130"/>
                    <a:pt x="613" y="130"/>
                    <a:pt x="613" y="130"/>
                  </a:cubicBezTo>
                  <a:cubicBezTo>
                    <a:pt x="613" y="129"/>
                    <a:pt x="613" y="130"/>
                    <a:pt x="613" y="129"/>
                  </a:cubicBezTo>
                  <a:cubicBezTo>
                    <a:pt x="613" y="129"/>
                    <a:pt x="613" y="129"/>
                    <a:pt x="613" y="129"/>
                  </a:cubicBezTo>
                  <a:cubicBezTo>
                    <a:pt x="613" y="129"/>
                    <a:pt x="614" y="129"/>
                    <a:pt x="614" y="129"/>
                  </a:cubicBezTo>
                  <a:cubicBezTo>
                    <a:pt x="614" y="129"/>
                    <a:pt x="614" y="129"/>
                    <a:pt x="614" y="129"/>
                  </a:cubicBezTo>
                  <a:cubicBezTo>
                    <a:pt x="614" y="129"/>
                    <a:pt x="614" y="129"/>
                    <a:pt x="614" y="129"/>
                  </a:cubicBezTo>
                  <a:cubicBezTo>
                    <a:pt x="614" y="129"/>
                    <a:pt x="614" y="129"/>
                    <a:pt x="614" y="129"/>
                  </a:cubicBezTo>
                  <a:cubicBezTo>
                    <a:pt x="614" y="128"/>
                    <a:pt x="615" y="128"/>
                    <a:pt x="615" y="128"/>
                  </a:cubicBezTo>
                  <a:cubicBezTo>
                    <a:pt x="615" y="128"/>
                    <a:pt x="615" y="128"/>
                    <a:pt x="615" y="128"/>
                  </a:cubicBezTo>
                  <a:cubicBezTo>
                    <a:pt x="615" y="128"/>
                    <a:pt x="615" y="128"/>
                    <a:pt x="615" y="128"/>
                  </a:cubicBezTo>
                  <a:cubicBezTo>
                    <a:pt x="615" y="128"/>
                    <a:pt x="615" y="128"/>
                    <a:pt x="615" y="128"/>
                  </a:cubicBezTo>
                  <a:cubicBezTo>
                    <a:pt x="616" y="128"/>
                    <a:pt x="616" y="127"/>
                    <a:pt x="616" y="127"/>
                  </a:cubicBezTo>
                  <a:cubicBezTo>
                    <a:pt x="616" y="127"/>
                    <a:pt x="616" y="127"/>
                    <a:pt x="616" y="127"/>
                  </a:cubicBezTo>
                  <a:cubicBezTo>
                    <a:pt x="616" y="127"/>
                    <a:pt x="616" y="127"/>
                    <a:pt x="616" y="127"/>
                  </a:cubicBezTo>
                  <a:cubicBezTo>
                    <a:pt x="616" y="127"/>
                    <a:pt x="616" y="127"/>
                    <a:pt x="616" y="127"/>
                  </a:cubicBezTo>
                  <a:cubicBezTo>
                    <a:pt x="616" y="127"/>
                    <a:pt x="616" y="127"/>
                    <a:pt x="616" y="126"/>
                  </a:cubicBezTo>
                  <a:cubicBezTo>
                    <a:pt x="616" y="127"/>
                    <a:pt x="616" y="127"/>
                    <a:pt x="616" y="127"/>
                  </a:cubicBezTo>
                  <a:cubicBezTo>
                    <a:pt x="617" y="126"/>
                    <a:pt x="617" y="126"/>
                    <a:pt x="617" y="126"/>
                  </a:cubicBezTo>
                  <a:cubicBezTo>
                    <a:pt x="617" y="126"/>
                    <a:pt x="617" y="126"/>
                    <a:pt x="617" y="126"/>
                  </a:cubicBezTo>
                  <a:cubicBezTo>
                    <a:pt x="617" y="126"/>
                    <a:pt x="617" y="126"/>
                    <a:pt x="617" y="126"/>
                  </a:cubicBezTo>
                  <a:cubicBezTo>
                    <a:pt x="617" y="126"/>
                    <a:pt x="617" y="126"/>
                    <a:pt x="617" y="126"/>
                  </a:cubicBezTo>
                  <a:cubicBezTo>
                    <a:pt x="617" y="126"/>
                    <a:pt x="618" y="125"/>
                    <a:pt x="618" y="125"/>
                  </a:cubicBezTo>
                  <a:cubicBezTo>
                    <a:pt x="618" y="125"/>
                    <a:pt x="618" y="125"/>
                    <a:pt x="618" y="125"/>
                  </a:cubicBezTo>
                  <a:cubicBezTo>
                    <a:pt x="618" y="125"/>
                    <a:pt x="618" y="125"/>
                    <a:pt x="618" y="124"/>
                  </a:cubicBezTo>
                  <a:cubicBezTo>
                    <a:pt x="618" y="124"/>
                    <a:pt x="618" y="124"/>
                    <a:pt x="618" y="124"/>
                  </a:cubicBezTo>
                  <a:cubicBezTo>
                    <a:pt x="618" y="124"/>
                    <a:pt x="618" y="124"/>
                    <a:pt x="618" y="124"/>
                  </a:cubicBezTo>
                  <a:cubicBezTo>
                    <a:pt x="618" y="124"/>
                    <a:pt x="618" y="124"/>
                    <a:pt x="618" y="124"/>
                  </a:cubicBezTo>
                  <a:cubicBezTo>
                    <a:pt x="619" y="124"/>
                    <a:pt x="619" y="123"/>
                    <a:pt x="619" y="123"/>
                  </a:cubicBezTo>
                  <a:cubicBezTo>
                    <a:pt x="619" y="123"/>
                    <a:pt x="619" y="123"/>
                    <a:pt x="619" y="123"/>
                  </a:cubicBezTo>
                  <a:cubicBezTo>
                    <a:pt x="619" y="123"/>
                    <a:pt x="619" y="123"/>
                    <a:pt x="620" y="123"/>
                  </a:cubicBezTo>
                  <a:cubicBezTo>
                    <a:pt x="619" y="123"/>
                    <a:pt x="619" y="123"/>
                    <a:pt x="619" y="123"/>
                  </a:cubicBezTo>
                  <a:cubicBezTo>
                    <a:pt x="620" y="123"/>
                    <a:pt x="620" y="122"/>
                    <a:pt x="620" y="122"/>
                  </a:cubicBezTo>
                  <a:cubicBezTo>
                    <a:pt x="620" y="122"/>
                    <a:pt x="620" y="122"/>
                    <a:pt x="620" y="122"/>
                  </a:cubicBezTo>
                  <a:cubicBezTo>
                    <a:pt x="620" y="122"/>
                    <a:pt x="620" y="122"/>
                    <a:pt x="620" y="122"/>
                  </a:cubicBezTo>
                  <a:cubicBezTo>
                    <a:pt x="620" y="122"/>
                    <a:pt x="620" y="122"/>
                    <a:pt x="620" y="122"/>
                  </a:cubicBezTo>
                  <a:cubicBezTo>
                    <a:pt x="621" y="122"/>
                    <a:pt x="620" y="121"/>
                    <a:pt x="621" y="121"/>
                  </a:cubicBezTo>
                  <a:cubicBezTo>
                    <a:pt x="621" y="121"/>
                    <a:pt x="621" y="121"/>
                    <a:pt x="621" y="121"/>
                  </a:cubicBezTo>
                  <a:cubicBezTo>
                    <a:pt x="621" y="121"/>
                    <a:pt x="621" y="120"/>
                    <a:pt x="621" y="120"/>
                  </a:cubicBezTo>
                  <a:cubicBezTo>
                    <a:pt x="621" y="120"/>
                    <a:pt x="621" y="120"/>
                    <a:pt x="621" y="120"/>
                  </a:cubicBezTo>
                  <a:cubicBezTo>
                    <a:pt x="621" y="120"/>
                    <a:pt x="621" y="120"/>
                    <a:pt x="621" y="120"/>
                  </a:cubicBezTo>
                  <a:cubicBezTo>
                    <a:pt x="621" y="120"/>
                    <a:pt x="621" y="120"/>
                    <a:pt x="621" y="120"/>
                  </a:cubicBezTo>
                  <a:cubicBezTo>
                    <a:pt x="622" y="120"/>
                    <a:pt x="621" y="119"/>
                    <a:pt x="622" y="119"/>
                  </a:cubicBezTo>
                  <a:cubicBezTo>
                    <a:pt x="622" y="119"/>
                    <a:pt x="622" y="119"/>
                    <a:pt x="622" y="119"/>
                  </a:cubicBezTo>
                  <a:cubicBezTo>
                    <a:pt x="622" y="119"/>
                    <a:pt x="622" y="119"/>
                    <a:pt x="622" y="119"/>
                  </a:cubicBezTo>
                  <a:cubicBezTo>
                    <a:pt x="622" y="119"/>
                    <a:pt x="622" y="119"/>
                    <a:pt x="622" y="119"/>
                  </a:cubicBezTo>
                  <a:cubicBezTo>
                    <a:pt x="622" y="118"/>
                    <a:pt x="622" y="118"/>
                    <a:pt x="622" y="118"/>
                  </a:cubicBezTo>
                  <a:cubicBezTo>
                    <a:pt x="622" y="118"/>
                    <a:pt x="622" y="118"/>
                    <a:pt x="622" y="118"/>
                  </a:cubicBezTo>
                  <a:cubicBezTo>
                    <a:pt x="623" y="118"/>
                    <a:pt x="622" y="117"/>
                    <a:pt x="623" y="117"/>
                  </a:cubicBezTo>
                  <a:cubicBezTo>
                    <a:pt x="623" y="117"/>
                    <a:pt x="623" y="117"/>
                    <a:pt x="623" y="117"/>
                  </a:cubicBezTo>
                  <a:cubicBezTo>
                    <a:pt x="623" y="117"/>
                    <a:pt x="623" y="117"/>
                    <a:pt x="623" y="116"/>
                  </a:cubicBezTo>
                  <a:cubicBezTo>
                    <a:pt x="623" y="116"/>
                    <a:pt x="623" y="116"/>
                    <a:pt x="623" y="116"/>
                  </a:cubicBezTo>
                  <a:cubicBezTo>
                    <a:pt x="623" y="116"/>
                    <a:pt x="623" y="116"/>
                    <a:pt x="623" y="116"/>
                  </a:cubicBezTo>
                  <a:cubicBezTo>
                    <a:pt x="623" y="116"/>
                    <a:pt x="623" y="116"/>
                    <a:pt x="623" y="116"/>
                  </a:cubicBezTo>
                  <a:cubicBezTo>
                    <a:pt x="624" y="116"/>
                    <a:pt x="624" y="115"/>
                    <a:pt x="624" y="115"/>
                  </a:cubicBezTo>
                  <a:cubicBezTo>
                    <a:pt x="624" y="115"/>
                    <a:pt x="624" y="115"/>
                    <a:pt x="624" y="115"/>
                  </a:cubicBezTo>
                  <a:cubicBezTo>
                    <a:pt x="624" y="115"/>
                    <a:pt x="624" y="115"/>
                    <a:pt x="624" y="114"/>
                  </a:cubicBezTo>
                  <a:cubicBezTo>
                    <a:pt x="624" y="114"/>
                    <a:pt x="624" y="114"/>
                    <a:pt x="624" y="114"/>
                  </a:cubicBezTo>
                  <a:cubicBezTo>
                    <a:pt x="624" y="114"/>
                    <a:pt x="624" y="114"/>
                    <a:pt x="624" y="114"/>
                  </a:cubicBezTo>
                  <a:cubicBezTo>
                    <a:pt x="624" y="113"/>
                    <a:pt x="624" y="113"/>
                    <a:pt x="624" y="113"/>
                  </a:cubicBezTo>
                  <a:cubicBezTo>
                    <a:pt x="624" y="113"/>
                    <a:pt x="624" y="113"/>
                    <a:pt x="624" y="113"/>
                  </a:cubicBezTo>
                  <a:cubicBezTo>
                    <a:pt x="625" y="113"/>
                    <a:pt x="625" y="113"/>
                    <a:pt x="625" y="113"/>
                  </a:cubicBezTo>
                  <a:cubicBezTo>
                    <a:pt x="625" y="113"/>
                    <a:pt x="625" y="113"/>
                    <a:pt x="625" y="113"/>
                  </a:cubicBezTo>
                  <a:cubicBezTo>
                    <a:pt x="625" y="112"/>
                    <a:pt x="625" y="112"/>
                    <a:pt x="625" y="112"/>
                  </a:cubicBezTo>
                  <a:cubicBezTo>
                    <a:pt x="625" y="112"/>
                    <a:pt x="625" y="112"/>
                    <a:pt x="625" y="112"/>
                  </a:cubicBezTo>
                  <a:cubicBezTo>
                    <a:pt x="625" y="112"/>
                    <a:pt x="625" y="112"/>
                    <a:pt x="625" y="112"/>
                  </a:cubicBezTo>
                  <a:cubicBezTo>
                    <a:pt x="625" y="111"/>
                    <a:pt x="625" y="111"/>
                    <a:pt x="625" y="111"/>
                  </a:cubicBezTo>
                  <a:cubicBezTo>
                    <a:pt x="625" y="111"/>
                    <a:pt x="625" y="111"/>
                    <a:pt x="625" y="111"/>
                  </a:cubicBezTo>
                  <a:cubicBezTo>
                    <a:pt x="626" y="111"/>
                    <a:pt x="626" y="110"/>
                    <a:pt x="626" y="110"/>
                  </a:cubicBezTo>
                  <a:cubicBezTo>
                    <a:pt x="626" y="110"/>
                    <a:pt x="626" y="110"/>
                    <a:pt x="626" y="110"/>
                  </a:cubicBezTo>
                  <a:cubicBezTo>
                    <a:pt x="626" y="110"/>
                    <a:pt x="626" y="110"/>
                    <a:pt x="626" y="110"/>
                  </a:cubicBezTo>
                  <a:cubicBezTo>
                    <a:pt x="626" y="110"/>
                    <a:pt x="626" y="109"/>
                    <a:pt x="626" y="109"/>
                  </a:cubicBezTo>
                  <a:cubicBezTo>
                    <a:pt x="626" y="109"/>
                    <a:pt x="626" y="109"/>
                    <a:pt x="626" y="109"/>
                  </a:cubicBezTo>
                  <a:cubicBezTo>
                    <a:pt x="626" y="109"/>
                    <a:pt x="626" y="109"/>
                    <a:pt x="626" y="108"/>
                  </a:cubicBezTo>
                  <a:cubicBezTo>
                    <a:pt x="626" y="108"/>
                    <a:pt x="626" y="108"/>
                    <a:pt x="626" y="108"/>
                  </a:cubicBezTo>
                  <a:cubicBezTo>
                    <a:pt x="627" y="108"/>
                    <a:pt x="627" y="108"/>
                    <a:pt x="627" y="108"/>
                  </a:cubicBezTo>
                  <a:cubicBezTo>
                    <a:pt x="627" y="108"/>
                    <a:pt x="627" y="108"/>
                    <a:pt x="627" y="107"/>
                  </a:cubicBezTo>
                  <a:cubicBezTo>
                    <a:pt x="627" y="107"/>
                    <a:pt x="627" y="107"/>
                    <a:pt x="627" y="107"/>
                  </a:cubicBezTo>
                  <a:cubicBezTo>
                    <a:pt x="627" y="107"/>
                    <a:pt x="627" y="107"/>
                    <a:pt x="627" y="106"/>
                  </a:cubicBezTo>
                  <a:cubicBezTo>
                    <a:pt x="627" y="106"/>
                    <a:pt x="627" y="106"/>
                    <a:pt x="627" y="106"/>
                  </a:cubicBezTo>
                  <a:cubicBezTo>
                    <a:pt x="627" y="106"/>
                    <a:pt x="627" y="106"/>
                    <a:pt x="628" y="106"/>
                  </a:cubicBezTo>
                  <a:cubicBezTo>
                    <a:pt x="628" y="106"/>
                    <a:pt x="628" y="106"/>
                    <a:pt x="628" y="106"/>
                  </a:cubicBezTo>
                  <a:cubicBezTo>
                    <a:pt x="628" y="105"/>
                    <a:pt x="628" y="105"/>
                    <a:pt x="628" y="105"/>
                  </a:cubicBezTo>
                  <a:cubicBezTo>
                    <a:pt x="628" y="105"/>
                    <a:pt x="628" y="105"/>
                    <a:pt x="628" y="105"/>
                  </a:cubicBezTo>
                  <a:cubicBezTo>
                    <a:pt x="628" y="104"/>
                    <a:pt x="628" y="104"/>
                    <a:pt x="628" y="104"/>
                  </a:cubicBezTo>
                  <a:cubicBezTo>
                    <a:pt x="628" y="104"/>
                    <a:pt x="628" y="104"/>
                    <a:pt x="628" y="104"/>
                  </a:cubicBezTo>
                  <a:cubicBezTo>
                    <a:pt x="629" y="104"/>
                    <a:pt x="628" y="103"/>
                    <a:pt x="629" y="103"/>
                  </a:cubicBezTo>
                  <a:cubicBezTo>
                    <a:pt x="629" y="103"/>
                    <a:pt x="629" y="103"/>
                    <a:pt x="629" y="103"/>
                  </a:cubicBezTo>
                  <a:cubicBezTo>
                    <a:pt x="629" y="103"/>
                    <a:pt x="629" y="102"/>
                    <a:pt x="629" y="102"/>
                  </a:cubicBezTo>
                  <a:cubicBezTo>
                    <a:pt x="629" y="102"/>
                    <a:pt x="629" y="102"/>
                    <a:pt x="629" y="102"/>
                  </a:cubicBezTo>
                  <a:cubicBezTo>
                    <a:pt x="629" y="102"/>
                    <a:pt x="629" y="101"/>
                    <a:pt x="629" y="101"/>
                  </a:cubicBezTo>
                  <a:cubicBezTo>
                    <a:pt x="629" y="101"/>
                    <a:pt x="629" y="101"/>
                    <a:pt x="629" y="101"/>
                  </a:cubicBezTo>
                  <a:cubicBezTo>
                    <a:pt x="630" y="101"/>
                    <a:pt x="630" y="101"/>
                    <a:pt x="630" y="100"/>
                  </a:cubicBezTo>
                  <a:cubicBezTo>
                    <a:pt x="630" y="100"/>
                    <a:pt x="630" y="100"/>
                    <a:pt x="630" y="100"/>
                  </a:cubicBezTo>
                  <a:cubicBezTo>
                    <a:pt x="630" y="100"/>
                    <a:pt x="630" y="100"/>
                    <a:pt x="630" y="99"/>
                  </a:cubicBezTo>
                  <a:cubicBezTo>
                    <a:pt x="630" y="99"/>
                    <a:pt x="630" y="99"/>
                    <a:pt x="630" y="99"/>
                  </a:cubicBezTo>
                  <a:cubicBezTo>
                    <a:pt x="630" y="99"/>
                    <a:pt x="630" y="99"/>
                    <a:pt x="630" y="99"/>
                  </a:cubicBezTo>
                  <a:cubicBezTo>
                    <a:pt x="630" y="99"/>
                    <a:pt x="630" y="98"/>
                    <a:pt x="630" y="98"/>
                  </a:cubicBezTo>
                  <a:cubicBezTo>
                    <a:pt x="631" y="98"/>
                    <a:pt x="631" y="98"/>
                    <a:pt x="631" y="98"/>
                  </a:cubicBezTo>
                  <a:cubicBezTo>
                    <a:pt x="631" y="98"/>
                    <a:pt x="631" y="98"/>
                    <a:pt x="631" y="98"/>
                  </a:cubicBezTo>
                  <a:cubicBezTo>
                    <a:pt x="631" y="97"/>
                    <a:pt x="631" y="97"/>
                    <a:pt x="631" y="97"/>
                  </a:cubicBezTo>
                  <a:cubicBezTo>
                    <a:pt x="631" y="97"/>
                    <a:pt x="631" y="97"/>
                    <a:pt x="631" y="97"/>
                  </a:cubicBezTo>
                  <a:cubicBezTo>
                    <a:pt x="631" y="96"/>
                    <a:pt x="631" y="96"/>
                    <a:pt x="631" y="96"/>
                  </a:cubicBezTo>
                  <a:cubicBezTo>
                    <a:pt x="631" y="96"/>
                    <a:pt x="631" y="96"/>
                    <a:pt x="631" y="96"/>
                  </a:cubicBezTo>
                  <a:cubicBezTo>
                    <a:pt x="632" y="96"/>
                    <a:pt x="632" y="95"/>
                    <a:pt x="632" y="95"/>
                  </a:cubicBezTo>
                  <a:cubicBezTo>
                    <a:pt x="632" y="95"/>
                    <a:pt x="632" y="95"/>
                    <a:pt x="632" y="95"/>
                  </a:cubicBezTo>
                  <a:cubicBezTo>
                    <a:pt x="632" y="95"/>
                    <a:pt x="632" y="95"/>
                    <a:pt x="632" y="95"/>
                  </a:cubicBezTo>
                  <a:cubicBezTo>
                    <a:pt x="632" y="95"/>
                    <a:pt x="632" y="94"/>
                    <a:pt x="632" y="94"/>
                  </a:cubicBezTo>
                  <a:cubicBezTo>
                    <a:pt x="632" y="94"/>
                    <a:pt x="632" y="94"/>
                    <a:pt x="632" y="94"/>
                  </a:cubicBezTo>
                  <a:cubicBezTo>
                    <a:pt x="632" y="94"/>
                    <a:pt x="632" y="94"/>
                    <a:pt x="632" y="93"/>
                  </a:cubicBezTo>
                  <a:cubicBezTo>
                    <a:pt x="632" y="93"/>
                    <a:pt x="632" y="93"/>
                    <a:pt x="632" y="93"/>
                  </a:cubicBezTo>
                  <a:cubicBezTo>
                    <a:pt x="632" y="93"/>
                    <a:pt x="632" y="93"/>
                    <a:pt x="632" y="93"/>
                  </a:cubicBezTo>
                  <a:cubicBezTo>
                    <a:pt x="633" y="93"/>
                    <a:pt x="633" y="93"/>
                    <a:pt x="633" y="92"/>
                  </a:cubicBezTo>
                  <a:cubicBezTo>
                    <a:pt x="633" y="92"/>
                    <a:pt x="633" y="92"/>
                    <a:pt x="633" y="92"/>
                  </a:cubicBezTo>
                  <a:cubicBezTo>
                    <a:pt x="633" y="92"/>
                    <a:pt x="633" y="92"/>
                    <a:pt x="633" y="92"/>
                  </a:cubicBezTo>
                  <a:cubicBezTo>
                    <a:pt x="633" y="91"/>
                    <a:pt x="633" y="91"/>
                    <a:pt x="633" y="91"/>
                  </a:cubicBezTo>
                  <a:cubicBezTo>
                    <a:pt x="633" y="91"/>
                    <a:pt x="633" y="91"/>
                    <a:pt x="633" y="91"/>
                  </a:cubicBezTo>
                  <a:cubicBezTo>
                    <a:pt x="633" y="91"/>
                    <a:pt x="633" y="91"/>
                    <a:pt x="633" y="91"/>
                  </a:cubicBezTo>
                  <a:cubicBezTo>
                    <a:pt x="633" y="91"/>
                    <a:pt x="633" y="91"/>
                    <a:pt x="633" y="91"/>
                  </a:cubicBezTo>
                  <a:cubicBezTo>
                    <a:pt x="634" y="90"/>
                    <a:pt x="634" y="90"/>
                    <a:pt x="634" y="90"/>
                  </a:cubicBezTo>
                  <a:cubicBezTo>
                    <a:pt x="634" y="90"/>
                    <a:pt x="634" y="90"/>
                    <a:pt x="634" y="90"/>
                  </a:cubicBezTo>
                  <a:cubicBezTo>
                    <a:pt x="634" y="90"/>
                    <a:pt x="634" y="90"/>
                    <a:pt x="634" y="90"/>
                  </a:cubicBezTo>
                  <a:cubicBezTo>
                    <a:pt x="634" y="89"/>
                    <a:pt x="634" y="89"/>
                    <a:pt x="634" y="89"/>
                  </a:cubicBezTo>
                  <a:cubicBezTo>
                    <a:pt x="634" y="89"/>
                    <a:pt x="634" y="89"/>
                    <a:pt x="634" y="89"/>
                  </a:cubicBezTo>
                  <a:cubicBezTo>
                    <a:pt x="634" y="89"/>
                    <a:pt x="634" y="88"/>
                    <a:pt x="634" y="88"/>
                  </a:cubicBezTo>
                  <a:cubicBezTo>
                    <a:pt x="634" y="88"/>
                    <a:pt x="634" y="88"/>
                    <a:pt x="634" y="88"/>
                  </a:cubicBezTo>
                  <a:cubicBezTo>
                    <a:pt x="635" y="88"/>
                    <a:pt x="635" y="88"/>
                    <a:pt x="635" y="88"/>
                  </a:cubicBezTo>
                  <a:cubicBezTo>
                    <a:pt x="635" y="88"/>
                    <a:pt x="635" y="87"/>
                    <a:pt x="635" y="87"/>
                  </a:cubicBezTo>
                  <a:cubicBezTo>
                    <a:pt x="635" y="87"/>
                    <a:pt x="635" y="87"/>
                    <a:pt x="635" y="87"/>
                  </a:cubicBezTo>
                  <a:cubicBezTo>
                    <a:pt x="635" y="87"/>
                    <a:pt x="635" y="86"/>
                    <a:pt x="635" y="86"/>
                  </a:cubicBezTo>
                  <a:cubicBezTo>
                    <a:pt x="635" y="86"/>
                    <a:pt x="635" y="86"/>
                    <a:pt x="635" y="86"/>
                  </a:cubicBezTo>
                  <a:cubicBezTo>
                    <a:pt x="635" y="86"/>
                    <a:pt x="635" y="86"/>
                    <a:pt x="636" y="85"/>
                  </a:cubicBezTo>
                  <a:cubicBezTo>
                    <a:pt x="636" y="85"/>
                    <a:pt x="636" y="85"/>
                    <a:pt x="636" y="85"/>
                  </a:cubicBezTo>
                  <a:cubicBezTo>
                    <a:pt x="636" y="85"/>
                    <a:pt x="636" y="85"/>
                    <a:pt x="636" y="84"/>
                  </a:cubicBezTo>
                  <a:cubicBezTo>
                    <a:pt x="636" y="84"/>
                    <a:pt x="636" y="84"/>
                    <a:pt x="636" y="84"/>
                  </a:cubicBezTo>
                  <a:cubicBezTo>
                    <a:pt x="636" y="84"/>
                    <a:pt x="636" y="84"/>
                    <a:pt x="636" y="84"/>
                  </a:cubicBezTo>
                  <a:cubicBezTo>
                    <a:pt x="636" y="84"/>
                    <a:pt x="636" y="84"/>
                    <a:pt x="636" y="84"/>
                  </a:cubicBezTo>
                  <a:cubicBezTo>
                    <a:pt x="637" y="83"/>
                    <a:pt x="636" y="83"/>
                    <a:pt x="637" y="83"/>
                  </a:cubicBezTo>
                  <a:cubicBezTo>
                    <a:pt x="637" y="83"/>
                    <a:pt x="637" y="83"/>
                    <a:pt x="637" y="83"/>
                  </a:cubicBezTo>
                  <a:cubicBezTo>
                    <a:pt x="637" y="83"/>
                    <a:pt x="637" y="82"/>
                    <a:pt x="637" y="82"/>
                  </a:cubicBezTo>
                  <a:cubicBezTo>
                    <a:pt x="637" y="82"/>
                    <a:pt x="637" y="82"/>
                    <a:pt x="637" y="82"/>
                  </a:cubicBezTo>
                  <a:cubicBezTo>
                    <a:pt x="637" y="82"/>
                    <a:pt x="637" y="81"/>
                    <a:pt x="637" y="81"/>
                  </a:cubicBezTo>
                  <a:cubicBezTo>
                    <a:pt x="637" y="81"/>
                    <a:pt x="637" y="81"/>
                    <a:pt x="637" y="81"/>
                  </a:cubicBezTo>
                  <a:cubicBezTo>
                    <a:pt x="638" y="81"/>
                    <a:pt x="638" y="80"/>
                    <a:pt x="638" y="80"/>
                  </a:cubicBezTo>
                  <a:cubicBezTo>
                    <a:pt x="638" y="80"/>
                    <a:pt x="638" y="80"/>
                    <a:pt x="638" y="80"/>
                  </a:cubicBezTo>
                  <a:cubicBezTo>
                    <a:pt x="638" y="80"/>
                    <a:pt x="638" y="79"/>
                    <a:pt x="638" y="79"/>
                  </a:cubicBezTo>
                  <a:cubicBezTo>
                    <a:pt x="638" y="79"/>
                    <a:pt x="638" y="79"/>
                    <a:pt x="638" y="79"/>
                  </a:cubicBezTo>
                  <a:cubicBezTo>
                    <a:pt x="638" y="79"/>
                    <a:pt x="638" y="79"/>
                    <a:pt x="638" y="78"/>
                  </a:cubicBezTo>
                  <a:cubicBezTo>
                    <a:pt x="638" y="78"/>
                    <a:pt x="638" y="78"/>
                    <a:pt x="638" y="78"/>
                  </a:cubicBezTo>
                  <a:cubicBezTo>
                    <a:pt x="639" y="78"/>
                    <a:pt x="639" y="78"/>
                    <a:pt x="639" y="77"/>
                  </a:cubicBezTo>
                  <a:cubicBezTo>
                    <a:pt x="639" y="77"/>
                    <a:pt x="639" y="77"/>
                    <a:pt x="639" y="77"/>
                  </a:cubicBezTo>
                  <a:cubicBezTo>
                    <a:pt x="639" y="77"/>
                    <a:pt x="639" y="77"/>
                    <a:pt x="639" y="77"/>
                  </a:cubicBezTo>
                  <a:cubicBezTo>
                    <a:pt x="639" y="77"/>
                    <a:pt x="639" y="76"/>
                    <a:pt x="639" y="76"/>
                  </a:cubicBezTo>
                  <a:cubicBezTo>
                    <a:pt x="639" y="76"/>
                    <a:pt x="639" y="76"/>
                    <a:pt x="639" y="76"/>
                  </a:cubicBezTo>
                  <a:cubicBezTo>
                    <a:pt x="639" y="76"/>
                    <a:pt x="639" y="76"/>
                    <a:pt x="639" y="76"/>
                  </a:cubicBezTo>
                  <a:cubicBezTo>
                    <a:pt x="640" y="76"/>
                    <a:pt x="640" y="75"/>
                    <a:pt x="640" y="75"/>
                  </a:cubicBezTo>
                  <a:cubicBezTo>
                    <a:pt x="640" y="75"/>
                    <a:pt x="640" y="75"/>
                    <a:pt x="640" y="75"/>
                  </a:cubicBezTo>
                  <a:cubicBezTo>
                    <a:pt x="640" y="75"/>
                    <a:pt x="640" y="75"/>
                    <a:pt x="640" y="75"/>
                  </a:cubicBezTo>
                  <a:cubicBezTo>
                    <a:pt x="640" y="74"/>
                    <a:pt x="640" y="74"/>
                    <a:pt x="640" y="74"/>
                  </a:cubicBezTo>
                  <a:cubicBezTo>
                    <a:pt x="640" y="74"/>
                    <a:pt x="640" y="74"/>
                    <a:pt x="640" y="74"/>
                  </a:cubicBezTo>
                  <a:cubicBezTo>
                    <a:pt x="640" y="74"/>
                    <a:pt x="640" y="73"/>
                    <a:pt x="640" y="73"/>
                  </a:cubicBezTo>
                  <a:cubicBezTo>
                    <a:pt x="640" y="73"/>
                    <a:pt x="640" y="73"/>
                    <a:pt x="640" y="73"/>
                  </a:cubicBezTo>
                  <a:cubicBezTo>
                    <a:pt x="640" y="73"/>
                    <a:pt x="640" y="73"/>
                    <a:pt x="640" y="73"/>
                  </a:cubicBezTo>
                  <a:cubicBezTo>
                    <a:pt x="641" y="73"/>
                    <a:pt x="641" y="72"/>
                    <a:pt x="641" y="72"/>
                  </a:cubicBezTo>
                  <a:cubicBezTo>
                    <a:pt x="641" y="72"/>
                    <a:pt x="641" y="72"/>
                    <a:pt x="641" y="72"/>
                  </a:cubicBezTo>
                  <a:cubicBezTo>
                    <a:pt x="641" y="72"/>
                    <a:pt x="641" y="72"/>
                    <a:pt x="641" y="71"/>
                  </a:cubicBezTo>
                  <a:cubicBezTo>
                    <a:pt x="641" y="71"/>
                    <a:pt x="641" y="71"/>
                    <a:pt x="641" y="71"/>
                  </a:cubicBezTo>
                  <a:cubicBezTo>
                    <a:pt x="641" y="71"/>
                    <a:pt x="641" y="71"/>
                    <a:pt x="641" y="71"/>
                  </a:cubicBezTo>
                  <a:cubicBezTo>
                    <a:pt x="641" y="71"/>
                    <a:pt x="641" y="71"/>
                    <a:pt x="641" y="70"/>
                  </a:cubicBezTo>
                  <a:cubicBezTo>
                    <a:pt x="641" y="71"/>
                    <a:pt x="641" y="71"/>
                    <a:pt x="641" y="71"/>
                  </a:cubicBezTo>
                  <a:cubicBezTo>
                    <a:pt x="642" y="70"/>
                    <a:pt x="642" y="70"/>
                    <a:pt x="642" y="70"/>
                  </a:cubicBezTo>
                  <a:cubicBezTo>
                    <a:pt x="642" y="70"/>
                    <a:pt x="642" y="70"/>
                    <a:pt x="642" y="70"/>
                  </a:cubicBezTo>
                  <a:cubicBezTo>
                    <a:pt x="642" y="69"/>
                    <a:pt x="642" y="69"/>
                    <a:pt x="642" y="69"/>
                  </a:cubicBezTo>
                  <a:cubicBezTo>
                    <a:pt x="642" y="69"/>
                    <a:pt x="642" y="69"/>
                    <a:pt x="642" y="69"/>
                  </a:cubicBezTo>
                  <a:cubicBezTo>
                    <a:pt x="642" y="69"/>
                    <a:pt x="642" y="69"/>
                    <a:pt x="642" y="69"/>
                  </a:cubicBezTo>
                  <a:cubicBezTo>
                    <a:pt x="643" y="69"/>
                    <a:pt x="642" y="68"/>
                    <a:pt x="643" y="68"/>
                  </a:cubicBezTo>
                  <a:cubicBezTo>
                    <a:pt x="643" y="68"/>
                    <a:pt x="643" y="68"/>
                    <a:pt x="643" y="68"/>
                  </a:cubicBezTo>
                  <a:cubicBezTo>
                    <a:pt x="643" y="68"/>
                    <a:pt x="643" y="67"/>
                    <a:pt x="643" y="67"/>
                  </a:cubicBezTo>
                  <a:cubicBezTo>
                    <a:pt x="643" y="67"/>
                    <a:pt x="643" y="67"/>
                    <a:pt x="643" y="67"/>
                  </a:cubicBezTo>
                  <a:cubicBezTo>
                    <a:pt x="643" y="67"/>
                    <a:pt x="643" y="66"/>
                    <a:pt x="643" y="66"/>
                  </a:cubicBezTo>
                  <a:cubicBezTo>
                    <a:pt x="643" y="66"/>
                    <a:pt x="643" y="66"/>
                    <a:pt x="643" y="66"/>
                  </a:cubicBezTo>
                  <a:cubicBezTo>
                    <a:pt x="643" y="66"/>
                    <a:pt x="643" y="65"/>
                    <a:pt x="644" y="65"/>
                  </a:cubicBezTo>
                  <a:cubicBezTo>
                    <a:pt x="644" y="65"/>
                    <a:pt x="644" y="65"/>
                    <a:pt x="644" y="65"/>
                  </a:cubicBezTo>
                  <a:cubicBezTo>
                    <a:pt x="644" y="65"/>
                    <a:pt x="644" y="65"/>
                    <a:pt x="644" y="64"/>
                  </a:cubicBezTo>
                  <a:cubicBezTo>
                    <a:pt x="644" y="64"/>
                    <a:pt x="644" y="64"/>
                    <a:pt x="644" y="64"/>
                  </a:cubicBezTo>
                  <a:cubicBezTo>
                    <a:pt x="644" y="64"/>
                    <a:pt x="644" y="64"/>
                    <a:pt x="644" y="64"/>
                  </a:cubicBezTo>
                  <a:cubicBezTo>
                    <a:pt x="644" y="64"/>
                    <a:pt x="644" y="64"/>
                    <a:pt x="644" y="64"/>
                  </a:cubicBezTo>
                  <a:cubicBezTo>
                    <a:pt x="645" y="63"/>
                    <a:pt x="644" y="63"/>
                    <a:pt x="645" y="63"/>
                  </a:cubicBezTo>
                  <a:cubicBezTo>
                    <a:pt x="645" y="63"/>
                    <a:pt x="645" y="63"/>
                    <a:pt x="645" y="63"/>
                  </a:cubicBezTo>
                  <a:cubicBezTo>
                    <a:pt x="645" y="62"/>
                    <a:pt x="645" y="62"/>
                    <a:pt x="645" y="62"/>
                  </a:cubicBezTo>
                  <a:cubicBezTo>
                    <a:pt x="645" y="62"/>
                    <a:pt x="645" y="62"/>
                    <a:pt x="645" y="62"/>
                  </a:cubicBezTo>
                  <a:cubicBezTo>
                    <a:pt x="645" y="62"/>
                    <a:pt x="645" y="61"/>
                    <a:pt x="645" y="61"/>
                  </a:cubicBezTo>
                  <a:cubicBezTo>
                    <a:pt x="645" y="61"/>
                    <a:pt x="645" y="61"/>
                    <a:pt x="645" y="61"/>
                  </a:cubicBezTo>
                  <a:cubicBezTo>
                    <a:pt x="646" y="61"/>
                    <a:pt x="646" y="60"/>
                    <a:pt x="646" y="60"/>
                  </a:cubicBezTo>
                  <a:cubicBezTo>
                    <a:pt x="646" y="60"/>
                    <a:pt x="646" y="60"/>
                    <a:pt x="646" y="60"/>
                  </a:cubicBezTo>
                  <a:cubicBezTo>
                    <a:pt x="646" y="60"/>
                    <a:pt x="646" y="59"/>
                    <a:pt x="646" y="59"/>
                  </a:cubicBezTo>
                  <a:cubicBezTo>
                    <a:pt x="646" y="59"/>
                    <a:pt x="646" y="59"/>
                    <a:pt x="646" y="59"/>
                  </a:cubicBezTo>
                  <a:cubicBezTo>
                    <a:pt x="646" y="59"/>
                    <a:pt x="646" y="58"/>
                    <a:pt x="646" y="58"/>
                  </a:cubicBezTo>
                  <a:cubicBezTo>
                    <a:pt x="646" y="58"/>
                    <a:pt x="646" y="58"/>
                    <a:pt x="646" y="58"/>
                  </a:cubicBezTo>
                  <a:cubicBezTo>
                    <a:pt x="647" y="58"/>
                    <a:pt x="647" y="57"/>
                    <a:pt x="647" y="57"/>
                  </a:cubicBezTo>
                  <a:cubicBezTo>
                    <a:pt x="647" y="57"/>
                    <a:pt x="647" y="57"/>
                    <a:pt x="647" y="57"/>
                  </a:cubicBezTo>
                  <a:cubicBezTo>
                    <a:pt x="647" y="57"/>
                    <a:pt x="647" y="57"/>
                    <a:pt x="647" y="56"/>
                  </a:cubicBezTo>
                  <a:cubicBezTo>
                    <a:pt x="647" y="56"/>
                    <a:pt x="647" y="56"/>
                    <a:pt x="647" y="56"/>
                  </a:cubicBezTo>
                  <a:cubicBezTo>
                    <a:pt x="647" y="56"/>
                    <a:pt x="647" y="56"/>
                    <a:pt x="647" y="56"/>
                  </a:cubicBezTo>
                  <a:cubicBezTo>
                    <a:pt x="647" y="56"/>
                    <a:pt x="647" y="56"/>
                    <a:pt x="647" y="56"/>
                  </a:cubicBezTo>
                  <a:cubicBezTo>
                    <a:pt x="648" y="55"/>
                    <a:pt x="648" y="55"/>
                    <a:pt x="648" y="55"/>
                  </a:cubicBezTo>
                  <a:cubicBezTo>
                    <a:pt x="648" y="55"/>
                    <a:pt x="648" y="55"/>
                    <a:pt x="648" y="55"/>
                  </a:cubicBezTo>
                  <a:cubicBezTo>
                    <a:pt x="648" y="55"/>
                    <a:pt x="648" y="55"/>
                    <a:pt x="648" y="55"/>
                  </a:cubicBezTo>
                  <a:cubicBezTo>
                    <a:pt x="648" y="54"/>
                    <a:pt x="648" y="54"/>
                    <a:pt x="648" y="54"/>
                  </a:cubicBezTo>
                  <a:cubicBezTo>
                    <a:pt x="648" y="54"/>
                    <a:pt x="648" y="54"/>
                    <a:pt x="648" y="54"/>
                  </a:cubicBezTo>
                  <a:cubicBezTo>
                    <a:pt x="648" y="54"/>
                    <a:pt x="648" y="53"/>
                    <a:pt x="648" y="53"/>
                  </a:cubicBezTo>
                  <a:cubicBezTo>
                    <a:pt x="648" y="53"/>
                    <a:pt x="648" y="53"/>
                    <a:pt x="648" y="53"/>
                  </a:cubicBezTo>
                  <a:cubicBezTo>
                    <a:pt x="648" y="53"/>
                    <a:pt x="648" y="53"/>
                    <a:pt x="648" y="53"/>
                  </a:cubicBezTo>
                  <a:cubicBezTo>
                    <a:pt x="649" y="53"/>
                    <a:pt x="649" y="52"/>
                    <a:pt x="649" y="52"/>
                  </a:cubicBezTo>
                  <a:cubicBezTo>
                    <a:pt x="649" y="52"/>
                    <a:pt x="649" y="52"/>
                    <a:pt x="649" y="52"/>
                  </a:cubicBezTo>
                  <a:cubicBezTo>
                    <a:pt x="649" y="52"/>
                    <a:pt x="649" y="52"/>
                    <a:pt x="649" y="51"/>
                  </a:cubicBezTo>
                  <a:cubicBezTo>
                    <a:pt x="649" y="51"/>
                    <a:pt x="649" y="51"/>
                    <a:pt x="649" y="51"/>
                  </a:cubicBezTo>
                  <a:cubicBezTo>
                    <a:pt x="649" y="51"/>
                    <a:pt x="649" y="51"/>
                    <a:pt x="649" y="51"/>
                  </a:cubicBezTo>
                  <a:cubicBezTo>
                    <a:pt x="649" y="51"/>
                    <a:pt x="649" y="51"/>
                    <a:pt x="649" y="50"/>
                  </a:cubicBezTo>
                  <a:cubicBezTo>
                    <a:pt x="649" y="50"/>
                    <a:pt x="649" y="50"/>
                    <a:pt x="649" y="50"/>
                  </a:cubicBezTo>
                  <a:cubicBezTo>
                    <a:pt x="650" y="50"/>
                    <a:pt x="650" y="50"/>
                    <a:pt x="650" y="49"/>
                  </a:cubicBezTo>
                  <a:cubicBezTo>
                    <a:pt x="650" y="49"/>
                    <a:pt x="650" y="49"/>
                    <a:pt x="650" y="49"/>
                  </a:cubicBezTo>
                  <a:cubicBezTo>
                    <a:pt x="650" y="49"/>
                    <a:pt x="650" y="49"/>
                    <a:pt x="650" y="49"/>
                  </a:cubicBezTo>
                  <a:cubicBezTo>
                    <a:pt x="650" y="49"/>
                    <a:pt x="650" y="49"/>
                    <a:pt x="650" y="49"/>
                  </a:cubicBezTo>
                  <a:cubicBezTo>
                    <a:pt x="650" y="49"/>
                    <a:pt x="650" y="49"/>
                    <a:pt x="650" y="49"/>
                  </a:cubicBezTo>
                  <a:cubicBezTo>
                    <a:pt x="651" y="48"/>
                    <a:pt x="650" y="48"/>
                    <a:pt x="651" y="48"/>
                  </a:cubicBezTo>
                  <a:cubicBezTo>
                    <a:pt x="651" y="48"/>
                    <a:pt x="651" y="48"/>
                    <a:pt x="651" y="48"/>
                  </a:cubicBezTo>
                  <a:cubicBezTo>
                    <a:pt x="651" y="47"/>
                    <a:pt x="651" y="47"/>
                    <a:pt x="651" y="47"/>
                  </a:cubicBezTo>
                  <a:cubicBezTo>
                    <a:pt x="651" y="47"/>
                    <a:pt x="651" y="47"/>
                    <a:pt x="651" y="47"/>
                  </a:cubicBezTo>
                  <a:cubicBezTo>
                    <a:pt x="651" y="47"/>
                    <a:pt x="651" y="46"/>
                    <a:pt x="651" y="46"/>
                  </a:cubicBezTo>
                  <a:cubicBezTo>
                    <a:pt x="651" y="46"/>
                    <a:pt x="651" y="46"/>
                    <a:pt x="651" y="46"/>
                  </a:cubicBezTo>
                  <a:cubicBezTo>
                    <a:pt x="651" y="46"/>
                    <a:pt x="651" y="45"/>
                    <a:pt x="652" y="45"/>
                  </a:cubicBezTo>
                  <a:cubicBezTo>
                    <a:pt x="652" y="45"/>
                    <a:pt x="652" y="45"/>
                    <a:pt x="652" y="45"/>
                  </a:cubicBezTo>
                  <a:cubicBezTo>
                    <a:pt x="652" y="45"/>
                    <a:pt x="652" y="44"/>
                    <a:pt x="652" y="44"/>
                  </a:cubicBezTo>
                  <a:cubicBezTo>
                    <a:pt x="652" y="44"/>
                    <a:pt x="652" y="44"/>
                    <a:pt x="652" y="44"/>
                  </a:cubicBezTo>
                  <a:cubicBezTo>
                    <a:pt x="652" y="44"/>
                    <a:pt x="652" y="44"/>
                    <a:pt x="652" y="43"/>
                  </a:cubicBezTo>
                  <a:cubicBezTo>
                    <a:pt x="652" y="43"/>
                    <a:pt x="652" y="43"/>
                    <a:pt x="652" y="43"/>
                  </a:cubicBezTo>
                  <a:cubicBezTo>
                    <a:pt x="653" y="43"/>
                    <a:pt x="652" y="43"/>
                    <a:pt x="653" y="42"/>
                  </a:cubicBezTo>
                  <a:cubicBezTo>
                    <a:pt x="653" y="42"/>
                    <a:pt x="653" y="42"/>
                    <a:pt x="653" y="42"/>
                  </a:cubicBezTo>
                  <a:cubicBezTo>
                    <a:pt x="653" y="42"/>
                    <a:pt x="653" y="42"/>
                    <a:pt x="653" y="42"/>
                  </a:cubicBezTo>
                  <a:cubicBezTo>
                    <a:pt x="653" y="42"/>
                    <a:pt x="653" y="42"/>
                    <a:pt x="653" y="42"/>
                  </a:cubicBezTo>
                  <a:cubicBezTo>
                    <a:pt x="653" y="41"/>
                    <a:pt x="653" y="41"/>
                    <a:pt x="653" y="41"/>
                  </a:cubicBezTo>
                  <a:cubicBezTo>
                    <a:pt x="653" y="41"/>
                    <a:pt x="653" y="41"/>
                    <a:pt x="653" y="41"/>
                  </a:cubicBezTo>
                  <a:cubicBezTo>
                    <a:pt x="654" y="40"/>
                    <a:pt x="654" y="40"/>
                    <a:pt x="654" y="40"/>
                  </a:cubicBezTo>
                  <a:cubicBezTo>
                    <a:pt x="654" y="40"/>
                    <a:pt x="654" y="40"/>
                    <a:pt x="654" y="40"/>
                  </a:cubicBezTo>
                  <a:cubicBezTo>
                    <a:pt x="654" y="39"/>
                    <a:pt x="654" y="39"/>
                    <a:pt x="654" y="39"/>
                  </a:cubicBezTo>
                  <a:cubicBezTo>
                    <a:pt x="654" y="39"/>
                    <a:pt x="654" y="39"/>
                    <a:pt x="654" y="39"/>
                  </a:cubicBezTo>
                  <a:cubicBezTo>
                    <a:pt x="654" y="39"/>
                    <a:pt x="654" y="38"/>
                    <a:pt x="654" y="38"/>
                  </a:cubicBezTo>
                  <a:cubicBezTo>
                    <a:pt x="654" y="38"/>
                    <a:pt x="654" y="38"/>
                    <a:pt x="654" y="38"/>
                  </a:cubicBezTo>
                  <a:cubicBezTo>
                    <a:pt x="655" y="38"/>
                    <a:pt x="655" y="37"/>
                    <a:pt x="655" y="37"/>
                  </a:cubicBezTo>
                  <a:cubicBezTo>
                    <a:pt x="655" y="37"/>
                    <a:pt x="655" y="37"/>
                    <a:pt x="655" y="37"/>
                  </a:cubicBezTo>
                  <a:cubicBezTo>
                    <a:pt x="655" y="37"/>
                    <a:pt x="655" y="37"/>
                    <a:pt x="655" y="36"/>
                  </a:cubicBezTo>
                  <a:cubicBezTo>
                    <a:pt x="655" y="36"/>
                    <a:pt x="655" y="36"/>
                    <a:pt x="655" y="36"/>
                  </a:cubicBezTo>
                  <a:cubicBezTo>
                    <a:pt x="655" y="36"/>
                    <a:pt x="655" y="36"/>
                    <a:pt x="655" y="36"/>
                  </a:cubicBezTo>
                  <a:cubicBezTo>
                    <a:pt x="655" y="36"/>
                    <a:pt x="655" y="36"/>
                    <a:pt x="655" y="35"/>
                  </a:cubicBezTo>
                  <a:cubicBezTo>
                    <a:pt x="655" y="35"/>
                    <a:pt x="655" y="35"/>
                    <a:pt x="655" y="35"/>
                  </a:cubicBezTo>
                  <a:cubicBezTo>
                    <a:pt x="656" y="35"/>
                    <a:pt x="656" y="35"/>
                    <a:pt x="656" y="35"/>
                  </a:cubicBezTo>
                  <a:cubicBezTo>
                    <a:pt x="656" y="35"/>
                    <a:pt x="656" y="35"/>
                    <a:pt x="656" y="35"/>
                  </a:cubicBezTo>
                  <a:cubicBezTo>
                    <a:pt x="656" y="34"/>
                    <a:pt x="655" y="34"/>
                    <a:pt x="655" y="34"/>
                  </a:cubicBezTo>
                  <a:cubicBezTo>
                    <a:pt x="652" y="34"/>
                    <a:pt x="648" y="34"/>
                    <a:pt x="645" y="34"/>
                  </a:cubicBezTo>
                  <a:cubicBezTo>
                    <a:pt x="645" y="34"/>
                    <a:pt x="644" y="34"/>
                    <a:pt x="644" y="34"/>
                  </a:cubicBezTo>
                  <a:cubicBezTo>
                    <a:pt x="644" y="35"/>
                    <a:pt x="644" y="35"/>
                    <a:pt x="644" y="35"/>
                  </a:cubicBezTo>
                  <a:cubicBezTo>
                    <a:pt x="644" y="35"/>
                    <a:pt x="644" y="35"/>
                    <a:pt x="644" y="35"/>
                  </a:cubicBezTo>
                  <a:cubicBezTo>
                    <a:pt x="644" y="35"/>
                    <a:pt x="644" y="35"/>
                    <a:pt x="644" y="35"/>
                  </a:cubicBezTo>
                  <a:cubicBezTo>
                    <a:pt x="644" y="35"/>
                    <a:pt x="644" y="35"/>
                    <a:pt x="644" y="35"/>
                  </a:cubicBezTo>
                  <a:cubicBezTo>
                    <a:pt x="644" y="36"/>
                    <a:pt x="644" y="36"/>
                    <a:pt x="644" y="36"/>
                  </a:cubicBezTo>
                  <a:cubicBezTo>
                    <a:pt x="644" y="36"/>
                    <a:pt x="644" y="36"/>
                    <a:pt x="644" y="36"/>
                  </a:cubicBezTo>
                  <a:cubicBezTo>
                    <a:pt x="643" y="37"/>
                    <a:pt x="643" y="37"/>
                    <a:pt x="643" y="37"/>
                  </a:cubicBezTo>
                  <a:cubicBezTo>
                    <a:pt x="643" y="37"/>
                    <a:pt x="643" y="37"/>
                    <a:pt x="643" y="37"/>
                  </a:cubicBezTo>
                  <a:cubicBezTo>
                    <a:pt x="643" y="37"/>
                    <a:pt x="643" y="37"/>
                    <a:pt x="643" y="37"/>
                  </a:cubicBezTo>
                  <a:cubicBezTo>
                    <a:pt x="643" y="38"/>
                    <a:pt x="643" y="38"/>
                    <a:pt x="643" y="38"/>
                  </a:cubicBezTo>
                  <a:cubicBezTo>
                    <a:pt x="643" y="38"/>
                    <a:pt x="643" y="38"/>
                    <a:pt x="643" y="39"/>
                  </a:cubicBezTo>
                  <a:cubicBezTo>
                    <a:pt x="643" y="39"/>
                    <a:pt x="643" y="39"/>
                    <a:pt x="643" y="39"/>
                  </a:cubicBezTo>
                  <a:cubicBezTo>
                    <a:pt x="643" y="39"/>
                    <a:pt x="643" y="39"/>
                    <a:pt x="643" y="39"/>
                  </a:cubicBezTo>
                  <a:cubicBezTo>
                    <a:pt x="642" y="39"/>
                    <a:pt x="643" y="40"/>
                    <a:pt x="642" y="40"/>
                  </a:cubicBezTo>
                  <a:cubicBezTo>
                    <a:pt x="642" y="40"/>
                    <a:pt x="642" y="40"/>
                    <a:pt x="642" y="40"/>
                  </a:cubicBezTo>
                  <a:cubicBezTo>
                    <a:pt x="642" y="40"/>
                    <a:pt x="642" y="41"/>
                    <a:pt x="642" y="41"/>
                  </a:cubicBezTo>
                  <a:cubicBezTo>
                    <a:pt x="642" y="41"/>
                    <a:pt x="642" y="41"/>
                    <a:pt x="642" y="41"/>
                  </a:cubicBezTo>
                  <a:cubicBezTo>
                    <a:pt x="642" y="42"/>
                    <a:pt x="642" y="42"/>
                    <a:pt x="642" y="42"/>
                  </a:cubicBezTo>
                  <a:cubicBezTo>
                    <a:pt x="642" y="42"/>
                    <a:pt x="642" y="42"/>
                    <a:pt x="642" y="42"/>
                  </a:cubicBezTo>
                  <a:cubicBezTo>
                    <a:pt x="641" y="42"/>
                    <a:pt x="641" y="43"/>
                    <a:pt x="641" y="43"/>
                  </a:cubicBezTo>
                  <a:cubicBezTo>
                    <a:pt x="641" y="43"/>
                    <a:pt x="641" y="43"/>
                    <a:pt x="641" y="43"/>
                  </a:cubicBezTo>
                  <a:cubicBezTo>
                    <a:pt x="641" y="43"/>
                    <a:pt x="641" y="44"/>
                    <a:pt x="641" y="44"/>
                  </a:cubicBezTo>
                  <a:cubicBezTo>
                    <a:pt x="641" y="44"/>
                    <a:pt x="641" y="44"/>
                    <a:pt x="641" y="44"/>
                  </a:cubicBezTo>
                  <a:cubicBezTo>
                    <a:pt x="641" y="44"/>
                    <a:pt x="641" y="44"/>
                    <a:pt x="641" y="44"/>
                  </a:cubicBezTo>
                  <a:cubicBezTo>
                    <a:pt x="641" y="44"/>
                    <a:pt x="641" y="45"/>
                    <a:pt x="640" y="45"/>
                  </a:cubicBezTo>
                  <a:cubicBezTo>
                    <a:pt x="641" y="45"/>
                    <a:pt x="641" y="45"/>
                    <a:pt x="640" y="45"/>
                  </a:cubicBezTo>
                  <a:cubicBezTo>
                    <a:pt x="640" y="45"/>
                    <a:pt x="640" y="46"/>
                    <a:pt x="640" y="46"/>
                  </a:cubicBezTo>
                  <a:cubicBezTo>
                    <a:pt x="640" y="46"/>
                    <a:pt x="640" y="46"/>
                    <a:pt x="640" y="46"/>
                  </a:cubicBezTo>
                  <a:cubicBezTo>
                    <a:pt x="640" y="46"/>
                    <a:pt x="640" y="47"/>
                    <a:pt x="640" y="47"/>
                  </a:cubicBezTo>
                  <a:cubicBezTo>
                    <a:pt x="640" y="47"/>
                    <a:pt x="640" y="47"/>
                    <a:pt x="640" y="47"/>
                  </a:cubicBezTo>
                  <a:cubicBezTo>
                    <a:pt x="640" y="47"/>
                    <a:pt x="640" y="47"/>
                    <a:pt x="639" y="48"/>
                  </a:cubicBezTo>
                  <a:cubicBezTo>
                    <a:pt x="639" y="48"/>
                    <a:pt x="639" y="48"/>
                    <a:pt x="639" y="48"/>
                  </a:cubicBezTo>
                  <a:cubicBezTo>
                    <a:pt x="639" y="48"/>
                    <a:pt x="639" y="48"/>
                    <a:pt x="639" y="48"/>
                  </a:cubicBezTo>
                  <a:cubicBezTo>
                    <a:pt x="639" y="48"/>
                    <a:pt x="639" y="48"/>
                    <a:pt x="639" y="49"/>
                  </a:cubicBezTo>
                  <a:cubicBezTo>
                    <a:pt x="639" y="49"/>
                    <a:pt x="639" y="49"/>
                    <a:pt x="639" y="49"/>
                  </a:cubicBezTo>
                  <a:cubicBezTo>
                    <a:pt x="639" y="49"/>
                    <a:pt x="639" y="49"/>
                    <a:pt x="639" y="50"/>
                  </a:cubicBezTo>
                  <a:cubicBezTo>
                    <a:pt x="639" y="50"/>
                    <a:pt x="639" y="50"/>
                    <a:pt x="639" y="50"/>
                  </a:cubicBezTo>
                  <a:cubicBezTo>
                    <a:pt x="638" y="50"/>
                    <a:pt x="639" y="50"/>
                    <a:pt x="638" y="51"/>
                  </a:cubicBezTo>
                  <a:cubicBezTo>
                    <a:pt x="638" y="51"/>
                    <a:pt x="638" y="51"/>
                    <a:pt x="638" y="51"/>
                  </a:cubicBezTo>
                  <a:cubicBezTo>
                    <a:pt x="638" y="51"/>
                    <a:pt x="638" y="51"/>
                    <a:pt x="638" y="52"/>
                  </a:cubicBezTo>
                  <a:cubicBezTo>
                    <a:pt x="638" y="52"/>
                    <a:pt x="638" y="52"/>
                    <a:pt x="638" y="52"/>
                  </a:cubicBezTo>
                  <a:cubicBezTo>
                    <a:pt x="638" y="52"/>
                    <a:pt x="638" y="52"/>
                    <a:pt x="638" y="52"/>
                  </a:cubicBezTo>
                  <a:cubicBezTo>
                    <a:pt x="638" y="52"/>
                    <a:pt x="638" y="52"/>
                    <a:pt x="638" y="52"/>
                  </a:cubicBezTo>
                  <a:cubicBezTo>
                    <a:pt x="637" y="53"/>
                    <a:pt x="638" y="53"/>
                    <a:pt x="637" y="53"/>
                  </a:cubicBezTo>
                  <a:cubicBezTo>
                    <a:pt x="637" y="53"/>
                    <a:pt x="637" y="53"/>
                    <a:pt x="637" y="53"/>
                  </a:cubicBezTo>
                  <a:cubicBezTo>
                    <a:pt x="637" y="54"/>
                    <a:pt x="637" y="54"/>
                    <a:pt x="637" y="54"/>
                  </a:cubicBezTo>
                  <a:cubicBezTo>
                    <a:pt x="637" y="54"/>
                    <a:pt x="637" y="54"/>
                    <a:pt x="637" y="54"/>
                  </a:cubicBezTo>
                  <a:cubicBezTo>
                    <a:pt x="637" y="55"/>
                    <a:pt x="637" y="55"/>
                    <a:pt x="637" y="55"/>
                  </a:cubicBezTo>
                  <a:cubicBezTo>
                    <a:pt x="637" y="55"/>
                    <a:pt x="637" y="55"/>
                    <a:pt x="637" y="55"/>
                  </a:cubicBezTo>
                  <a:cubicBezTo>
                    <a:pt x="637" y="55"/>
                    <a:pt x="637" y="56"/>
                    <a:pt x="637" y="56"/>
                  </a:cubicBezTo>
                  <a:cubicBezTo>
                    <a:pt x="636" y="56"/>
                    <a:pt x="636" y="56"/>
                    <a:pt x="636" y="56"/>
                  </a:cubicBezTo>
                  <a:cubicBezTo>
                    <a:pt x="636" y="56"/>
                    <a:pt x="636" y="56"/>
                    <a:pt x="636" y="56"/>
                  </a:cubicBezTo>
                  <a:cubicBezTo>
                    <a:pt x="636" y="57"/>
                    <a:pt x="636" y="57"/>
                    <a:pt x="636" y="57"/>
                  </a:cubicBezTo>
                  <a:cubicBezTo>
                    <a:pt x="636" y="57"/>
                    <a:pt x="636" y="57"/>
                    <a:pt x="636" y="57"/>
                  </a:cubicBezTo>
                  <a:cubicBezTo>
                    <a:pt x="636" y="58"/>
                    <a:pt x="636" y="58"/>
                    <a:pt x="636" y="58"/>
                  </a:cubicBezTo>
                  <a:cubicBezTo>
                    <a:pt x="636" y="58"/>
                    <a:pt x="636" y="58"/>
                    <a:pt x="636" y="58"/>
                  </a:cubicBezTo>
                  <a:cubicBezTo>
                    <a:pt x="636" y="58"/>
                    <a:pt x="636" y="58"/>
                    <a:pt x="636" y="58"/>
                  </a:cubicBezTo>
                  <a:cubicBezTo>
                    <a:pt x="635" y="59"/>
                    <a:pt x="635" y="59"/>
                    <a:pt x="635" y="59"/>
                  </a:cubicBezTo>
                  <a:cubicBezTo>
                    <a:pt x="635" y="59"/>
                    <a:pt x="635" y="59"/>
                    <a:pt x="635" y="59"/>
                  </a:cubicBezTo>
                  <a:cubicBezTo>
                    <a:pt x="635" y="59"/>
                    <a:pt x="635" y="60"/>
                    <a:pt x="635" y="60"/>
                  </a:cubicBezTo>
                  <a:cubicBezTo>
                    <a:pt x="635" y="60"/>
                    <a:pt x="635" y="60"/>
                    <a:pt x="635" y="60"/>
                  </a:cubicBezTo>
                  <a:cubicBezTo>
                    <a:pt x="635" y="60"/>
                    <a:pt x="635" y="61"/>
                    <a:pt x="635" y="61"/>
                  </a:cubicBezTo>
                  <a:cubicBezTo>
                    <a:pt x="635" y="61"/>
                    <a:pt x="635" y="61"/>
                    <a:pt x="635" y="61"/>
                  </a:cubicBezTo>
                  <a:cubicBezTo>
                    <a:pt x="635" y="61"/>
                    <a:pt x="635" y="61"/>
                    <a:pt x="635" y="61"/>
                  </a:cubicBezTo>
                  <a:cubicBezTo>
                    <a:pt x="634" y="61"/>
                    <a:pt x="634" y="62"/>
                    <a:pt x="634" y="62"/>
                  </a:cubicBezTo>
                  <a:cubicBezTo>
                    <a:pt x="634" y="62"/>
                    <a:pt x="634" y="62"/>
                    <a:pt x="634" y="62"/>
                  </a:cubicBezTo>
                  <a:cubicBezTo>
                    <a:pt x="634" y="62"/>
                    <a:pt x="634" y="63"/>
                    <a:pt x="634" y="63"/>
                  </a:cubicBezTo>
                  <a:cubicBezTo>
                    <a:pt x="634" y="63"/>
                    <a:pt x="634" y="63"/>
                    <a:pt x="634" y="63"/>
                  </a:cubicBezTo>
                  <a:cubicBezTo>
                    <a:pt x="634" y="63"/>
                    <a:pt x="634" y="64"/>
                    <a:pt x="634" y="64"/>
                  </a:cubicBezTo>
                  <a:cubicBezTo>
                    <a:pt x="634" y="64"/>
                    <a:pt x="634" y="64"/>
                    <a:pt x="634" y="64"/>
                  </a:cubicBezTo>
                  <a:cubicBezTo>
                    <a:pt x="633" y="64"/>
                    <a:pt x="633" y="64"/>
                    <a:pt x="633" y="65"/>
                  </a:cubicBezTo>
                  <a:cubicBezTo>
                    <a:pt x="633" y="65"/>
                    <a:pt x="633" y="65"/>
                    <a:pt x="633" y="65"/>
                  </a:cubicBezTo>
                  <a:cubicBezTo>
                    <a:pt x="633" y="65"/>
                    <a:pt x="633" y="65"/>
                    <a:pt x="633" y="65"/>
                  </a:cubicBezTo>
                  <a:cubicBezTo>
                    <a:pt x="633" y="65"/>
                    <a:pt x="633" y="65"/>
                    <a:pt x="633" y="66"/>
                  </a:cubicBezTo>
                  <a:cubicBezTo>
                    <a:pt x="633" y="66"/>
                    <a:pt x="633" y="66"/>
                    <a:pt x="633" y="66"/>
                  </a:cubicBezTo>
                  <a:cubicBezTo>
                    <a:pt x="632" y="66"/>
                    <a:pt x="633" y="66"/>
                    <a:pt x="632" y="67"/>
                  </a:cubicBezTo>
                  <a:cubicBezTo>
                    <a:pt x="632" y="67"/>
                    <a:pt x="632" y="67"/>
                    <a:pt x="632" y="67"/>
                  </a:cubicBezTo>
                  <a:cubicBezTo>
                    <a:pt x="632" y="67"/>
                    <a:pt x="632" y="67"/>
                    <a:pt x="632" y="68"/>
                  </a:cubicBezTo>
                  <a:cubicBezTo>
                    <a:pt x="632" y="68"/>
                    <a:pt x="632" y="68"/>
                    <a:pt x="632" y="68"/>
                  </a:cubicBezTo>
                  <a:cubicBezTo>
                    <a:pt x="632" y="68"/>
                    <a:pt x="632" y="68"/>
                    <a:pt x="632" y="69"/>
                  </a:cubicBezTo>
                  <a:cubicBezTo>
                    <a:pt x="632" y="69"/>
                    <a:pt x="632" y="69"/>
                    <a:pt x="632" y="69"/>
                  </a:cubicBezTo>
                  <a:cubicBezTo>
                    <a:pt x="632" y="69"/>
                    <a:pt x="632" y="69"/>
                    <a:pt x="631" y="70"/>
                  </a:cubicBezTo>
                  <a:cubicBezTo>
                    <a:pt x="631" y="70"/>
                    <a:pt x="631" y="70"/>
                    <a:pt x="631" y="70"/>
                  </a:cubicBezTo>
                  <a:cubicBezTo>
                    <a:pt x="631" y="70"/>
                    <a:pt x="631" y="70"/>
                    <a:pt x="631" y="71"/>
                  </a:cubicBezTo>
                  <a:cubicBezTo>
                    <a:pt x="631" y="71"/>
                    <a:pt x="631" y="71"/>
                    <a:pt x="631" y="71"/>
                  </a:cubicBezTo>
                  <a:cubicBezTo>
                    <a:pt x="631" y="71"/>
                    <a:pt x="631" y="71"/>
                    <a:pt x="631" y="71"/>
                  </a:cubicBezTo>
                  <a:cubicBezTo>
                    <a:pt x="631" y="72"/>
                    <a:pt x="631" y="72"/>
                    <a:pt x="631" y="72"/>
                  </a:cubicBezTo>
                  <a:cubicBezTo>
                    <a:pt x="631" y="72"/>
                    <a:pt x="631" y="72"/>
                    <a:pt x="631" y="72"/>
                  </a:cubicBezTo>
                  <a:cubicBezTo>
                    <a:pt x="631" y="72"/>
                    <a:pt x="631" y="72"/>
                    <a:pt x="630" y="72"/>
                  </a:cubicBezTo>
                  <a:cubicBezTo>
                    <a:pt x="630" y="72"/>
                    <a:pt x="630" y="73"/>
                    <a:pt x="630" y="73"/>
                  </a:cubicBezTo>
                  <a:cubicBezTo>
                    <a:pt x="630" y="73"/>
                    <a:pt x="630" y="73"/>
                    <a:pt x="630" y="73"/>
                  </a:cubicBezTo>
                  <a:cubicBezTo>
                    <a:pt x="630" y="73"/>
                    <a:pt x="630" y="73"/>
                    <a:pt x="630" y="73"/>
                  </a:cubicBezTo>
                  <a:cubicBezTo>
                    <a:pt x="630" y="74"/>
                    <a:pt x="630" y="74"/>
                    <a:pt x="630" y="74"/>
                  </a:cubicBezTo>
                  <a:cubicBezTo>
                    <a:pt x="630" y="74"/>
                    <a:pt x="630" y="74"/>
                    <a:pt x="630" y="74"/>
                  </a:cubicBezTo>
                  <a:cubicBezTo>
                    <a:pt x="629" y="75"/>
                    <a:pt x="629" y="75"/>
                    <a:pt x="629" y="75"/>
                  </a:cubicBezTo>
                  <a:cubicBezTo>
                    <a:pt x="629" y="75"/>
                    <a:pt x="629" y="75"/>
                    <a:pt x="629" y="75"/>
                  </a:cubicBezTo>
                  <a:cubicBezTo>
                    <a:pt x="629" y="75"/>
                    <a:pt x="629" y="75"/>
                    <a:pt x="629" y="75"/>
                  </a:cubicBezTo>
                  <a:cubicBezTo>
                    <a:pt x="629" y="76"/>
                    <a:pt x="629" y="76"/>
                    <a:pt x="629" y="76"/>
                  </a:cubicBezTo>
                  <a:cubicBezTo>
                    <a:pt x="629" y="76"/>
                    <a:pt x="629" y="76"/>
                    <a:pt x="629" y="76"/>
                  </a:cubicBezTo>
                  <a:cubicBezTo>
                    <a:pt x="629" y="76"/>
                    <a:pt x="629" y="77"/>
                    <a:pt x="629" y="77"/>
                  </a:cubicBezTo>
                  <a:cubicBezTo>
                    <a:pt x="629" y="77"/>
                    <a:pt x="629" y="77"/>
                    <a:pt x="629" y="77"/>
                  </a:cubicBezTo>
                  <a:cubicBezTo>
                    <a:pt x="628" y="77"/>
                    <a:pt x="628" y="78"/>
                    <a:pt x="628" y="78"/>
                  </a:cubicBezTo>
                  <a:cubicBezTo>
                    <a:pt x="628" y="78"/>
                    <a:pt x="628" y="78"/>
                    <a:pt x="628" y="78"/>
                  </a:cubicBezTo>
                  <a:cubicBezTo>
                    <a:pt x="628" y="78"/>
                    <a:pt x="628" y="78"/>
                    <a:pt x="628" y="78"/>
                  </a:cubicBezTo>
                  <a:cubicBezTo>
                    <a:pt x="628" y="78"/>
                    <a:pt x="628" y="79"/>
                    <a:pt x="628" y="79"/>
                  </a:cubicBezTo>
                  <a:cubicBezTo>
                    <a:pt x="628" y="79"/>
                    <a:pt x="628" y="79"/>
                    <a:pt x="628" y="79"/>
                  </a:cubicBezTo>
                  <a:cubicBezTo>
                    <a:pt x="628" y="79"/>
                    <a:pt x="628" y="80"/>
                    <a:pt x="628" y="80"/>
                  </a:cubicBezTo>
                  <a:cubicBezTo>
                    <a:pt x="628" y="80"/>
                    <a:pt x="628" y="80"/>
                    <a:pt x="628" y="80"/>
                  </a:cubicBezTo>
                  <a:cubicBezTo>
                    <a:pt x="627" y="80"/>
                    <a:pt x="628" y="81"/>
                    <a:pt x="627" y="81"/>
                  </a:cubicBezTo>
                  <a:cubicBezTo>
                    <a:pt x="627" y="81"/>
                    <a:pt x="627" y="81"/>
                    <a:pt x="627" y="81"/>
                  </a:cubicBezTo>
                  <a:cubicBezTo>
                    <a:pt x="627" y="81"/>
                    <a:pt x="627" y="82"/>
                    <a:pt x="627" y="82"/>
                  </a:cubicBezTo>
                  <a:cubicBezTo>
                    <a:pt x="627" y="82"/>
                    <a:pt x="627" y="82"/>
                    <a:pt x="627" y="82"/>
                  </a:cubicBezTo>
                  <a:cubicBezTo>
                    <a:pt x="627" y="82"/>
                    <a:pt x="627" y="82"/>
                    <a:pt x="627" y="82"/>
                  </a:cubicBezTo>
                  <a:cubicBezTo>
                    <a:pt x="627" y="82"/>
                    <a:pt x="627" y="83"/>
                    <a:pt x="627" y="83"/>
                  </a:cubicBezTo>
                  <a:cubicBezTo>
                    <a:pt x="627" y="83"/>
                    <a:pt x="627" y="83"/>
                    <a:pt x="626" y="83"/>
                  </a:cubicBezTo>
                  <a:cubicBezTo>
                    <a:pt x="626" y="83"/>
                    <a:pt x="626" y="84"/>
                    <a:pt x="626" y="84"/>
                  </a:cubicBezTo>
                  <a:cubicBezTo>
                    <a:pt x="626" y="84"/>
                    <a:pt x="626" y="84"/>
                    <a:pt x="626" y="84"/>
                  </a:cubicBezTo>
                  <a:cubicBezTo>
                    <a:pt x="626" y="84"/>
                    <a:pt x="626" y="85"/>
                    <a:pt x="626" y="85"/>
                  </a:cubicBezTo>
                  <a:cubicBezTo>
                    <a:pt x="626" y="85"/>
                    <a:pt x="626" y="85"/>
                    <a:pt x="626" y="85"/>
                  </a:cubicBezTo>
                  <a:cubicBezTo>
                    <a:pt x="626" y="85"/>
                    <a:pt x="626" y="85"/>
                    <a:pt x="626" y="86"/>
                  </a:cubicBezTo>
                  <a:cubicBezTo>
                    <a:pt x="626" y="86"/>
                    <a:pt x="626" y="86"/>
                    <a:pt x="626" y="86"/>
                  </a:cubicBezTo>
                  <a:cubicBezTo>
                    <a:pt x="625" y="86"/>
                    <a:pt x="625" y="86"/>
                    <a:pt x="625" y="86"/>
                  </a:cubicBezTo>
                  <a:cubicBezTo>
                    <a:pt x="625" y="86"/>
                    <a:pt x="625" y="86"/>
                    <a:pt x="625" y="87"/>
                  </a:cubicBezTo>
                  <a:cubicBezTo>
                    <a:pt x="625" y="87"/>
                    <a:pt x="625" y="87"/>
                    <a:pt x="625" y="87"/>
                  </a:cubicBezTo>
                  <a:cubicBezTo>
                    <a:pt x="625" y="87"/>
                    <a:pt x="625" y="87"/>
                    <a:pt x="625" y="88"/>
                  </a:cubicBezTo>
                  <a:cubicBezTo>
                    <a:pt x="625" y="88"/>
                    <a:pt x="625" y="88"/>
                    <a:pt x="625" y="88"/>
                  </a:cubicBezTo>
                  <a:cubicBezTo>
                    <a:pt x="625" y="88"/>
                    <a:pt x="625" y="88"/>
                    <a:pt x="625" y="88"/>
                  </a:cubicBezTo>
                  <a:cubicBezTo>
                    <a:pt x="625" y="89"/>
                    <a:pt x="625" y="89"/>
                    <a:pt x="625" y="89"/>
                  </a:cubicBezTo>
                  <a:cubicBezTo>
                    <a:pt x="624" y="89"/>
                    <a:pt x="624" y="89"/>
                    <a:pt x="624" y="89"/>
                  </a:cubicBezTo>
                  <a:cubicBezTo>
                    <a:pt x="624" y="89"/>
                    <a:pt x="624" y="89"/>
                    <a:pt x="624" y="89"/>
                  </a:cubicBezTo>
                  <a:cubicBezTo>
                    <a:pt x="624" y="89"/>
                    <a:pt x="624" y="89"/>
                    <a:pt x="624" y="89"/>
                  </a:cubicBezTo>
                  <a:cubicBezTo>
                    <a:pt x="623" y="90"/>
                    <a:pt x="624" y="89"/>
                    <a:pt x="623" y="89"/>
                  </a:cubicBezTo>
                  <a:cubicBezTo>
                    <a:pt x="623" y="89"/>
                    <a:pt x="623" y="89"/>
                    <a:pt x="623" y="89"/>
                  </a:cubicBezTo>
                  <a:cubicBezTo>
                    <a:pt x="623" y="88"/>
                    <a:pt x="623" y="88"/>
                    <a:pt x="623" y="88"/>
                  </a:cubicBezTo>
                  <a:cubicBezTo>
                    <a:pt x="623" y="88"/>
                    <a:pt x="623" y="88"/>
                    <a:pt x="623" y="88"/>
                  </a:cubicBezTo>
                  <a:cubicBezTo>
                    <a:pt x="623" y="87"/>
                    <a:pt x="623" y="87"/>
                    <a:pt x="623" y="87"/>
                  </a:cubicBezTo>
                  <a:cubicBezTo>
                    <a:pt x="623" y="87"/>
                    <a:pt x="623" y="87"/>
                    <a:pt x="623" y="87"/>
                  </a:cubicBezTo>
                  <a:cubicBezTo>
                    <a:pt x="623" y="86"/>
                    <a:pt x="623" y="86"/>
                    <a:pt x="622" y="86"/>
                  </a:cubicBezTo>
                  <a:cubicBezTo>
                    <a:pt x="622" y="86"/>
                    <a:pt x="622" y="86"/>
                    <a:pt x="622" y="86"/>
                  </a:cubicBezTo>
                  <a:cubicBezTo>
                    <a:pt x="622" y="85"/>
                    <a:pt x="622" y="85"/>
                    <a:pt x="622" y="85"/>
                  </a:cubicBezTo>
                  <a:cubicBezTo>
                    <a:pt x="622" y="85"/>
                    <a:pt x="622" y="85"/>
                    <a:pt x="622" y="85"/>
                  </a:cubicBezTo>
                  <a:cubicBezTo>
                    <a:pt x="622" y="84"/>
                    <a:pt x="622" y="84"/>
                    <a:pt x="622" y="84"/>
                  </a:cubicBezTo>
                  <a:cubicBezTo>
                    <a:pt x="622" y="84"/>
                    <a:pt x="622" y="84"/>
                    <a:pt x="622" y="84"/>
                  </a:cubicBezTo>
                  <a:cubicBezTo>
                    <a:pt x="622" y="84"/>
                    <a:pt x="622" y="84"/>
                    <a:pt x="622" y="84"/>
                  </a:cubicBezTo>
                  <a:cubicBezTo>
                    <a:pt x="622" y="83"/>
                    <a:pt x="622" y="83"/>
                    <a:pt x="621" y="83"/>
                  </a:cubicBezTo>
                  <a:cubicBezTo>
                    <a:pt x="621" y="83"/>
                    <a:pt x="621" y="83"/>
                    <a:pt x="621" y="83"/>
                  </a:cubicBezTo>
                  <a:cubicBezTo>
                    <a:pt x="621" y="83"/>
                    <a:pt x="621" y="83"/>
                    <a:pt x="621" y="83"/>
                  </a:cubicBezTo>
                  <a:cubicBezTo>
                    <a:pt x="621" y="82"/>
                    <a:pt x="621" y="82"/>
                    <a:pt x="621" y="82"/>
                  </a:cubicBezTo>
                  <a:cubicBezTo>
                    <a:pt x="621" y="82"/>
                    <a:pt x="621" y="82"/>
                    <a:pt x="621" y="82"/>
                  </a:cubicBezTo>
                  <a:cubicBezTo>
                    <a:pt x="621" y="81"/>
                    <a:pt x="621" y="81"/>
                    <a:pt x="621" y="81"/>
                  </a:cubicBezTo>
                  <a:cubicBezTo>
                    <a:pt x="621" y="81"/>
                    <a:pt x="621" y="81"/>
                    <a:pt x="621" y="81"/>
                  </a:cubicBezTo>
                  <a:cubicBezTo>
                    <a:pt x="620" y="80"/>
                    <a:pt x="621" y="80"/>
                    <a:pt x="620" y="80"/>
                  </a:cubicBezTo>
                  <a:cubicBezTo>
                    <a:pt x="620" y="80"/>
                    <a:pt x="620" y="80"/>
                    <a:pt x="620" y="80"/>
                  </a:cubicBezTo>
                  <a:cubicBezTo>
                    <a:pt x="620" y="79"/>
                    <a:pt x="620" y="79"/>
                    <a:pt x="620" y="79"/>
                  </a:cubicBezTo>
                  <a:cubicBezTo>
                    <a:pt x="620" y="79"/>
                    <a:pt x="620" y="79"/>
                    <a:pt x="620" y="79"/>
                  </a:cubicBezTo>
                  <a:cubicBezTo>
                    <a:pt x="620" y="78"/>
                    <a:pt x="620" y="78"/>
                    <a:pt x="620" y="78"/>
                  </a:cubicBezTo>
                  <a:cubicBezTo>
                    <a:pt x="619" y="78"/>
                    <a:pt x="619" y="78"/>
                    <a:pt x="620" y="78"/>
                  </a:cubicBezTo>
                  <a:cubicBezTo>
                    <a:pt x="619" y="77"/>
                    <a:pt x="619" y="77"/>
                    <a:pt x="619" y="77"/>
                  </a:cubicBezTo>
                  <a:cubicBezTo>
                    <a:pt x="619" y="77"/>
                    <a:pt x="619" y="77"/>
                    <a:pt x="619" y="77"/>
                  </a:cubicBezTo>
                  <a:cubicBezTo>
                    <a:pt x="619" y="77"/>
                    <a:pt x="619" y="77"/>
                    <a:pt x="619" y="77"/>
                  </a:cubicBezTo>
                  <a:cubicBezTo>
                    <a:pt x="619" y="76"/>
                    <a:pt x="619" y="76"/>
                    <a:pt x="619" y="76"/>
                  </a:cubicBezTo>
                  <a:cubicBezTo>
                    <a:pt x="619" y="76"/>
                    <a:pt x="619" y="76"/>
                    <a:pt x="619" y="76"/>
                  </a:cubicBezTo>
                  <a:cubicBezTo>
                    <a:pt x="619" y="76"/>
                    <a:pt x="619" y="76"/>
                    <a:pt x="619" y="76"/>
                  </a:cubicBezTo>
                  <a:cubicBezTo>
                    <a:pt x="619" y="75"/>
                    <a:pt x="619" y="75"/>
                    <a:pt x="619" y="75"/>
                  </a:cubicBezTo>
                  <a:cubicBezTo>
                    <a:pt x="619" y="75"/>
                    <a:pt x="619" y="75"/>
                    <a:pt x="619" y="75"/>
                  </a:cubicBezTo>
                  <a:cubicBezTo>
                    <a:pt x="618" y="74"/>
                    <a:pt x="619" y="74"/>
                    <a:pt x="618" y="74"/>
                  </a:cubicBezTo>
                  <a:cubicBezTo>
                    <a:pt x="618" y="74"/>
                    <a:pt x="618" y="74"/>
                    <a:pt x="618" y="74"/>
                  </a:cubicBezTo>
                  <a:cubicBezTo>
                    <a:pt x="618" y="73"/>
                    <a:pt x="618" y="73"/>
                    <a:pt x="618" y="73"/>
                  </a:cubicBezTo>
                  <a:cubicBezTo>
                    <a:pt x="618" y="73"/>
                    <a:pt x="618" y="73"/>
                    <a:pt x="618" y="73"/>
                  </a:cubicBezTo>
                  <a:cubicBezTo>
                    <a:pt x="618" y="72"/>
                    <a:pt x="618" y="72"/>
                    <a:pt x="617" y="72"/>
                  </a:cubicBezTo>
                  <a:cubicBezTo>
                    <a:pt x="617" y="72"/>
                    <a:pt x="617" y="72"/>
                    <a:pt x="617" y="72"/>
                  </a:cubicBezTo>
                  <a:cubicBezTo>
                    <a:pt x="617" y="71"/>
                    <a:pt x="617" y="71"/>
                    <a:pt x="617" y="71"/>
                  </a:cubicBezTo>
                  <a:cubicBezTo>
                    <a:pt x="617" y="71"/>
                    <a:pt x="617" y="71"/>
                    <a:pt x="617" y="71"/>
                  </a:cubicBezTo>
                  <a:cubicBezTo>
                    <a:pt x="617" y="70"/>
                    <a:pt x="617" y="70"/>
                    <a:pt x="617" y="70"/>
                  </a:cubicBezTo>
                  <a:cubicBezTo>
                    <a:pt x="617" y="70"/>
                    <a:pt x="617" y="70"/>
                    <a:pt x="617" y="70"/>
                  </a:cubicBezTo>
                  <a:cubicBezTo>
                    <a:pt x="617" y="70"/>
                    <a:pt x="617" y="70"/>
                    <a:pt x="617" y="70"/>
                  </a:cubicBezTo>
                  <a:cubicBezTo>
                    <a:pt x="617" y="69"/>
                    <a:pt x="617" y="69"/>
                    <a:pt x="616" y="69"/>
                  </a:cubicBezTo>
                  <a:cubicBezTo>
                    <a:pt x="616" y="69"/>
                    <a:pt x="616" y="69"/>
                    <a:pt x="616" y="69"/>
                  </a:cubicBezTo>
                  <a:cubicBezTo>
                    <a:pt x="616" y="69"/>
                    <a:pt x="616" y="69"/>
                    <a:pt x="616" y="69"/>
                  </a:cubicBezTo>
                  <a:cubicBezTo>
                    <a:pt x="616" y="68"/>
                    <a:pt x="616" y="68"/>
                    <a:pt x="616" y="68"/>
                  </a:cubicBezTo>
                  <a:cubicBezTo>
                    <a:pt x="616" y="68"/>
                    <a:pt x="616" y="68"/>
                    <a:pt x="616" y="68"/>
                  </a:cubicBezTo>
                  <a:cubicBezTo>
                    <a:pt x="616" y="67"/>
                    <a:pt x="616" y="67"/>
                    <a:pt x="616" y="67"/>
                  </a:cubicBezTo>
                  <a:cubicBezTo>
                    <a:pt x="616" y="67"/>
                    <a:pt x="616" y="67"/>
                    <a:pt x="616" y="67"/>
                  </a:cubicBezTo>
                  <a:cubicBezTo>
                    <a:pt x="615" y="66"/>
                    <a:pt x="616" y="66"/>
                    <a:pt x="615" y="66"/>
                  </a:cubicBezTo>
                  <a:cubicBezTo>
                    <a:pt x="615" y="66"/>
                    <a:pt x="615" y="66"/>
                    <a:pt x="615" y="66"/>
                  </a:cubicBezTo>
                  <a:cubicBezTo>
                    <a:pt x="615" y="65"/>
                    <a:pt x="615" y="65"/>
                    <a:pt x="615" y="65"/>
                  </a:cubicBezTo>
                  <a:cubicBezTo>
                    <a:pt x="615" y="65"/>
                    <a:pt x="615" y="65"/>
                    <a:pt x="615" y="65"/>
                  </a:cubicBezTo>
                  <a:cubicBezTo>
                    <a:pt x="615" y="64"/>
                    <a:pt x="615" y="64"/>
                    <a:pt x="615" y="64"/>
                  </a:cubicBezTo>
                  <a:cubicBezTo>
                    <a:pt x="615" y="64"/>
                    <a:pt x="615" y="64"/>
                    <a:pt x="615" y="64"/>
                  </a:cubicBezTo>
                  <a:cubicBezTo>
                    <a:pt x="615" y="63"/>
                    <a:pt x="615" y="63"/>
                    <a:pt x="614" y="63"/>
                  </a:cubicBezTo>
                  <a:cubicBezTo>
                    <a:pt x="614" y="63"/>
                    <a:pt x="614" y="63"/>
                    <a:pt x="614" y="63"/>
                  </a:cubicBezTo>
                  <a:cubicBezTo>
                    <a:pt x="614" y="62"/>
                    <a:pt x="614" y="62"/>
                    <a:pt x="614" y="62"/>
                  </a:cubicBezTo>
                  <a:cubicBezTo>
                    <a:pt x="614" y="62"/>
                    <a:pt x="614" y="62"/>
                    <a:pt x="614" y="62"/>
                  </a:cubicBezTo>
                  <a:cubicBezTo>
                    <a:pt x="614" y="62"/>
                    <a:pt x="614" y="62"/>
                    <a:pt x="614" y="62"/>
                  </a:cubicBezTo>
                  <a:cubicBezTo>
                    <a:pt x="614" y="61"/>
                    <a:pt x="614" y="61"/>
                    <a:pt x="614" y="61"/>
                  </a:cubicBezTo>
                  <a:cubicBezTo>
                    <a:pt x="614" y="61"/>
                    <a:pt x="614" y="61"/>
                    <a:pt x="614" y="61"/>
                  </a:cubicBezTo>
                  <a:cubicBezTo>
                    <a:pt x="613" y="61"/>
                    <a:pt x="614" y="60"/>
                    <a:pt x="613" y="60"/>
                  </a:cubicBezTo>
                  <a:cubicBezTo>
                    <a:pt x="613" y="60"/>
                    <a:pt x="613" y="60"/>
                    <a:pt x="613" y="60"/>
                  </a:cubicBezTo>
                  <a:cubicBezTo>
                    <a:pt x="613" y="59"/>
                    <a:pt x="613" y="59"/>
                    <a:pt x="613" y="59"/>
                  </a:cubicBezTo>
                  <a:cubicBezTo>
                    <a:pt x="613" y="59"/>
                    <a:pt x="613" y="59"/>
                    <a:pt x="613" y="59"/>
                  </a:cubicBezTo>
                  <a:cubicBezTo>
                    <a:pt x="613" y="58"/>
                    <a:pt x="613" y="58"/>
                    <a:pt x="613" y="58"/>
                  </a:cubicBezTo>
                  <a:cubicBezTo>
                    <a:pt x="613" y="58"/>
                    <a:pt x="613" y="58"/>
                    <a:pt x="613" y="58"/>
                  </a:cubicBezTo>
                  <a:cubicBezTo>
                    <a:pt x="612" y="57"/>
                    <a:pt x="612" y="57"/>
                    <a:pt x="612" y="57"/>
                  </a:cubicBezTo>
                  <a:cubicBezTo>
                    <a:pt x="612" y="57"/>
                    <a:pt x="612" y="57"/>
                    <a:pt x="612" y="57"/>
                  </a:cubicBezTo>
                  <a:cubicBezTo>
                    <a:pt x="612" y="56"/>
                    <a:pt x="612" y="56"/>
                    <a:pt x="612" y="56"/>
                  </a:cubicBezTo>
                  <a:cubicBezTo>
                    <a:pt x="612" y="56"/>
                    <a:pt x="612" y="56"/>
                    <a:pt x="612" y="56"/>
                  </a:cubicBezTo>
                  <a:cubicBezTo>
                    <a:pt x="612" y="55"/>
                    <a:pt x="612" y="55"/>
                    <a:pt x="612" y="55"/>
                  </a:cubicBezTo>
                  <a:cubicBezTo>
                    <a:pt x="611" y="55"/>
                    <a:pt x="611" y="55"/>
                    <a:pt x="611" y="55"/>
                  </a:cubicBezTo>
                  <a:cubicBezTo>
                    <a:pt x="612" y="55"/>
                    <a:pt x="612" y="55"/>
                    <a:pt x="612" y="55"/>
                  </a:cubicBezTo>
                  <a:cubicBezTo>
                    <a:pt x="611" y="54"/>
                    <a:pt x="611" y="54"/>
                    <a:pt x="611" y="54"/>
                  </a:cubicBezTo>
                  <a:cubicBezTo>
                    <a:pt x="611" y="54"/>
                    <a:pt x="611" y="54"/>
                    <a:pt x="611" y="54"/>
                  </a:cubicBezTo>
                  <a:cubicBezTo>
                    <a:pt x="611" y="54"/>
                    <a:pt x="611" y="54"/>
                    <a:pt x="611" y="54"/>
                  </a:cubicBezTo>
                  <a:cubicBezTo>
                    <a:pt x="611" y="53"/>
                    <a:pt x="611" y="53"/>
                    <a:pt x="611" y="53"/>
                  </a:cubicBezTo>
                  <a:cubicBezTo>
                    <a:pt x="611" y="53"/>
                    <a:pt x="611" y="53"/>
                    <a:pt x="611" y="53"/>
                  </a:cubicBezTo>
                  <a:cubicBezTo>
                    <a:pt x="611" y="53"/>
                    <a:pt x="611" y="52"/>
                    <a:pt x="611" y="52"/>
                  </a:cubicBezTo>
                  <a:cubicBezTo>
                    <a:pt x="611" y="52"/>
                    <a:pt x="611" y="52"/>
                    <a:pt x="611" y="52"/>
                  </a:cubicBezTo>
                  <a:cubicBezTo>
                    <a:pt x="610" y="51"/>
                    <a:pt x="611" y="51"/>
                    <a:pt x="610" y="51"/>
                  </a:cubicBezTo>
                  <a:cubicBezTo>
                    <a:pt x="610" y="51"/>
                    <a:pt x="610" y="51"/>
                    <a:pt x="610" y="51"/>
                  </a:cubicBezTo>
                  <a:cubicBezTo>
                    <a:pt x="610" y="50"/>
                    <a:pt x="610" y="50"/>
                    <a:pt x="610" y="50"/>
                  </a:cubicBezTo>
                  <a:cubicBezTo>
                    <a:pt x="610" y="50"/>
                    <a:pt x="610" y="50"/>
                    <a:pt x="610" y="50"/>
                  </a:cubicBezTo>
                  <a:cubicBezTo>
                    <a:pt x="610" y="49"/>
                    <a:pt x="610" y="49"/>
                    <a:pt x="610" y="49"/>
                  </a:cubicBezTo>
                  <a:cubicBezTo>
                    <a:pt x="609" y="49"/>
                    <a:pt x="609" y="49"/>
                    <a:pt x="609" y="49"/>
                  </a:cubicBezTo>
                  <a:cubicBezTo>
                    <a:pt x="609" y="48"/>
                    <a:pt x="609" y="48"/>
                    <a:pt x="609" y="48"/>
                  </a:cubicBezTo>
                  <a:cubicBezTo>
                    <a:pt x="609" y="48"/>
                    <a:pt x="609" y="48"/>
                    <a:pt x="609" y="48"/>
                  </a:cubicBezTo>
                  <a:cubicBezTo>
                    <a:pt x="609" y="48"/>
                    <a:pt x="609" y="48"/>
                    <a:pt x="609" y="48"/>
                  </a:cubicBezTo>
                  <a:cubicBezTo>
                    <a:pt x="609" y="47"/>
                    <a:pt x="609" y="47"/>
                    <a:pt x="609" y="47"/>
                  </a:cubicBezTo>
                  <a:cubicBezTo>
                    <a:pt x="609" y="47"/>
                    <a:pt x="609" y="47"/>
                    <a:pt x="609" y="47"/>
                  </a:cubicBezTo>
                  <a:cubicBezTo>
                    <a:pt x="609" y="47"/>
                    <a:pt x="609" y="47"/>
                    <a:pt x="609" y="47"/>
                  </a:cubicBezTo>
                  <a:cubicBezTo>
                    <a:pt x="609" y="46"/>
                    <a:pt x="609" y="46"/>
                    <a:pt x="608" y="46"/>
                  </a:cubicBezTo>
                  <a:cubicBezTo>
                    <a:pt x="608" y="46"/>
                    <a:pt x="608" y="46"/>
                    <a:pt x="608" y="46"/>
                  </a:cubicBezTo>
                  <a:cubicBezTo>
                    <a:pt x="608" y="46"/>
                    <a:pt x="608" y="45"/>
                    <a:pt x="608" y="45"/>
                  </a:cubicBezTo>
                  <a:cubicBezTo>
                    <a:pt x="608" y="45"/>
                    <a:pt x="608" y="45"/>
                    <a:pt x="608" y="45"/>
                  </a:cubicBezTo>
                  <a:cubicBezTo>
                    <a:pt x="608" y="45"/>
                    <a:pt x="608" y="44"/>
                    <a:pt x="608" y="44"/>
                  </a:cubicBezTo>
                  <a:cubicBezTo>
                    <a:pt x="608" y="44"/>
                    <a:pt x="608" y="44"/>
                    <a:pt x="608" y="44"/>
                  </a:cubicBezTo>
                  <a:cubicBezTo>
                    <a:pt x="607" y="43"/>
                    <a:pt x="608" y="43"/>
                    <a:pt x="607" y="43"/>
                  </a:cubicBezTo>
                  <a:cubicBezTo>
                    <a:pt x="607" y="43"/>
                    <a:pt x="607" y="43"/>
                    <a:pt x="607" y="43"/>
                  </a:cubicBezTo>
                  <a:cubicBezTo>
                    <a:pt x="607" y="43"/>
                    <a:pt x="607" y="42"/>
                    <a:pt x="607" y="42"/>
                  </a:cubicBezTo>
                  <a:cubicBezTo>
                    <a:pt x="607" y="42"/>
                    <a:pt x="607" y="42"/>
                    <a:pt x="607" y="42"/>
                  </a:cubicBezTo>
                  <a:cubicBezTo>
                    <a:pt x="607" y="41"/>
                    <a:pt x="607" y="41"/>
                    <a:pt x="607" y="41"/>
                  </a:cubicBezTo>
                  <a:cubicBezTo>
                    <a:pt x="607" y="41"/>
                    <a:pt x="607" y="41"/>
                    <a:pt x="607" y="41"/>
                  </a:cubicBezTo>
                  <a:cubicBezTo>
                    <a:pt x="607" y="41"/>
                    <a:pt x="607" y="41"/>
                    <a:pt x="607" y="41"/>
                  </a:cubicBezTo>
                  <a:cubicBezTo>
                    <a:pt x="607" y="40"/>
                    <a:pt x="607" y="40"/>
                    <a:pt x="606" y="40"/>
                  </a:cubicBezTo>
                  <a:cubicBezTo>
                    <a:pt x="606" y="40"/>
                    <a:pt x="606" y="40"/>
                    <a:pt x="606" y="40"/>
                  </a:cubicBezTo>
                  <a:cubicBezTo>
                    <a:pt x="606" y="40"/>
                    <a:pt x="606" y="40"/>
                    <a:pt x="606" y="40"/>
                  </a:cubicBezTo>
                  <a:cubicBezTo>
                    <a:pt x="606" y="39"/>
                    <a:pt x="606" y="39"/>
                    <a:pt x="606" y="39"/>
                  </a:cubicBezTo>
                  <a:cubicBezTo>
                    <a:pt x="606" y="39"/>
                    <a:pt x="606" y="39"/>
                    <a:pt x="606" y="39"/>
                  </a:cubicBezTo>
                  <a:cubicBezTo>
                    <a:pt x="606" y="39"/>
                    <a:pt x="606" y="38"/>
                    <a:pt x="606" y="38"/>
                  </a:cubicBezTo>
                  <a:cubicBezTo>
                    <a:pt x="606" y="38"/>
                    <a:pt x="606" y="38"/>
                    <a:pt x="606" y="38"/>
                  </a:cubicBezTo>
                  <a:cubicBezTo>
                    <a:pt x="605" y="38"/>
                    <a:pt x="606" y="37"/>
                    <a:pt x="605" y="37"/>
                  </a:cubicBezTo>
                  <a:cubicBezTo>
                    <a:pt x="605" y="37"/>
                    <a:pt x="605" y="37"/>
                    <a:pt x="605" y="37"/>
                  </a:cubicBezTo>
                  <a:cubicBezTo>
                    <a:pt x="605" y="37"/>
                    <a:pt x="605" y="36"/>
                    <a:pt x="605" y="36"/>
                  </a:cubicBezTo>
                  <a:cubicBezTo>
                    <a:pt x="605" y="36"/>
                    <a:pt x="605" y="36"/>
                    <a:pt x="605" y="36"/>
                  </a:cubicBezTo>
                  <a:cubicBezTo>
                    <a:pt x="605" y="36"/>
                    <a:pt x="605" y="35"/>
                    <a:pt x="605" y="35"/>
                  </a:cubicBezTo>
                  <a:cubicBezTo>
                    <a:pt x="605" y="35"/>
                    <a:pt x="605" y="35"/>
                    <a:pt x="605" y="35"/>
                  </a:cubicBezTo>
                  <a:cubicBezTo>
                    <a:pt x="604" y="34"/>
                    <a:pt x="604" y="34"/>
                    <a:pt x="604" y="34"/>
                  </a:cubicBezTo>
                  <a:cubicBezTo>
                    <a:pt x="600" y="34"/>
                    <a:pt x="597" y="34"/>
                    <a:pt x="593" y="34"/>
                  </a:cubicBezTo>
                  <a:cubicBezTo>
                    <a:pt x="592" y="34"/>
                    <a:pt x="592" y="35"/>
                    <a:pt x="592" y="35"/>
                  </a:cubicBezTo>
                  <a:cubicBezTo>
                    <a:pt x="593" y="35"/>
                    <a:pt x="593" y="35"/>
                    <a:pt x="593" y="35"/>
                  </a:cubicBezTo>
                  <a:cubicBezTo>
                    <a:pt x="592" y="35"/>
                    <a:pt x="592" y="35"/>
                    <a:pt x="592" y="35"/>
                  </a:cubicBezTo>
                  <a:cubicBezTo>
                    <a:pt x="593" y="36"/>
                    <a:pt x="593" y="36"/>
                    <a:pt x="593" y="36"/>
                  </a:cubicBezTo>
                  <a:cubicBezTo>
                    <a:pt x="593" y="36"/>
                    <a:pt x="593" y="36"/>
                    <a:pt x="593" y="36"/>
                  </a:cubicBezTo>
                  <a:cubicBezTo>
                    <a:pt x="593" y="36"/>
                    <a:pt x="593" y="37"/>
                    <a:pt x="593" y="37"/>
                  </a:cubicBezTo>
                  <a:cubicBezTo>
                    <a:pt x="593" y="37"/>
                    <a:pt x="593" y="37"/>
                    <a:pt x="593" y="37"/>
                  </a:cubicBezTo>
                  <a:cubicBezTo>
                    <a:pt x="593" y="37"/>
                    <a:pt x="593" y="38"/>
                    <a:pt x="593" y="38"/>
                  </a:cubicBezTo>
                  <a:cubicBezTo>
                    <a:pt x="593" y="38"/>
                    <a:pt x="593" y="38"/>
                    <a:pt x="593" y="38"/>
                  </a:cubicBezTo>
                  <a:cubicBezTo>
                    <a:pt x="594" y="38"/>
                    <a:pt x="594" y="38"/>
                    <a:pt x="594" y="39"/>
                  </a:cubicBezTo>
                  <a:cubicBezTo>
                    <a:pt x="594" y="39"/>
                    <a:pt x="594" y="39"/>
                    <a:pt x="594" y="39"/>
                  </a:cubicBezTo>
                  <a:cubicBezTo>
                    <a:pt x="594" y="39"/>
                    <a:pt x="594" y="39"/>
                    <a:pt x="594" y="40"/>
                  </a:cubicBezTo>
                  <a:cubicBezTo>
                    <a:pt x="594" y="40"/>
                    <a:pt x="594" y="40"/>
                    <a:pt x="594" y="40"/>
                  </a:cubicBezTo>
                  <a:cubicBezTo>
                    <a:pt x="595" y="40"/>
                    <a:pt x="594" y="40"/>
                    <a:pt x="595" y="41"/>
                  </a:cubicBezTo>
                  <a:cubicBezTo>
                    <a:pt x="595" y="41"/>
                    <a:pt x="595" y="41"/>
                    <a:pt x="595" y="41"/>
                  </a:cubicBezTo>
                  <a:cubicBezTo>
                    <a:pt x="595" y="41"/>
                    <a:pt x="595" y="41"/>
                    <a:pt x="595" y="41"/>
                  </a:cubicBezTo>
                  <a:cubicBezTo>
                    <a:pt x="595" y="41"/>
                    <a:pt x="595" y="41"/>
                    <a:pt x="595" y="41"/>
                  </a:cubicBezTo>
                  <a:cubicBezTo>
                    <a:pt x="595" y="42"/>
                    <a:pt x="595" y="42"/>
                    <a:pt x="595" y="42"/>
                  </a:cubicBezTo>
                  <a:cubicBezTo>
                    <a:pt x="595" y="42"/>
                    <a:pt x="595" y="42"/>
                    <a:pt x="595" y="42"/>
                  </a:cubicBezTo>
                  <a:cubicBezTo>
                    <a:pt x="595" y="43"/>
                    <a:pt x="595" y="43"/>
                    <a:pt x="596" y="43"/>
                  </a:cubicBezTo>
                  <a:cubicBezTo>
                    <a:pt x="596" y="43"/>
                    <a:pt x="596" y="43"/>
                    <a:pt x="596" y="43"/>
                  </a:cubicBezTo>
                  <a:cubicBezTo>
                    <a:pt x="596" y="43"/>
                    <a:pt x="596" y="43"/>
                    <a:pt x="596" y="43"/>
                  </a:cubicBezTo>
                  <a:cubicBezTo>
                    <a:pt x="596" y="44"/>
                    <a:pt x="596" y="44"/>
                    <a:pt x="596" y="44"/>
                  </a:cubicBezTo>
                  <a:cubicBezTo>
                    <a:pt x="596" y="44"/>
                    <a:pt x="596" y="44"/>
                    <a:pt x="596" y="44"/>
                  </a:cubicBezTo>
                  <a:cubicBezTo>
                    <a:pt x="596" y="44"/>
                    <a:pt x="596" y="45"/>
                    <a:pt x="596" y="45"/>
                  </a:cubicBezTo>
                  <a:cubicBezTo>
                    <a:pt x="596" y="45"/>
                    <a:pt x="596" y="45"/>
                    <a:pt x="596" y="45"/>
                  </a:cubicBezTo>
                  <a:cubicBezTo>
                    <a:pt x="596" y="45"/>
                    <a:pt x="596" y="46"/>
                    <a:pt x="597" y="46"/>
                  </a:cubicBezTo>
                  <a:cubicBezTo>
                    <a:pt x="597" y="46"/>
                    <a:pt x="597" y="46"/>
                    <a:pt x="597" y="46"/>
                  </a:cubicBezTo>
                  <a:cubicBezTo>
                    <a:pt x="597" y="46"/>
                    <a:pt x="597" y="46"/>
                    <a:pt x="597" y="47"/>
                  </a:cubicBezTo>
                  <a:cubicBezTo>
                    <a:pt x="597" y="47"/>
                    <a:pt x="597" y="47"/>
                    <a:pt x="597" y="47"/>
                  </a:cubicBezTo>
                  <a:cubicBezTo>
                    <a:pt x="597" y="47"/>
                    <a:pt x="597" y="47"/>
                    <a:pt x="597" y="48"/>
                  </a:cubicBezTo>
                  <a:cubicBezTo>
                    <a:pt x="597" y="48"/>
                    <a:pt x="597" y="48"/>
                    <a:pt x="597" y="48"/>
                  </a:cubicBezTo>
                  <a:cubicBezTo>
                    <a:pt x="598" y="48"/>
                    <a:pt x="597" y="48"/>
                    <a:pt x="598" y="49"/>
                  </a:cubicBezTo>
                  <a:cubicBezTo>
                    <a:pt x="598" y="49"/>
                    <a:pt x="598" y="49"/>
                    <a:pt x="598" y="49"/>
                  </a:cubicBezTo>
                  <a:cubicBezTo>
                    <a:pt x="598" y="49"/>
                    <a:pt x="598" y="49"/>
                    <a:pt x="598" y="49"/>
                  </a:cubicBezTo>
                  <a:cubicBezTo>
                    <a:pt x="598" y="49"/>
                    <a:pt x="598" y="49"/>
                    <a:pt x="598" y="49"/>
                  </a:cubicBezTo>
                  <a:cubicBezTo>
                    <a:pt x="598" y="50"/>
                    <a:pt x="598" y="50"/>
                    <a:pt x="598" y="50"/>
                  </a:cubicBezTo>
                  <a:cubicBezTo>
                    <a:pt x="598" y="50"/>
                    <a:pt x="598" y="50"/>
                    <a:pt x="598" y="50"/>
                  </a:cubicBezTo>
                  <a:cubicBezTo>
                    <a:pt x="599" y="51"/>
                    <a:pt x="598" y="51"/>
                    <a:pt x="599" y="51"/>
                  </a:cubicBezTo>
                  <a:cubicBezTo>
                    <a:pt x="599" y="51"/>
                    <a:pt x="599" y="51"/>
                    <a:pt x="599" y="51"/>
                  </a:cubicBezTo>
                  <a:cubicBezTo>
                    <a:pt x="599" y="51"/>
                    <a:pt x="599" y="51"/>
                    <a:pt x="599" y="51"/>
                  </a:cubicBezTo>
                  <a:cubicBezTo>
                    <a:pt x="599" y="52"/>
                    <a:pt x="599" y="52"/>
                    <a:pt x="599" y="52"/>
                  </a:cubicBezTo>
                  <a:cubicBezTo>
                    <a:pt x="599" y="52"/>
                    <a:pt x="599" y="52"/>
                    <a:pt x="599" y="52"/>
                  </a:cubicBezTo>
                  <a:cubicBezTo>
                    <a:pt x="599" y="52"/>
                    <a:pt x="599" y="53"/>
                    <a:pt x="599" y="53"/>
                  </a:cubicBezTo>
                  <a:cubicBezTo>
                    <a:pt x="599" y="53"/>
                    <a:pt x="599" y="53"/>
                    <a:pt x="599" y="53"/>
                  </a:cubicBezTo>
                  <a:cubicBezTo>
                    <a:pt x="600" y="53"/>
                    <a:pt x="600" y="54"/>
                    <a:pt x="600" y="54"/>
                  </a:cubicBezTo>
                  <a:cubicBezTo>
                    <a:pt x="600" y="54"/>
                    <a:pt x="600" y="54"/>
                    <a:pt x="600" y="54"/>
                  </a:cubicBezTo>
                  <a:cubicBezTo>
                    <a:pt x="600" y="54"/>
                    <a:pt x="600" y="54"/>
                    <a:pt x="600" y="55"/>
                  </a:cubicBezTo>
                  <a:cubicBezTo>
                    <a:pt x="600" y="55"/>
                    <a:pt x="600" y="55"/>
                    <a:pt x="600" y="55"/>
                  </a:cubicBezTo>
                  <a:cubicBezTo>
                    <a:pt x="600" y="55"/>
                    <a:pt x="600" y="55"/>
                    <a:pt x="600" y="56"/>
                  </a:cubicBezTo>
                  <a:cubicBezTo>
                    <a:pt x="600" y="56"/>
                    <a:pt x="600" y="56"/>
                    <a:pt x="600" y="56"/>
                  </a:cubicBezTo>
                  <a:cubicBezTo>
                    <a:pt x="601" y="56"/>
                    <a:pt x="600" y="56"/>
                    <a:pt x="601" y="57"/>
                  </a:cubicBezTo>
                  <a:cubicBezTo>
                    <a:pt x="601" y="57"/>
                    <a:pt x="601" y="57"/>
                    <a:pt x="601" y="57"/>
                  </a:cubicBezTo>
                  <a:cubicBezTo>
                    <a:pt x="601" y="57"/>
                    <a:pt x="601" y="57"/>
                    <a:pt x="601" y="57"/>
                  </a:cubicBezTo>
                  <a:cubicBezTo>
                    <a:pt x="601" y="57"/>
                    <a:pt x="601" y="57"/>
                    <a:pt x="601" y="57"/>
                  </a:cubicBezTo>
                  <a:cubicBezTo>
                    <a:pt x="601" y="58"/>
                    <a:pt x="601" y="58"/>
                    <a:pt x="602" y="58"/>
                  </a:cubicBezTo>
                  <a:cubicBezTo>
                    <a:pt x="602" y="58"/>
                    <a:pt x="602" y="58"/>
                    <a:pt x="602" y="58"/>
                  </a:cubicBezTo>
                  <a:cubicBezTo>
                    <a:pt x="602" y="59"/>
                    <a:pt x="602" y="59"/>
                    <a:pt x="602" y="59"/>
                  </a:cubicBezTo>
                  <a:cubicBezTo>
                    <a:pt x="602" y="59"/>
                    <a:pt x="602" y="59"/>
                    <a:pt x="602" y="59"/>
                  </a:cubicBezTo>
                  <a:cubicBezTo>
                    <a:pt x="602" y="59"/>
                    <a:pt x="602" y="59"/>
                    <a:pt x="602" y="59"/>
                  </a:cubicBezTo>
                  <a:cubicBezTo>
                    <a:pt x="602" y="60"/>
                    <a:pt x="602" y="60"/>
                    <a:pt x="602" y="60"/>
                  </a:cubicBezTo>
                  <a:cubicBezTo>
                    <a:pt x="602" y="60"/>
                    <a:pt x="602" y="60"/>
                    <a:pt x="602" y="60"/>
                  </a:cubicBezTo>
                  <a:cubicBezTo>
                    <a:pt x="602" y="60"/>
                    <a:pt x="602" y="61"/>
                    <a:pt x="602" y="61"/>
                  </a:cubicBezTo>
                  <a:cubicBezTo>
                    <a:pt x="603" y="61"/>
                    <a:pt x="603" y="61"/>
                    <a:pt x="603" y="61"/>
                  </a:cubicBezTo>
                  <a:cubicBezTo>
                    <a:pt x="603" y="61"/>
                    <a:pt x="603" y="62"/>
                    <a:pt x="603" y="62"/>
                  </a:cubicBezTo>
                  <a:cubicBezTo>
                    <a:pt x="603" y="62"/>
                    <a:pt x="603" y="62"/>
                    <a:pt x="603" y="62"/>
                  </a:cubicBezTo>
                  <a:cubicBezTo>
                    <a:pt x="603" y="62"/>
                    <a:pt x="603" y="62"/>
                    <a:pt x="603" y="63"/>
                  </a:cubicBezTo>
                  <a:cubicBezTo>
                    <a:pt x="603" y="63"/>
                    <a:pt x="603" y="63"/>
                    <a:pt x="603" y="63"/>
                  </a:cubicBezTo>
                  <a:cubicBezTo>
                    <a:pt x="603" y="63"/>
                    <a:pt x="603" y="63"/>
                    <a:pt x="604" y="64"/>
                  </a:cubicBezTo>
                  <a:cubicBezTo>
                    <a:pt x="604" y="64"/>
                    <a:pt x="604" y="64"/>
                    <a:pt x="604" y="64"/>
                  </a:cubicBezTo>
                  <a:cubicBezTo>
                    <a:pt x="604" y="64"/>
                    <a:pt x="604" y="64"/>
                    <a:pt x="604" y="65"/>
                  </a:cubicBezTo>
                  <a:cubicBezTo>
                    <a:pt x="604" y="65"/>
                    <a:pt x="604" y="65"/>
                    <a:pt x="604" y="65"/>
                  </a:cubicBezTo>
                  <a:cubicBezTo>
                    <a:pt x="604" y="65"/>
                    <a:pt x="604" y="65"/>
                    <a:pt x="604" y="65"/>
                  </a:cubicBezTo>
                  <a:cubicBezTo>
                    <a:pt x="604" y="65"/>
                    <a:pt x="604" y="65"/>
                    <a:pt x="604" y="65"/>
                  </a:cubicBezTo>
                  <a:cubicBezTo>
                    <a:pt x="605" y="66"/>
                    <a:pt x="604" y="66"/>
                    <a:pt x="605" y="66"/>
                  </a:cubicBezTo>
                  <a:cubicBezTo>
                    <a:pt x="605" y="66"/>
                    <a:pt x="605" y="66"/>
                    <a:pt x="605" y="66"/>
                  </a:cubicBezTo>
                  <a:cubicBezTo>
                    <a:pt x="605" y="67"/>
                    <a:pt x="605" y="67"/>
                    <a:pt x="605" y="67"/>
                  </a:cubicBezTo>
                  <a:cubicBezTo>
                    <a:pt x="605" y="67"/>
                    <a:pt x="605" y="67"/>
                    <a:pt x="605" y="67"/>
                  </a:cubicBezTo>
                  <a:cubicBezTo>
                    <a:pt x="605" y="67"/>
                    <a:pt x="605" y="67"/>
                    <a:pt x="605" y="67"/>
                  </a:cubicBezTo>
                  <a:cubicBezTo>
                    <a:pt x="605" y="68"/>
                    <a:pt x="605" y="68"/>
                    <a:pt x="605" y="68"/>
                  </a:cubicBezTo>
                  <a:cubicBezTo>
                    <a:pt x="605" y="68"/>
                    <a:pt x="605" y="68"/>
                    <a:pt x="605" y="68"/>
                  </a:cubicBezTo>
                  <a:cubicBezTo>
                    <a:pt x="605" y="68"/>
                    <a:pt x="605" y="69"/>
                    <a:pt x="606" y="69"/>
                  </a:cubicBezTo>
                  <a:cubicBezTo>
                    <a:pt x="606" y="69"/>
                    <a:pt x="606" y="69"/>
                    <a:pt x="606" y="69"/>
                  </a:cubicBezTo>
                  <a:cubicBezTo>
                    <a:pt x="606" y="69"/>
                    <a:pt x="606" y="70"/>
                    <a:pt x="606" y="70"/>
                  </a:cubicBezTo>
                  <a:cubicBezTo>
                    <a:pt x="606" y="70"/>
                    <a:pt x="606" y="70"/>
                    <a:pt x="606" y="70"/>
                  </a:cubicBezTo>
                  <a:cubicBezTo>
                    <a:pt x="606" y="70"/>
                    <a:pt x="606" y="70"/>
                    <a:pt x="606" y="71"/>
                  </a:cubicBezTo>
                  <a:cubicBezTo>
                    <a:pt x="606" y="71"/>
                    <a:pt x="606" y="71"/>
                    <a:pt x="606" y="71"/>
                  </a:cubicBezTo>
                  <a:cubicBezTo>
                    <a:pt x="607" y="71"/>
                    <a:pt x="606" y="71"/>
                    <a:pt x="607" y="72"/>
                  </a:cubicBezTo>
                  <a:cubicBezTo>
                    <a:pt x="607" y="72"/>
                    <a:pt x="607" y="72"/>
                    <a:pt x="607" y="72"/>
                  </a:cubicBezTo>
                  <a:cubicBezTo>
                    <a:pt x="607" y="72"/>
                    <a:pt x="607" y="72"/>
                    <a:pt x="607" y="73"/>
                  </a:cubicBezTo>
                  <a:cubicBezTo>
                    <a:pt x="607" y="73"/>
                    <a:pt x="607" y="73"/>
                    <a:pt x="607" y="73"/>
                  </a:cubicBezTo>
                  <a:cubicBezTo>
                    <a:pt x="607" y="73"/>
                    <a:pt x="607" y="73"/>
                    <a:pt x="607" y="73"/>
                  </a:cubicBezTo>
                  <a:cubicBezTo>
                    <a:pt x="607" y="73"/>
                    <a:pt x="607" y="73"/>
                    <a:pt x="607" y="73"/>
                  </a:cubicBezTo>
                  <a:cubicBezTo>
                    <a:pt x="608" y="74"/>
                    <a:pt x="607" y="74"/>
                    <a:pt x="608" y="74"/>
                  </a:cubicBezTo>
                  <a:cubicBezTo>
                    <a:pt x="608" y="74"/>
                    <a:pt x="608" y="74"/>
                    <a:pt x="608" y="74"/>
                  </a:cubicBezTo>
                  <a:cubicBezTo>
                    <a:pt x="608" y="75"/>
                    <a:pt x="608" y="75"/>
                    <a:pt x="608" y="75"/>
                  </a:cubicBezTo>
                  <a:cubicBezTo>
                    <a:pt x="608" y="75"/>
                    <a:pt x="608" y="75"/>
                    <a:pt x="608" y="75"/>
                  </a:cubicBezTo>
                  <a:cubicBezTo>
                    <a:pt x="608" y="75"/>
                    <a:pt x="608" y="75"/>
                    <a:pt x="608" y="75"/>
                  </a:cubicBezTo>
                  <a:cubicBezTo>
                    <a:pt x="608" y="76"/>
                    <a:pt x="608" y="76"/>
                    <a:pt x="608" y="76"/>
                  </a:cubicBezTo>
                  <a:cubicBezTo>
                    <a:pt x="608" y="76"/>
                    <a:pt x="608" y="76"/>
                    <a:pt x="608" y="76"/>
                  </a:cubicBezTo>
                  <a:cubicBezTo>
                    <a:pt x="609" y="76"/>
                    <a:pt x="609" y="77"/>
                    <a:pt x="609" y="77"/>
                  </a:cubicBezTo>
                  <a:cubicBezTo>
                    <a:pt x="609" y="77"/>
                    <a:pt x="609" y="77"/>
                    <a:pt x="609" y="77"/>
                  </a:cubicBezTo>
                  <a:cubicBezTo>
                    <a:pt x="609" y="77"/>
                    <a:pt x="609" y="77"/>
                    <a:pt x="609" y="77"/>
                  </a:cubicBezTo>
                  <a:cubicBezTo>
                    <a:pt x="609" y="77"/>
                    <a:pt x="609" y="78"/>
                    <a:pt x="609" y="78"/>
                  </a:cubicBezTo>
                  <a:cubicBezTo>
                    <a:pt x="609" y="78"/>
                    <a:pt x="609" y="78"/>
                    <a:pt x="609" y="78"/>
                  </a:cubicBezTo>
                  <a:cubicBezTo>
                    <a:pt x="609" y="78"/>
                    <a:pt x="609" y="78"/>
                    <a:pt x="609" y="79"/>
                  </a:cubicBezTo>
                  <a:cubicBezTo>
                    <a:pt x="610" y="79"/>
                    <a:pt x="610" y="79"/>
                    <a:pt x="610" y="79"/>
                  </a:cubicBezTo>
                  <a:cubicBezTo>
                    <a:pt x="610" y="79"/>
                    <a:pt x="610" y="79"/>
                    <a:pt x="610" y="80"/>
                  </a:cubicBezTo>
                  <a:cubicBezTo>
                    <a:pt x="610" y="80"/>
                    <a:pt x="610" y="80"/>
                    <a:pt x="610" y="80"/>
                  </a:cubicBezTo>
                  <a:cubicBezTo>
                    <a:pt x="610" y="80"/>
                    <a:pt x="610" y="80"/>
                    <a:pt x="610" y="81"/>
                  </a:cubicBezTo>
                  <a:cubicBezTo>
                    <a:pt x="610" y="81"/>
                    <a:pt x="610" y="81"/>
                    <a:pt x="610" y="81"/>
                  </a:cubicBezTo>
                  <a:cubicBezTo>
                    <a:pt x="610" y="81"/>
                    <a:pt x="610" y="81"/>
                    <a:pt x="611" y="81"/>
                  </a:cubicBezTo>
                  <a:cubicBezTo>
                    <a:pt x="611" y="81"/>
                    <a:pt x="611" y="81"/>
                    <a:pt x="611" y="81"/>
                  </a:cubicBezTo>
                  <a:cubicBezTo>
                    <a:pt x="611" y="82"/>
                    <a:pt x="611" y="82"/>
                    <a:pt x="611" y="82"/>
                  </a:cubicBezTo>
                  <a:cubicBezTo>
                    <a:pt x="611" y="82"/>
                    <a:pt x="611" y="82"/>
                    <a:pt x="611" y="82"/>
                  </a:cubicBezTo>
                  <a:cubicBezTo>
                    <a:pt x="611" y="83"/>
                    <a:pt x="611" y="83"/>
                    <a:pt x="611" y="83"/>
                  </a:cubicBezTo>
                  <a:cubicBezTo>
                    <a:pt x="611" y="83"/>
                    <a:pt x="611" y="83"/>
                    <a:pt x="611" y="83"/>
                  </a:cubicBezTo>
                  <a:cubicBezTo>
                    <a:pt x="611" y="83"/>
                    <a:pt x="611" y="83"/>
                    <a:pt x="611" y="83"/>
                  </a:cubicBezTo>
                  <a:cubicBezTo>
                    <a:pt x="611" y="84"/>
                    <a:pt x="611" y="84"/>
                    <a:pt x="612" y="84"/>
                  </a:cubicBezTo>
                  <a:cubicBezTo>
                    <a:pt x="612" y="84"/>
                    <a:pt x="612" y="84"/>
                    <a:pt x="612" y="84"/>
                  </a:cubicBezTo>
                  <a:cubicBezTo>
                    <a:pt x="612" y="84"/>
                    <a:pt x="612" y="85"/>
                    <a:pt x="612" y="85"/>
                  </a:cubicBezTo>
                  <a:cubicBezTo>
                    <a:pt x="612" y="85"/>
                    <a:pt x="612" y="85"/>
                    <a:pt x="612" y="85"/>
                  </a:cubicBezTo>
                  <a:cubicBezTo>
                    <a:pt x="612" y="85"/>
                    <a:pt x="612" y="85"/>
                    <a:pt x="612" y="85"/>
                  </a:cubicBezTo>
                  <a:cubicBezTo>
                    <a:pt x="612" y="85"/>
                    <a:pt x="612" y="86"/>
                    <a:pt x="612" y="86"/>
                  </a:cubicBezTo>
                  <a:cubicBezTo>
                    <a:pt x="612" y="86"/>
                    <a:pt x="612" y="86"/>
                    <a:pt x="612" y="86"/>
                  </a:cubicBezTo>
                  <a:cubicBezTo>
                    <a:pt x="612" y="86"/>
                    <a:pt x="612" y="86"/>
                    <a:pt x="613" y="87"/>
                  </a:cubicBezTo>
                  <a:cubicBezTo>
                    <a:pt x="613" y="87"/>
                    <a:pt x="613" y="87"/>
                    <a:pt x="613" y="87"/>
                  </a:cubicBezTo>
                  <a:cubicBezTo>
                    <a:pt x="613" y="87"/>
                    <a:pt x="613" y="87"/>
                    <a:pt x="613" y="88"/>
                  </a:cubicBezTo>
                  <a:cubicBezTo>
                    <a:pt x="613" y="88"/>
                    <a:pt x="613" y="88"/>
                    <a:pt x="613" y="88"/>
                  </a:cubicBezTo>
                  <a:cubicBezTo>
                    <a:pt x="613" y="88"/>
                    <a:pt x="613" y="88"/>
                    <a:pt x="613" y="89"/>
                  </a:cubicBezTo>
                  <a:cubicBezTo>
                    <a:pt x="613" y="89"/>
                    <a:pt x="613" y="89"/>
                    <a:pt x="613" y="89"/>
                  </a:cubicBezTo>
                  <a:cubicBezTo>
                    <a:pt x="613" y="89"/>
                    <a:pt x="613" y="89"/>
                    <a:pt x="614" y="89"/>
                  </a:cubicBezTo>
                  <a:cubicBezTo>
                    <a:pt x="614" y="89"/>
                    <a:pt x="614" y="89"/>
                    <a:pt x="614" y="89"/>
                  </a:cubicBezTo>
                  <a:cubicBezTo>
                    <a:pt x="614" y="90"/>
                    <a:pt x="614" y="90"/>
                    <a:pt x="614" y="90"/>
                  </a:cubicBezTo>
                  <a:cubicBezTo>
                    <a:pt x="614" y="90"/>
                    <a:pt x="614" y="90"/>
                    <a:pt x="614" y="90"/>
                  </a:cubicBezTo>
                  <a:cubicBezTo>
                    <a:pt x="614" y="91"/>
                    <a:pt x="614" y="91"/>
                    <a:pt x="614" y="91"/>
                  </a:cubicBezTo>
                  <a:cubicBezTo>
                    <a:pt x="614" y="91"/>
                    <a:pt x="614" y="91"/>
                    <a:pt x="614" y="91"/>
                  </a:cubicBezTo>
                  <a:cubicBezTo>
                    <a:pt x="614" y="91"/>
                    <a:pt x="614" y="91"/>
                    <a:pt x="614" y="91"/>
                  </a:cubicBezTo>
                  <a:cubicBezTo>
                    <a:pt x="615" y="92"/>
                    <a:pt x="614" y="92"/>
                    <a:pt x="615" y="92"/>
                  </a:cubicBezTo>
                  <a:cubicBezTo>
                    <a:pt x="615" y="92"/>
                    <a:pt x="615" y="92"/>
                    <a:pt x="615" y="92"/>
                  </a:cubicBezTo>
                  <a:cubicBezTo>
                    <a:pt x="615" y="92"/>
                    <a:pt x="615" y="93"/>
                    <a:pt x="615" y="93"/>
                  </a:cubicBezTo>
                  <a:cubicBezTo>
                    <a:pt x="615" y="93"/>
                    <a:pt x="615" y="93"/>
                    <a:pt x="615" y="93"/>
                  </a:cubicBezTo>
                  <a:cubicBezTo>
                    <a:pt x="615" y="93"/>
                    <a:pt x="615" y="93"/>
                    <a:pt x="615" y="93"/>
                  </a:cubicBezTo>
                  <a:cubicBezTo>
                    <a:pt x="615" y="93"/>
                    <a:pt x="615" y="94"/>
                    <a:pt x="615" y="94"/>
                  </a:cubicBezTo>
                  <a:cubicBezTo>
                    <a:pt x="615" y="94"/>
                    <a:pt x="615" y="94"/>
                    <a:pt x="615" y="94"/>
                  </a:cubicBezTo>
                  <a:cubicBezTo>
                    <a:pt x="616" y="94"/>
                    <a:pt x="616" y="94"/>
                    <a:pt x="616" y="95"/>
                  </a:cubicBezTo>
                  <a:cubicBezTo>
                    <a:pt x="616" y="95"/>
                    <a:pt x="616" y="95"/>
                    <a:pt x="616" y="95"/>
                  </a:cubicBezTo>
                  <a:cubicBezTo>
                    <a:pt x="616" y="95"/>
                    <a:pt x="616" y="95"/>
                    <a:pt x="616" y="96"/>
                  </a:cubicBezTo>
                  <a:cubicBezTo>
                    <a:pt x="616" y="96"/>
                    <a:pt x="616" y="96"/>
                    <a:pt x="616" y="96"/>
                  </a:cubicBezTo>
                  <a:cubicBezTo>
                    <a:pt x="616" y="96"/>
                    <a:pt x="616" y="96"/>
                    <a:pt x="617" y="97"/>
                  </a:cubicBezTo>
                  <a:cubicBezTo>
                    <a:pt x="616" y="97"/>
                    <a:pt x="616" y="97"/>
                    <a:pt x="616" y="97"/>
                  </a:cubicBezTo>
                  <a:cubicBezTo>
                    <a:pt x="617" y="97"/>
                    <a:pt x="617" y="97"/>
                    <a:pt x="617" y="97"/>
                  </a:cubicBezTo>
                  <a:cubicBezTo>
                    <a:pt x="617" y="97"/>
                    <a:pt x="617" y="97"/>
                    <a:pt x="617" y="97"/>
                  </a:cubicBezTo>
                  <a:cubicBezTo>
                    <a:pt x="617" y="98"/>
                    <a:pt x="617" y="98"/>
                    <a:pt x="617" y="98"/>
                  </a:cubicBezTo>
                  <a:cubicBezTo>
                    <a:pt x="617" y="98"/>
                    <a:pt x="617" y="98"/>
                    <a:pt x="617" y="98"/>
                  </a:cubicBezTo>
                  <a:cubicBezTo>
                    <a:pt x="617" y="99"/>
                    <a:pt x="617" y="99"/>
                    <a:pt x="617" y="99"/>
                  </a:cubicBezTo>
                  <a:cubicBezTo>
                    <a:pt x="618" y="99"/>
                    <a:pt x="618" y="99"/>
                    <a:pt x="618" y="99"/>
                  </a:cubicBezTo>
                  <a:cubicBezTo>
                    <a:pt x="618" y="99"/>
                    <a:pt x="618" y="99"/>
                    <a:pt x="618" y="99"/>
                  </a:cubicBezTo>
                  <a:cubicBezTo>
                    <a:pt x="618" y="100"/>
                    <a:pt x="618" y="100"/>
                    <a:pt x="618" y="100"/>
                  </a:cubicBezTo>
                  <a:cubicBezTo>
                    <a:pt x="618" y="100"/>
                    <a:pt x="618" y="100"/>
                    <a:pt x="618" y="100"/>
                  </a:cubicBezTo>
                  <a:cubicBezTo>
                    <a:pt x="618" y="100"/>
                    <a:pt x="618" y="101"/>
                    <a:pt x="618" y="101"/>
                  </a:cubicBezTo>
                  <a:cubicBezTo>
                    <a:pt x="618" y="101"/>
                    <a:pt x="619" y="101"/>
                    <a:pt x="618" y="102"/>
                  </a:cubicBezTo>
                  <a:cubicBezTo>
                    <a:pt x="618" y="102"/>
                    <a:pt x="618" y="102"/>
                    <a:pt x="618" y="103"/>
                  </a:cubicBezTo>
                  <a:cubicBezTo>
                    <a:pt x="618" y="103"/>
                    <a:pt x="618" y="103"/>
                    <a:pt x="618" y="103"/>
                  </a:cubicBezTo>
                  <a:cubicBezTo>
                    <a:pt x="618" y="103"/>
                    <a:pt x="618" y="103"/>
                    <a:pt x="618" y="103"/>
                  </a:cubicBezTo>
                  <a:cubicBezTo>
                    <a:pt x="618" y="103"/>
                    <a:pt x="618" y="103"/>
                    <a:pt x="618" y="103"/>
                  </a:cubicBezTo>
                  <a:cubicBezTo>
                    <a:pt x="617" y="103"/>
                    <a:pt x="617" y="104"/>
                    <a:pt x="617" y="104"/>
                  </a:cubicBezTo>
                  <a:cubicBezTo>
                    <a:pt x="617" y="104"/>
                    <a:pt x="617" y="104"/>
                    <a:pt x="617" y="104"/>
                  </a:cubicBezTo>
                  <a:cubicBezTo>
                    <a:pt x="617" y="104"/>
                    <a:pt x="617" y="104"/>
                    <a:pt x="617" y="104"/>
                  </a:cubicBezTo>
                  <a:cubicBezTo>
                    <a:pt x="617" y="105"/>
                    <a:pt x="617" y="105"/>
                    <a:pt x="617" y="105"/>
                  </a:cubicBezTo>
                  <a:cubicBezTo>
                    <a:pt x="617" y="105"/>
                    <a:pt x="617" y="105"/>
                    <a:pt x="617" y="105"/>
                  </a:cubicBezTo>
                  <a:cubicBezTo>
                    <a:pt x="617" y="105"/>
                    <a:pt x="617" y="106"/>
                    <a:pt x="616" y="106"/>
                  </a:cubicBezTo>
                  <a:cubicBezTo>
                    <a:pt x="617" y="106"/>
                    <a:pt x="617" y="106"/>
                    <a:pt x="617" y="106"/>
                  </a:cubicBezTo>
                  <a:cubicBezTo>
                    <a:pt x="616" y="106"/>
                    <a:pt x="616" y="106"/>
                    <a:pt x="616" y="107"/>
                  </a:cubicBezTo>
                  <a:cubicBezTo>
                    <a:pt x="616" y="107"/>
                    <a:pt x="616" y="107"/>
                    <a:pt x="616" y="107"/>
                  </a:cubicBezTo>
                  <a:cubicBezTo>
                    <a:pt x="616" y="107"/>
                    <a:pt x="616" y="107"/>
                    <a:pt x="616" y="107"/>
                  </a:cubicBezTo>
                  <a:cubicBezTo>
                    <a:pt x="616" y="107"/>
                    <a:pt x="616" y="107"/>
                    <a:pt x="616" y="107"/>
                  </a:cubicBezTo>
                  <a:cubicBezTo>
                    <a:pt x="616" y="107"/>
                    <a:pt x="616" y="107"/>
                    <a:pt x="616" y="107"/>
                  </a:cubicBezTo>
                  <a:cubicBezTo>
                    <a:pt x="616" y="108"/>
                    <a:pt x="616" y="108"/>
                    <a:pt x="615" y="108"/>
                  </a:cubicBezTo>
                  <a:cubicBezTo>
                    <a:pt x="615" y="108"/>
                    <a:pt x="615" y="108"/>
                    <a:pt x="615" y="108"/>
                  </a:cubicBezTo>
                  <a:cubicBezTo>
                    <a:pt x="615" y="109"/>
                    <a:pt x="615" y="109"/>
                    <a:pt x="615" y="109"/>
                  </a:cubicBezTo>
                  <a:cubicBezTo>
                    <a:pt x="615" y="109"/>
                    <a:pt x="615" y="109"/>
                    <a:pt x="615" y="109"/>
                  </a:cubicBezTo>
                  <a:cubicBezTo>
                    <a:pt x="615" y="109"/>
                    <a:pt x="615" y="110"/>
                    <a:pt x="615" y="110"/>
                  </a:cubicBezTo>
                  <a:cubicBezTo>
                    <a:pt x="615" y="110"/>
                    <a:pt x="615" y="110"/>
                    <a:pt x="615" y="110"/>
                  </a:cubicBezTo>
                  <a:cubicBezTo>
                    <a:pt x="614" y="110"/>
                    <a:pt x="615" y="110"/>
                    <a:pt x="614" y="111"/>
                  </a:cubicBezTo>
                  <a:cubicBezTo>
                    <a:pt x="614" y="111"/>
                    <a:pt x="614" y="111"/>
                    <a:pt x="614" y="111"/>
                  </a:cubicBezTo>
                  <a:cubicBezTo>
                    <a:pt x="614" y="111"/>
                    <a:pt x="614" y="111"/>
                    <a:pt x="614" y="111"/>
                  </a:cubicBezTo>
                  <a:cubicBezTo>
                    <a:pt x="614" y="111"/>
                    <a:pt x="614" y="111"/>
                    <a:pt x="614" y="112"/>
                  </a:cubicBezTo>
                  <a:cubicBezTo>
                    <a:pt x="614" y="112"/>
                    <a:pt x="614" y="112"/>
                    <a:pt x="614" y="112"/>
                  </a:cubicBezTo>
                  <a:cubicBezTo>
                    <a:pt x="614" y="112"/>
                    <a:pt x="614" y="112"/>
                    <a:pt x="614" y="112"/>
                  </a:cubicBezTo>
                  <a:cubicBezTo>
                    <a:pt x="614" y="112"/>
                    <a:pt x="614" y="112"/>
                    <a:pt x="614" y="112"/>
                  </a:cubicBezTo>
                  <a:cubicBezTo>
                    <a:pt x="613" y="113"/>
                    <a:pt x="613" y="113"/>
                    <a:pt x="613" y="113"/>
                  </a:cubicBezTo>
                  <a:cubicBezTo>
                    <a:pt x="613" y="113"/>
                    <a:pt x="613" y="113"/>
                    <a:pt x="613" y="113"/>
                  </a:cubicBezTo>
                  <a:cubicBezTo>
                    <a:pt x="613" y="113"/>
                    <a:pt x="613" y="113"/>
                    <a:pt x="613" y="113"/>
                  </a:cubicBezTo>
                  <a:cubicBezTo>
                    <a:pt x="613" y="114"/>
                    <a:pt x="613" y="114"/>
                    <a:pt x="613" y="114"/>
                  </a:cubicBezTo>
                  <a:cubicBezTo>
                    <a:pt x="613" y="114"/>
                    <a:pt x="613" y="114"/>
                    <a:pt x="613" y="114"/>
                  </a:cubicBezTo>
                  <a:cubicBezTo>
                    <a:pt x="613" y="114"/>
                    <a:pt x="613" y="115"/>
                    <a:pt x="613" y="115"/>
                  </a:cubicBezTo>
                  <a:cubicBezTo>
                    <a:pt x="613" y="115"/>
                    <a:pt x="613" y="115"/>
                    <a:pt x="613" y="115"/>
                  </a:cubicBezTo>
                  <a:cubicBezTo>
                    <a:pt x="612" y="115"/>
                    <a:pt x="612" y="115"/>
                    <a:pt x="612" y="116"/>
                  </a:cubicBezTo>
                  <a:cubicBezTo>
                    <a:pt x="612" y="115"/>
                    <a:pt x="612" y="115"/>
                    <a:pt x="612" y="115"/>
                  </a:cubicBezTo>
                  <a:cubicBezTo>
                    <a:pt x="612" y="116"/>
                    <a:pt x="612" y="116"/>
                    <a:pt x="612" y="116"/>
                  </a:cubicBezTo>
                  <a:cubicBezTo>
                    <a:pt x="612" y="116"/>
                    <a:pt x="612" y="116"/>
                    <a:pt x="612" y="116"/>
                  </a:cubicBezTo>
                  <a:cubicBezTo>
                    <a:pt x="612" y="116"/>
                    <a:pt x="612" y="117"/>
                    <a:pt x="612" y="117"/>
                  </a:cubicBezTo>
                  <a:cubicBezTo>
                    <a:pt x="612" y="117"/>
                    <a:pt x="612" y="117"/>
                    <a:pt x="612" y="117"/>
                  </a:cubicBezTo>
                  <a:cubicBezTo>
                    <a:pt x="611" y="117"/>
                    <a:pt x="611" y="117"/>
                    <a:pt x="611" y="118"/>
                  </a:cubicBezTo>
                  <a:cubicBezTo>
                    <a:pt x="611" y="118"/>
                    <a:pt x="611" y="118"/>
                    <a:pt x="611" y="118"/>
                  </a:cubicBezTo>
                  <a:cubicBezTo>
                    <a:pt x="611" y="118"/>
                    <a:pt x="611" y="118"/>
                    <a:pt x="611" y="118"/>
                  </a:cubicBezTo>
                  <a:cubicBezTo>
                    <a:pt x="611" y="118"/>
                    <a:pt x="611" y="118"/>
                    <a:pt x="611" y="118"/>
                  </a:cubicBezTo>
                  <a:cubicBezTo>
                    <a:pt x="611" y="118"/>
                    <a:pt x="611" y="118"/>
                    <a:pt x="611" y="119"/>
                  </a:cubicBezTo>
                  <a:cubicBezTo>
                    <a:pt x="611" y="119"/>
                    <a:pt x="611" y="119"/>
                    <a:pt x="611" y="119"/>
                  </a:cubicBezTo>
                  <a:cubicBezTo>
                    <a:pt x="610" y="119"/>
                    <a:pt x="610" y="119"/>
                    <a:pt x="610" y="119"/>
                  </a:cubicBezTo>
                  <a:cubicBezTo>
                    <a:pt x="610" y="119"/>
                    <a:pt x="610" y="119"/>
                    <a:pt x="610" y="119"/>
                  </a:cubicBezTo>
                  <a:cubicBezTo>
                    <a:pt x="610" y="119"/>
                    <a:pt x="610" y="119"/>
                    <a:pt x="610" y="119"/>
                  </a:cubicBezTo>
                  <a:cubicBezTo>
                    <a:pt x="610" y="119"/>
                    <a:pt x="610" y="119"/>
                    <a:pt x="610" y="119"/>
                  </a:cubicBezTo>
                  <a:cubicBezTo>
                    <a:pt x="610" y="119"/>
                    <a:pt x="610" y="119"/>
                    <a:pt x="610" y="120"/>
                  </a:cubicBezTo>
                  <a:cubicBezTo>
                    <a:pt x="610" y="120"/>
                    <a:pt x="610" y="120"/>
                    <a:pt x="610" y="120"/>
                  </a:cubicBezTo>
                  <a:cubicBezTo>
                    <a:pt x="609" y="120"/>
                    <a:pt x="609" y="120"/>
                    <a:pt x="609" y="120"/>
                  </a:cubicBezTo>
                  <a:cubicBezTo>
                    <a:pt x="609" y="120"/>
                    <a:pt x="609" y="120"/>
                    <a:pt x="609" y="120"/>
                  </a:cubicBezTo>
                  <a:cubicBezTo>
                    <a:pt x="609" y="120"/>
                    <a:pt x="609" y="120"/>
                    <a:pt x="609" y="120"/>
                  </a:cubicBezTo>
                  <a:cubicBezTo>
                    <a:pt x="609" y="120"/>
                    <a:pt x="609" y="120"/>
                    <a:pt x="609" y="120"/>
                  </a:cubicBezTo>
                  <a:cubicBezTo>
                    <a:pt x="609" y="120"/>
                    <a:pt x="609" y="121"/>
                    <a:pt x="609" y="121"/>
                  </a:cubicBezTo>
                  <a:cubicBezTo>
                    <a:pt x="609" y="121"/>
                    <a:pt x="609" y="121"/>
                    <a:pt x="609" y="121"/>
                  </a:cubicBezTo>
                  <a:cubicBezTo>
                    <a:pt x="608" y="121"/>
                    <a:pt x="608" y="121"/>
                    <a:pt x="608" y="121"/>
                  </a:cubicBezTo>
                  <a:cubicBezTo>
                    <a:pt x="608" y="121"/>
                    <a:pt x="608" y="121"/>
                    <a:pt x="608" y="121"/>
                  </a:cubicBezTo>
                  <a:cubicBezTo>
                    <a:pt x="608" y="121"/>
                    <a:pt x="608" y="121"/>
                    <a:pt x="608" y="121"/>
                  </a:cubicBezTo>
                  <a:cubicBezTo>
                    <a:pt x="608" y="121"/>
                    <a:pt x="608" y="121"/>
                    <a:pt x="608" y="121"/>
                  </a:cubicBezTo>
                  <a:cubicBezTo>
                    <a:pt x="607" y="122"/>
                    <a:pt x="607" y="122"/>
                    <a:pt x="607" y="122"/>
                  </a:cubicBezTo>
                  <a:cubicBezTo>
                    <a:pt x="607" y="122"/>
                    <a:pt x="607" y="122"/>
                    <a:pt x="607" y="122"/>
                  </a:cubicBezTo>
                  <a:cubicBezTo>
                    <a:pt x="607" y="122"/>
                    <a:pt x="606" y="122"/>
                    <a:pt x="606" y="122"/>
                  </a:cubicBezTo>
                  <a:cubicBezTo>
                    <a:pt x="606" y="122"/>
                    <a:pt x="606" y="122"/>
                    <a:pt x="606" y="122"/>
                  </a:cubicBezTo>
                  <a:cubicBezTo>
                    <a:pt x="606" y="123"/>
                    <a:pt x="606" y="123"/>
                    <a:pt x="605" y="123"/>
                  </a:cubicBezTo>
                  <a:cubicBezTo>
                    <a:pt x="605" y="123"/>
                    <a:pt x="605" y="123"/>
                    <a:pt x="605" y="123"/>
                  </a:cubicBezTo>
                  <a:cubicBezTo>
                    <a:pt x="605" y="123"/>
                    <a:pt x="605" y="123"/>
                    <a:pt x="605" y="123"/>
                  </a:cubicBezTo>
                  <a:cubicBezTo>
                    <a:pt x="605" y="123"/>
                    <a:pt x="604" y="123"/>
                    <a:pt x="604" y="123"/>
                  </a:cubicBezTo>
                  <a:cubicBezTo>
                    <a:pt x="604" y="123"/>
                    <a:pt x="604" y="123"/>
                    <a:pt x="603" y="123"/>
                  </a:cubicBezTo>
                  <a:close/>
                  <a:moveTo>
                    <a:pt x="1154" y="49"/>
                  </a:moveTo>
                  <a:cubicBezTo>
                    <a:pt x="1154" y="49"/>
                    <a:pt x="1154" y="49"/>
                    <a:pt x="1154" y="49"/>
                  </a:cubicBezTo>
                  <a:cubicBezTo>
                    <a:pt x="1154" y="49"/>
                    <a:pt x="1154" y="49"/>
                    <a:pt x="1154" y="49"/>
                  </a:cubicBezTo>
                  <a:cubicBezTo>
                    <a:pt x="1154" y="49"/>
                    <a:pt x="1154" y="49"/>
                    <a:pt x="1154" y="48"/>
                  </a:cubicBezTo>
                  <a:cubicBezTo>
                    <a:pt x="1153" y="48"/>
                    <a:pt x="1153" y="48"/>
                    <a:pt x="1154" y="48"/>
                  </a:cubicBezTo>
                  <a:cubicBezTo>
                    <a:pt x="1153" y="48"/>
                    <a:pt x="1154" y="47"/>
                    <a:pt x="1153" y="47"/>
                  </a:cubicBezTo>
                  <a:cubicBezTo>
                    <a:pt x="1153" y="47"/>
                    <a:pt x="1153" y="47"/>
                    <a:pt x="1153" y="47"/>
                  </a:cubicBezTo>
                  <a:cubicBezTo>
                    <a:pt x="1153" y="47"/>
                    <a:pt x="1153" y="46"/>
                    <a:pt x="1153" y="46"/>
                  </a:cubicBezTo>
                  <a:cubicBezTo>
                    <a:pt x="1153" y="46"/>
                    <a:pt x="1153" y="46"/>
                    <a:pt x="1153" y="46"/>
                  </a:cubicBezTo>
                  <a:cubicBezTo>
                    <a:pt x="1153" y="46"/>
                    <a:pt x="1153" y="45"/>
                    <a:pt x="1152" y="45"/>
                  </a:cubicBezTo>
                  <a:cubicBezTo>
                    <a:pt x="1152" y="45"/>
                    <a:pt x="1152" y="45"/>
                    <a:pt x="1152" y="45"/>
                  </a:cubicBezTo>
                  <a:cubicBezTo>
                    <a:pt x="1152" y="45"/>
                    <a:pt x="1152" y="45"/>
                    <a:pt x="1152" y="44"/>
                  </a:cubicBezTo>
                  <a:cubicBezTo>
                    <a:pt x="1152" y="44"/>
                    <a:pt x="1152" y="44"/>
                    <a:pt x="1152" y="44"/>
                  </a:cubicBezTo>
                  <a:cubicBezTo>
                    <a:pt x="1152" y="44"/>
                    <a:pt x="1152" y="44"/>
                    <a:pt x="1152" y="44"/>
                  </a:cubicBezTo>
                  <a:cubicBezTo>
                    <a:pt x="1152" y="44"/>
                    <a:pt x="1152" y="44"/>
                    <a:pt x="1152" y="44"/>
                  </a:cubicBezTo>
                  <a:cubicBezTo>
                    <a:pt x="1152" y="44"/>
                    <a:pt x="1152" y="43"/>
                    <a:pt x="1151" y="43"/>
                  </a:cubicBezTo>
                  <a:cubicBezTo>
                    <a:pt x="1151" y="43"/>
                    <a:pt x="1151" y="43"/>
                    <a:pt x="1151" y="43"/>
                  </a:cubicBezTo>
                  <a:cubicBezTo>
                    <a:pt x="1151" y="43"/>
                    <a:pt x="1151" y="43"/>
                    <a:pt x="1151" y="42"/>
                  </a:cubicBezTo>
                  <a:cubicBezTo>
                    <a:pt x="1151" y="42"/>
                    <a:pt x="1151" y="42"/>
                    <a:pt x="1151" y="42"/>
                  </a:cubicBezTo>
                  <a:cubicBezTo>
                    <a:pt x="1151" y="42"/>
                    <a:pt x="1151" y="42"/>
                    <a:pt x="1151" y="42"/>
                  </a:cubicBezTo>
                  <a:cubicBezTo>
                    <a:pt x="1151" y="42"/>
                    <a:pt x="1151" y="42"/>
                    <a:pt x="1151" y="42"/>
                  </a:cubicBezTo>
                  <a:cubicBezTo>
                    <a:pt x="1151" y="42"/>
                    <a:pt x="1151" y="41"/>
                    <a:pt x="1150" y="41"/>
                  </a:cubicBezTo>
                  <a:cubicBezTo>
                    <a:pt x="1150" y="41"/>
                    <a:pt x="1150" y="41"/>
                    <a:pt x="1150" y="41"/>
                  </a:cubicBezTo>
                  <a:cubicBezTo>
                    <a:pt x="1150" y="41"/>
                    <a:pt x="1150" y="41"/>
                    <a:pt x="1150" y="41"/>
                  </a:cubicBezTo>
                  <a:cubicBezTo>
                    <a:pt x="1150" y="41"/>
                    <a:pt x="1150" y="41"/>
                    <a:pt x="1150" y="41"/>
                  </a:cubicBezTo>
                  <a:cubicBezTo>
                    <a:pt x="1150" y="40"/>
                    <a:pt x="1150" y="40"/>
                    <a:pt x="1150" y="40"/>
                  </a:cubicBezTo>
                  <a:cubicBezTo>
                    <a:pt x="1150" y="40"/>
                    <a:pt x="1150" y="40"/>
                    <a:pt x="1150" y="40"/>
                  </a:cubicBezTo>
                  <a:cubicBezTo>
                    <a:pt x="1150" y="40"/>
                    <a:pt x="1149" y="40"/>
                    <a:pt x="1149" y="40"/>
                  </a:cubicBezTo>
                  <a:cubicBezTo>
                    <a:pt x="1149" y="40"/>
                    <a:pt x="1149" y="40"/>
                    <a:pt x="1149" y="40"/>
                  </a:cubicBezTo>
                  <a:cubicBezTo>
                    <a:pt x="1149" y="40"/>
                    <a:pt x="1149" y="39"/>
                    <a:pt x="1149" y="39"/>
                  </a:cubicBezTo>
                  <a:cubicBezTo>
                    <a:pt x="1149" y="39"/>
                    <a:pt x="1149" y="39"/>
                    <a:pt x="1149" y="39"/>
                  </a:cubicBezTo>
                  <a:cubicBezTo>
                    <a:pt x="1149" y="39"/>
                    <a:pt x="1148" y="39"/>
                    <a:pt x="1148" y="39"/>
                  </a:cubicBezTo>
                  <a:cubicBezTo>
                    <a:pt x="1148" y="39"/>
                    <a:pt x="1148" y="39"/>
                    <a:pt x="1148" y="39"/>
                  </a:cubicBezTo>
                  <a:cubicBezTo>
                    <a:pt x="1148" y="38"/>
                    <a:pt x="1148" y="38"/>
                    <a:pt x="1148" y="38"/>
                  </a:cubicBezTo>
                  <a:cubicBezTo>
                    <a:pt x="1148" y="38"/>
                    <a:pt x="1148" y="38"/>
                    <a:pt x="1148" y="38"/>
                  </a:cubicBezTo>
                  <a:cubicBezTo>
                    <a:pt x="1148" y="38"/>
                    <a:pt x="1148" y="38"/>
                    <a:pt x="1148" y="38"/>
                  </a:cubicBezTo>
                  <a:cubicBezTo>
                    <a:pt x="1148" y="38"/>
                    <a:pt x="1148" y="38"/>
                    <a:pt x="1148" y="38"/>
                  </a:cubicBezTo>
                  <a:cubicBezTo>
                    <a:pt x="1148" y="38"/>
                    <a:pt x="1147" y="38"/>
                    <a:pt x="1147" y="38"/>
                  </a:cubicBezTo>
                  <a:cubicBezTo>
                    <a:pt x="1147" y="38"/>
                    <a:pt x="1147" y="38"/>
                    <a:pt x="1147" y="38"/>
                  </a:cubicBezTo>
                  <a:cubicBezTo>
                    <a:pt x="1147" y="37"/>
                    <a:pt x="1147" y="37"/>
                    <a:pt x="1146" y="37"/>
                  </a:cubicBezTo>
                  <a:cubicBezTo>
                    <a:pt x="1146" y="37"/>
                    <a:pt x="1146" y="37"/>
                    <a:pt x="1146" y="37"/>
                  </a:cubicBezTo>
                  <a:cubicBezTo>
                    <a:pt x="1146" y="37"/>
                    <a:pt x="1146" y="37"/>
                    <a:pt x="1146" y="36"/>
                  </a:cubicBezTo>
                  <a:cubicBezTo>
                    <a:pt x="1146" y="36"/>
                    <a:pt x="1146" y="36"/>
                    <a:pt x="1146" y="36"/>
                  </a:cubicBezTo>
                  <a:cubicBezTo>
                    <a:pt x="1146" y="36"/>
                    <a:pt x="1145" y="36"/>
                    <a:pt x="1145" y="36"/>
                  </a:cubicBezTo>
                  <a:cubicBezTo>
                    <a:pt x="1145" y="36"/>
                    <a:pt x="1145" y="36"/>
                    <a:pt x="1145" y="36"/>
                  </a:cubicBezTo>
                  <a:cubicBezTo>
                    <a:pt x="1145" y="36"/>
                    <a:pt x="1145" y="36"/>
                    <a:pt x="1145" y="36"/>
                  </a:cubicBezTo>
                  <a:cubicBezTo>
                    <a:pt x="1145" y="36"/>
                    <a:pt x="1145" y="36"/>
                    <a:pt x="1145" y="36"/>
                  </a:cubicBezTo>
                  <a:cubicBezTo>
                    <a:pt x="1145" y="36"/>
                    <a:pt x="1144" y="36"/>
                    <a:pt x="1144" y="35"/>
                  </a:cubicBezTo>
                  <a:cubicBezTo>
                    <a:pt x="1144" y="35"/>
                    <a:pt x="1144" y="35"/>
                    <a:pt x="1144" y="35"/>
                  </a:cubicBezTo>
                  <a:cubicBezTo>
                    <a:pt x="1144" y="35"/>
                    <a:pt x="1144" y="35"/>
                    <a:pt x="1144" y="35"/>
                  </a:cubicBezTo>
                  <a:cubicBezTo>
                    <a:pt x="1144" y="35"/>
                    <a:pt x="1144" y="35"/>
                    <a:pt x="1144" y="35"/>
                  </a:cubicBezTo>
                  <a:cubicBezTo>
                    <a:pt x="1143" y="35"/>
                    <a:pt x="1143" y="35"/>
                    <a:pt x="1143" y="35"/>
                  </a:cubicBezTo>
                  <a:cubicBezTo>
                    <a:pt x="1143" y="35"/>
                    <a:pt x="1143" y="35"/>
                    <a:pt x="1143" y="35"/>
                  </a:cubicBezTo>
                  <a:cubicBezTo>
                    <a:pt x="1143" y="35"/>
                    <a:pt x="1143" y="35"/>
                    <a:pt x="1143" y="35"/>
                  </a:cubicBezTo>
                  <a:cubicBezTo>
                    <a:pt x="1143" y="35"/>
                    <a:pt x="1143" y="35"/>
                    <a:pt x="1143" y="35"/>
                  </a:cubicBezTo>
                  <a:cubicBezTo>
                    <a:pt x="1143" y="34"/>
                    <a:pt x="1142" y="35"/>
                    <a:pt x="1142" y="34"/>
                  </a:cubicBezTo>
                  <a:cubicBezTo>
                    <a:pt x="1142" y="34"/>
                    <a:pt x="1142" y="34"/>
                    <a:pt x="1142" y="34"/>
                  </a:cubicBezTo>
                  <a:cubicBezTo>
                    <a:pt x="1142" y="34"/>
                    <a:pt x="1142" y="34"/>
                    <a:pt x="1141" y="34"/>
                  </a:cubicBezTo>
                  <a:cubicBezTo>
                    <a:pt x="1141" y="34"/>
                    <a:pt x="1141" y="34"/>
                    <a:pt x="1141" y="34"/>
                  </a:cubicBezTo>
                  <a:cubicBezTo>
                    <a:pt x="1141" y="34"/>
                    <a:pt x="1141" y="34"/>
                    <a:pt x="1140" y="34"/>
                  </a:cubicBezTo>
                  <a:cubicBezTo>
                    <a:pt x="1140" y="34"/>
                    <a:pt x="1140" y="34"/>
                    <a:pt x="1140" y="34"/>
                  </a:cubicBezTo>
                  <a:cubicBezTo>
                    <a:pt x="1140" y="33"/>
                    <a:pt x="1139" y="34"/>
                    <a:pt x="1139" y="33"/>
                  </a:cubicBezTo>
                  <a:cubicBezTo>
                    <a:pt x="1139" y="33"/>
                    <a:pt x="1139" y="33"/>
                    <a:pt x="1139" y="33"/>
                  </a:cubicBezTo>
                  <a:cubicBezTo>
                    <a:pt x="1139" y="33"/>
                    <a:pt x="1139" y="33"/>
                    <a:pt x="1139" y="33"/>
                  </a:cubicBezTo>
                  <a:cubicBezTo>
                    <a:pt x="1138" y="33"/>
                    <a:pt x="1138" y="33"/>
                    <a:pt x="1137" y="33"/>
                  </a:cubicBezTo>
                  <a:cubicBezTo>
                    <a:pt x="1137" y="33"/>
                    <a:pt x="1137" y="33"/>
                    <a:pt x="1137" y="33"/>
                  </a:cubicBezTo>
                  <a:cubicBezTo>
                    <a:pt x="1136" y="33"/>
                    <a:pt x="1135" y="33"/>
                    <a:pt x="1135" y="33"/>
                  </a:cubicBezTo>
                  <a:cubicBezTo>
                    <a:pt x="1133" y="33"/>
                    <a:pt x="1132" y="33"/>
                    <a:pt x="1130" y="33"/>
                  </a:cubicBezTo>
                  <a:cubicBezTo>
                    <a:pt x="1129" y="33"/>
                    <a:pt x="1128" y="33"/>
                    <a:pt x="1127" y="33"/>
                  </a:cubicBezTo>
                  <a:cubicBezTo>
                    <a:pt x="1127" y="33"/>
                    <a:pt x="1127" y="33"/>
                    <a:pt x="1127" y="33"/>
                  </a:cubicBezTo>
                  <a:cubicBezTo>
                    <a:pt x="1127" y="33"/>
                    <a:pt x="1127" y="33"/>
                    <a:pt x="1127" y="33"/>
                  </a:cubicBezTo>
                  <a:cubicBezTo>
                    <a:pt x="1127" y="33"/>
                    <a:pt x="1126" y="33"/>
                    <a:pt x="1126" y="33"/>
                  </a:cubicBezTo>
                  <a:cubicBezTo>
                    <a:pt x="1126" y="33"/>
                    <a:pt x="1126" y="33"/>
                    <a:pt x="1126" y="33"/>
                  </a:cubicBezTo>
                  <a:cubicBezTo>
                    <a:pt x="1126" y="33"/>
                    <a:pt x="1126" y="33"/>
                    <a:pt x="1126" y="33"/>
                  </a:cubicBezTo>
                  <a:cubicBezTo>
                    <a:pt x="1125" y="34"/>
                    <a:pt x="1125" y="33"/>
                    <a:pt x="1124" y="34"/>
                  </a:cubicBezTo>
                  <a:cubicBezTo>
                    <a:pt x="1124" y="34"/>
                    <a:pt x="1124" y="34"/>
                    <a:pt x="1124" y="34"/>
                  </a:cubicBezTo>
                  <a:cubicBezTo>
                    <a:pt x="1124" y="34"/>
                    <a:pt x="1124" y="34"/>
                    <a:pt x="1123" y="34"/>
                  </a:cubicBezTo>
                  <a:cubicBezTo>
                    <a:pt x="1123" y="34"/>
                    <a:pt x="1123" y="34"/>
                    <a:pt x="1123" y="34"/>
                  </a:cubicBezTo>
                  <a:cubicBezTo>
                    <a:pt x="1123" y="34"/>
                    <a:pt x="1123" y="34"/>
                    <a:pt x="1123" y="34"/>
                  </a:cubicBezTo>
                  <a:cubicBezTo>
                    <a:pt x="1123" y="34"/>
                    <a:pt x="1122" y="34"/>
                    <a:pt x="1122" y="34"/>
                  </a:cubicBezTo>
                  <a:cubicBezTo>
                    <a:pt x="1122" y="35"/>
                    <a:pt x="1122" y="34"/>
                    <a:pt x="1122" y="35"/>
                  </a:cubicBezTo>
                  <a:cubicBezTo>
                    <a:pt x="1122" y="35"/>
                    <a:pt x="1122" y="35"/>
                    <a:pt x="1122" y="35"/>
                  </a:cubicBezTo>
                  <a:cubicBezTo>
                    <a:pt x="1121" y="35"/>
                    <a:pt x="1121" y="35"/>
                    <a:pt x="1121" y="35"/>
                  </a:cubicBezTo>
                  <a:cubicBezTo>
                    <a:pt x="1121" y="35"/>
                    <a:pt x="1121" y="35"/>
                    <a:pt x="1121" y="35"/>
                  </a:cubicBezTo>
                  <a:cubicBezTo>
                    <a:pt x="1121" y="35"/>
                    <a:pt x="1120" y="35"/>
                    <a:pt x="1120" y="35"/>
                  </a:cubicBezTo>
                  <a:cubicBezTo>
                    <a:pt x="1120" y="35"/>
                    <a:pt x="1120" y="35"/>
                    <a:pt x="1120" y="35"/>
                  </a:cubicBezTo>
                  <a:cubicBezTo>
                    <a:pt x="1120" y="36"/>
                    <a:pt x="1120" y="36"/>
                    <a:pt x="1119" y="36"/>
                  </a:cubicBezTo>
                  <a:cubicBezTo>
                    <a:pt x="1119" y="36"/>
                    <a:pt x="1119" y="36"/>
                    <a:pt x="1119" y="36"/>
                  </a:cubicBezTo>
                  <a:cubicBezTo>
                    <a:pt x="1119" y="36"/>
                    <a:pt x="1119" y="36"/>
                    <a:pt x="1119" y="36"/>
                  </a:cubicBezTo>
                  <a:cubicBezTo>
                    <a:pt x="1119" y="36"/>
                    <a:pt x="1119" y="36"/>
                    <a:pt x="1119" y="36"/>
                  </a:cubicBezTo>
                  <a:cubicBezTo>
                    <a:pt x="1119" y="36"/>
                    <a:pt x="1119" y="36"/>
                    <a:pt x="1118" y="36"/>
                  </a:cubicBezTo>
                  <a:cubicBezTo>
                    <a:pt x="1118" y="36"/>
                    <a:pt x="1118" y="36"/>
                    <a:pt x="1118" y="36"/>
                  </a:cubicBezTo>
                  <a:cubicBezTo>
                    <a:pt x="1118" y="37"/>
                    <a:pt x="1118" y="37"/>
                    <a:pt x="1118" y="37"/>
                  </a:cubicBezTo>
                  <a:cubicBezTo>
                    <a:pt x="1118" y="37"/>
                    <a:pt x="1118" y="37"/>
                    <a:pt x="1118" y="37"/>
                  </a:cubicBezTo>
                  <a:cubicBezTo>
                    <a:pt x="1118" y="37"/>
                    <a:pt x="1117" y="37"/>
                    <a:pt x="1117" y="37"/>
                  </a:cubicBezTo>
                  <a:cubicBezTo>
                    <a:pt x="1117" y="37"/>
                    <a:pt x="1117" y="37"/>
                    <a:pt x="1117" y="37"/>
                  </a:cubicBezTo>
                  <a:cubicBezTo>
                    <a:pt x="1117" y="37"/>
                    <a:pt x="1117" y="37"/>
                    <a:pt x="1117" y="37"/>
                  </a:cubicBezTo>
                  <a:cubicBezTo>
                    <a:pt x="1117" y="37"/>
                    <a:pt x="1117" y="37"/>
                    <a:pt x="1117" y="37"/>
                  </a:cubicBezTo>
                  <a:cubicBezTo>
                    <a:pt x="1117" y="38"/>
                    <a:pt x="1116" y="38"/>
                    <a:pt x="1116" y="38"/>
                  </a:cubicBezTo>
                  <a:cubicBezTo>
                    <a:pt x="1116" y="38"/>
                    <a:pt x="1116" y="38"/>
                    <a:pt x="1116" y="38"/>
                  </a:cubicBezTo>
                  <a:cubicBezTo>
                    <a:pt x="1116" y="38"/>
                    <a:pt x="1116" y="38"/>
                    <a:pt x="1116" y="39"/>
                  </a:cubicBezTo>
                  <a:cubicBezTo>
                    <a:pt x="1116" y="39"/>
                    <a:pt x="1116" y="39"/>
                    <a:pt x="1116" y="39"/>
                  </a:cubicBezTo>
                  <a:cubicBezTo>
                    <a:pt x="1115" y="39"/>
                    <a:pt x="1115" y="39"/>
                    <a:pt x="1115" y="39"/>
                  </a:cubicBezTo>
                  <a:cubicBezTo>
                    <a:pt x="1115" y="39"/>
                    <a:pt x="1115" y="39"/>
                    <a:pt x="1115" y="39"/>
                  </a:cubicBezTo>
                  <a:cubicBezTo>
                    <a:pt x="1115" y="39"/>
                    <a:pt x="1115" y="39"/>
                    <a:pt x="1115" y="39"/>
                  </a:cubicBezTo>
                  <a:cubicBezTo>
                    <a:pt x="1115" y="39"/>
                    <a:pt x="1115" y="39"/>
                    <a:pt x="1115" y="39"/>
                  </a:cubicBezTo>
                  <a:cubicBezTo>
                    <a:pt x="1115" y="39"/>
                    <a:pt x="1115" y="39"/>
                    <a:pt x="1115" y="40"/>
                  </a:cubicBezTo>
                  <a:cubicBezTo>
                    <a:pt x="1115" y="40"/>
                    <a:pt x="1115" y="40"/>
                    <a:pt x="1115" y="40"/>
                  </a:cubicBezTo>
                  <a:cubicBezTo>
                    <a:pt x="1114" y="40"/>
                    <a:pt x="1114" y="40"/>
                    <a:pt x="1114" y="40"/>
                  </a:cubicBezTo>
                  <a:cubicBezTo>
                    <a:pt x="1114" y="40"/>
                    <a:pt x="1114" y="40"/>
                    <a:pt x="1114" y="40"/>
                  </a:cubicBezTo>
                  <a:cubicBezTo>
                    <a:pt x="1114" y="40"/>
                    <a:pt x="1114" y="40"/>
                    <a:pt x="1114" y="40"/>
                  </a:cubicBezTo>
                  <a:cubicBezTo>
                    <a:pt x="1114" y="40"/>
                    <a:pt x="1114" y="40"/>
                    <a:pt x="1114" y="40"/>
                  </a:cubicBezTo>
                  <a:cubicBezTo>
                    <a:pt x="1114" y="40"/>
                    <a:pt x="1114" y="40"/>
                    <a:pt x="1114" y="41"/>
                  </a:cubicBezTo>
                  <a:cubicBezTo>
                    <a:pt x="1114" y="41"/>
                    <a:pt x="1114" y="41"/>
                    <a:pt x="1114" y="41"/>
                  </a:cubicBezTo>
                  <a:cubicBezTo>
                    <a:pt x="1113" y="41"/>
                    <a:pt x="1113" y="41"/>
                    <a:pt x="1113" y="41"/>
                  </a:cubicBezTo>
                  <a:cubicBezTo>
                    <a:pt x="1113" y="41"/>
                    <a:pt x="1113" y="41"/>
                    <a:pt x="1113" y="41"/>
                  </a:cubicBezTo>
                  <a:cubicBezTo>
                    <a:pt x="1113" y="41"/>
                    <a:pt x="1113" y="42"/>
                    <a:pt x="1112" y="42"/>
                  </a:cubicBezTo>
                  <a:cubicBezTo>
                    <a:pt x="1112" y="42"/>
                    <a:pt x="1112" y="42"/>
                    <a:pt x="1112" y="42"/>
                  </a:cubicBezTo>
                  <a:cubicBezTo>
                    <a:pt x="1112" y="42"/>
                    <a:pt x="1112" y="42"/>
                    <a:pt x="1112" y="42"/>
                  </a:cubicBezTo>
                  <a:cubicBezTo>
                    <a:pt x="1112" y="42"/>
                    <a:pt x="1112" y="42"/>
                    <a:pt x="1112" y="42"/>
                  </a:cubicBezTo>
                  <a:cubicBezTo>
                    <a:pt x="1112" y="43"/>
                    <a:pt x="1112" y="43"/>
                    <a:pt x="1111" y="43"/>
                  </a:cubicBezTo>
                  <a:cubicBezTo>
                    <a:pt x="1111" y="43"/>
                    <a:pt x="1111" y="43"/>
                    <a:pt x="1111" y="43"/>
                  </a:cubicBezTo>
                  <a:cubicBezTo>
                    <a:pt x="1111" y="44"/>
                    <a:pt x="1111" y="44"/>
                    <a:pt x="1111" y="44"/>
                  </a:cubicBezTo>
                  <a:cubicBezTo>
                    <a:pt x="1111" y="44"/>
                    <a:pt x="1111" y="44"/>
                    <a:pt x="1111" y="44"/>
                  </a:cubicBezTo>
                  <a:cubicBezTo>
                    <a:pt x="1111" y="44"/>
                    <a:pt x="1111" y="44"/>
                    <a:pt x="1111" y="44"/>
                  </a:cubicBezTo>
                  <a:cubicBezTo>
                    <a:pt x="1111" y="44"/>
                    <a:pt x="1111" y="44"/>
                    <a:pt x="1111" y="44"/>
                  </a:cubicBezTo>
                  <a:cubicBezTo>
                    <a:pt x="1110" y="44"/>
                    <a:pt x="1110" y="44"/>
                    <a:pt x="1110" y="43"/>
                  </a:cubicBezTo>
                  <a:cubicBezTo>
                    <a:pt x="1110" y="41"/>
                    <a:pt x="1110" y="38"/>
                    <a:pt x="1110" y="35"/>
                  </a:cubicBezTo>
                  <a:cubicBezTo>
                    <a:pt x="1110" y="34"/>
                    <a:pt x="1110" y="34"/>
                    <a:pt x="1109" y="34"/>
                  </a:cubicBezTo>
                  <a:cubicBezTo>
                    <a:pt x="1106" y="34"/>
                    <a:pt x="1104" y="34"/>
                    <a:pt x="1101" y="34"/>
                  </a:cubicBezTo>
                  <a:cubicBezTo>
                    <a:pt x="1099" y="34"/>
                    <a:pt x="1099" y="34"/>
                    <a:pt x="1099" y="36"/>
                  </a:cubicBezTo>
                  <a:cubicBezTo>
                    <a:pt x="1099" y="57"/>
                    <a:pt x="1099" y="79"/>
                    <a:pt x="1099" y="100"/>
                  </a:cubicBezTo>
                  <a:cubicBezTo>
                    <a:pt x="1099" y="100"/>
                    <a:pt x="1099" y="101"/>
                    <a:pt x="1099" y="101"/>
                  </a:cubicBezTo>
                  <a:cubicBezTo>
                    <a:pt x="1099" y="101"/>
                    <a:pt x="1099" y="101"/>
                    <a:pt x="1099" y="101"/>
                  </a:cubicBezTo>
                  <a:cubicBezTo>
                    <a:pt x="1101" y="102"/>
                    <a:pt x="1104" y="102"/>
                    <a:pt x="1106" y="102"/>
                  </a:cubicBezTo>
                  <a:cubicBezTo>
                    <a:pt x="1107" y="102"/>
                    <a:pt x="1109" y="102"/>
                    <a:pt x="1110" y="101"/>
                  </a:cubicBezTo>
                  <a:cubicBezTo>
                    <a:pt x="1110" y="101"/>
                    <a:pt x="1110" y="101"/>
                    <a:pt x="1110" y="101"/>
                  </a:cubicBezTo>
                  <a:cubicBezTo>
                    <a:pt x="1110" y="101"/>
                    <a:pt x="1110" y="100"/>
                    <a:pt x="1110" y="100"/>
                  </a:cubicBezTo>
                  <a:cubicBezTo>
                    <a:pt x="1110" y="87"/>
                    <a:pt x="1110" y="74"/>
                    <a:pt x="1110" y="62"/>
                  </a:cubicBezTo>
                  <a:cubicBezTo>
                    <a:pt x="1110" y="61"/>
                    <a:pt x="1110" y="61"/>
                    <a:pt x="1110" y="60"/>
                  </a:cubicBezTo>
                  <a:cubicBezTo>
                    <a:pt x="1110" y="60"/>
                    <a:pt x="1110" y="60"/>
                    <a:pt x="1110" y="59"/>
                  </a:cubicBezTo>
                  <a:cubicBezTo>
                    <a:pt x="1111" y="59"/>
                    <a:pt x="1110" y="58"/>
                    <a:pt x="1111" y="58"/>
                  </a:cubicBezTo>
                  <a:cubicBezTo>
                    <a:pt x="1111" y="57"/>
                    <a:pt x="1111" y="57"/>
                    <a:pt x="1111" y="57"/>
                  </a:cubicBezTo>
                  <a:cubicBezTo>
                    <a:pt x="1111" y="57"/>
                    <a:pt x="1111" y="57"/>
                    <a:pt x="1111" y="56"/>
                  </a:cubicBezTo>
                  <a:cubicBezTo>
                    <a:pt x="1111" y="56"/>
                    <a:pt x="1111" y="56"/>
                    <a:pt x="1111" y="56"/>
                  </a:cubicBezTo>
                  <a:cubicBezTo>
                    <a:pt x="1111" y="56"/>
                    <a:pt x="1111" y="55"/>
                    <a:pt x="1111" y="55"/>
                  </a:cubicBezTo>
                  <a:cubicBezTo>
                    <a:pt x="1111" y="55"/>
                    <a:pt x="1111" y="55"/>
                    <a:pt x="1111" y="55"/>
                  </a:cubicBezTo>
                  <a:cubicBezTo>
                    <a:pt x="1111" y="55"/>
                    <a:pt x="1111" y="55"/>
                    <a:pt x="1111" y="55"/>
                  </a:cubicBezTo>
                  <a:cubicBezTo>
                    <a:pt x="1112" y="55"/>
                    <a:pt x="1112" y="54"/>
                    <a:pt x="1112" y="54"/>
                  </a:cubicBezTo>
                  <a:cubicBezTo>
                    <a:pt x="1112" y="54"/>
                    <a:pt x="1112" y="54"/>
                    <a:pt x="1112" y="54"/>
                  </a:cubicBezTo>
                  <a:cubicBezTo>
                    <a:pt x="1112" y="54"/>
                    <a:pt x="1112" y="53"/>
                    <a:pt x="1112" y="53"/>
                  </a:cubicBezTo>
                  <a:cubicBezTo>
                    <a:pt x="1112" y="53"/>
                    <a:pt x="1112" y="53"/>
                    <a:pt x="1112" y="53"/>
                  </a:cubicBezTo>
                  <a:cubicBezTo>
                    <a:pt x="1112" y="53"/>
                    <a:pt x="1112" y="53"/>
                    <a:pt x="1112" y="52"/>
                  </a:cubicBezTo>
                  <a:cubicBezTo>
                    <a:pt x="1112" y="52"/>
                    <a:pt x="1112" y="52"/>
                    <a:pt x="1112" y="52"/>
                  </a:cubicBezTo>
                  <a:cubicBezTo>
                    <a:pt x="1113" y="52"/>
                    <a:pt x="1113" y="52"/>
                    <a:pt x="1113" y="52"/>
                  </a:cubicBezTo>
                  <a:cubicBezTo>
                    <a:pt x="1113" y="52"/>
                    <a:pt x="1113" y="52"/>
                    <a:pt x="1113" y="52"/>
                  </a:cubicBezTo>
                  <a:cubicBezTo>
                    <a:pt x="1113" y="52"/>
                    <a:pt x="1113" y="51"/>
                    <a:pt x="1113" y="51"/>
                  </a:cubicBezTo>
                  <a:cubicBezTo>
                    <a:pt x="1113" y="51"/>
                    <a:pt x="1113" y="51"/>
                    <a:pt x="1113" y="51"/>
                  </a:cubicBezTo>
                  <a:cubicBezTo>
                    <a:pt x="1113" y="51"/>
                    <a:pt x="1113" y="51"/>
                    <a:pt x="1113" y="51"/>
                  </a:cubicBezTo>
                  <a:cubicBezTo>
                    <a:pt x="1113" y="51"/>
                    <a:pt x="1113" y="51"/>
                    <a:pt x="1113" y="51"/>
                  </a:cubicBezTo>
                  <a:cubicBezTo>
                    <a:pt x="1114" y="51"/>
                    <a:pt x="1114" y="50"/>
                    <a:pt x="1114" y="50"/>
                  </a:cubicBezTo>
                  <a:cubicBezTo>
                    <a:pt x="1114" y="50"/>
                    <a:pt x="1114" y="50"/>
                    <a:pt x="1114" y="50"/>
                  </a:cubicBezTo>
                  <a:cubicBezTo>
                    <a:pt x="1114" y="50"/>
                    <a:pt x="1114" y="50"/>
                    <a:pt x="1114" y="50"/>
                  </a:cubicBezTo>
                  <a:cubicBezTo>
                    <a:pt x="1114" y="50"/>
                    <a:pt x="1114" y="50"/>
                    <a:pt x="1114" y="50"/>
                  </a:cubicBezTo>
                  <a:cubicBezTo>
                    <a:pt x="1115" y="49"/>
                    <a:pt x="1115" y="49"/>
                    <a:pt x="1115" y="49"/>
                  </a:cubicBezTo>
                  <a:cubicBezTo>
                    <a:pt x="1115" y="49"/>
                    <a:pt x="1115" y="49"/>
                    <a:pt x="1115" y="49"/>
                  </a:cubicBezTo>
                  <a:cubicBezTo>
                    <a:pt x="1115" y="48"/>
                    <a:pt x="1115" y="48"/>
                    <a:pt x="1115" y="48"/>
                  </a:cubicBezTo>
                  <a:cubicBezTo>
                    <a:pt x="1115" y="48"/>
                    <a:pt x="1115" y="48"/>
                    <a:pt x="1115" y="48"/>
                  </a:cubicBezTo>
                  <a:cubicBezTo>
                    <a:pt x="1115" y="48"/>
                    <a:pt x="1116" y="48"/>
                    <a:pt x="1116" y="48"/>
                  </a:cubicBezTo>
                  <a:cubicBezTo>
                    <a:pt x="1116" y="48"/>
                    <a:pt x="1116" y="48"/>
                    <a:pt x="1116" y="48"/>
                  </a:cubicBezTo>
                  <a:cubicBezTo>
                    <a:pt x="1116" y="48"/>
                    <a:pt x="1116" y="48"/>
                    <a:pt x="1116" y="47"/>
                  </a:cubicBezTo>
                  <a:cubicBezTo>
                    <a:pt x="1116" y="48"/>
                    <a:pt x="1116" y="48"/>
                    <a:pt x="1116" y="48"/>
                  </a:cubicBezTo>
                  <a:cubicBezTo>
                    <a:pt x="1116" y="47"/>
                    <a:pt x="1116" y="47"/>
                    <a:pt x="1116" y="47"/>
                  </a:cubicBezTo>
                  <a:cubicBezTo>
                    <a:pt x="1116" y="47"/>
                    <a:pt x="1116" y="47"/>
                    <a:pt x="1116" y="47"/>
                  </a:cubicBezTo>
                  <a:cubicBezTo>
                    <a:pt x="1116" y="47"/>
                    <a:pt x="1117" y="47"/>
                    <a:pt x="1117" y="47"/>
                  </a:cubicBezTo>
                  <a:cubicBezTo>
                    <a:pt x="1117" y="47"/>
                    <a:pt x="1117" y="47"/>
                    <a:pt x="1117" y="47"/>
                  </a:cubicBezTo>
                  <a:cubicBezTo>
                    <a:pt x="1117" y="47"/>
                    <a:pt x="1117" y="47"/>
                    <a:pt x="1117" y="46"/>
                  </a:cubicBezTo>
                  <a:cubicBezTo>
                    <a:pt x="1117" y="46"/>
                    <a:pt x="1117" y="46"/>
                    <a:pt x="1117" y="46"/>
                  </a:cubicBezTo>
                  <a:cubicBezTo>
                    <a:pt x="1117" y="46"/>
                    <a:pt x="1117" y="46"/>
                    <a:pt x="1117" y="46"/>
                  </a:cubicBezTo>
                  <a:cubicBezTo>
                    <a:pt x="1117" y="46"/>
                    <a:pt x="1117" y="46"/>
                    <a:pt x="1117" y="46"/>
                  </a:cubicBezTo>
                  <a:cubicBezTo>
                    <a:pt x="1117" y="46"/>
                    <a:pt x="1118" y="46"/>
                    <a:pt x="1118" y="46"/>
                  </a:cubicBezTo>
                  <a:cubicBezTo>
                    <a:pt x="1118" y="46"/>
                    <a:pt x="1118" y="46"/>
                    <a:pt x="1118" y="46"/>
                  </a:cubicBezTo>
                  <a:cubicBezTo>
                    <a:pt x="1118" y="46"/>
                    <a:pt x="1118" y="45"/>
                    <a:pt x="1119" y="45"/>
                  </a:cubicBezTo>
                  <a:cubicBezTo>
                    <a:pt x="1119" y="45"/>
                    <a:pt x="1119" y="45"/>
                    <a:pt x="1119" y="45"/>
                  </a:cubicBezTo>
                  <a:cubicBezTo>
                    <a:pt x="1119" y="45"/>
                    <a:pt x="1119" y="45"/>
                    <a:pt x="1119" y="45"/>
                  </a:cubicBezTo>
                  <a:cubicBezTo>
                    <a:pt x="1119" y="45"/>
                    <a:pt x="1119" y="45"/>
                    <a:pt x="1119" y="45"/>
                  </a:cubicBezTo>
                  <a:cubicBezTo>
                    <a:pt x="1119" y="45"/>
                    <a:pt x="1120" y="45"/>
                    <a:pt x="1120" y="44"/>
                  </a:cubicBezTo>
                  <a:cubicBezTo>
                    <a:pt x="1120" y="44"/>
                    <a:pt x="1120" y="44"/>
                    <a:pt x="1120" y="44"/>
                  </a:cubicBezTo>
                  <a:cubicBezTo>
                    <a:pt x="1120" y="44"/>
                    <a:pt x="1120" y="44"/>
                    <a:pt x="1120" y="44"/>
                  </a:cubicBezTo>
                  <a:cubicBezTo>
                    <a:pt x="1120" y="44"/>
                    <a:pt x="1120" y="44"/>
                    <a:pt x="1120" y="44"/>
                  </a:cubicBezTo>
                  <a:cubicBezTo>
                    <a:pt x="1120" y="44"/>
                    <a:pt x="1120" y="44"/>
                    <a:pt x="1120" y="44"/>
                  </a:cubicBezTo>
                  <a:cubicBezTo>
                    <a:pt x="1121" y="44"/>
                    <a:pt x="1121" y="44"/>
                    <a:pt x="1121" y="44"/>
                  </a:cubicBezTo>
                  <a:cubicBezTo>
                    <a:pt x="1121" y="44"/>
                    <a:pt x="1121" y="44"/>
                    <a:pt x="1121" y="44"/>
                  </a:cubicBezTo>
                  <a:cubicBezTo>
                    <a:pt x="1121" y="44"/>
                    <a:pt x="1121" y="44"/>
                    <a:pt x="1121" y="44"/>
                  </a:cubicBezTo>
                  <a:cubicBezTo>
                    <a:pt x="1121" y="44"/>
                    <a:pt x="1121" y="44"/>
                    <a:pt x="1122" y="43"/>
                  </a:cubicBezTo>
                  <a:cubicBezTo>
                    <a:pt x="1122" y="43"/>
                    <a:pt x="1122" y="43"/>
                    <a:pt x="1122" y="43"/>
                  </a:cubicBezTo>
                  <a:cubicBezTo>
                    <a:pt x="1122" y="43"/>
                    <a:pt x="1122" y="43"/>
                    <a:pt x="1122" y="43"/>
                  </a:cubicBezTo>
                  <a:cubicBezTo>
                    <a:pt x="1122" y="43"/>
                    <a:pt x="1122" y="43"/>
                    <a:pt x="1123" y="43"/>
                  </a:cubicBezTo>
                  <a:cubicBezTo>
                    <a:pt x="1123" y="43"/>
                    <a:pt x="1123" y="43"/>
                    <a:pt x="1123" y="43"/>
                  </a:cubicBezTo>
                  <a:cubicBezTo>
                    <a:pt x="1123" y="43"/>
                    <a:pt x="1123" y="43"/>
                    <a:pt x="1124" y="43"/>
                  </a:cubicBezTo>
                  <a:cubicBezTo>
                    <a:pt x="1124" y="43"/>
                    <a:pt x="1124" y="43"/>
                    <a:pt x="1124" y="43"/>
                  </a:cubicBezTo>
                  <a:cubicBezTo>
                    <a:pt x="1124" y="43"/>
                    <a:pt x="1124" y="43"/>
                    <a:pt x="1124" y="43"/>
                  </a:cubicBezTo>
                  <a:cubicBezTo>
                    <a:pt x="1124" y="42"/>
                    <a:pt x="1125" y="43"/>
                    <a:pt x="1125" y="42"/>
                  </a:cubicBezTo>
                  <a:cubicBezTo>
                    <a:pt x="1125" y="42"/>
                    <a:pt x="1125" y="42"/>
                    <a:pt x="1125" y="42"/>
                  </a:cubicBezTo>
                  <a:cubicBezTo>
                    <a:pt x="1125" y="42"/>
                    <a:pt x="1125" y="42"/>
                    <a:pt x="1125" y="42"/>
                  </a:cubicBezTo>
                  <a:cubicBezTo>
                    <a:pt x="1126" y="42"/>
                    <a:pt x="1127" y="42"/>
                    <a:pt x="1127" y="42"/>
                  </a:cubicBezTo>
                  <a:cubicBezTo>
                    <a:pt x="1128" y="42"/>
                    <a:pt x="1129" y="42"/>
                    <a:pt x="1130" y="42"/>
                  </a:cubicBezTo>
                  <a:cubicBezTo>
                    <a:pt x="1131" y="42"/>
                    <a:pt x="1131" y="42"/>
                    <a:pt x="1132" y="42"/>
                  </a:cubicBezTo>
                  <a:cubicBezTo>
                    <a:pt x="1132" y="42"/>
                    <a:pt x="1132" y="42"/>
                    <a:pt x="1132" y="42"/>
                  </a:cubicBezTo>
                  <a:cubicBezTo>
                    <a:pt x="1132" y="42"/>
                    <a:pt x="1132" y="42"/>
                    <a:pt x="1132" y="42"/>
                  </a:cubicBezTo>
                  <a:cubicBezTo>
                    <a:pt x="1133" y="43"/>
                    <a:pt x="1133" y="42"/>
                    <a:pt x="1134" y="43"/>
                  </a:cubicBezTo>
                  <a:cubicBezTo>
                    <a:pt x="1134" y="43"/>
                    <a:pt x="1134" y="43"/>
                    <a:pt x="1134" y="43"/>
                  </a:cubicBezTo>
                  <a:cubicBezTo>
                    <a:pt x="1134" y="43"/>
                    <a:pt x="1134" y="43"/>
                    <a:pt x="1135" y="43"/>
                  </a:cubicBezTo>
                  <a:cubicBezTo>
                    <a:pt x="1135" y="43"/>
                    <a:pt x="1135" y="43"/>
                    <a:pt x="1135" y="43"/>
                  </a:cubicBezTo>
                  <a:cubicBezTo>
                    <a:pt x="1135" y="43"/>
                    <a:pt x="1135" y="43"/>
                    <a:pt x="1135" y="43"/>
                  </a:cubicBezTo>
                  <a:cubicBezTo>
                    <a:pt x="1135" y="43"/>
                    <a:pt x="1135" y="43"/>
                    <a:pt x="1135" y="43"/>
                  </a:cubicBezTo>
                  <a:cubicBezTo>
                    <a:pt x="1136" y="44"/>
                    <a:pt x="1136" y="44"/>
                    <a:pt x="1136" y="44"/>
                  </a:cubicBezTo>
                  <a:cubicBezTo>
                    <a:pt x="1136" y="44"/>
                    <a:pt x="1136" y="44"/>
                    <a:pt x="1136" y="44"/>
                  </a:cubicBezTo>
                  <a:cubicBezTo>
                    <a:pt x="1136" y="44"/>
                    <a:pt x="1137" y="44"/>
                    <a:pt x="1137" y="44"/>
                  </a:cubicBezTo>
                  <a:cubicBezTo>
                    <a:pt x="1137" y="44"/>
                    <a:pt x="1137" y="44"/>
                    <a:pt x="1137" y="44"/>
                  </a:cubicBezTo>
                  <a:cubicBezTo>
                    <a:pt x="1137" y="44"/>
                    <a:pt x="1137" y="44"/>
                    <a:pt x="1137" y="44"/>
                  </a:cubicBezTo>
                  <a:cubicBezTo>
                    <a:pt x="1137" y="44"/>
                    <a:pt x="1137" y="44"/>
                    <a:pt x="1137" y="44"/>
                  </a:cubicBezTo>
                  <a:cubicBezTo>
                    <a:pt x="1137" y="45"/>
                    <a:pt x="1138" y="45"/>
                    <a:pt x="1138" y="45"/>
                  </a:cubicBezTo>
                  <a:cubicBezTo>
                    <a:pt x="1138" y="45"/>
                    <a:pt x="1138" y="45"/>
                    <a:pt x="1138" y="45"/>
                  </a:cubicBezTo>
                  <a:cubicBezTo>
                    <a:pt x="1138" y="45"/>
                    <a:pt x="1138" y="45"/>
                    <a:pt x="1138" y="45"/>
                  </a:cubicBezTo>
                  <a:cubicBezTo>
                    <a:pt x="1138" y="45"/>
                    <a:pt x="1138" y="45"/>
                    <a:pt x="1138" y="45"/>
                  </a:cubicBezTo>
                  <a:cubicBezTo>
                    <a:pt x="1138" y="45"/>
                    <a:pt x="1138" y="45"/>
                    <a:pt x="1139" y="45"/>
                  </a:cubicBezTo>
                  <a:cubicBezTo>
                    <a:pt x="1139" y="45"/>
                    <a:pt x="1139" y="45"/>
                    <a:pt x="1139" y="45"/>
                  </a:cubicBezTo>
                  <a:cubicBezTo>
                    <a:pt x="1139" y="46"/>
                    <a:pt x="1139" y="46"/>
                    <a:pt x="1139" y="46"/>
                  </a:cubicBezTo>
                  <a:cubicBezTo>
                    <a:pt x="1139" y="46"/>
                    <a:pt x="1139" y="46"/>
                    <a:pt x="1139" y="46"/>
                  </a:cubicBezTo>
                  <a:cubicBezTo>
                    <a:pt x="1139" y="46"/>
                    <a:pt x="1139" y="46"/>
                    <a:pt x="1139" y="46"/>
                  </a:cubicBezTo>
                  <a:cubicBezTo>
                    <a:pt x="1139" y="46"/>
                    <a:pt x="1139" y="46"/>
                    <a:pt x="1139" y="46"/>
                  </a:cubicBezTo>
                  <a:cubicBezTo>
                    <a:pt x="1139" y="46"/>
                    <a:pt x="1140" y="46"/>
                    <a:pt x="1140" y="47"/>
                  </a:cubicBezTo>
                  <a:cubicBezTo>
                    <a:pt x="1140" y="46"/>
                    <a:pt x="1140" y="46"/>
                    <a:pt x="1140" y="46"/>
                  </a:cubicBezTo>
                  <a:cubicBezTo>
                    <a:pt x="1140" y="47"/>
                    <a:pt x="1140" y="47"/>
                    <a:pt x="1140" y="47"/>
                  </a:cubicBezTo>
                  <a:cubicBezTo>
                    <a:pt x="1140" y="47"/>
                    <a:pt x="1140" y="47"/>
                    <a:pt x="1140" y="47"/>
                  </a:cubicBezTo>
                  <a:cubicBezTo>
                    <a:pt x="1140" y="47"/>
                    <a:pt x="1140" y="47"/>
                    <a:pt x="1140" y="47"/>
                  </a:cubicBezTo>
                  <a:cubicBezTo>
                    <a:pt x="1140" y="47"/>
                    <a:pt x="1140" y="47"/>
                    <a:pt x="1140" y="47"/>
                  </a:cubicBezTo>
                  <a:cubicBezTo>
                    <a:pt x="1140" y="48"/>
                    <a:pt x="1141" y="48"/>
                    <a:pt x="1141" y="48"/>
                  </a:cubicBezTo>
                  <a:cubicBezTo>
                    <a:pt x="1141" y="48"/>
                    <a:pt x="1141" y="48"/>
                    <a:pt x="1141" y="48"/>
                  </a:cubicBezTo>
                  <a:cubicBezTo>
                    <a:pt x="1141" y="48"/>
                    <a:pt x="1141" y="48"/>
                    <a:pt x="1141" y="49"/>
                  </a:cubicBezTo>
                  <a:cubicBezTo>
                    <a:pt x="1141" y="49"/>
                    <a:pt x="1141" y="49"/>
                    <a:pt x="1141" y="49"/>
                  </a:cubicBezTo>
                  <a:cubicBezTo>
                    <a:pt x="1141" y="49"/>
                    <a:pt x="1141" y="49"/>
                    <a:pt x="1141" y="49"/>
                  </a:cubicBezTo>
                  <a:cubicBezTo>
                    <a:pt x="1141" y="49"/>
                    <a:pt x="1141" y="49"/>
                    <a:pt x="1141" y="49"/>
                  </a:cubicBezTo>
                  <a:cubicBezTo>
                    <a:pt x="1141" y="49"/>
                    <a:pt x="1141" y="49"/>
                    <a:pt x="1141" y="49"/>
                  </a:cubicBezTo>
                  <a:cubicBezTo>
                    <a:pt x="1141" y="49"/>
                    <a:pt x="1142" y="49"/>
                    <a:pt x="1142" y="50"/>
                  </a:cubicBezTo>
                  <a:cubicBezTo>
                    <a:pt x="1142" y="50"/>
                    <a:pt x="1142" y="50"/>
                    <a:pt x="1142" y="50"/>
                  </a:cubicBezTo>
                  <a:cubicBezTo>
                    <a:pt x="1142" y="50"/>
                    <a:pt x="1142" y="50"/>
                    <a:pt x="1142" y="50"/>
                  </a:cubicBezTo>
                  <a:cubicBezTo>
                    <a:pt x="1142" y="50"/>
                    <a:pt x="1142" y="50"/>
                    <a:pt x="1142" y="51"/>
                  </a:cubicBezTo>
                  <a:cubicBezTo>
                    <a:pt x="1142" y="51"/>
                    <a:pt x="1142" y="51"/>
                    <a:pt x="1142" y="51"/>
                  </a:cubicBezTo>
                  <a:cubicBezTo>
                    <a:pt x="1142" y="51"/>
                    <a:pt x="1142" y="51"/>
                    <a:pt x="1142" y="51"/>
                  </a:cubicBezTo>
                  <a:cubicBezTo>
                    <a:pt x="1142" y="51"/>
                    <a:pt x="1142" y="51"/>
                    <a:pt x="1142" y="51"/>
                  </a:cubicBezTo>
                  <a:cubicBezTo>
                    <a:pt x="1142" y="52"/>
                    <a:pt x="1142" y="52"/>
                    <a:pt x="1142" y="52"/>
                  </a:cubicBezTo>
                  <a:cubicBezTo>
                    <a:pt x="1143" y="52"/>
                    <a:pt x="1143" y="52"/>
                    <a:pt x="1143" y="52"/>
                  </a:cubicBezTo>
                  <a:cubicBezTo>
                    <a:pt x="1143" y="53"/>
                    <a:pt x="1143" y="53"/>
                    <a:pt x="1143" y="53"/>
                  </a:cubicBezTo>
                  <a:cubicBezTo>
                    <a:pt x="1143" y="53"/>
                    <a:pt x="1143" y="53"/>
                    <a:pt x="1143" y="53"/>
                  </a:cubicBezTo>
                  <a:cubicBezTo>
                    <a:pt x="1143" y="53"/>
                    <a:pt x="1143" y="53"/>
                    <a:pt x="1143" y="54"/>
                  </a:cubicBezTo>
                  <a:cubicBezTo>
                    <a:pt x="1143" y="54"/>
                    <a:pt x="1143" y="54"/>
                    <a:pt x="1143" y="54"/>
                  </a:cubicBezTo>
                  <a:cubicBezTo>
                    <a:pt x="1143" y="54"/>
                    <a:pt x="1143" y="55"/>
                    <a:pt x="1143" y="55"/>
                  </a:cubicBezTo>
                  <a:cubicBezTo>
                    <a:pt x="1144" y="55"/>
                    <a:pt x="1144" y="55"/>
                    <a:pt x="1143" y="55"/>
                  </a:cubicBezTo>
                  <a:cubicBezTo>
                    <a:pt x="1144" y="56"/>
                    <a:pt x="1143" y="57"/>
                    <a:pt x="1144" y="57"/>
                  </a:cubicBezTo>
                  <a:cubicBezTo>
                    <a:pt x="1144" y="57"/>
                    <a:pt x="1144" y="58"/>
                    <a:pt x="1144" y="58"/>
                  </a:cubicBezTo>
                  <a:cubicBezTo>
                    <a:pt x="1144" y="59"/>
                    <a:pt x="1144" y="61"/>
                    <a:pt x="1144" y="62"/>
                  </a:cubicBezTo>
                  <a:cubicBezTo>
                    <a:pt x="1144" y="62"/>
                    <a:pt x="1144" y="62"/>
                    <a:pt x="1144" y="63"/>
                  </a:cubicBezTo>
                  <a:cubicBezTo>
                    <a:pt x="1144" y="76"/>
                    <a:pt x="1144" y="88"/>
                    <a:pt x="1144" y="101"/>
                  </a:cubicBezTo>
                  <a:cubicBezTo>
                    <a:pt x="1145" y="102"/>
                    <a:pt x="1145" y="102"/>
                    <a:pt x="1146" y="102"/>
                  </a:cubicBezTo>
                  <a:cubicBezTo>
                    <a:pt x="1148" y="102"/>
                    <a:pt x="1151" y="102"/>
                    <a:pt x="1153" y="102"/>
                  </a:cubicBezTo>
                  <a:cubicBezTo>
                    <a:pt x="1155" y="102"/>
                    <a:pt x="1155" y="102"/>
                    <a:pt x="1155" y="100"/>
                  </a:cubicBezTo>
                  <a:cubicBezTo>
                    <a:pt x="1155" y="86"/>
                    <a:pt x="1155" y="72"/>
                    <a:pt x="1155" y="58"/>
                  </a:cubicBezTo>
                  <a:cubicBezTo>
                    <a:pt x="1155" y="57"/>
                    <a:pt x="1155" y="56"/>
                    <a:pt x="1155" y="56"/>
                  </a:cubicBezTo>
                  <a:cubicBezTo>
                    <a:pt x="1155" y="56"/>
                    <a:pt x="1155" y="55"/>
                    <a:pt x="1155" y="55"/>
                  </a:cubicBezTo>
                  <a:cubicBezTo>
                    <a:pt x="1155" y="54"/>
                    <a:pt x="1155" y="53"/>
                    <a:pt x="1155" y="53"/>
                  </a:cubicBezTo>
                  <a:cubicBezTo>
                    <a:pt x="1154" y="53"/>
                    <a:pt x="1154" y="53"/>
                    <a:pt x="1155" y="53"/>
                  </a:cubicBezTo>
                  <a:cubicBezTo>
                    <a:pt x="1154" y="52"/>
                    <a:pt x="1155" y="51"/>
                    <a:pt x="1154" y="51"/>
                  </a:cubicBezTo>
                  <a:cubicBezTo>
                    <a:pt x="1154" y="51"/>
                    <a:pt x="1154" y="51"/>
                    <a:pt x="1154" y="51"/>
                  </a:cubicBezTo>
                  <a:cubicBezTo>
                    <a:pt x="1154" y="50"/>
                    <a:pt x="1154" y="50"/>
                    <a:pt x="1154" y="49"/>
                  </a:cubicBezTo>
                  <a:close/>
                  <a:moveTo>
                    <a:pt x="680" y="63"/>
                  </a:moveTo>
                  <a:cubicBezTo>
                    <a:pt x="680" y="63"/>
                    <a:pt x="680" y="63"/>
                    <a:pt x="680" y="63"/>
                  </a:cubicBezTo>
                  <a:cubicBezTo>
                    <a:pt x="680" y="62"/>
                    <a:pt x="679" y="62"/>
                    <a:pt x="679" y="62"/>
                  </a:cubicBezTo>
                  <a:cubicBezTo>
                    <a:pt x="679" y="62"/>
                    <a:pt x="679" y="62"/>
                    <a:pt x="679" y="62"/>
                  </a:cubicBezTo>
                  <a:cubicBezTo>
                    <a:pt x="679" y="62"/>
                    <a:pt x="679" y="62"/>
                    <a:pt x="678" y="62"/>
                  </a:cubicBezTo>
                  <a:cubicBezTo>
                    <a:pt x="678" y="62"/>
                    <a:pt x="678" y="62"/>
                    <a:pt x="678" y="62"/>
                  </a:cubicBezTo>
                  <a:cubicBezTo>
                    <a:pt x="678" y="62"/>
                    <a:pt x="678" y="62"/>
                    <a:pt x="678" y="62"/>
                  </a:cubicBezTo>
                  <a:cubicBezTo>
                    <a:pt x="678" y="62"/>
                    <a:pt x="678" y="62"/>
                    <a:pt x="678" y="62"/>
                  </a:cubicBezTo>
                  <a:cubicBezTo>
                    <a:pt x="678" y="61"/>
                    <a:pt x="677" y="61"/>
                    <a:pt x="677" y="61"/>
                  </a:cubicBezTo>
                  <a:cubicBezTo>
                    <a:pt x="677" y="61"/>
                    <a:pt x="677" y="61"/>
                    <a:pt x="677" y="61"/>
                  </a:cubicBezTo>
                  <a:cubicBezTo>
                    <a:pt x="677" y="61"/>
                    <a:pt x="676" y="61"/>
                    <a:pt x="676" y="61"/>
                  </a:cubicBezTo>
                  <a:cubicBezTo>
                    <a:pt x="676" y="61"/>
                    <a:pt x="676" y="61"/>
                    <a:pt x="676" y="61"/>
                  </a:cubicBezTo>
                  <a:cubicBezTo>
                    <a:pt x="676" y="61"/>
                    <a:pt x="676" y="61"/>
                    <a:pt x="676" y="60"/>
                  </a:cubicBezTo>
                  <a:cubicBezTo>
                    <a:pt x="676" y="60"/>
                    <a:pt x="676" y="60"/>
                    <a:pt x="676" y="60"/>
                  </a:cubicBezTo>
                  <a:cubicBezTo>
                    <a:pt x="675" y="60"/>
                    <a:pt x="675" y="60"/>
                    <a:pt x="675" y="60"/>
                  </a:cubicBezTo>
                  <a:cubicBezTo>
                    <a:pt x="675" y="60"/>
                    <a:pt x="675" y="60"/>
                    <a:pt x="675" y="60"/>
                  </a:cubicBezTo>
                  <a:cubicBezTo>
                    <a:pt x="675" y="60"/>
                    <a:pt x="675" y="60"/>
                    <a:pt x="675" y="60"/>
                  </a:cubicBezTo>
                  <a:cubicBezTo>
                    <a:pt x="675" y="60"/>
                    <a:pt x="675" y="60"/>
                    <a:pt x="675" y="60"/>
                  </a:cubicBezTo>
                  <a:cubicBezTo>
                    <a:pt x="674" y="60"/>
                    <a:pt x="674" y="60"/>
                    <a:pt x="674" y="59"/>
                  </a:cubicBezTo>
                  <a:cubicBezTo>
                    <a:pt x="674" y="59"/>
                    <a:pt x="674" y="59"/>
                    <a:pt x="674" y="59"/>
                  </a:cubicBezTo>
                  <a:cubicBezTo>
                    <a:pt x="674" y="59"/>
                    <a:pt x="674" y="59"/>
                    <a:pt x="673" y="59"/>
                  </a:cubicBezTo>
                  <a:cubicBezTo>
                    <a:pt x="673" y="59"/>
                    <a:pt x="673" y="59"/>
                    <a:pt x="673" y="59"/>
                  </a:cubicBezTo>
                  <a:cubicBezTo>
                    <a:pt x="673" y="59"/>
                    <a:pt x="673" y="59"/>
                    <a:pt x="673" y="59"/>
                  </a:cubicBezTo>
                  <a:cubicBezTo>
                    <a:pt x="673" y="59"/>
                    <a:pt x="673" y="59"/>
                    <a:pt x="673" y="59"/>
                  </a:cubicBezTo>
                  <a:cubicBezTo>
                    <a:pt x="673" y="59"/>
                    <a:pt x="673"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8"/>
                    <a:pt x="672" y="58"/>
                  </a:cubicBezTo>
                  <a:cubicBezTo>
                    <a:pt x="672" y="58"/>
                    <a:pt x="672" y="57"/>
                    <a:pt x="671" y="57"/>
                  </a:cubicBezTo>
                  <a:cubicBezTo>
                    <a:pt x="671" y="57"/>
                    <a:pt x="671" y="57"/>
                    <a:pt x="671" y="57"/>
                  </a:cubicBezTo>
                  <a:cubicBezTo>
                    <a:pt x="671" y="57"/>
                    <a:pt x="671" y="57"/>
                    <a:pt x="671" y="57"/>
                  </a:cubicBezTo>
                  <a:cubicBezTo>
                    <a:pt x="671" y="57"/>
                    <a:pt x="671" y="57"/>
                    <a:pt x="671" y="57"/>
                  </a:cubicBezTo>
                  <a:cubicBezTo>
                    <a:pt x="671" y="56"/>
                    <a:pt x="671" y="56"/>
                    <a:pt x="671" y="56"/>
                  </a:cubicBezTo>
                  <a:cubicBezTo>
                    <a:pt x="671" y="56"/>
                    <a:pt x="671" y="56"/>
                    <a:pt x="671" y="56"/>
                  </a:cubicBezTo>
                  <a:cubicBezTo>
                    <a:pt x="671" y="56"/>
                    <a:pt x="671" y="56"/>
                    <a:pt x="670" y="56"/>
                  </a:cubicBezTo>
                  <a:cubicBezTo>
                    <a:pt x="670" y="56"/>
                    <a:pt x="670" y="56"/>
                    <a:pt x="670" y="56"/>
                  </a:cubicBezTo>
                  <a:cubicBezTo>
                    <a:pt x="670" y="55"/>
                    <a:pt x="670" y="55"/>
                    <a:pt x="670" y="55"/>
                  </a:cubicBezTo>
                  <a:cubicBezTo>
                    <a:pt x="670" y="54"/>
                    <a:pt x="670" y="54"/>
                    <a:pt x="670" y="54"/>
                  </a:cubicBezTo>
                  <a:cubicBezTo>
                    <a:pt x="670" y="54"/>
                    <a:pt x="670" y="54"/>
                    <a:pt x="670" y="54"/>
                  </a:cubicBezTo>
                  <a:cubicBezTo>
                    <a:pt x="670" y="54"/>
                    <a:pt x="670" y="54"/>
                    <a:pt x="670" y="53"/>
                  </a:cubicBezTo>
                  <a:cubicBezTo>
                    <a:pt x="670" y="53"/>
                    <a:pt x="670" y="53"/>
                    <a:pt x="670" y="52"/>
                  </a:cubicBezTo>
                  <a:cubicBezTo>
                    <a:pt x="669" y="52"/>
                    <a:pt x="669" y="51"/>
                    <a:pt x="670" y="50"/>
                  </a:cubicBezTo>
                  <a:cubicBezTo>
                    <a:pt x="670" y="50"/>
                    <a:pt x="670" y="50"/>
                    <a:pt x="670" y="50"/>
                  </a:cubicBezTo>
                  <a:cubicBezTo>
                    <a:pt x="670" y="50"/>
                    <a:pt x="670" y="49"/>
                    <a:pt x="670" y="49"/>
                  </a:cubicBezTo>
                  <a:cubicBezTo>
                    <a:pt x="670" y="49"/>
                    <a:pt x="670" y="49"/>
                    <a:pt x="670" y="49"/>
                  </a:cubicBezTo>
                  <a:cubicBezTo>
                    <a:pt x="670" y="48"/>
                    <a:pt x="670" y="48"/>
                    <a:pt x="670" y="48"/>
                  </a:cubicBezTo>
                  <a:cubicBezTo>
                    <a:pt x="670" y="48"/>
                    <a:pt x="670" y="48"/>
                    <a:pt x="670" y="48"/>
                  </a:cubicBezTo>
                  <a:cubicBezTo>
                    <a:pt x="671" y="47"/>
                    <a:pt x="671" y="47"/>
                    <a:pt x="671" y="47"/>
                  </a:cubicBezTo>
                  <a:cubicBezTo>
                    <a:pt x="671" y="47"/>
                    <a:pt x="671" y="47"/>
                    <a:pt x="671" y="47"/>
                  </a:cubicBezTo>
                  <a:cubicBezTo>
                    <a:pt x="671" y="47"/>
                    <a:pt x="671" y="47"/>
                    <a:pt x="671" y="46"/>
                  </a:cubicBezTo>
                  <a:cubicBezTo>
                    <a:pt x="671" y="46"/>
                    <a:pt x="671" y="46"/>
                    <a:pt x="671" y="46"/>
                  </a:cubicBezTo>
                  <a:cubicBezTo>
                    <a:pt x="671" y="46"/>
                    <a:pt x="671" y="46"/>
                    <a:pt x="671" y="46"/>
                  </a:cubicBezTo>
                  <a:cubicBezTo>
                    <a:pt x="671" y="46"/>
                    <a:pt x="671" y="46"/>
                    <a:pt x="671" y="46"/>
                  </a:cubicBezTo>
                  <a:cubicBezTo>
                    <a:pt x="672" y="46"/>
                    <a:pt x="673" y="45"/>
                    <a:pt x="673" y="44"/>
                  </a:cubicBezTo>
                  <a:cubicBezTo>
                    <a:pt x="673" y="44"/>
                    <a:pt x="673" y="44"/>
                    <a:pt x="673" y="44"/>
                  </a:cubicBezTo>
                  <a:cubicBezTo>
                    <a:pt x="673" y="44"/>
                    <a:pt x="673" y="44"/>
                    <a:pt x="674" y="44"/>
                  </a:cubicBezTo>
                  <a:cubicBezTo>
                    <a:pt x="674" y="44"/>
                    <a:pt x="674" y="44"/>
                    <a:pt x="674" y="44"/>
                  </a:cubicBezTo>
                  <a:cubicBezTo>
                    <a:pt x="674" y="44"/>
                    <a:pt x="674" y="44"/>
                    <a:pt x="674" y="44"/>
                  </a:cubicBezTo>
                  <a:cubicBezTo>
                    <a:pt x="674" y="44"/>
                    <a:pt x="674" y="44"/>
                    <a:pt x="674" y="44"/>
                  </a:cubicBezTo>
                  <a:cubicBezTo>
                    <a:pt x="674" y="44"/>
                    <a:pt x="674" y="44"/>
                    <a:pt x="675" y="43"/>
                  </a:cubicBezTo>
                  <a:cubicBezTo>
                    <a:pt x="675" y="43"/>
                    <a:pt x="675" y="43"/>
                    <a:pt x="675" y="43"/>
                  </a:cubicBezTo>
                  <a:cubicBezTo>
                    <a:pt x="675" y="43"/>
                    <a:pt x="675" y="43"/>
                    <a:pt x="675" y="43"/>
                  </a:cubicBezTo>
                  <a:cubicBezTo>
                    <a:pt x="675" y="43"/>
                    <a:pt x="675" y="43"/>
                    <a:pt x="676" y="43"/>
                  </a:cubicBezTo>
                  <a:cubicBezTo>
                    <a:pt x="676" y="43"/>
                    <a:pt x="676" y="43"/>
                    <a:pt x="676" y="43"/>
                  </a:cubicBezTo>
                  <a:cubicBezTo>
                    <a:pt x="676" y="43"/>
                    <a:pt x="676" y="43"/>
                    <a:pt x="676" y="43"/>
                  </a:cubicBezTo>
                  <a:cubicBezTo>
                    <a:pt x="676" y="43"/>
                    <a:pt x="676" y="43"/>
                    <a:pt x="676" y="43"/>
                  </a:cubicBezTo>
                  <a:cubicBezTo>
                    <a:pt x="677" y="43"/>
                    <a:pt x="677" y="43"/>
                    <a:pt x="677" y="43"/>
                  </a:cubicBezTo>
                  <a:cubicBezTo>
                    <a:pt x="677" y="42"/>
                    <a:pt x="677" y="43"/>
                    <a:pt x="678" y="42"/>
                  </a:cubicBezTo>
                  <a:cubicBezTo>
                    <a:pt x="678" y="42"/>
                    <a:pt x="678" y="42"/>
                    <a:pt x="678" y="42"/>
                  </a:cubicBezTo>
                  <a:cubicBezTo>
                    <a:pt x="678" y="42"/>
                    <a:pt x="678" y="42"/>
                    <a:pt x="678" y="42"/>
                  </a:cubicBezTo>
                  <a:cubicBezTo>
                    <a:pt x="679" y="42"/>
                    <a:pt x="679" y="42"/>
                    <a:pt x="680" y="42"/>
                  </a:cubicBezTo>
                  <a:cubicBezTo>
                    <a:pt x="681" y="42"/>
                    <a:pt x="682" y="42"/>
                    <a:pt x="683" y="42"/>
                  </a:cubicBezTo>
                  <a:cubicBezTo>
                    <a:pt x="684" y="42"/>
                    <a:pt x="685" y="42"/>
                    <a:pt x="685" y="42"/>
                  </a:cubicBezTo>
                  <a:cubicBezTo>
                    <a:pt x="686" y="42"/>
                    <a:pt x="686" y="42"/>
                    <a:pt x="686" y="42"/>
                  </a:cubicBezTo>
                  <a:cubicBezTo>
                    <a:pt x="686" y="42"/>
                    <a:pt x="686" y="42"/>
                    <a:pt x="686" y="42"/>
                  </a:cubicBezTo>
                  <a:cubicBezTo>
                    <a:pt x="686" y="43"/>
                    <a:pt x="687" y="42"/>
                    <a:pt x="687" y="43"/>
                  </a:cubicBezTo>
                  <a:cubicBezTo>
                    <a:pt x="687" y="43"/>
                    <a:pt x="687" y="43"/>
                    <a:pt x="687" y="43"/>
                  </a:cubicBezTo>
                  <a:cubicBezTo>
                    <a:pt x="687" y="43"/>
                    <a:pt x="687" y="43"/>
                    <a:pt x="687" y="43"/>
                  </a:cubicBezTo>
                  <a:cubicBezTo>
                    <a:pt x="688" y="43"/>
                    <a:pt x="688" y="43"/>
                    <a:pt x="689" y="43"/>
                  </a:cubicBezTo>
                  <a:cubicBezTo>
                    <a:pt x="689" y="43"/>
                    <a:pt x="689" y="43"/>
                    <a:pt x="689" y="43"/>
                  </a:cubicBezTo>
                  <a:cubicBezTo>
                    <a:pt x="689" y="43"/>
                    <a:pt x="689" y="43"/>
                    <a:pt x="689" y="43"/>
                  </a:cubicBezTo>
                  <a:cubicBezTo>
                    <a:pt x="689" y="43"/>
                    <a:pt x="690" y="43"/>
                    <a:pt x="690" y="43"/>
                  </a:cubicBezTo>
                  <a:cubicBezTo>
                    <a:pt x="690" y="43"/>
                    <a:pt x="690" y="43"/>
                    <a:pt x="690" y="43"/>
                  </a:cubicBezTo>
                  <a:cubicBezTo>
                    <a:pt x="690" y="44"/>
                    <a:pt x="691" y="43"/>
                    <a:pt x="691" y="44"/>
                  </a:cubicBezTo>
                  <a:cubicBezTo>
                    <a:pt x="691" y="44"/>
                    <a:pt x="691" y="44"/>
                    <a:pt x="691" y="44"/>
                  </a:cubicBezTo>
                  <a:cubicBezTo>
                    <a:pt x="691" y="44"/>
                    <a:pt x="691" y="44"/>
                    <a:pt x="692" y="44"/>
                  </a:cubicBezTo>
                  <a:cubicBezTo>
                    <a:pt x="692" y="44"/>
                    <a:pt x="692" y="44"/>
                    <a:pt x="692" y="44"/>
                  </a:cubicBezTo>
                  <a:cubicBezTo>
                    <a:pt x="692" y="44"/>
                    <a:pt x="692" y="44"/>
                    <a:pt x="692" y="44"/>
                  </a:cubicBezTo>
                  <a:cubicBezTo>
                    <a:pt x="692" y="44"/>
                    <a:pt x="692" y="44"/>
                    <a:pt x="692" y="44"/>
                  </a:cubicBezTo>
                  <a:cubicBezTo>
                    <a:pt x="693" y="45"/>
                    <a:pt x="693" y="45"/>
                    <a:pt x="693" y="45"/>
                  </a:cubicBezTo>
                  <a:cubicBezTo>
                    <a:pt x="693" y="45"/>
                    <a:pt x="693" y="45"/>
                    <a:pt x="693" y="45"/>
                  </a:cubicBezTo>
                  <a:cubicBezTo>
                    <a:pt x="693" y="45"/>
                    <a:pt x="694" y="45"/>
                    <a:pt x="694" y="45"/>
                  </a:cubicBezTo>
                  <a:cubicBezTo>
                    <a:pt x="694" y="45"/>
                    <a:pt x="694" y="45"/>
                    <a:pt x="694" y="45"/>
                  </a:cubicBezTo>
                  <a:cubicBezTo>
                    <a:pt x="694" y="45"/>
                    <a:pt x="694" y="45"/>
                    <a:pt x="694" y="45"/>
                  </a:cubicBezTo>
                  <a:cubicBezTo>
                    <a:pt x="694" y="45"/>
                    <a:pt x="694" y="45"/>
                    <a:pt x="694" y="45"/>
                  </a:cubicBezTo>
                  <a:cubicBezTo>
                    <a:pt x="695" y="46"/>
                    <a:pt x="695" y="46"/>
                    <a:pt x="695" y="46"/>
                  </a:cubicBezTo>
                  <a:cubicBezTo>
                    <a:pt x="695" y="46"/>
                    <a:pt x="695" y="46"/>
                    <a:pt x="695" y="46"/>
                  </a:cubicBezTo>
                  <a:cubicBezTo>
                    <a:pt x="695" y="46"/>
                    <a:pt x="695" y="46"/>
                    <a:pt x="696" y="46"/>
                  </a:cubicBezTo>
                  <a:cubicBezTo>
                    <a:pt x="695" y="46"/>
                    <a:pt x="695" y="46"/>
                    <a:pt x="695" y="46"/>
                  </a:cubicBezTo>
                  <a:cubicBezTo>
                    <a:pt x="696" y="46"/>
                    <a:pt x="696" y="46"/>
                    <a:pt x="696" y="47"/>
                  </a:cubicBezTo>
                  <a:cubicBezTo>
                    <a:pt x="696" y="47"/>
                    <a:pt x="696" y="47"/>
                    <a:pt x="696" y="47"/>
                  </a:cubicBezTo>
                  <a:cubicBezTo>
                    <a:pt x="696" y="47"/>
                    <a:pt x="697" y="46"/>
                    <a:pt x="697" y="46"/>
                  </a:cubicBezTo>
                  <a:cubicBezTo>
                    <a:pt x="697" y="43"/>
                    <a:pt x="697" y="39"/>
                    <a:pt x="696" y="36"/>
                  </a:cubicBezTo>
                  <a:cubicBezTo>
                    <a:pt x="696" y="36"/>
                    <a:pt x="696" y="36"/>
                    <a:pt x="696" y="36"/>
                  </a:cubicBezTo>
                  <a:cubicBezTo>
                    <a:pt x="696" y="36"/>
                    <a:pt x="696" y="36"/>
                    <a:pt x="696" y="35"/>
                  </a:cubicBezTo>
                  <a:cubicBezTo>
                    <a:pt x="696" y="35"/>
                    <a:pt x="696" y="35"/>
                    <a:pt x="696" y="35"/>
                  </a:cubicBezTo>
                  <a:cubicBezTo>
                    <a:pt x="696" y="35"/>
                    <a:pt x="695" y="35"/>
                    <a:pt x="695" y="35"/>
                  </a:cubicBezTo>
                  <a:cubicBezTo>
                    <a:pt x="695" y="35"/>
                    <a:pt x="695" y="35"/>
                    <a:pt x="695" y="35"/>
                  </a:cubicBezTo>
                  <a:cubicBezTo>
                    <a:pt x="695" y="35"/>
                    <a:pt x="695" y="35"/>
                    <a:pt x="694" y="35"/>
                  </a:cubicBezTo>
                  <a:cubicBezTo>
                    <a:pt x="694" y="35"/>
                    <a:pt x="694" y="35"/>
                    <a:pt x="694" y="35"/>
                  </a:cubicBezTo>
                  <a:cubicBezTo>
                    <a:pt x="694" y="34"/>
                    <a:pt x="694" y="35"/>
                    <a:pt x="693" y="34"/>
                  </a:cubicBezTo>
                  <a:cubicBezTo>
                    <a:pt x="693" y="34"/>
                    <a:pt x="693" y="34"/>
                    <a:pt x="693" y="34"/>
                  </a:cubicBezTo>
                  <a:cubicBezTo>
                    <a:pt x="693" y="34"/>
                    <a:pt x="693" y="34"/>
                    <a:pt x="692" y="34"/>
                  </a:cubicBezTo>
                  <a:cubicBezTo>
                    <a:pt x="692" y="34"/>
                    <a:pt x="692" y="34"/>
                    <a:pt x="692" y="34"/>
                  </a:cubicBezTo>
                  <a:cubicBezTo>
                    <a:pt x="692" y="34"/>
                    <a:pt x="692" y="34"/>
                    <a:pt x="691" y="34"/>
                  </a:cubicBezTo>
                  <a:cubicBezTo>
                    <a:pt x="691" y="34"/>
                    <a:pt x="691" y="34"/>
                    <a:pt x="691" y="34"/>
                  </a:cubicBezTo>
                  <a:cubicBezTo>
                    <a:pt x="691" y="34"/>
                    <a:pt x="691" y="34"/>
                    <a:pt x="691" y="34"/>
                  </a:cubicBezTo>
                  <a:cubicBezTo>
                    <a:pt x="691" y="33"/>
                    <a:pt x="690" y="34"/>
                    <a:pt x="690" y="33"/>
                  </a:cubicBezTo>
                  <a:cubicBezTo>
                    <a:pt x="690" y="33"/>
                    <a:pt x="690" y="33"/>
                    <a:pt x="690" y="33"/>
                  </a:cubicBezTo>
                  <a:cubicBezTo>
                    <a:pt x="690" y="33"/>
                    <a:pt x="690" y="33"/>
                    <a:pt x="690" y="33"/>
                  </a:cubicBezTo>
                  <a:cubicBezTo>
                    <a:pt x="689" y="33"/>
                    <a:pt x="688" y="33"/>
                    <a:pt x="688" y="33"/>
                  </a:cubicBezTo>
                  <a:cubicBezTo>
                    <a:pt x="688" y="33"/>
                    <a:pt x="688" y="33"/>
                    <a:pt x="687" y="33"/>
                  </a:cubicBezTo>
                  <a:cubicBezTo>
                    <a:pt x="687" y="33"/>
                    <a:pt x="686" y="33"/>
                    <a:pt x="685" y="33"/>
                  </a:cubicBezTo>
                  <a:cubicBezTo>
                    <a:pt x="683" y="33"/>
                    <a:pt x="681" y="33"/>
                    <a:pt x="680" y="33"/>
                  </a:cubicBezTo>
                  <a:cubicBezTo>
                    <a:pt x="679" y="33"/>
                    <a:pt x="678" y="33"/>
                    <a:pt x="677" y="33"/>
                  </a:cubicBezTo>
                  <a:cubicBezTo>
                    <a:pt x="677" y="33"/>
                    <a:pt x="677" y="33"/>
                    <a:pt x="677" y="33"/>
                  </a:cubicBezTo>
                  <a:cubicBezTo>
                    <a:pt x="676" y="33"/>
                    <a:pt x="676" y="33"/>
                    <a:pt x="675" y="33"/>
                  </a:cubicBezTo>
                  <a:cubicBezTo>
                    <a:pt x="675" y="33"/>
                    <a:pt x="675" y="33"/>
                    <a:pt x="675" y="33"/>
                  </a:cubicBezTo>
                  <a:cubicBezTo>
                    <a:pt x="675" y="34"/>
                    <a:pt x="674" y="33"/>
                    <a:pt x="674" y="34"/>
                  </a:cubicBezTo>
                  <a:cubicBezTo>
                    <a:pt x="674" y="34"/>
                    <a:pt x="674" y="34"/>
                    <a:pt x="674" y="34"/>
                  </a:cubicBezTo>
                  <a:cubicBezTo>
                    <a:pt x="673" y="34"/>
                    <a:pt x="673" y="34"/>
                    <a:pt x="672" y="34"/>
                  </a:cubicBezTo>
                  <a:cubicBezTo>
                    <a:pt x="673" y="34"/>
                    <a:pt x="673" y="34"/>
                    <a:pt x="673" y="34"/>
                  </a:cubicBezTo>
                  <a:cubicBezTo>
                    <a:pt x="672" y="34"/>
                    <a:pt x="672" y="34"/>
                    <a:pt x="671" y="34"/>
                  </a:cubicBezTo>
                  <a:cubicBezTo>
                    <a:pt x="671" y="34"/>
                    <a:pt x="671" y="34"/>
                    <a:pt x="671" y="34"/>
                  </a:cubicBezTo>
                  <a:cubicBezTo>
                    <a:pt x="671" y="35"/>
                    <a:pt x="671" y="34"/>
                    <a:pt x="671" y="35"/>
                  </a:cubicBezTo>
                  <a:cubicBezTo>
                    <a:pt x="671" y="35"/>
                    <a:pt x="671" y="35"/>
                    <a:pt x="671" y="35"/>
                  </a:cubicBezTo>
                  <a:cubicBezTo>
                    <a:pt x="671" y="35"/>
                    <a:pt x="670" y="35"/>
                    <a:pt x="670" y="35"/>
                  </a:cubicBezTo>
                  <a:cubicBezTo>
                    <a:pt x="670" y="35"/>
                    <a:pt x="670" y="35"/>
                    <a:pt x="670" y="35"/>
                  </a:cubicBezTo>
                  <a:cubicBezTo>
                    <a:pt x="670" y="35"/>
                    <a:pt x="670" y="35"/>
                    <a:pt x="670" y="35"/>
                  </a:cubicBezTo>
                  <a:cubicBezTo>
                    <a:pt x="670" y="35"/>
                    <a:pt x="670" y="35"/>
                    <a:pt x="669" y="35"/>
                  </a:cubicBezTo>
                  <a:cubicBezTo>
                    <a:pt x="669" y="35"/>
                    <a:pt x="669" y="35"/>
                    <a:pt x="669" y="35"/>
                  </a:cubicBezTo>
                  <a:cubicBezTo>
                    <a:pt x="669" y="35"/>
                    <a:pt x="669" y="35"/>
                    <a:pt x="669" y="35"/>
                  </a:cubicBezTo>
                  <a:cubicBezTo>
                    <a:pt x="669" y="35"/>
                    <a:pt x="669" y="36"/>
                    <a:pt x="669" y="36"/>
                  </a:cubicBezTo>
                  <a:cubicBezTo>
                    <a:pt x="669" y="36"/>
                    <a:pt x="669" y="36"/>
                    <a:pt x="669" y="36"/>
                  </a:cubicBezTo>
                  <a:cubicBezTo>
                    <a:pt x="668" y="36"/>
                    <a:pt x="668" y="36"/>
                    <a:pt x="668" y="36"/>
                  </a:cubicBezTo>
                  <a:cubicBezTo>
                    <a:pt x="668" y="36"/>
                    <a:pt x="668" y="36"/>
                    <a:pt x="668" y="36"/>
                  </a:cubicBezTo>
                  <a:cubicBezTo>
                    <a:pt x="668" y="36"/>
                    <a:pt x="667" y="36"/>
                    <a:pt x="667" y="37"/>
                  </a:cubicBezTo>
                  <a:cubicBezTo>
                    <a:pt x="667" y="36"/>
                    <a:pt x="667" y="36"/>
                    <a:pt x="667" y="36"/>
                  </a:cubicBezTo>
                  <a:cubicBezTo>
                    <a:pt x="667" y="37"/>
                    <a:pt x="667" y="37"/>
                    <a:pt x="667" y="37"/>
                  </a:cubicBezTo>
                  <a:cubicBezTo>
                    <a:pt x="667" y="37"/>
                    <a:pt x="667" y="37"/>
                    <a:pt x="667" y="37"/>
                  </a:cubicBezTo>
                  <a:cubicBezTo>
                    <a:pt x="667" y="37"/>
                    <a:pt x="666" y="37"/>
                    <a:pt x="666" y="37"/>
                  </a:cubicBezTo>
                  <a:cubicBezTo>
                    <a:pt x="666" y="37"/>
                    <a:pt x="666" y="37"/>
                    <a:pt x="666" y="37"/>
                  </a:cubicBezTo>
                  <a:cubicBezTo>
                    <a:pt x="666" y="37"/>
                    <a:pt x="666" y="37"/>
                    <a:pt x="666" y="38"/>
                  </a:cubicBezTo>
                  <a:cubicBezTo>
                    <a:pt x="666" y="37"/>
                    <a:pt x="666" y="37"/>
                    <a:pt x="666" y="37"/>
                  </a:cubicBezTo>
                  <a:cubicBezTo>
                    <a:pt x="666" y="38"/>
                    <a:pt x="666" y="38"/>
                    <a:pt x="666" y="38"/>
                  </a:cubicBezTo>
                  <a:cubicBezTo>
                    <a:pt x="666" y="38"/>
                    <a:pt x="666" y="38"/>
                    <a:pt x="666" y="38"/>
                  </a:cubicBezTo>
                  <a:cubicBezTo>
                    <a:pt x="665" y="38"/>
                    <a:pt x="665" y="38"/>
                    <a:pt x="665" y="39"/>
                  </a:cubicBezTo>
                  <a:cubicBezTo>
                    <a:pt x="665" y="39"/>
                    <a:pt x="665" y="39"/>
                    <a:pt x="665" y="39"/>
                  </a:cubicBezTo>
                  <a:cubicBezTo>
                    <a:pt x="664" y="39"/>
                    <a:pt x="664" y="39"/>
                    <a:pt x="664" y="39"/>
                  </a:cubicBezTo>
                  <a:cubicBezTo>
                    <a:pt x="664" y="39"/>
                    <a:pt x="664" y="39"/>
                    <a:pt x="664" y="39"/>
                  </a:cubicBezTo>
                  <a:cubicBezTo>
                    <a:pt x="664" y="39"/>
                    <a:pt x="664" y="39"/>
                    <a:pt x="664" y="39"/>
                  </a:cubicBezTo>
                  <a:cubicBezTo>
                    <a:pt x="664" y="39"/>
                    <a:pt x="664" y="39"/>
                    <a:pt x="664" y="39"/>
                  </a:cubicBezTo>
                  <a:cubicBezTo>
                    <a:pt x="664" y="39"/>
                    <a:pt x="664" y="39"/>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3" y="40"/>
                    <a:pt x="663" y="40"/>
                  </a:cubicBezTo>
                  <a:cubicBezTo>
                    <a:pt x="663" y="40"/>
                    <a:pt x="662" y="40"/>
                    <a:pt x="662" y="41"/>
                  </a:cubicBezTo>
                  <a:cubicBezTo>
                    <a:pt x="663" y="41"/>
                    <a:pt x="663" y="41"/>
                    <a:pt x="663" y="41"/>
                  </a:cubicBezTo>
                  <a:cubicBezTo>
                    <a:pt x="662" y="41"/>
                    <a:pt x="662" y="41"/>
                    <a:pt x="662" y="41"/>
                  </a:cubicBezTo>
                  <a:cubicBezTo>
                    <a:pt x="662" y="41"/>
                    <a:pt x="662" y="41"/>
                    <a:pt x="662" y="41"/>
                  </a:cubicBezTo>
                  <a:cubicBezTo>
                    <a:pt x="662" y="41"/>
                    <a:pt x="662" y="42"/>
                    <a:pt x="662" y="42"/>
                  </a:cubicBezTo>
                  <a:cubicBezTo>
                    <a:pt x="662" y="42"/>
                    <a:pt x="662" y="42"/>
                    <a:pt x="662" y="42"/>
                  </a:cubicBezTo>
                  <a:cubicBezTo>
                    <a:pt x="662" y="42"/>
                    <a:pt x="661" y="42"/>
                    <a:pt x="661" y="42"/>
                  </a:cubicBezTo>
                  <a:cubicBezTo>
                    <a:pt x="661" y="42"/>
                    <a:pt x="661" y="42"/>
                    <a:pt x="661" y="42"/>
                  </a:cubicBezTo>
                  <a:cubicBezTo>
                    <a:pt x="661" y="42"/>
                    <a:pt x="661" y="43"/>
                    <a:pt x="661" y="43"/>
                  </a:cubicBezTo>
                  <a:cubicBezTo>
                    <a:pt x="661" y="43"/>
                    <a:pt x="661" y="43"/>
                    <a:pt x="661" y="43"/>
                  </a:cubicBezTo>
                  <a:cubicBezTo>
                    <a:pt x="661" y="43"/>
                    <a:pt x="661" y="43"/>
                    <a:pt x="661" y="43"/>
                  </a:cubicBezTo>
                  <a:cubicBezTo>
                    <a:pt x="661" y="43"/>
                    <a:pt x="661" y="43"/>
                    <a:pt x="661" y="43"/>
                  </a:cubicBezTo>
                  <a:cubicBezTo>
                    <a:pt x="660" y="43"/>
                    <a:pt x="660" y="44"/>
                    <a:pt x="660" y="44"/>
                  </a:cubicBezTo>
                  <a:cubicBezTo>
                    <a:pt x="660" y="44"/>
                    <a:pt x="660" y="44"/>
                    <a:pt x="660" y="44"/>
                  </a:cubicBezTo>
                  <a:cubicBezTo>
                    <a:pt x="660" y="44"/>
                    <a:pt x="660" y="44"/>
                    <a:pt x="660" y="44"/>
                  </a:cubicBezTo>
                  <a:cubicBezTo>
                    <a:pt x="660" y="44"/>
                    <a:pt x="660" y="44"/>
                    <a:pt x="660" y="44"/>
                  </a:cubicBezTo>
                  <a:cubicBezTo>
                    <a:pt x="660" y="45"/>
                    <a:pt x="660" y="45"/>
                    <a:pt x="660" y="45"/>
                  </a:cubicBezTo>
                  <a:cubicBezTo>
                    <a:pt x="660" y="45"/>
                    <a:pt x="660" y="45"/>
                    <a:pt x="660" y="45"/>
                  </a:cubicBezTo>
                  <a:cubicBezTo>
                    <a:pt x="660" y="45"/>
                    <a:pt x="660" y="45"/>
                    <a:pt x="660" y="45"/>
                  </a:cubicBezTo>
                  <a:cubicBezTo>
                    <a:pt x="659" y="46"/>
                    <a:pt x="659" y="46"/>
                    <a:pt x="659" y="46"/>
                  </a:cubicBezTo>
                  <a:cubicBezTo>
                    <a:pt x="659" y="46"/>
                    <a:pt x="659" y="46"/>
                    <a:pt x="659" y="46"/>
                  </a:cubicBezTo>
                  <a:cubicBezTo>
                    <a:pt x="659" y="46"/>
                    <a:pt x="659" y="47"/>
                    <a:pt x="659" y="47"/>
                  </a:cubicBezTo>
                  <a:cubicBezTo>
                    <a:pt x="659" y="47"/>
                    <a:pt x="659" y="48"/>
                    <a:pt x="659" y="48"/>
                  </a:cubicBezTo>
                  <a:cubicBezTo>
                    <a:pt x="659" y="48"/>
                    <a:pt x="659" y="49"/>
                    <a:pt x="659" y="49"/>
                  </a:cubicBezTo>
                  <a:cubicBezTo>
                    <a:pt x="659" y="49"/>
                    <a:pt x="659" y="49"/>
                    <a:pt x="659" y="49"/>
                  </a:cubicBezTo>
                  <a:cubicBezTo>
                    <a:pt x="658" y="51"/>
                    <a:pt x="658" y="53"/>
                    <a:pt x="659" y="55"/>
                  </a:cubicBezTo>
                  <a:cubicBezTo>
                    <a:pt x="659" y="55"/>
                    <a:pt x="659" y="56"/>
                    <a:pt x="659" y="56"/>
                  </a:cubicBezTo>
                  <a:cubicBezTo>
                    <a:pt x="659" y="56"/>
                    <a:pt x="659" y="57"/>
                    <a:pt x="659" y="57"/>
                  </a:cubicBezTo>
                  <a:cubicBezTo>
                    <a:pt x="659" y="57"/>
                    <a:pt x="659" y="57"/>
                    <a:pt x="659" y="58"/>
                  </a:cubicBezTo>
                  <a:cubicBezTo>
                    <a:pt x="659" y="58"/>
                    <a:pt x="659" y="58"/>
                    <a:pt x="659" y="59"/>
                  </a:cubicBezTo>
                  <a:cubicBezTo>
                    <a:pt x="659" y="59"/>
                    <a:pt x="659" y="59"/>
                    <a:pt x="659" y="59"/>
                  </a:cubicBezTo>
                  <a:cubicBezTo>
                    <a:pt x="659" y="59"/>
                    <a:pt x="659" y="59"/>
                    <a:pt x="659" y="59"/>
                  </a:cubicBezTo>
                  <a:cubicBezTo>
                    <a:pt x="659" y="59"/>
                    <a:pt x="659" y="59"/>
                    <a:pt x="660" y="60"/>
                  </a:cubicBezTo>
                  <a:cubicBezTo>
                    <a:pt x="660" y="60"/>
                    <a:pt x="660" y="60"/>
                    <a:pt x="660" y="60"/>
                  </a:cubicBezTo>
                  <a:cubicBezTo>
                    <a:pt x="660" y="60"/>
                    <a:pt x="660" y="60"/>
                    <a:pt x="660" y="60"/>
                  </a:cubicBezTo>
                  <a:cubicBezTo>
                    <a:pt x="660" y="60"/>
                    <a:pt x="660" y="60"/>
                    <a:pt x="660" y="60"/>
                  </a:cubicBezTo>
                  <a:cubicBezTo>
                    <a:pt x="660" y="61"/>
                    <a:pt x="660" y="61"/>
                    <a:pt x="660" y="61"/>
                  </a:cubicBezTo>
                  <a:cubicBezTo>
                    <a:pt x="660" y="61"/>
                    <a:pt x="660" y="61"/>
                    <a:pt x="660" y="61"/>
                  </a:cubicBezTo>
                  <a:cubicBezTo>
                    <a:pt x="660" y="61"/>
                    <a:pt x="660" y="61"/>
                    <a:pt x="660" y="61"/>
                  </a:cubicBezTo>
                  <a:cubicBezTo>
                    <a:pt x="660" y="61"/>
                    <a:pt x="660" y="61"/>
                    <a:pt x="660" y="61"/>
                  </a:cubicBezTo>
                  <a:cubicBezTo>
                    <a:pt x="660" y="62"/>
                    <a:pt x="661" y="62"/>
                    <a:pt x="661" y="62"/>
                  </a:cubicBezTo>
                  <a:cubicBezTo>
                    <a:pt x="661" y="62"/>
                    <a:pt x="661" y="62"/>
                    <a:pt x="661" y="62"/>
                  </a:cubicBezTo>
                  <a:cubicBezTo>
                    <a:pt x="661" y="62"/>
                    <a:pt x="661" y="62"/>
                    <a:pt x="661" y="62"/>
                  </a:cubicBezTo>
                  <a:cubicBezTo>
                    <a:pt x="661" y="62"/>
                    <a:pt x="661" y="62"/>
                    <a:pt x="661" y="62"/>
                  </a:cubicBezTo>
                  <a:cubicBezTo>
                    <a:pt x="661" y="63"/>
                    <a:pt x="661" y="63"/>
                    <a:pt x="661" y="63"/>
                  </a:cubicBezTo>
                  <a:cubicBezTo>
                    <a:pt x="661" y="63"/>
                    <a:pt x="661" y="63"/>
                    <a:pt x="661" y="63"/>
                  </a:cubicBezTo>
                  <a:cubicBezTo>
                    <a:pt x="662" y="63"/>
                    <a:pt x="661" y="63"/>
                    <a:pt x="662" y="64"/>
                  </a:cubicBezTo>
                  <a:cubicBezTo>
                    <a:pt x="662" y="63"/>
                    <a:pt x="662" y="63"/>
                    <a:pt x="662" y="63"/>
                  </a:cubicBezTo>
                  <a:cubicBezTo>
                    <a:pt x="662" y="64"/>
                    <a:pt x="662" y="64"/>
                    <a:pt x="662" y="64"/>
                  </a:cubicBezTo>
                  <a:cubicBezTo>
                    <a:pt x="662" y="64"/>
                    <a:pt x="662" y="64"/>
                    <a:pt x="662" y="64"/>
                  </a:cubicBezTo>
                  <a:cubicBezTo>
                    <a:pt x="662" y="64"/>
                    <a:pt x="662" y="64"/>
                    <a:pt x="662" y="64"/>
                  </a:cubicBezTo>
                  <a:cubicBezTo>
                    <a:pt x="662" y="64"/>
                    <a:pt x="662" y="64"/>
                    <a:pt x="662" y="64"/>
                  </a:cubicBezTo>
                  <a:cubicBezTo>
                    <a:pt x="662" y="64"/>
                    <a:pt x="663" y="64"/>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3" y="65"/>
                    <a:pt x="663" y="65"/>
                    <a:pt x="663" y="65"/>
                  </a:cubicBezTo>
                  <a:cubicBezTo>
                    <a:pt x="664" y="65"/>
                    <a:pt x="664" y="66"/>
                    <a:pt x="664" y="66"/>
                  </a:cubicBezTo>
                  <a:cubicBezTo>
                    <a:pt x="664" y="66"/>
                    <a:pt x="664" y="66"/>
                    <a:pt x="664" y="66"/>
                  </a:cubicBezTo>
                  <a:cubicBezTo>
                    <a:pt x="664" y="66"/>
                    <a:pt x="664" y="66"/>
                    <a:pt x="664" y="66"/>
                  </a:cubicBezTo>
                  <a:cubicBezTo>
                    <a:pt x="664" y="66"/>
                    <a:pt x="664" y="66"/>
                    <a:pt x="664" y="66"/>
                  </a:cubicBezTo>
                  <a:cubicBezTo>
                    <a:pt x="664" y="66"/>
                    <a:pt x="664" y="66"/>
                    <a:pt x="665" y="66"/>
                  </a:cubicBezTo>
                  <a:cubicBezTo>
                    <a:pt x="665" y="66"/>
                    <a:pt x="665" y="66"/>
                    <a:pt x="665" y="66"/>
                  </a:cubicBezTo>
                  <a:cubicBezTo>
                    <a:pt x="665" y="67"/>
                    <a:pt x="665" y="66"/>
                    <a:pt x="665" y="67"/>
                  </a:cubicBezTo>
                  <a:cubicBezTo>
                    <a:pt x="665" y="67"/>
                    <a:pt x="665" y="67"/>
                    <a:pt x="665" y="67"/>
                  </a:cubicBezTo>
                  <a:cubicBezTo>
                    <a:pt x="665" y="67"/>
                    <a:pt x="665" y="67"/>
                    <a:pt x="666" y="67"/>
                  </a:cubicBezTo>
                  <a:cubicBezTo>
                    <a:pt x="666" y="67"/>
                    <a:pt x="666" y="67"/>
                    <a:pt x="666" y="67"/>
                  </a:cubicBezTo>
                  <a:cubicBezTo>
                    <a:pt x="666" y="67"/>
                    <a:pt x="666" y="67"/>
                    <a:pt x="666" y="67"/>
                  </a:cubicBezTo>
                  <a:cubicBezTo>
                    <a:pt x="666" y="67"/>
                    <a:pt x="666" y="67"/>
                    <a:pt x="666" y="67"/>
                  </a:cubicBezTo>
                  <a:cubicBezTo>
                    <a:pt x="666" y="68"/>
                    <a:pt x="666" y="68"/>
                    <a:pt x="667" y="68"/>
                  </a:cubicBezTo>
                  <a:cubicBezTo>
                    <a:pt x="667" y="68"/>
                    <a:pt x="667" y="68"/>
                    <a:pt x="667" y="68"/>
                  </a:cubicBezTo>
                  <a:cubicBezTo>
                    <a:pt x="667" y="68"/>
                    <a:pt x="667" y="68"/>
                    <a:pt x="667" y="68"/>
                  </a:cubicBezTo>
                  <a:cubicBezTo>
                    <a:pt x="667" y="68"/>
                    <a:pt x="667" y="68"/>
                    <a:pt x="667" y="68"/>
                  </a:cubicBezTo>
                  <a:cubicBezTo>
                    <a:pt x="667" y="68"/>
                    <a:pt x="667" y="68"/>
                    <a:pt x="668" y="68"/>
                  </a:cubicBezTo>
                  <a:cubicBezTo>
                    <a:pt x="668" y="68"/>
                    <a:pt x="668" y="68"/>
                    <a:pt x="668" y="68"/>
                  </a:cubicBezTo>
                  <a:cubicBezTo>
                    <a:pt x="668" y="69"/>
                    <a:pt x="668" y="69"/>
                    <a:pt x="668" y="69"/>
                  </a:cubicBezTo>
                  <a:cubicBezTo>
                    <a:pt x="668" y="69"/>
                    <a:pt x="668" y="69"/>
                    <a:pt x="668" y="69"/>
                  </a:cubicBezTo>
                  <a:cubicBezTo>
                    <a:pt x="668" y="69"/>
                    <a:pt x="669" y="69"/>
                    <a:pt x="669" y="69"/>
                  </a:cubicBezTo>
                  <a:cubicBezTo>
                    <a:pt x="669" y="69"/>
                    <a:pt x="669" y="69"/>
                    <a:pt x="669" y="69"/>
                  </a:cubicBezTo>
                  <a:cubicBezTo>
                    <a:pt x="669" y="69"/>
                    <a:pt x="669" y="69"/>
                    <a:pt x="669" y="69"/>
                  </a:cubicBezTo>
                  <a:cubicBezTo>
                    <a:pt x="669" y="69"/>
                    <a:pt x="669" y="69"/>
                    <a:pt x="669" y="69"/>
                  </a:cubicBezTo>
                  <a:cubicBezTo>
                    <a:pt x="670" y="70"/>
                    <a:pt x="670" y="70"/>
                    <a:pt x="670" y="70"/>
                  </a:cubicBezTo>
                  <a:cubicBezTo>
                    <a:pt x="670" y="70"/>
                    <a:pt x="670" y="70"/>
                    <a:pt x="670" y="70"/>
                  </a:cubicBezTo>
                  <a:cubicBezTo>
                    <a:pt x="670" y="70"/>
                    <a:pt x="671" y="70"/>
                    <a:pt x="671" y="70"/>
                  </a:cubicBezTo>
                  <a:cubicBezTo>
                    <a:pt x="671" y="70"/>
                    <a:pt x="671" y="70"/>
                    <a:pt x="671" y="70"/>
                  </a:cubicBezTo>
                  <a:cubicBezTo>
                    <a:pt x="671" y="70"/>
                    <a:pt x="671" y="70"/>
                    <a:pt x="671" y="71"/>
                  </a:cubicBezTo>
                  <a:cubicBezTo>
                    <a:pt x="671" y="71"/>
                    <a:pt x="671" y="71"/>
                    <a:pt x="671" y="71"/>
                  </a:cubicBezTo>
                  <a:cubicBezTo>
                    <a:pt x="672" y="71"/>
                    <a:pt x="672" y="71"/>
                    <a:pt x="672" y="71"/>
                  </a:cubicBezTo>
                  <a:cubicBezTo>
                    <a:pt x="672" y="71"/>
                    <a:pt x="672" y="71"/>
                    <a:pt x="672" y="71"/>
                  </a:cubicBezTo>
                  <a:cubicBezTo>
                    <a:pt x="672" y="71"/>
                    <a:pt x="673" y="71"/>
                    <a:pt x="673" y="71"/>
                  </a:cubicBezTo>
                  <a:cubicBezTo>
                    <a:pt x="673" y="71"/>
                    <a:pt x="673" y="71"/>
                    <a:pt x="673" y="71"/>
                  </a:cubicBezTo>
                  <a:cubicBezTo>
                    <a:pt x="673" y="71"/>
                    <a:pt x="673" y="71"/>
                    <a:pt x="674" y="72"/>
                  </a:cubicBezTo>
                  <a:cubicBezTo>
                    <a:pt x="674" y="72"/>
                    <a:pt x="674" y="72"/>
                    <a:pt x="674" y="72"/>
                  </a:cubicBezTo>
                  <a:cubicBezTo>
                    <a:pt x="674" y="72"/>
                    <a:pt x="674" y="72"/>
                    <a:pt x="674" y="72"/>
                  </a:cubicBezTo>
                  <a:cubicBezTo>
                    <a:pt x="674" y="72"/>
                    <a:pt x="674" y="72"/>
                    <a:pt x="674" y="72"/>
                  </a:cubicBezTo>
                  <a:cubicBezTo>
                    <a:pt x="675" y="72"/>
                    <a:pt x="675" y="72"/>
                    <a:pt x="675" y="72"/>
                  </a:cubicBezTo>
                  <a:cubicBezTo>
                    <a:pt x="675" y="72"/>
                    <a:pt x="675" y="72"/>
                    <a:pt x="675" y="72"/>
                  </a:cubicBezTo>
                  <a:cubicBezTo>
                    <a:pt x="675" y="72"/>
                    <a:pt x="675" y="72"/>
                    <a:pt x="675" y="72"/>
                  </a:cubicBezTo>
                  <a:cubicBezTo>
                    <a:pt x="675" y="72"/>
                    <a:pt x="676" y="72"/>
                    <a:pt x="676" y="73"/>
                  </a:cubicBezTo>
                  <a:cubicBezTo>
                    <a:pt x="676" y="73"/>
                    <a:pt x="676" y="73"/>
                    <a:pt x="676" y="73"/>
                  </a:cubicBezTo>
                  <a:cubicBezTo>
                    <a:pt x="676" y="73"/>
                    <a:pt x="676" y="73"/>
                    <a:pt x="677" y="73"/>
                  </a:cubicBezTo>
                  <a:cubicBezTo>
                    <a:pt x="677" y="73"/>
                    <a:pt x="677" y="73"/>
                    <a:pt x="677" y="73"/>
                  </a:cubicBezTo>
                  <a:cubicBezTo>
                    <a:pt x="677" y="73"/>
                    <a:pt x="677" y="73"/>
                    <a:pt x="677" y="73"/>
                  </a:cubicBezTo>
                  <a:cubicBezTo>
                    <a:pt x="677" y="73"/>
                    <a:pt x="677" y="73"/>
                    <a:pt x="677" y="73"/>
                  </a:cubicBezTo>
                  <a:cubicBezTo>
                    <a:pt x="678" y="74"/>
                    <a:pt x="678" y="73"/>
                    <a:pt x="678" y="74"/>
                  </a:cubicBezTo>
                  <a:cubicBezTo>
                    <a:pt x="678" y="74"/>
                    <a:pt x="678" y="74"/>
                    <a:pt x="678" y="74"/>
                  </a:cubicBezTo>
                  <a:cubicBezTo>
                    <a:pt x="678" y="74"/>
                    <a:pt x="679" y="74"/>
                    <a:pt x="679" y="74"/>
                  </a:cubicBezTo>
                  <a:cubicBezTo>
                    <a:pt x="679" y="74"/>
                    <a:pt x="679" y="74"/>
                    <a:pt x="679" y="74"/>
                  </a:cubicBezTo>
                  <a:cubicBezTo>
                    <a:pt x="679" y="74"/>
                    <a:pt x="679" y="74"/>
                    <a:pt x="679" y="74"/>
                  </a:cubicBezTo>
                  <a:cubicBezTo>
                    <a:pt x="679" y="74"/>
                    <a:pt x="679" y="74"/>
                    <a:pt x="679" y="74"/>
                  </a:cubicBezTo>
                  <a:cubicBezTo>
                    <a:pt x="680" y="75"/>
                    <a:pt x="680" y="75"/>
                    <a:pt x="680" y="75"/>
                  </a:cubicBezTo>
                  <a:cubicBezTo>
                    <a:pt x="680" y="75"/>
                    <a:pt x="680" y="75"/>
                    <a:pt x="680" y="75"/>
                  </a:cubicBezTo>
                  <a:cubicBezTo>
                    <a:pt x="680" y="75"/>
                    <a:pt x="681" y="75"/>
                    <a:pt x="681" y="75"/>
                  </a:cubicBezTo>
                  <a:cubicBezTo>
                    <a:pt x="681" y="75"/>
                    <a:pt x="681" y="75"/>
                    <a:pt x="681" y="75"/>
                  </a:cubicBezTo>
                  <a:cubicBezTo>
                    <a:pt x="681" y="75"/>
                    <a:pt x="681" y="75"/>
                    <a:pt x="682" y="75"/>
                  </a:cubicBezTo>
                  <a:cubicBezTo>
                    <a:pt x="682" y="75"/>
                    <a:pt x="682" y="75"/>
                    <a:pt x="682" y="75"/>
                  </a:cubicBezTo>
                  <a:cubicBezTo>
                    <a:pt x="682" y="76"/>
                    <a:pt x="682" y="76"/>
                    <a:pt x="682" y="76"/>
                  </a:cubicBezTo>
                  <a:cubicBezTo>
                    <a:pt x="682" y="76"/>
                    <a:pt x="682" y="76"/>
                    <a:pt x="682" y="76"/>
                  </a:cubicBezTo>
                  <a:cubicBezTo>
                    <a:pt x="682" y="76"/>
                    <a:pt x="682" y="76"/>
                    <a:pt x="683" y="76"/>
                  </a:cubicBezTo>
                  <a:cubicBezTo>
                    <a:pt x="683" y="76"/>
                    <a:pt x="683" y="76"/>
                    <a:pt x="683" y="76"/>
                  </a:cubicBezTo>
                  <a:cubicBezTo>
                    <a:pt x="683" y="76"/>
                    <a:pt x="683" y="76"/>
                    <a:pt x="683" y="76"/>
                  </a:cubicBezTo>
                  <a:cubicBezTo>
                    <a:pt x="683" y="76"/>
                    <a:pt x="683" y="76"/>
                    <a:pt x="683" y="76"/>
                  </a:cubicBezTo>
                  <a:cubicBezTo>
                    <a:pt x="683" y="77"/>
                    <a:pt x="684" y="77"/>
                    <a:pt x="684" y="77"/>
                  </a:cubicBezTo>
                  <a:cubicBezTo>
                    <a:pt x="684" y="77"/>
                    <a:pt x="684" y="77"/>
                    <a:pt x="684" y="77"/>
                  </a:cubicBezTo>
                  <a:cubicBezTo>
                    <a:pt x="684" y="77"/>
                    <a:pt x="684" y="77"/>
                    <a:pt x="684" y="77"/>
                  </a:cubicBezTo>
                  <a:cubicBezTo>
                    <a:pt x="684" y="77"/>
                    <a:pt x="684" y="77"/>
                    <a:pt x="684" y="77"/>
                  </a:cubicBezTo>
                  <a:cubicBezTo>
                    <a:pt x="684" y="77"/>
                    <a:pt x="685" y="77"/>
                    <a:pt x="685" y="77"/>
                  </a:cubicBezTo>
                  <a:cubicBezTo>
                    <a:pt x="685" y="77"/>
                    <a:pt x="685" y="77"/>
                    <a:pt x="685" y="77"/>
                  </a:cubicBezTo>
                  <a:cubicBezTo>
                    <a:pt x="685" y="78"/>
                    <a:pt x="685" y="78"/>
                    <a:pt x="686" y="78"/>
                  </a:cubicBezTo>
                  <a:cubicBezTo>
                    <a:pt x="686" y="78"/>
                    <a:pt x="686" y="78"/>
                    <a:pt x="686" y="78"/>
                  </a:cubicBezTo>
                  <a:cubicBezTo>
                    <a:pt x="686" y="78"/>
                    <a:pt x="686" y="78"/>
                    <a:pt x="686" y="79"/>
                  </a:cubicBezTo>
                  <a:cubicBezTo>
                    <a:pt x="686" y="79"/>
                    <a:pt x="686" y="79"/>
                    <a:pt x="686" y="79"/>
                  </a:cubicBezTo>
                  <a:cubicBezTo>
                    <a:pt x="686" y="79"/>
                    <a:pt x="686" y="79"/>
                    <a:pt x="686" y="79"/>
                  </a:cubicBezTo>
                  <a:cubicBezTo>
                    <a:pt x="686" y="79"/>
                    <a:pt x="686" y="79"/>
                    <a:pt x="686" y="79"/>
                  </a:cubicBezTo>
                  <a:cubicBezTo>
                    <a:pt x="687" y="79"/>
                    <a:pt x="687" y="79"/>
                    <a:pt x="687" y="79"/>
                  </a:cubicBezTo>
                  <a:cubicBezTo>
                    <a:pt x="687" y="79"/>
                    <a:pt x="687" y="79"/>
                    <a:pt x="687" y="79"/>
                  </a:cubicBezTo>
                  <a:cubicBezTo>
                    <a:pt x="687" y="79"/>
                    <a:pt x="687" y="80"/>
                    <a:pt x="687" y="80"/>
                  </a:cubicBezTo>
                  <a:cubicBezTo>
                    <a:pt x="687" y="80"/>
                    <a:pt x="687" y="80"/>
                    <a:pt x="687" y="80"/>
                  </a:cubicBezTo>
                  <a:cubicBezTo>
                    <a:pt x="687" y="80"/>
                    <a:pt x="687" y="80"/>
                    <a:pt x="687" y="80"/>
                  </a:cubicBezTo>
                  <a:cubicBezTo>
                    <a:pt x="688" y="80"/>
                    <a:pt x="688" y="80"/>
                    <a:pt x="688" y="80"/>
                  </a:cubicBezTo>
                  <a:cubicBezTo>
                    <a:pt x="688" y="80"/>
                    <a:pt x="688" y="80"/>
                    <a:pt x="688" y="80"/>
                  </a:cubicBezTo>
                  <a:cubicBezTo>
                    <a:pt x="688" y="81"/>
                    <a:pt x="688" y="81"/>
                    <a:pt x="688" y="81"/>
                  </a:cubicBezTo>
                  <a:cubicBezTo>
                    <a:pt x="688" y="81"/>
                    <a:pt x="688" y="81"/>
                    <a:pt x="688" y="81"/>
                  </a:cubicBezTo>
                  <a:cubicBezTo>
                    <a:pt x="688" y="81"/>
                    <a:pt x="688" y="82"/>
                    <a:pt x="688" y="82"/>
                  </a:cubicBezTo>
                  <a:cubicBezTo>
                    <a:pt x="688" y="82"/>
                    <a:pt x="688" y="82"/>
                    <a:pt x="688" y="82"/>
                  </a:cubicBezTo>
                  <a:cubicBezTo>
                    <a:pt x="688" y="84"/>
                    <a:pt x="688" y="85"/>
                    <a:pt x="688" y="87"/>
                  </a:cubicBezTo>
                  <a:cubicBezTo>
                    <a:pt x="688" y="87"/>
                    <a:pt x="688" y="87"/>
                    <a:pt x="688" y="87"/>
                  </a:cubicBezTo>
                  <a:cubicBezTo>
                    <a:pt x="688" y="87"/>
                    <a:pt x="688" y="88"/>
                    <a:pt x="688" y="88"/>
                  </a:cubicBezTo>
                  <a:cubicBezTo>
                    <a:pt x="688" y="88"/>
                    <a:pt x="688" y="88"/>
                    <a:pt x="688" y="88"/>
                  </a:cubicBezTo>
                  <a:cubicBezTo>
                    <a:pt x="688" y="88"/>
                    <a:pt x="688" y="88"/>
                    <a:pt x="688" y="88"/>
                  </a:cubicBezTo>
                  <a:cubicBezTo>
                    <a:pt x="688" y="88"/>
                    <a:pt x="688" y="89"/>
                    <a:pt x="687" y="89"/>
                  </a:cubicBezTo>
                  <a:cubicBezTo>
                    <a:pt x="687" y="89"/>
                    <a:pt x="687" y="89"/>
                    <a:pt x="687" y="89"/>
                  </a:cubicBezTo>
                  <a:cubicBezTo>
                    <a:pt x="687" y="89"/>
                    <a:pt x="687" y="89"/>
                    <a:pt x="687" y="89"/>
                  </a:cubicBezTo>
                  <a:cubicBezTo>
                    <a:pt x="687" y="89"/>
                    <a:pt x="687" y="89"/>
                    <a:pt x="687" y="89"/>
                  </a:cubicBezTo>
                  <a:cubicBezTo>
                    <a:pt x="687" y="89"/>
                    <a:pt x="687" y="90"/>
                    <a:pt x="687" y="90"/>
                  </a:cubicBezTo>
                  <a:cubicBezTo>
                    <a:pt x="687" y="90"/>
                    <a:pt x="687" y="90"/>
                    <a:pt x="687" y="90"/>
                  </a:cubicBezTo>
                  <a:cubicBezTo>
                    <a:pt x="687" y="90"/>
                    <a:pt x="687" y="90"/>
                    <a:pt x="686" y="90"/>
                  </a:cubicBezTo>
                  <a:cubicBezTo>
                    <a:pt x="686" y="90"/>
                    <a:pt x="686" y="90"/>
                    <a:pt x="686" y="90"/>
                  </a:cubicBezTo>
                  <a:cubicBezTo>
                    <a:pt x="686" y="90"/>
                    <a:pt x="686" y="91"/>
                    <a:pt x="686" y="91"/>
                  </a:cubicBezTo>
                  <a:cubicBezTo>
                    <a:pt x="686" y="91"/>
                    <a:pt x="686" y="91"/>
                    <a:pt x="686" y="91"/>
                  </a:cubicBezTo>
                  <a:cubicBezTo>
                    <a:pt x="686" y="91"/>
                    <a:pt x="686" y="91"/>
                    <a:pt x="686" y="91"/>
                  </a:cubicBezTo>
                  <a:cubicBezTo>
                    <a:pt x="686" y="91"/>
                    <a:pt x="686" y="91"/>
                    <a:pt x="686" y="91"/>
                  </a:cubicBezTo>
                  <a:cubicBezTo>
                    <a:pt x="686" y="91"/>
                    <a:pt x="685" y="91"/>
                    <a:pt x="685" y="91"/>
                  </a:cubicBezTo>
                  <a:cubicBezTo>
                    <a:pt x="685" y="91"/>
                    <a:pt x="685" y="91"/>
                    <a:pt x="685" y="91"/>
                  </a:cubicBezTo>
                  <a:cubicBezTo>
                    <a:pt x="685" y="92"/>
                    <a:pt x="685" y="92"/>
                    <a:pt x="685" y="92"/>
                  </a:cubicBezTo>
                  <a:cubicBezTo>
                    <a:pt x="685" y="92"/>
                    <a:pt x="685" y="92"/>
                    <a:pt x="685" y="92"/>
                  </a:cubicBezTo>
                  <a:cubicBezTo>
                    <a:pt x="685" y="92"/>
                    <a:pt x="684" y="92"/>
                    <a:pt x="684" y="92"/>
                  </a:cubicBezTo>
                  <a:cubicBezTo>
                    <a:pt x="684" y="92"/>
                    <a:pt x="684" y="92"/>
                    <a:pt x="684" y="92"/>
                  </a:cubicBezTo>
                  <a:cubicBezTo>
                    <a:pt x="684" y="92"/>
                    <a:pt x="684" y="92"/>
                    <a:pt x="684" y="92"/>
                  </a:cubicBezTo>
                  <a:cubicBezTo>
                    <a:pt x="684" y="93"/>
                    <a:pt x="684" y="93"/>
                    <a:pt x="684" y="93"/>
                  </a:cubicBezTo>
                  <a:cubicBezTo>
                    <a:pt x="683" y="93"/>
                    <a:pt x="683" y="93"/>
                    <a:pt x="683" y="93"/>
                  </a:cubicBezTo>
                  <a:cubicBezTo>
                    <a:pt x="683" y="93"/>
                    <a:pt x="683" y="93"/>
                    <a:pt x="683" y="93"/>
                  </a:cubicBezTo>
                  <a:cubicBezTo>
                    <a:pt x="683" y="93"/>
                    <a:pt x="683" y="93"/>
                    <a:pt x="683" y="93"/>
                  </a:cubicBezTo>
                  <a:cubicBezTo>
                    <a:pt x="682" y="93"/>
                    <a:pt x="682" y="93"/>
                    <a:pt x="682" y="93"/>
                  </a:cubicBezTo>
                  <a:cubicBezTo>
                    <a:pt x="681" y="93"/>
                    <a:pt x="681" y="93"/>
                    <a:pt x="681" y="93"/>
                  </a:cubicBezTo>
                  <a:cubicBezTo>
                    <a:pt x="681" y="93"/>
                    <a:pt x="681" y="93"/>
                    <a:pt x="681" y="93"/>
                  </a:cubicBezTo>
                  <a:cubicBezTo>
                    <a:pt x="681" y="93"/>
                    <a:pt x="680" y="93"/>
                    <a:pt x="680" y="94"/>
                  </a:cubicBezTo>
                  <a:cubicBezTo>
                    <a:pt x="680" y="94"/>
                    <a:pt x="680" y="94"/>
                    <a:pt x="680" y="94"/>
                  </a:cubicBezTo>
                  <a:cubicBezTo>
                    <a:pt x="677" y="94"/>
                    <a:pt x="675" y="94"/>
                    <a:pt x="672" y="94"/>
                  </a:cubicBezTo>
                  <a:cubicBezTo>
                    <a:pt x="672" y="94"/>
                    <a:pt x="672" y="94"/>
                    <a:pt x="672" y="93"/>
                  </a:cubicBezTo>
                  <a:cubicBezTo>
                    <a:pt x="671" y="93"/>
                    <a:pt x="671" y="93"/>
                    <a:pt x="670" y="93"/>
                  </a:cubicBezTo>
                  <a:cubicBezTo>
                    <a:pt x="670" y="93"/>
                    <a:pt x="670" y="93"/>
                    <a:pt x="670" y="93"/>
                  </a:cubicBezTo>
                  <a:cubicBezTo>
                    <a:pt x="670" y="93"/>
                    <a:pt x="670" y="93"/>
                    <a:pt x="670" y="93"/>
                  </a:cubicBezTo>
                  <a:cubicBezTo>
                    <a:pt x="670" y="93"/>
                    <a:pt x="669" y="93"/>
                    <a:pt x="669" y="93"/>
                  </a:cubicBezTo>
                  <a:cubicBezTo>
                    <a:pt x="669" y="93"/>
                    <a:pt x="669" y="93"/>
                    <a:pt x="669" y="93"/>
                  </a:cubicBezTo>
                  <a:cubicBezTo>
                    <a:pt x="669" y="93"/>
                    <a:pt x="669" y="93"/>
                    <a:pt x="669" y="93"/>
                  </a:cubicBezTo>
                  <a:cubicBezTo>
                    <a:pt x="668" y="93"/>
                    <a:pt x="668" y="93"/>
                    <a:pt x="668" y="92"/>
                  </a:cubicBezTo>
                  <a:cubicBezTo>
                    <a:pt x="668" y="92"/>
                    <a:pt x="668" y="92"/>
                    <a:pt x="668" y="92"/>
                  </a:cubicBezTo>
                  <a:cubicBezTo>
                    <a:pt x="667" y="92"/>
                    <a:pt x="667" y="92"/>
                    <a:pt x="667" y="92"/>
                  </a:cubicBezTo>
                  <a:cubicBezTo>
                    <a:pt x="667" y="92"/>
                    <a:pt x="667" y="92"/>
                    <a:pt x="667" y="92"/>
                  </a:cubicBezTo>
                  <a:cubicBezTo>
                    <a:pt x="666" y="92"/>
                    <a:pt x="666" y="92"/>
                    <a:pt x="666" y="92"/>
                  </a:cubicBezTo>
                  <a:cubicBezTo>
                    <a:pt x="666" y="92"/>
                    <a:pt x="666" y="92"/>
                    <a:pt x="666" y="92"/>
                  </a:cubicBezTo>
                  <a:cubicBezTo>
                    <a:pt x="665" y="92"/>
                    <a:pt x="665" y="92"/>
                    <a:pt x="665" y="91"/>
                  </a:cubicBezTo>
                  <a:cubicBezTo>
                    <a:pt x="665" y="91"/>
                    <a:pt x="665" y="91"/>
                    <a:pt x="665" y="91"/>
                  </a:cubicBezTo>
                  <a:cubicBezTo>
                    <a:pt x="665" y="91"/>
                    <a:pt x="664" y="91"/>
                    <a:pt x="664" y="91"/>
                  </a:cubicBezTo>
                  <a:cubicBezTo>
                    <a:pt x="664" y="91"/>
                    <a:pt x="664" y="91"/>
                    <a:pt x="664" y="91"/>
                  </a:cubicBezTo>
                  <a:cubicBezTo>
                    <a:pt x="664" y="91"/>
                    <a:pt x="664" y="91"/>
                    <a:pt x="663" y="91"/>
                  </a:cubicBezTo>
                  <a:cubicBezTo>
                    <a:pt x="663" y="91"/>
                    <a:pt x="663" y="91"/>
                    <a:pt x="663" y="91"/>
                  </a:cubicBezTo>
                  <a:cubicBezTo>
                    <a:pt x="663" y="91"/>
                    <a:pt x="663" y="91"/>
                    <a:pt x="663" y="90"/>
                  </a:cubicBezTo>
                  <a:cubicBezTo>
                    <a:pt x="663" y="90"/>
                    <a:pt x="663" y="90"/>
                    <a:pt x="663" y="90"/>
                  </a:cubicBezTo>
                  <a:cubicBezTo>
                    <a:pt x="663" y="90"/>
                    <a:pt x="662" y="90"/>
                    <a:pt x="662" y="90"/>
                  </a:cubicBezTo>
                  <a:cubicBezTo>
                    <a:pt x="662" y="90"/>
                    <a:pt x="662" y="90"/>
                    <a:pt x="662" y="90"/>
                  </a:cubicBezTo>
                  <a:cubicBezTo>
                    <a:pt x="662" y="90"/>
                    <a:pt x="662" y="90"/>
                    <a:pt x="662" y="90"/>
                  </a:cubicBezTo>
                  <a:cubicBezTo>
                    <a:pt x="662" y="90"/>
                    <a:pt x="662" y="90"/>
                    <a:pt x="662" y="90"/>
                  </a:cubicBezTo>
                  <a:cubicBezTo>
                    <a:pt x="662" y="89"/>
                    <a:pt x="661" y="90"/>
                    <a:pt x="661" y="89"/>
                  </a:cubicBezTo>
                  <a:cubicBezTo>
                    <a:pt x="661" y="89"/>
                    <a:pt x="661" y="89"/>
                    <a:pt x="661" y="89"/>
                  </a:cubicBezTo>
                  <a:cubicBezTo>
                    <a:pt x="661" y="89"/>
                    <a:pt x="661" y="89"/>
                    <a:pt x="661" y="89"/>
                  </a:cubicBezTo>
                  <a:cubicBezTo>
                    <a:pt x="661" y="89"/>
                    <a:pt x="661" y="89"/>
                    <a:pt x="661" y="89"/>
                  </a:cubicBezTo>
                  <a:cubicBezTo>
                    <a:pt x="660" y="89"/>
                    <a:pt x="660" y="89"/>
                    <a:pt x="660" y="88"/>
                  </a:cubicBezTo>
                  <a:cubicBezTo>
                    <a:pt x="660" y="88"/>
                    <a:pt x="660" y="88"/>
                    <a:pt x="660" y="88"/>
                  </a:cubicBezTo>
                  <a:cubicBezTo>
                    <a:pt x="659" y="88"/>
                    <a:pt x="659" y="88"/>
                    <a:pt x="659" y="88"/>
                  </a:cubicBezTo>
                  <a:cubicBezTo>
                    <a:pt x="659" y="88"/>
                    <a:pt x="659" y="88"/>
                    <a:pt x="659" y="88"/>
                  </a:cubicBezTo>
                  <a:cubicBezTo>
                    <a:pt x="659" y="88"/>
                    <a:pt x="659" y="87"/>
                    <a:pt x="658" y="88"/>
                  </a:cubicBezTo>
                  <a:cubicBezTo>
                    <a:pt x="658" y="91"/>
                    <a:pt x="658" y="95"/>
                    <a:pt x="658" y="99"/>
                  </a:cubicBezTo>
                  <a:cubicBezTo>
                    <a:pt x="658" y="99"/>
                    <a:pt x="658" y="99"/>
                    <a:pt x="659" y="99"/>
                  </a:cubicBezTo>
                  <a:cubicBezTo>
                    <a:pt x="659" y="99"/>
                    <a:pt x="659" y="99"/>
                    <a:pt x="659" y="99"/>
                  </a:cubicBezTo>
                  <a:cubicBezTo>
                    <a:pt x="659" y="100"/>
                    <a:pt x="659" y="100"/>
                    <a:pt x="659" y="100"/>
                  </a:cubicBezTo>
                  <a:cubicBezTo>
                    <a:pt x="659" y="100"/>
                    <a:pt x="659" y="100"/>
                    <a:pt x="659" y="100"/>
                  </a:cubicBezTo>
                  <a:cubicBezTo>
                    <a:pt x="659" y="100"/>
                    <a:pt x="660" y="100"/>
                    <a:pt x="660" y="100"/>
                  </a:cubicBezTo>
                  <a:cubicBezTo>
                    <a:pt x="660" y="100"/>
                    <a:pt x="660" y="100"/>
                    <a:pt x="660" y="100"/>
                  </a:cubicBezTo>
                  <a:cubicBezTo>
                    <a:pt x="660" y="100"/>
                    <a:pt x="661" y="100"/>
                    <a:pt x="661" y="100"/>
                  </a:cubicBezTo>
                  <a:cubicBezTo>
                    <a:pt x="661" y="100"/>
                    <a:pt x="661" y="100"/>
                    <a:pt x="661" y="100"/>
                  </a:cubicBezTo>
                  <a:cubicBezTo>
                    <a:pt x="661" y="101"/>
                    <a:pt x="661" y="101"/>
                    <a:pt x="661" y="101"/>
                  </a:cubicBezTo>
                  <a:cubicBezTo>
                    <a:pt x="661" y="101"/>
                    <a:pt x="662" y="101"/>
                    <a:pt x="662" y="101"/>
                  </a:cubicBezTo>
                  <a:cubicBezTo>
                    <a:pt x="662" y="101"/>
                    <a:pt x="662" y="101"/>
                    <a:pt x="662" y="101"/>
                  </a:cubicBezTo>
                  <a:cubicBezTo>
                    <a:pt x="662" y="101"/>
                    <a:pt x="662" y="101"/>
                    <a:pt x="662" y="101"/>
                  </a:cubicBezTo>
                  <a:cubicBezTo>
                    <a:pt x="663" y="101"/>
                    <a:pt x="663" y="101"/>
                    <a:pt x="663" y="101"/>
                  </a:cubicBezTo>
                  <a:cubicBezTo>
                    <a:pt x="663" y="101"/>
                    <a:pt x="663" y="101"/>
                    <a:pt x="663" y="101"/>
                  </a:cubicBezTo>
                  <a:cubicBezTo>
                    <a:pt x="663" y="101"/>
                    <a:pt x="663" y="101"/>
                    <a:pt x="663" y="101"/>
                  </a:cubicBezTo>
                  <a:cubicBezTo>
                    <a:pt x="663" y="101"/>
                    <a:pt x="663" y="101"/>
                    <a:pt x="663" y="101"/>
                  </a:cubicBezTo>
                  <a:cubicBezTo>
                    <a:pt x="664" y="102"/>
                    <a:pt x="664" y="102"/>
                    <a:pt x="665" y="102"/>
                  </a:cubicBezTo>
                  <a:cubicBezTo>
                    <a:pt x="665" y="102"/>
                    <a:pt x="665" y="102"/>
                    <a:pt x="665" y="102"/>
                  </a:cubicBezTo>
                  <a:cubicBezTo>
                    <a:pt x="665" y="102"/>
                    <a:pt x="665" y="102"/>
                    <a:pt x="665" y="102"/>
                  </a:cubicBezTo>
                  <a:cubicBezTo>
                    <a:pt x="665" y="102"/>
                    <a:pt x="666" y="102"/>
                    <a:pt x="666" y="102"/>
                  </a:cubicBezTo>
                  <a:cubicBezTo>
                    <a:pt x="666" y="102"/>
                    <a:pt x="666" y="102"/>
                    <a:pt x="666" y="102"/>
                  </a:cubicBezTo>
                  <a:cubicBezTo>
                    <a:pt x="666" y="102"/>
                    <a:pt x="666" y="102"/>
                    <a:pt x="666" y="102"/>
                  </a:cubicBezTo>
                  <a:cubicBezTo>
                    <a:pt x="667" y="102"/>
                    <a:pt x="667" y="102"/>
                    <a:pt x="667" y="103"/>
                  </a:cubicBezTo>
                  <a:cubicBezTo>
                    <a:pt x="668" y="102"/>
                    <a:pt x="668" y="102"/>
                    <a:pt x="668" y="102"/>
                  </a:cubicBezTo>
                  <a:cubicBezTo>
                    <a:pt x="668" y="103"/>
                    <a:pt x="668" y="103"/>
                    <a:pt x="668" y="103"/>
                  </a:cubicBezTo>
                  <a:cubicBezTo>
                    <a:pt x="668" y="103"/>
                    <a:pt x="669" y="103"/>
                    <a:pt x="669" y="103"/>
                  </a:cubicBezTo>
                  <a:cubicBezTo>
                    <a:pt x="670" y="103"/>
                    <a:pt x="670" y="103"/>
                    <a:pt x="670" y="103"/>
                  </a:cubicBezTo>
                  <a:cubicBezTo>
                    <a:pt x="671" y="103"/>
                    <a:pt x="672" y="103"/>
                    <a:pt x="673" y="103"/>
                  </a:cubicBezTo>
                  <a:cubicBezTo>
                    <a:pt x="674" y="103"/>
                    <a:pt x="675" y="103"/>
                    <a:pt x="676" y="103"/>
                  </a:cubicBezTo>
                  <a:cubicBezTo>
                    <a:pt x="678" y="103"/>
                    <a:pt x="679" y="103"/>
                    <a:pt x="680" y="103"/>
                  </a:cubicBezTo>
                  <a:cubicBezTo>
                    <a:pt x="680" y="103"/>
                    <a:pt x="680" y="103"/>
                    <a:pt x="681" y="103"/>
                  </a:cubicBezTo>
                  <a:cubicBezTo>
                    <a:pt x="681" y="103"/>
                    <a:pt x="682" y="103"/>
                    <a:pt x="682" y="103"/>
                  </a:cubicBezTo>
                  <a:cubicBezTo>
                    <a:pt x="682" y="102"/>
                    <a:pt x="682" y="102"/>
                    <a:pt x="682" y="102"/>
                  </a:cubicBezTo>
                  <a:cubicBezTo>
                    <a:pt x="683" y="103"/>
                    <a:pt x="683" y="103"/>
                    <a:pt x="683" y="103"/>
                  </a:cubicBezTo>
                  <a:cubicBezTo>
                    <a:pt x="683" y="102"/>
                    <a:pt x="684" y="103"/>
                    <a:pt x="684" y="102"/>
                  </a:cubicBezTo>
                  <a:cubicBezTo>
                    <a:pt x="684" y="102"/>
                    <a:pt x="684" y="102"/>
                    <a:pt x="684" y="102"/>
                  </a:cubicBezTo>
                  <a:cubicBezTo>
                    <a:pt x="684" y="102"/>
                    <a:pt x="685" y="102"/>
                    <a:pt x="685" y="102"/>
                  </a:cubicBezTo>
                  <a:cubicBezTo>
                    <a:pt x="685" y="102"/>
                    <a:pt x="685" y="102"/>
                    <a:pt x="685" y="102"/>
                  </a:cubicBezTo>
                  <a:cubicBezTo>
                    <a:pt x="685" y="102"/>
                    <a:pt x="685" y="102"/>
                    <a:pt x="685" y="102"/>
                  </a:cubicBezTo>
                  <a:cubicBezTo>
                    <a:pt x="686" y="102"/>
                    <a:pt x="686" y="102"/>
                    <a:pt x="686" y="102"/>
                  </a:cubicBezTo>
                  <a:cubicBezTo>
                    <a:pt x="686" y="101"/>
                    <a:pt x="686" y="101"/>
                    <a:pt x="686" y="101"/>
                  </a:cubicBezTo>
                  <a:cubicBezTo>
                    <a:pt x="686" y="101"/>
                    <a:pt x="686" y="101"/>
                    <a:pt x="686" y="101"/>
                  </a:cubicBezTo>
                  <a:cubicBezTo>
                    <a:pt x="687" y="101"/>
                    <a:pt x="687" y="101"/>
                    <a:pt x="687" y="101"/>
                  </a:cubicBezTo>
                  <a:cubicBezTo>
                    <a:pt x="687" y="101"/>
                    <a:pt x="687" y="101"/>
                    <a:pt x="687" y="101"/>
                  </a:cubicBezTo>
                  <a:cubicBezTo>
                    <a:pt x="687" y="101"/>
                    <a:pt x="688" y="101"/>
                    <a:pt x="688" y="101"/>
                  </a:cubicBezTo>
                  <a:cubicBezTo>
                    <a:pt x="688" y="101"/>
                    <a:pt x="688" y="101"/>
                    <a:pt x="688" y="101"/>
                  </a:cubicBezTo>
                  <a:cubicBezTo>
                    <a:pt x="688" y="101"/>
                    <a:pt x="688" y="101"/>
                    <a:pt x="688" y="101"/>
                  </a:cubicBezTo>
                  <a:cubicBezTo>
                    <a:pt x="688" y="101"/>
                    <a:pt x="689" y="101"/>
                    <a:pt x="689" y="100"/>
                  </a:cubicBezTo>
                  <a:cubicBezTo>
                    <a:pt x="689" y="100"/>
                    <a:pt x="689" y="100"/>
                    <a:pt x="689" y="100"/>
                  </a:cubicBezTo>
                  <a:cubicBezTo>
                    <a:pt x="689" y="100"/>
                    <a:pt x="689" y="100"/>
                    <a:pt x="690" y="100"/>
                  </a:cubicBezTo>
                  <a:cubicBezTo>
                    <a:pt x="689" y="100"/>
                    <a:pt x="689" y="100"/>
                    <a:pt x="689" y="100"/>
                  </a:cubicBezTo>
                  <a:cubicBezTo>
                    <a:pt x="690" y="100"/>
                    <a:pt x="690" y="100"/>
                    <a:pt x="690" y="100"/>
                  </a:cubicBezTo>
                  <a:cubicBezTo>
                    <a:pt x="690" y="100"/>
                    <a:pt x="690" y="100"/>
                    <a:pt x="690" y="100"/>
                  </a:cubicBezTo>
                  <a:cubicBezTo>
                    <a:pt x="690" y="100"/>
                    <a:pt x="690" y="100"/>
                    <a:pt x="690" y="100"/>
                  </a:cubicBezTo>
                  <a:cubicBezTo>
                    <a:pt x="690" y="100"/>
                    <a:pt x="690" y="100"/>
                    <a:pt x="691" y="99"/>
                  </a:cubicBezTo>
                  <a:cubicBezTo>
                    <a:pt x="691" y="99"/>
                    <a:pt x="691" y="99"/>
                    <a:pt x="691" y="99"/>
                  </a:cubicBezTo>
                  <a:cubicBezTo>
                    <a:pt x="691" y="99"/>
                    <a:pt x="691" y="99"/>
                    <a:pt x="691" y="99"/>
                  </a:cubicBezTo>
                  <a:cubicBezTo>
                    <a:pt x="691" y="99"/>
                    <a:pt x="691" y="99"/>
                    <a:pt x="691" y="99"/>
                  </a:cubicBezTo>
                  <a:cubicBezTo>
                    <a:pt x="691" y="99"/>
                    <a:pt x="692" y="99"/>
                    <a:pt x="692" y="99"/>
                  </a:cubicBezTo>
                  <a:cubicBezTo>
                    <a:pt x="692" y="99"/>
                    <a:pt x="692" y="99"/>
                    <a:pt x="692" y="99"/>
                  </a:cubicBezTo>
                  <a:cubicBezTo>
                    <a:pt x="692" y="99"/>
                    <a:pt x="692" y="99"/>
                    <a:pt x="692" y="98"/>
                  </a:cubicBezTo>
                  <a:cubicBezTo>
                    <a:pt x="692" y="98"/>
                    <a:pt x="692" y="98"/>
                    <a:pt x="692" y="98"/>
                  </a:cubicBezTo>
                  <a:cubicBezTo>
                    <a:pt x="692" y="98"/>
                    <a:pt x="693" y="98"/>
                    <a:pt x="693" y="98"/>
                  </a:cubicBezTo>
                  <a:cubicBezTo>
                    <a:pt x="693" y="98"/>
                    <a:pt x="693" y="98"/>
                    <a:pt x="693" y="98"/>
                  </a:cubicBezTo>
                  <a:cubicBezTo>
                    <a:pt x="693" y="98"/>
                    <a:pt x="693" y="98"/>
                    <a:pt x="693" y="98"/>
                  </a:cubicBezTo>
                  <a:cubicBezTo>
                    <a:pt x="693" y="98"/>
                    <a:pt x="693" y="98"/>
                    <a:pt x="693" y="98"/>
                  </a:cubicBezTo>
                  <a:cubicBezTo>
                    <a:pt x="693" y="97"/>
                    <a:pt x="694" y="97"/>
                    <a:pt x="694" y="97"/>
                  </a:cubicBezTo>
                  <a:cubicBezTo>
                    <a:pt x="694" y="97"/>
                    <a:pt x="694" y="97"/>
                    <a:pt x="694" y="97"/>
                  </a:cubicBezTo>
                  <a:cubicBezTo>
                    <a:pt x="695" y="97"/>
                    <a:pt x="695" y="96"/>
                    <a:pt x="695" y="96"/>
                  </a:cubicBezTo>
                  <a:cubicBezTo>
                    <a:pt x="695" y="96"/>
                    <a:pt x="695" y="96"/>
                    <a:pt x="695" y="96"/>
                  </a:cubicBezTo>
                  <a:cubicBezTo>
                    <a:pt x="695" y="96"/>
                    <a:pt x="695" y="96"/>
                    <a:pt x="695" y="96"/>
                  </a:cubicBezTo>
                  <a:cubicBezTo>
                    <a:pt x="695" y="96"/>
                    <a:pt x="695" y="96"/>
                    <a:pt x="695" y="96"/>
                  </a:cubicBezTo>
                  <a:cubicBezTo>
                    <a:pt x="695" y="96"/>
                    <a:pt x="695" y="95"/>
                    <a:pt x="696" y="95"/>
                  </a:cubicBezTo>
                  <a:cubicBezTo>
                    <a:pt x="696" y="95"/>
                    <a:pt x="696" y="95"/>
                    <a:pt x="696" y="95"/>
                  </a:cubicBezTo>
                  <a:cubicBezTo>
                    <a:pt x="696" y="95"/>
                    <a:pt x="696" y="95"/>
                    <a:pt x="696" y="95"/>
                  </a:cubicBezTo>
                  <a:cubicBezTo>
                    <a:pt x="696" y="95"/>
                    <a:pt x="696" y="95"/>
                    <a:pt x="696" y="95"/>
                  </a:cubicBezTo>
                  <a:cubicBezTo>
                    <a:pt x="696" y="94"/>
                    <a:pt x="696" y="94"/>
                    <a:pt x="696" y="94"/>
                  </a:cubicBezTo>
                  <a:cubicBezTo>
                    <a:pt x="696" y="94"/>
                    <a:pt x="696" y="94"/>
                    <a:pt x="696" y="94"/>
                  </a:cubicBezTo>
                  <a:cubicBezTo>
                    <a:pt x="697" y="94"/>
                    <a:pt x="697" y="94"/>
                    <a:pt x="697" y="94"/>
                  </a:cubicBezTo>
                  <a:cubicBezTo>
                    <a:pt x="697" y="94"/>
                    <a:pt x="697" y="94"/>
                    <a:pt x="697" y="94"/>
                  </a:cubicBezTo>
                  <a:cubicBezTo>
                    <a:pt x="697" y="93"/>
                    <a:pt x="697" y="93"/>
                    <a:pt x="697" y="93"/>
                  </a:cubicBezTo>
                  <a:cubicBezTo>
                    <a:pt x="697" y="93"/>
                    <a:pt x="697" y="93"/>
                    <a:pt x="697" y="93"/>
                  </a:cubicBezTo>
                  <a:cubicBezTo>
                    <a:pt x="697" y="93"/>
                    <a:pt x="697" y="93"/>
                    <a:pt x="698" y="92"/>
                  </a:cubicBezTo>
                  <a:cubicBezTo>
                    <a:pt x="698" y="92"/>
                    <a:pt x="698" y="92"/>
                    <a:pt x="698" y="92"/>
                  </a:cubicBezTo>
                  <a:cubicBezTo>
                    <a:pt x="698" y="92"/>
                    <a:pt x="698" y="92"/>
                    <a:pt x="698" y="92"/>
                  </a:cubicBezTo>
                  <a:cubicBezTo>
                    <a:pt x="698" y="92"/>
                    <a:pt x="698" y="92"/>
                    <a:pt x="698" y="92"/>
                  </a:cubicBezTo>
                  <a:cubicBezTo>
                    <a:pt x="698" y="92"/>
                    <a:pt x="698" y="91"/>
                    <a:pt x="698" y="91"/>
                  </a:cubicBezTo>
                  <a:cubicBezTo>
                    <a:pt x="698" y="91"/>
                    <a:pt x="698" y="91"/>
                    <a:pt x="698" y="91"/>
                  </a:cubicBezTo>
                  <a:cubicBezTo>
                    <a:pt x="698" y="91"/>
                    <a:pt x="698" y="91"/>
                    <a:pt x="699" y="90"/>
                  </a:cubicBezTo>
                  <a:cubicBezTo>
                    <a:pt x="699" y="90"/>
                    <a:pt x="699" y="90"/>
                    <a:pt x="699" y="90"/>
                  </a:cubicBezTo>
                  <a:cubicBezTo>
                    <a:pt x="699" y="90"/>
                    <a:pt x="699" y="90"/>
                    <a:pt x="699" y="90"/>
                  </a:cubicBezTo>
                  <a:cubicBezTo>
                    <a:pt x="699" y="90"/>
                    <a:pt x="699" y="89"/>
                    <a:pt x="699" y="89"/>
                  </a:cubicBezTo>
                  <a:cubicBezTo>
                    <a:pt x="699" y="89"/>
                    <a:pt x="699" y="89"/>
                    <a:pt x="699" y="89"/>
                  </a:cubicBezTo>
                  <a:cubicBezTo>
                    <a:pt x="699" y="89"/>
                    <a:pt x="699" y="88"/>
                    <a:pt x="699" y="88"/>
                  </a:cubicBezTo>
                  <a:cubicBezTo>
                    <a:pt x="699" y="88"/>
                    <a:pt x="699" y="88"/>
                    <a:pt x="699" y="88"/>
                  </a:cubicBezTo>
                  <a:cubicBezTo>
                    <a:pt x="700" y="87"/>
                    <a:pt x="699" y="86"/>
                    <a:pt x="700" y="86"/>
                  </a:cubicBezTo>
                  <a:cubicBezTo>
                    <a:pt x="700" y="85"/>
                    <a:pt x="700" y="85"/>
                    <a:pt x="700" y="85"/>
                  </a:cubicBezTo>
                  <a:cubicBezTo>
                    <a:pt x="700" y="84"/>
                    <a:pt x="700" y="83"/>
                    <a:pt x="700" y="82"/>
                  </a:cubicBezTo>
                  <a:cubicBezTo>
                    <a:pt x="700" y="82"/>
                    <a:pt x="699" y="81"/>
                    <a:pt x="700" y="81"/>
                  </a:cubicBezTo>
                  <a:cubicBezTo>
                    <a:pt x="699" y="81"/>
                    <a:pt x="700" y="80"/>
                    <a:pt x="699" y="79"/>
                  </a:cubicBezTo>
                  <a:cubicBezTo>
                    <a:pt x="699" y="79"/>
                    <a:pt x="699" y="79"/>
                    <a:pt x="699" y="79"/>
                  </a:cubicBezTo>
                  <a:cubicBezTo>
                    <a:pt x="699" y="79"/>
                    <a:pt x="699" y="79"/>
                    <a:pt x="699" y="79"/>
                  </a:cubicBezTo>
                  <a:cubicBezTo>
                    <a:pt x="699" y="79"/>
                    <a:pt x="699" y="78"/>
                    <a:pt x="699" y="78"/>
                  </a:cubicBezTo>
                  <a:cubicBezTo>
                    <a:pt x="699" y="78"/>
                    <a:pt x="699" y="78"/>
                    <a:pt x="699" y="78"/>
                  </a:cubicBezTo>
                  <a:cubicBezTo>
                    <a:pt x="699" y="78"/>
                    <a:pt x="699" y="77"/>
                    <a:pt x="699" y="77"/>
                  </a:cubicBezTo>
                  <a:cubicBezTo>
                    <a:pt x="699" y="77"/>
                    <a:pt x="699" y="77"/>
                    <a:pt x="699" y="77"/>
                  </a:cubicBezTo>
                  <a:cubicBezTo>
                    <a:pt x="698" y="77"/>
                    <a:pt x="698" y="76"/>
                    <a:pt x="698" y="76"/>
                  </a:cubicBezTo>
                  <a:cubicBezTo>
                    <a:pt x="698" y="76"/>
                    <a:pt x="698" y="76"/>
                    <a:pt x="698" y="76"/>
                  </a:cubicBezTo>
                  <a:cubicBezTo>
                    <a:pt x="698" y="76"/>
                    <a:pt x="698" y="76"/>
                    <a:pt x="698" y="76"/>
                  </a:cubicBezTo>
                  <a:cubicBezTo>
                    <a:pt x="698" y="76"/>
                    <a:pt x="698" y="76"/>
                    <a:pt x="698" y="75"/>
                  </a:cubicBezTo>
                  <a:cubicBezTo>
                    <a:pt x="698" y="75"/>
                    <a:pt x="698" y="75"/>
                    <a:pt x="698" y="75"/>
                  </a:cubicBezTo>
                  <a:cubicBezTo>
                    <a:pt x="698" y="75"/>
                    <a:pt x="698" y="75"/>
                    <a:pt x="698" y="75"/>
                  </a:cubicBezTo>
                  <a:cubicBezTo>
                    <a:pt x="698" y="75"/>
                    <a:pt x="698" y="75"/>
                    <a:pt x="698" y="75"/>
                  </a:cubicBezTo>
                  <a:cubicBezTo>
                    <a:pt x="698" y="75"/>
                    <a:pt x="698" y="75"/>
                    <a:pt x="698" y="75"/>
                  </a:cubicBezTo>
                  <a:cubicBezTo>
                    <a:pt x="697" y="75"/>
                    <a:pt x="697" y="74"/>
                    <a:pt x="697" y="74"/>
                  </a:cubicBezTo>
                  <a:cubicBezTo>
                    <a:pt x="697" y="74"/>
                    <a:pt x="697" y="74"/>
                    <a:pt x="697" y="74"/>
                  </a:cubicBezTo>
                  <a:cubicBezTo>
                    <a:pt x="697" y="74"/>
                    <a:pt x="697" y="73"/>
                    <a:pt x="697" y="73"/>
                  </a:cubicBezTo>
                  <a:cubicBezTo>
                    <a:pt x="697" y="73"/>
                    <a:pt x="697" y="73"/>
                    <a:pt x="697" y="73"/>
                  </a:cubicBezTo>
                  <a:cubicBezTo>
                    <a:pt x="697" y="73"/>
                    <a:pt x="697" y="73"/>
                    <a:pt x="696" y="73"/>
                  </a:cubicBezTo>
                  <a:cubicBezTo>
                    <a:pt x="696" y="73"/>
                    <a:pt x="696" y="73"/>
                    <a:pt x="696" y="73"/>
                  </a:cubicBezTo>
                  <a:cubicBezTo>
                    <a:pt x="696" y="73"/>
                    <a:pt x="696" y="73"/>
                    <a:pt x="696" y="73"/>
                  </a:cubicBezTo>
                  <a:cubicBezTo>
                    <a:pt x="696" y="73"/>
                    <a:pt x="696" y="73"/>
                    <a:pt x="696" y="73"/>
                  </a:cubicBezTo>
                  <a:cubicBezTo>
                    <a:pt x="695" y="72"/>
                    <a:pt x="695" y="71"/>
                    <a:pt x="694" y="70"/>
                  </a:cubicBezTo>
                  <a:cubicBezTo>
                    <a:pt x="694" y="70"/>
                    <a:pt x="694" y="70"/>
                    <a:pt x="694" y="70"/>
                  </a:cubicBezTo>
                  <a:cubicBezTo>
                    <a:pt x="694" y="70"/>
                    <a:pt x="693" y="70"/>
                    <a:pt x="693" y="70"/>
                  </a:cubicBezTo>
                  <a:cubicBezTo>
                    <a:pt x="693" y="70"/>
                    <a:pt x="693" y="70"/>
                    <a:pt x="693" y="70"/>
                  </a:cubicBezTo>
                  <a:cubicBezTo>
                    <a:pt x="693" y="70"/>
                    <a:pt x="693" y="70"/>
                    <a:pt x="693" y="70"/>
                  </a:cubicBezTo>
                  <a:cubicBezTo>
                    <a:pt x="693" y="70"/>
                    <a:pt x="693" y="70"/>
                    <a:pt x="693" y="70"/>
                  </a:cubicBezTo>
                  <a:cubicBezTo>
                    <a:pt x="693" y="69"/>
                    <a:pt x="692" y="69"/>
                    <a:pt x="692" y="69"/>
                  </a:cubicBezTo>
                  <a:cubicBezTo>
                    <a:pt x="692" y="69"/>
                    <a:pt x="692" y="69"/>
                    <a:pt x="692" y="69"/>
                  </a:cubicBezTo>
                  <a:cubicBezTo>
                    <a:pt x="692" y="69"/>
                    <a:pt x="692" y="69"/>
                    <a:pt x="692" y="69"/>
                  </a:cubicBezTo>
                  <a:cubicBezTo>
                    <a:pt x="692" y="69"/>
                    <a:pt x="692" y="69"/>
                    <a:pt x="692" y="69"/>
                  </a:cubicBezTo>
                  <a:cubicBezTo>
                    <a:pt x="691" y="68"/>
                    <a:pt x="691" y="68"/>
                    <a:pt x="691" y="68"/>
                  </a:cubicBezTo>
                  <a:cubicBezTo>
                    <a:pt x="691" y="68"/>
                    <a:pt x="691" y="68"/>
                    <a:pt x="691" y="68"/>
                  </a:cubicBezTo>
                  <a:cubicBezTo>
                    <a:pt x="691" y="68"/>
                    <a:pt x="691" y="68"/>
                    <a:pt x="690" y="68"/>
                  </a:cubicBezTo>
                  <a:cubicBezTo>
                    <a:pt x="691" y="68"/>
                    <a:pt x="691" y="68"/>
                    <a:pt x="691" y="68"/>
                  </a:cubicBezTo>
                  <a:cubicBezTo>
                    <a:pt x="690" y="68"/>
                    <a:pt x="690" y="68"/>
                    <a:pt x="690" y="67"/>
                  </a:cubicBezTo>
                  <a:cubicBezTo>
                    <a:pt x="690" y="67"/>
                    <a:pt x="690" y="67"/>
                    <a:pt x="690" y="67"/>
                  </a:cubicBezTo>
                  <a:cubicBezTo>
                    <a:pt x="690" y="67"/>
                    <a:pt x="689" y="67"/>
                    <a:pt x="689" y="67"/>
                  </a:cubicBezTo>
                  <a:cubicBezTo>
                    <a:pt x="689" y="67"/>
                    <a:pt x="689" y="67"/>
                    <a:pt x="689" y="67"/>
                  </a:cubicBezTo>
                  <a:cubicBezTo>
                    <a:pt x="689" y="67"/>
                    <a:pt x="689" y="67"/>
                    <a:pt x="689" y="67"/>
                  </a:cubicBezTo>
                  <a:cubicBezTo>
                    <a:pt x="689" y="67"/>
                    <a:pt x="689" y="67"/>
                    <a:pt x="689" y="67"/>
                  </a:cubicBezTo>
                  <a:cubicBezTo>
                    <a:pt x="689" y="66"/>
                    <a:pt x="688" y="67"/>
                    <a:pt x="688" y="66"/>
                  </a:cubicBezTo>
                  <a:cubicBezTo>
                    <a:pt x="688" y="66"/>
                    <a:pt x="688" y="66"/>
                    <a:pt x="688" y="66"/>
                  </a:cubicBezTo>
                  <a:cubicBezTo>
                    <a:pt x="688" y="66"/>
                    <a:pt x="688" y="66"/>
                    <a:pt x="687" y="66"/>
                  </a:cubicBezTo>
                  <a:cubicBezTo>
                    <a:pt x="687" y="66"/>
                    <a:pt x="687" y="66"/>
                    <a:pt x="687" y="66"/>
                  </a:cubicBezTo>
                  <a:cubicBezTo>
                    <a:pt x="687" y="66"/>
                    <a:pt x="687" y="66"/>
                    <a:pt x="687" y="66"/>
                  </a:cubicBezTo>
                  <a:cubicBezTo>
                    <a:pt x="687" y="66"/>
                    <a:pt x="687" y="66"/>
                    <a:pt x="687" y="66"/>
                  </a:cubicBezTo>
                  <a:cubicBezTo>
                    <a:pt x="687" y="65"/>
                    <a:pt x="686" y="66"/>
                    <a:pt x="686" y="65"/>
                  </a:cubicBezTo>
                  <a:cubicBezTo>
                    <a:pt x="686" y="65"/>
                    <a:pt x="686" y="65"/>
                    <a:pt x="686" y="65"/>
                  </a:cubicBezTo>
                  <a:cubicBezTo>
                    <a:pt x="686" y="65"/>
                    <a:pt x="686" y="65"/>
                    <a:pt x="685" y="65"/>
                  </a:cubicBezTo>
                  <a:cubicBezTo>
                    <a:pt x="685" y="65"/>
                    <a:pt x="685" y="65"/>
                    <a:pt x="685" y="65"/>
                  </a:cubicBezTo>
                  <a:cubicBezTo>
                    <a:pt x="685" y="65"/>
                    <a:pt x="685" y="65"/>
                    <a:pt x="685" y="65"/>
                  </a:cubicBezTo>
                  <a:cubicBezTo>
                    <a:pt x="685" y="65"/>
                    <a:pt x="685" y="65"/>
                    <a:pt x="685" y="65"/>
                  </a:cubicBezTo>
                  <a:cubicBezTo>
                    <a:pt x="684" y="64"/>
                    <a:pt x="684" y="64"/>
                    <a:pt x="684" y="64"/>
                  </a:cubicBezTo>
                  <a:cubicBezTo>
                    <a:pt x="684" y="64"/>
                    <a:pt x="684" y="64"/>
                    <a:pt x="684" y="64"/>
                  </a:cubicBezTo>
                  <a:cubicBezTo>
                    <a:pt x="684" y="64"/>
                    <a:pt x="683" y="64"/>
                    <a:pt x="683" y="64"/>
                  </a:cubicBezTo>
                  <a:cubicBezTo>
                    <a:pt x="683" y="64"/>
                    <a:pt x="683" y="64"/>
                    <a:pt x="683" y="64"/>
                  </a:cubicBezTo>
                  <a:cubicBezTo>
                    <a:pt x="683" y="64"/>
                    <a:pt x="683" y="64"/>
                    <a:pt x="683" y="64"/>
                  </a:cubicBezTo>
                  <a:cubicBezTo>
                    <a:pt x="683" y="64"/>
                    <a:pt x="682" y="64"/>
                    <a:pt x="682" y="64"/>
                  </a:cubicBezTo>
                  <a:cubicBezTo>
                    <a:pt x="682" y="64"/>
                    <a:pt x="682" y="64"/>
                    <a:pt x="682" y="64"/>
                  </a:cubicBezTo>
                  <a:cubicBezTo>
                    <a:pt x="682" y="63"/>
                    <a:pt x="682" y="63"/>
                    <a:pt x="681" y="63"/>
                  </a:cubicBezTo>
                  <a:cubicBezTo>
                    <a:pt x="682" y="63"/>
                    <a:pt x="682" y="63"/>
                    <a:pt x="682" y="63"/>
                  </a:cubicBezTo>
                  <a:cubicBezTo>
                    <a:pt x="681" y="63"/>
                    <a:pt x="681" y="63"/>
                    <a:pt x="681" y="63"/>
                  </a:cubicBezTo>
                  <a:cubicBezTo>
                    <a:pt x="681" y="63"/>
                    <a:pt x="681" y="63"/>
                    <a:pt x="681" y="63"/>
                  </a:cubicBezTo>
                  <a:cubicBezTo>
                    <a:pt x="680" y="63"/>
                    <a:pt x="680" y="63"/>
                    <a:pt x="680" y="63"/>
                  </a:cubicBezTo>
                  <a:cubicBezTo>
                    <a:pt x="680" y="63"/>
                    <a:pt x="680" y="63"/>
                    <a:pt x="680" y="63"/>
                  </a:cubicBezTo>
                  <a:close/>
                  <a:moveTo>
                    <a:pt x="310" y="98"/>
                  </a:moveTo>
                  <a:cubicBezTo>
                    <a:pt x="310" y="99"/>
                    <a:pt x="311" y="99"/>
                    <a:pt x="312" y="100"/>
                  </a:cubicBezTo>
                  <a:cubicBezTo>
                    <a:pt x="316" y="102"/>
                    <a:pt x="321" y="103"/>
                    <a:pt x="326" y="103"/>
                  </a:cubicBezTo>
                  <a:cubicBezTo>
                    <a:pt x="330" y="103"/>
                    <a:pt x="335" y="103"/>
                    <a:pt x="339" y="101"/>
                  </a:cubicBezTo>
                  <a:cubicBezTo>
                    <a:pt x="346" y="98"/>
                    <a:pt x="351" y="93"/>
                    <a:pt x="351" y="84"/>
                  </a:cubicBezTo>
                  <a:cubicBezTo>
                    <a:pt x="352" y="78"/>
                    <a:pt x="350" y="73"/>
                    <a:pt x="345" y="69"/>
                  </a:cubicBezTo>
                  <a:cubicBezTo>
                    <a:pt x="342" y="68"/>
                    <a:pt x="339" y="66"/>
                    <a:pt x="337" y="65"/>
                  </a:cubicBezTo>
                  <a:cubicBezTo>
                    <a:pt x="335" y="64"/>
                    <a:pt x="333" y="63"/>
                    <a:pt x="331" y="62"/>
                  </a:cubicBezTo>
                  <a:cubicBezTo>
                    <a:pt x="328" y="61"/>
                    <a:pt x="326" y="60"/>
                    <a:pt x="325" y="59"/>
                  </a:cubicBezTo>
                  <a:cubicBezTo>
                    <a:pt x="321" y="56"/>
                    <a:pt x="320" y="49"/>
                    <a:pt x="324" y="45"/>
                  </a:cubicBezTo>
                  <a:cubicBezTo>
                    <a:pt x="326" y="43"/>
                    <a:pt x="328" y="42"/>
                    <a:pt x="331" y="42"/>
                  </a:cubicBezTo>
                  <a:cubicBezTo>
                    <a:pt x="337" y="42"/>
                    <a:pt x="342" y="43"/>
                    <a:pt x="347" y="46"/>
                  </a:cubicBezTo>
                  <a:cubicBezTo>
                    <a:pt x="347" y="46"/>
                    <a:pt x="348" y="46"/>
                    <a:pt x="348" y="46"/>
                  </a:cubicBezTo>
                  <a:cubicBezTo>
                    <a:pt x="348" y="43"/>
                    <a:pt x="348" y="41"/>
                    <a:pt x="348" y="38"/>
                  </a:cubicBezTo>
                  <a:cubicBezTo>
                    <a:pt x="348" y="36"/>
                    <a:pt x="348" y="36"/>
                    <a:pt x="347" y="35"/>
                  </a:cubicBezTo>
                  <a:cubicBezTo>
                    <a:pt x="341" y="33"/>
                    <a:pt x="335" y="32"/>
                    <a:pt x="329" y="33"/>
                  </a:cubicBezTo>
                  <a:cubicBezTo>
                    <a:pt x="324" y="34"/>
                    <a:pt x="319" y="36"/>
                    <a:pt x="316" y="39"/>
                  </a:cubicBezTo>
                  <a:cubicBezTo>
                    <a:pt x="312" y="43"/>
                    <a:pt x="310" y="48"/>
                    <a:pt x="310" y="53"/>
                  </a:cubicBezTo>
                  <a:cubicBezTo>
                    <a:pt x="310" y="60"/>
                    <a:pt x="313" y="64"/>
                    <a:pt x="319" y="68"/>
                  </a:cubicBezTo>
                  <a:cubicBezTo>
                    <a:pt x="320" y="69"/>
                    <a:pt x="322" y="70"/>
                    <a:pt x="324" y="71"/>
                  </a:cubicBezTo>
                  <a:cubicBezTo>
                    <a:pt x="326" y="72"/>
                    <a:pt x="329" y="73"/>
                    <a:pt x="332" y="74"/>
                  </a:cubicBezTo>
                  <a:cubicBezTo>
                    <a:pt x="333" y="75"/>
                    <a:pt x="335" y="76"/>
                    <a:pt x="337" y="78"/>
                  </a:cubicBezTo>
                  <a:cubicBezTo>
                    <a:pt x="338" y="79"/>
                    <a:pt x="340" y="80"/>
                    <a:pt x="340" y="82"/>
                  </a:cubicBezTo>
                  <a:cubicBezTo>
                    <a:pt x="341" y="87"/>
                    <a:pt x="340" y="92"/>
                    <a:pt x="334" y="93"/>
                  </a:cubicBezTo>
                  <a:cubicBezTo>
                    <a:pt x="329" y="94"/>
                    <a:pt x="324" y="94"/>
                    <a:pt x="319" y="93"/>
                  </a:cubicBezTo>
                  <a:cubicBezTo>
                    <a:pt x="316" y="92"/>
                    <a:pt x="313" y="90"/>
                    <a:pt x="310" y="87"/>
                  </a:cubicBezTo>
                  <a:cubicBezTo>
                    <a:pt x="310" y="91"/>
                    <a:pt x="310" y="94"/>
                    <a:pt x="310" y="98"/>
                  </a:cubicBezTo>
                  <a:close/>
                  <a:moveTo>
                    <a:pt x="1177" y="95"/>
                  </a:moveTo>
                  <a:cubicBezTo>
                    <a:pt x="1177" y="95"/>
                    <a:pt x="1177" y="95"/>
                    <a:pt x="1177" y="95"/>
                  </a:cubicBezTo>
                  <a:cubicBezTo>
                    <a:pt x="1177" y="95"/>
                    <a:pt x="1177" y="95"/>
                    <a:pt x="1177" y="96"/>
                  </a:cubicBezTo>
                  <a:cubicBezTo>
                    <a:pt x="1177" y="96"/>
                    <a:pt x="1177" y="96"/>
                    <a:pt x="1177" y="96"/>
                  </a:cubicBezTo>
                  <a:cubicBezTo>
                    <a:pt x="1177" y="96"/>
                    <a:pt x="1177" y="96"/>
                    <a:pt x="1177" y="96"/>
                  </a:cubicBezTo>
                  <a:cubicBezTo>
                    <a:pt x="1177" y="96"/>
                    <a:pt x="1177" y="96"/>
                    <a:pt x="1177" y="96"/>
                  </a:cubicBezTo>
                  <a:cubicBezTo>
                    <a:pt x="1177" y="96"/>
                    <a:pt x="1177" y="96"/>
                    <a:pt x="1178" y="97"/>
                  </a:cubicBezTo>
                  <a:cubicBezTo>
                    <a:pt x="1178" y="97"/>
                    <a:pt x="1178" y="97"/>
                    <a:pt x="1178" y="97"/>
                  </a:cubicBezTo>
                  <a:cubicBezTo>
                    <a:pt x="1178" y="97"/>
                    <a:pt x="1178" y="97"/>
                    <a:pt x="1178" y="97"/>
                  </a:cubicBezTo>
                  <a:cubicBezTo>
                    <a:pt x="1178" y="97"/>
                    <a:pt x="1178" y="97"/>
                    <a:pt x="1178" y="97"/>
                  </a:cubicBezTo>
                  <a:cubicBezTo>
                    <a:pt x="1178" y="97"/>
                    <a:pt x="1178" y="98"/>
                    <a:pt x="1178" y="98"/>
                  </a:cubicBezTo>
                  <a:cubicBezTo>
                    <a:pt x="1178" y="98"/>
                    <a:pt x="1178" y="98"/>
                    <a:pt x="1178" y="98"/>
                  </a:cubicBezTo>
                  <a:cubicBezTo>
                    <a:pt x="1178" y="98"/>
                    <a:pt x="1178" y="98"/>
                    <a:pt x="1179" y="98"/>
                  </a:cubicBezTo>
                  <a:cubicBezTo>
                    <a:pt x="1179" y="98"/>
                    <a:pt x="1179" y="98"/>
                    <a:pt x="1179" y="98"/>
                  </a:cubicBezTo>
                  <a:cubicBezTo>
                    <a:pt x="1179" y="98"/>
                    <a:pt x="1179" y="98"/>
                    <a:pt x="1179" y="98"/>
                  </a:cubicBezTo>
                  <a:cubicBezTo>
                    <a:pt x="1179" y="98"/>
                    <a:pt x="1179" y="98"/>
                    <a:pt x="1179" y="98"/>
                  </a:cubicBezTo>
                  <a:cubicBezTo>
                    <a:pt x="1179" y="98"/>
                    <a:pt x="1179" y="99"/>
                    <a:pt x="1179" y="99"/>
                  </a:cubicBezTo>
                  <a:cubicBezTo>
                    <a:pt x="1179" y="99"/>
                    <a:pt x="1179" y="99"/>
                    <a:pt x="1179" y="99"/>
                  </a:cubicBezTo>
                  <a:cubicBezTo>
                    <a:pt x="1179" y="99"/>
                    <a:pt x="1180" y="99"/>
                    <a:pt x="1180" y="99"/>
                  </a:cubicBezTo>
                  <a:cubicBezTo>
                    <a:pt x="1180" y="99"/>
                    <a:pt x="1180" y="99"/>
                    <a:pt x="1180" y="99"/>
                  </a:cubicBezTo>
                  <a:cubicBezTo>
                    <a:pt x="1180" y="99"/>
                    <a:pt x="1180" y="99"/>
                    <a:pt x="1180" y="99"/>
                  </a:cubicBezTo>
                  <a:cubicBezTo>
                    <a:pt x="1180" y="99"/>
                    <a:pt x="1180" y="99"/>
                    <a:pt x="1180" y="99"/>
                  </a:cubicBezTo>
                  <a:cubicBezTo>
                    <a:pt x="1180" y="100"/>
                    <a:pt x="1180" y="100"/>
                    <a:pt x="1180" y="100"/>
                  </a:cubicBezTo>
                  <a:cubicBezTo>
                    <a:pt x="1180" y="100"/>
                    <a:pt x="1180" y="100"/>
                    <a:pt x="1180" y="100"/>
                  </a:cubicBezTo>
                  <a:cubicBezTo>
                    <a:pt x="1180" y="100"/>
                    <a:pt x="1181" y="100"/>
                    <a:pt x="1181" y="100"/>
                  </a:cubicBezTo>
                  <a:cubicBezTo>
                    <a:pt x="1181" y="100"/>
                    <a:pt x="1181" y="100"/>
                    <a:pt x="1181" y="100"/>
                  </a:cubicBezTo>
                  <a:cubicBezTo>
                    <a:pt x="1181" y="100"/>
                    <a:pt x="1181" y="100"/>
                    <a:pt x="1181" y="100"/>
                  </a:cubicBezTo>
                  <a:cubicBezTo>
                    <a:pt x="1181" y="100"/>
                    <a:pt x="1181" y="100"/>
                    <a:pt x="1181" y="100"/>
                  </a:cubicBezTo>
                  <a:cubicBezTo>
                    <a:pt x="1182" y="101"/>
                    <a:pt x="1182" y="101"/>
                    <a:pt x="1182" y="101"/>
                  </a:cubicBezTo>
                  <a:cubicBezTo>
                    <a:pt x="1182" y="101"/>
                    <a:pt x="1182" y="101"/>
                    <a:pt x="1182" y="101"/>
                  </a:cubicBezTo>
                  <a:cubicBezTo>
                    <a:pt x="1182" y="101"/>
                    <a:pt x="1183" y="101"/>
                    <a:pt x="1183" y="101"/>
                  </a:cubicBezTo>
                  <a:cubicBezTo>
                    <a:pt x="1183" y="101"/>
                    <a:pt x="1183" y="101"/>
                    <a:pt x="1183" y="101"/>
                  </a:cubicBezTo>
                  <a:cubicBezTo>
                    <a:pt x="1183" y="101"/>
                    <a:pt x="1183" y="101"/>
                    <a:pt x="1183" y="102"/>
                  </a:cubicBezTo>
                  <a:cubicBezTo>
                    <a:pt x="1183" y="102"/>
                    <a:pt x="1183" y="102"/>
                    <a:pt x="1183" y="102"/>
                  </a:cubicBezTo>
                  <a:cubicBezTo>
                    <a:pt x="1184" y="102"/>
                    <a:pt x="1184" y="102"/>
                    <a:pt x="1184" y="102"/>
                  </a:cubicBezTo>
                  <a:cubicBezTo>
                    <a:pt x="1184" y="102"/>
                    <a:pt x="1184" y="102"/>
                    <a:pt x="1184" y="102"/>
                  </a:cubicBezTo>
                  <a:cubicBezTo>
                    <a:pt x="1184" y="102"/>
                    <a:pt x="1185" y="102"/>
                    <a:pt x="1185" y="102"/>
                  </a:cubicBezTo>
                  <a:cubicBezTo>
                    <a:pt x="1185" y="102"/>
                    <a:pt x="1185" y="102"/>
                    <a:pt x="1185" y="102"/>
                  </a:cubicBezTo>
                  <a:cubicBezTo>
                    <a:pt x="1186" y="103"/>
                    <a:pt x="1186" y="102"/>
                    <a:pt x="1186" y="103"/>
                  </a:cubicBezTo>
                  <a:cubicBezTo>
                    <a:pt x="1187" y="102"/>
                    <a:pt x="1187" y="102"/>
                    <a:pt x="1187" y="102"/>
                  </a:cubicBezTo>
                  <a:cubicBezTo>
                    <a:pt x="1187" y="103"/>
                    <a:pt x="1187" y="103"/>
                    <a:pt x="1187" y="103"/>
                  </a:cubicBezTo>
                  <a:cubicBezTo>
                    <a:pt x="1187" y="103"/>
                    <a:pt x="1188" y="103"/>
                    <a:pt x="1188" y="103"/>
                  </a:cubicBezTo>
                  <a:cubicBezTo>
                    <a:pt x="1189" y="103"/>
                    <a:pt x="1189" y="103"/>
                    <a:pt x="1189" y="103"/>
                  </a:cubicBezTo>
                  <a:cubicBezTo>
                    <a:pt x="1191" y="103"/>
                    <a:pt x="1193" y="103"/>
                    <a:pt x="1195" y="103"/>
                  </a:cubicBezTo>
                  <a:cubicBezTo>
                    <a:pt x="1196" y="103"/>
                    <a:pt x="1196" y="103"/>
                    <a:pt x="1196" y="103"/>
                  </a:cubicBezTo>
                  <a:cubicBezTo>
                    <a:pt x="1196" y="103"/>
                    <a:pt x="1197" y="103"/>
                    <a:pt x="1198" y="103"/>
                  </a:cubicBezTo>
                  <a:cubicBezTo>
                    <a:pt x="1198" y="102"/>
                    <a:pt x="1198" y="102"/>
                    <a:pt x="1198" y="102"/>
                  </a:cubicBezTo>
                  <a:cubicBezTo>
                    <a:pt x="1198" y="103"/>
                    <a:pt x="1198" y="103"/>
                    <a:pt x="1198" y="103"/>
                  </a:cubicBezTo>
                  <a:cubicBezTo>
                    <a:pt x="1198" y="102"/>
                    <a:pt x="1199" y="102"/>
                    <a:pt x="1199" y="102"/>
                  </a:cubicBezTo>
                  <a:cubicBezTo>
                    <a:pt x="1199" y="102"/>
                    <a:pt x="1199" y="102"/>
                    <a:pt x="1199" y="102"/>
                  </a:cubicBezTo>
                  <a:cubicBezTo>
                    <a:pt x="1199" y="102"/>
                    <a:pt x="1200" y="102"/>
                    <a:pt x="1200" y="102"/>
                  </a:cubicBezTo>
                  <a:cubicBezTo>
                    <a:pt x="1200" y="102"/>
                    <a:pt x="1200" y="102"/>
                    <a:pt x="1200" y="102"/>
                  </a:cubicBezTo>
                  <a:cubicBezTo>
                    <a:pt x="1200" y="102"/>
                    <a:pt x="1201" y="102"/>
                    <a:pt x="1201" y="102"/>
                  </a:cubicBezTo>
                  <a:cubicBezTo>
                    <a:pt x="1201" y="101"/>
                    <a:pt x="1201" y="101"/>
                    <a:pt x="1201" y="101"/>
                  </a:cubicBezTo>
                  <a:cubicBezTo>
                    <a:pt x="1201" y="101"/>
                    <a:pt x="1201" y="101"/>
                    <a:pt x="1201" y="101"/>
                  </a:cubicBezTo>
                  <a:cubicBezTo>
                    <a:pt x="1201" y="101"/>
                    <a:pt x="1202" y="101"/>
                    <a:pt x="1202" y="101"/>
                  </a:cubicBezTo>
                  <a:cubicBezTo>
                    <a:pt x="1202" y="101"/>
                    <a:pt x="1202" y="101"/>
                    <a:pt x="1202" y="101"/>
                  </a:cubicBezTo>
                  <a:cubicBezTo>
                    <a:pt x="1202" y="101"/>
                    <a:pt x="1202" y="101"/>
                    <a:pt x="1202" y="101"/>
                  </a:cubicBezTo>
                  <a:cubicBezTo>
                    <a:pt x="1202" y="98"/>
                    <a:pt x="1202" y="95"/>
                    <a:pt x="1202" y="92"/>
                  </a:cubicBezTo>
                  <a:cubicBezTo>
                    <a:pt x="1202" y="92"/>
                    <a:pt x="1202" y="92"/>
                    <a:pt x="1202" y="92"/>
                  </a:cubicBezTo>
                  <a:cubicBezTo>
                    <a:pt x="1202" y="92"/>
                    <a:pt x="1202" y="92"/>
                    <a:pt x="1202" y="92"/>
                  </a:cubicBezTo>
                  <a:cubicBezTo>
                    <a:pt x="1201" y="92"/>
                    <a:pt x="1201" y="92"/>
                    <a:pt x="1201" y="92"/>
                  </a:cubicBezTo>
                  <a:cubicBezTo>
                    <a:pt x="1201" y="92"/>
                    <a:pt x="1201" y="92"/>
                    <a:pt x="1201" y="92"/>
                  </a:cubicBezTo>
                  <a:cubicBezTo>
                    <a:pt x="1201" y="92"/>
                    <a:pt x="1201" y="92"/>
                    <a:pt x="1201" y="92"/>
                  </a:cubicBezTo>
                  <a:cubicBezTo>
                    <a:pt x="1201" y="92"/>
                    <a:pt x="1201" y="92"/>
                    <a:pt x="1201" y="92"/>
                  </a:cubicBezTo>
                  <a:cubicBezTo>
                    <a:pt x="1200" y="93"/>
                    <a:pt x="1200" y="93"/>
                    <a:pt x="1200" y="93"/>
                  </a:cubicBezTo>
                  <a:cubicBezTo>
                    <a:pt x="1200" y="93"/>
                    <a:pt x="1200" y="93"/>
                    <a:pt x="1200" y="93"/>
                  </a:cubicBezTo>
                  <a:cubicBezTo>
                    <a:pt x="1200" y="93"/>
                    <a:pt x="1200" y="93"/>
                    <a:pt x="1200" y="93"/>
                  </a:cubicBezTo>
                  <a:cubicBezTo>
                    <a:pt x="1199" y="93"/>
                    <a:pt x="1199" y="93"/>
                    <a:pt x="1199" y="93"/>
                  </a:cubicBezTo>
                  <a:cubicBezTo>
                    <a:pt x="1199" y="93"/>
                    <a:pt x="1199" y="93"/>
                    <a:pt x="1199" y="93"/>
                  </a:cubicBezTo>
                  <a:cubicBezTo>
                    <a:pt x="1199" y="93"/>
                    <a:pt x="1199" y="93"/>
                    <a:pt x="1199" y="93"/>
                  </a:cubicBezTo>
                  <a:cubicBezTo>
                    <a:pt x="1198" y="93"/>
                    <a:pt x="1198" y="93"/>
                    <a:pt x="1197" y="93"/>
                  </a:cubicBezTo>
                  <a:cubicBezTo>
                    <a:pt x="1197" y="94"/>
                    <a:pt x="1197" y="94"/>
                    <a:pt x="1197" y="94"/>
                  </a:cubicBezTo>
                  <a:cubicBezTo>
                    <a:pt x="1196" y="94"/>
                    <a:pt x="1195" y="94"/>
                    <a:pt x="1193" y="94"/>
                  </a:cubicBezTo>
                  <a:cubicBezTo>
                    <a:pt x="1193" y="94"/>
                    <a:pt x="1193" y="94"/>
                    <a:pt x="1193" y="94"/>
                  </a:cubicBezTo>
                  <a:cubicBezTo>
                    <a:pt x="1192" y="93"/>
                    <a:pt x="1192" y="93"/>
                    <a:pt x="1191" y="93"/>
                  </a:cubicBezTo>
                  <a:cubicBezTo>
                    <a:pt x="1191" y="93"/>
                    <a:pt x="1191" y="93"/>
                    <a:pt x="1191" y="93"/>
                  </a:cubicBezTo>
                  <a:cubicBezTo>
                    <a:pt x="1191" y="93"/>
                    <a:pt x="1191" y="93"/>
                    <a:pt x="1190" y="93"/>
                  </a:cubicBezTo>
                  <a:cubicBezTo>
                    <a:pt x="1190" y="93"/>
                    <a:pt x="1190" y="93"/>
                    <a:pt x="1190" y="93"/>
                  </a:cubicBezTo>
                  <a:cubicBezTo>
                    <a:pt x="1190" y="93"/>
                    <a:pt x="1190" y="93"/>
                    <a:pt x="1190" y="93"/>
                  </a:cubicBezTo>
                  <a:cubicBezTo>
                    <a:pt x="1190" y="93"/>
                    <a:pt x="1190" y="93"/>
                    <a:pt x="1190" y="93"/>
                  </a:cubicBezTo>
                  <a:cubicBezTo>
                    <a:pt x="1190" y="92"/>
                    <a:pt x="1189" y="92"/>
                    <a:pt x="1189" y="92"/>
                  </a:cubicBezTo>
                  <a:cubicBezTo>
                    <a:pt x="1189" y="92"/>
                    <a:pt x="1189" y="92"/>
                    <a:pt x="1189" y="92"/>
                  </a:cubicBezTo>
                  <a:cubicBezTo>
                    <a:pt x="1189" y="92"/>
                    <a:pt x="1189" y="92"/>
                    <a:pt x="1189" y="92"/>
                  </a:cubicBezTo>
                  <a:cubicBezTo>
                    <a:pt x="1189" y="92"/>
                    <a:pt x="1189" y="92"/>
                    <a:pt x="1189" y="92"/>
                  </a:cubicBezTo>
                  <a:cubicBezTo>
                    <a:pt x="1188" y="91"/>
                    <a:pt x="1188" y="91"/>
                    <a:pt x="1188" y="91"/>
                  </a:cubicBezTo>
                  <a:cubicBezTo>
                    <a:pt x="1188" y="91"/>
                    <a:pt x="1188" y="91"/>
                    <a:pt x="1188" y="91"/>
                  </a:cubicBezTo>
                  <a:cubicBezTo>
                    <a:pt x="1188" y="91"/>
                    <a:pt x="1187" y="90"/>
                    <a:pt x="1187" y="90"/>
                  </a:cubicBezTo>
                  <a:cubicBezTo>
                    <a:pt x="1187" y="90"/>
                    <a:pt x="1187" y="90"/>
                    <a:pt x="1187" y="90"/>
                  </a:cubicBezTo>
                  <a:cubicBezTo>
                    <a:pt x="1187" y="90"/>
                    <a:pt x="1187" y="90"/>
                    <a:pt x="1187" y="90"/>
                  </a:cubicBezTo>
                  <a:cubicBezTo>
                    <a:pt x="1187" y="90"/>
                    <a:pt x="1187" y="90"/>
                    <a:pt x="1187" y="90"/>
                  </a:cubicBezTo>
                  <a:cubicBezTo>
                    <a:pt x="1187" y="90"/>
                    <a:pt x="1187" y="89"/>
                    <a:pt x="1187" y="89"/>
                  </a:cubicBezTo>
                  <a:cubicBezTo>
                    <a:pt x="1187" y="89"/>
                    <a:pt x="1187" y="89"/>
                    <a:pt x="1187" y="89"/>
                  </a:cubicBezTo>
                  <a:cubicBezTo>
                    <a:pt x="1186" y="89"/>
                    <a:pt x="1186" y="89"/>
                    <a:pt x="1186" y="88"/>
                  </a:cubicBezTo>
                  <a:cubicBezTo>
                    <a:pt x="1186" y="88"/>
                    <a:pt x="1186" y="88"/>
                    <a:pt x="1186" y="88"/>
                  </a:cubicBezTo>
                  <a:cubicBezTo>
                    <a:pt x="1186" y="88"/>
                    <a:pt x="1186" y="88"/>
                    <a:pt x="1186" y="88"/>
                  </a:cubicBezTo>
                  <a:cubicBezTo>
                    <a:pt x="1186" y="88"/>
                    <a:pt x="1186" y="88"/>
                    <a:pt x="1186" y="87"/>
                  </a:cubicBezTo>
                  <a:cubicBezTo>
                    <a:pt x="1186" y="87"/>
                    <a:pt x="1186" y="87"/>
                    <a:pt x="1186" y="87"/>
                  </a:cubicBezTo>
                  <a:cubicBezTo>
                    <a:pt x="1186" y="86"/>
                    <a:pt x="1186" y="86"/>
                    <a:pt x="1186" y="85"/>
                  </a:cubicBezTo>
                  <a:cubicBezTo>
                    <a:pt x="1185" y="85"/>
                    <a:pt x="1185" y="85"/>
                    <a:pt x="1186" y="85"/>
                  </a:cubicBezTo>
                  <a:cubicBezTo>
                    <a:pt x="1185" y="84"/>
                    <a:pt x="1185" y="84"/>
                    <a:pt x="1185" y="84"/>
                  </a:cubicBezTo>
                  <a:cubicBezTo>
                    <a:pt x="1185" y="71"/>
                    <a:pt x="1185" y="58"/>
                    <a:pt x="1185" y="45"/>
                  </a:cubicBezTo>
                  <a:cubicBezTo>
                    <a:pt x="1185" y="44"/>
                    <a:pt x="1186" y="44"/>
                    <a:pt x="1187" y="44"/>
                  </a:cubicBezTo>
                  <a:cubicBezTo>
                    <a:pt x="1191" y="44"/>
                    <a:pt x="1196" y="44"/>
                    <a:pt x="1201" y="44"/>
                  </a:cubicBezTo>
                  <a:cubicBezTo>
                    <a:pt x="1201" y="44"/>
                    <a:pt x="1202" y="44"/>
                    <a:pt x="1202" y="43"/>
                  </a:cubicBezTo>
                  <a:cubicBezTo>
                    <a:pt x="1202" y="40"/>
                    <a:pt x="1202" y="37"/>
                    <a:pt x="1202" y="34"/>
                  </a:cubicBezTo>
                  <a:cubicBezTo>
                    <a:pt x="1202" y="34"/>
                    <a:pt x="1201" y="34"/>
                    <a:pt x="1201" y="34"/>
                  </a:cubicBezTo>
                  <a:cubicBezTo>
                    <a:pt x="1196" y="34"/>
                    <a:pt x="1191" y="34"/>
                    <a:pt x="1187" y="34"/>
                  </a:cubicBezTo>
                  <a:cubicBezTo>
                    <a:pt x="1186" y="34"/>
                    <a:pt x="1185" y="34"/>
                    <a:pt x="1185" y="33"/>
                  </a:cubicBezTo>
                  <a:cubicBezTo>
                    <a:pt x="1185" y="29"/>
                    <a:pt x="1185" y="24"/>
                    <a:pt x="1185" y="20"/>
                  </a:cubicBezTo>
                  <a:cubicBezTo>
                    <a:pt x="1185" y="19"/>
                    <a:pt x="1185" y="17"/>
                    <a:pt x="1185" y="15"/>
                  </a:cubicBezTo>
                  <a:cubicBezTo>
                    <a:pt x="1185" y="15"/>
                    <a:pt x="1186" y="14"/>
                    <a:pt x="1185" y="15"/>
                  </a:cubicBezTo>
                  <a:cubicBezTo>
                    <a:pt x="1185" y="15"/>
                    <a:pt x="1185" y="15"/>
                    <a:pt x="1185" y="15"/>
                  </a:cubicBezTo>
                  <a:cubicBezTo>
                    <a:pt x="1184" y="15"/>
                    <a:pt x="1184" y="15"/>
                    <a:pt x="1183" y="15"/>
                  </a:cubicBezTo>
                  <a:cubicBezTo>
                    <a:pt x="1184" y="15"/>
                    <a:pt x="1184" y="15"/>
                    <a:pt x="1184" y="15"/>
                  </a:cubicBezTo>
                  <a:cubicBezTo>
                    <a:pt x="1183" y="15"/>
                    <a:pt x="1183" y="15"/>
                    <a:pt x="1182" y="15"/>
                  </a:cubicBezTo>
                  <a:cubicBezTo>
                    <a:pt x="1182" y="15"/>
                    <a:pt x="1182" y="15"/>
                    <a:pt x="1182" y="15"/>
                  </a:cubicBezTo>
                  <a:cubicBezTo>
                    <a:pt x="1182" y="15"/>
                    <a:pt x="1182" y="15"/>
                    <a:pt x="1181" y="16"/>
                  </a:cubicBezTo>
                  <a:cubicBezTo>
                    <a:pt x="1181" y="16"/>
                    <a:pt x="1181" y="16"/>
                    <a:pt x="1181" y="16"/>
                  </a:cubicBezTo>
                  <a:cubicBezTo>
                    <a:pt x="1181" y="16"/>
                    <a:pt x="1181" y="16"/>
                    <a:pt x="1180" y="16"/>
                  </a:cubicBezTo>
                  <a:cubicBezTo>
                    <a:pt x="1180" y="16"/>
                    <a:pt x="1180" y="16"/>
                    <a:pt x="1180" y="16"/>
                  </a:cubicBezTo>
                  <a:cubicBezTo>
                    <a:pt x="1180" y="16"/>
                    <a:pt x="1180" y="16"/>
                    <a:pt x="1180" y="16"/>
                  </a:cubicBezTo>
                  <a:cubicBezTo>
                    <a:pt x="1180" y="16"/>
                    <a:pt x="1180" y="16"/>
                    <a:pt x="1179" y="16"/>
                  </a:cubicBezTo>
                  <a:cubicBezTo>
                    <a:pt x="1179" y="16"/>
                    <a:pt x="1179" y="16"/>
                    <a:pt x="1179" y="16"/>
                  </a:cubicBezTo>
                  <a:cubicBezTo>
                    <a:pt x="1179" y="16"/>
                    <a:pt x="1179" y="16"/>
                    <a:pt x="1179" y="16"/>
                  </a:cubicBezTo>
                  <a:cubicBezTo>
                    <a:pt x="1179" y="16"/>
                    <a:pt x="1179" y="16"/>
                    <a:pt x="1178" y="17"/>
                  </a:cubicBezTo>
                  <a:cubicBezTo>
                    <a:pt x="1178" y="17"/>
                    <a:pt x="1178" y="17"/>
                    <a:pt x="1178" y="17"/>
                  </a:cubicBezTo>
                  <a:cubicBezTo>
                    <a:pt x="1178" y="17"/>
                    <a:pt x="1178" y="17"/>
                    <a:pt x="1178" y="17"/>
                  </a:cubicBezTo>
                  <a:cubicBezTo>
                    <a:pt x="1178" y="17"/>
                    <a:pt x="1177" y="17"/>
                    <a:pt x="1177" y="17"/>
                  </a:cubicBezTo>
                  <a:cubicBezTo>
                    <a:pt x="1177" y="17"/>
                    <a:pt x="1177" y="17"/>
                    <a:pt x="1177" y="17"/>
                  </a:cubicBezTo>
                  <a:cubicBezTo>
                    <a:pt x="1177" y="17"/>
                    <a:pt x="1176" y="17"/>
                    <a:pt x="1176" y="17"/>
                  </a:cubicBezTo>
                  <a:cubicBezTo>
                    <a:pt x="1176" y="17"/>
                    <a:pt x="1176" y="17"/>
                    <a:pt x="1176" y="17"/>
                  </a:cubicBezTo>
                  <a:cubicBezTo>
                    <a:pt x="1176" y="17"/>
                    <a:pt x="1175" y="17"/>
                    <a:pt x="1175" y="18"/>
                  </a:cubicBezTo>
                  <a:cubicBezTo>
                    <a:pt x="1175" y="18"/>
                    <a:pt x="1175" y="18"/>
                    <a:pt x="1175" y="18"/>
                  </a:cubicBezTo>
                  <a:cubicBezTo>
                    <a:pt x="1174" y="18"/>
                    <a:pt x="1174" y="19"/>
                    <a:pt x="1174" y="19"/>
                  </a:cubicBezTo>
                  <a:cubicBezTo>
                    <a:pt x="1174" y="24"/>
                    <a:pt x="1174" y="28"/>
                    <a:pt x="1174" y="32"/>
                  </a:cubicBezTo>
                  <a:cubicBezTo>
                    <a:pt x="1174" y="34"/>
                    <a:pt x="1174" y="34"/>
                    <a:pt x="1173" y="34"/>
                  </a:cubicBezTo>
                  <a:cubicBezTo>
                    <a:pt x="1170" y="34"/>
                    <a:pt x="1167" y="34"/>
                    <a:pt x="1164" y="34"/>
                  </a:cubicBezTo>
                  <a:cubicBezTo>
                    <a:pt x="1163" y="34"/>
                    <a:pt x="1163" y="35"/>
                    <a:pt x="1163" y="36"/>
                  </a:cubicBezTo>
                  <a:cubicBezTo>
                    <a:pt x="1163" y="38"/>
                    <a:pt x="1163" y="40"/>
                    <a:pt x="1163" y="42"/>
                  </a:cubicBezTo>
                  <a:cubicBezTo>
                    <a:pt x="1163" y="43"/>
                    <a:pt x="1163" y="44"/>
                    <a:pt x="1164" y="44"/>
                  </a:cubicBezTo>
                  <a:cubicBezTo>
                    <a:pt x="1167" y="43"/>
                    <a:pt x="1170" y="44"/>
                    <a:pt x="1173" y="44"/>
                  </a:cubicBezTo>
                  <a:cubicBezTo>
                    <a:pt x="1174" y="43"/>
                    <a:pt x="1174" y="44"/>
                    <a:pt x="1174" y="45"/>
                  </a:cubicBezTo>
                  <a:cubicBezTo>
                    <a:pt x="1174" y="58"/>
                    <a:pt x="1174" y="71"/>
                    <a:pt x="1174" y="84"/>
                  </a:cubicBezTo>
                  <a:cubicBezTo>
                    <a:pt x="1174" y="84"/>
                    <a:pt x="1174" y="85"/>
                    <a:pt x="1174" y="85"/>
                  </a:cubicBezTo>
                  <a:cubicBezTo>
                    <a:pt x="1175" y="86"/>
                    <a:pt x="1175" y="86"/>
                    <a:pt x="1174" y="87"/>
                  </a:cubicBezTo>
                  <a:cubicBezTo>
                    <a:pt x="1175" y="87"/>
                    <a:pt x="1174" y="88"/>
                    <a:pt x="1175" y="89"/>
                  </a:cubicBezTo>
                  <a:cubicBezTo>
                    <a:pt x="1175" y="89"/>
                    <a:pt x="1175" y="89"/>
                    <a:pt x="1175" y="89"/>
                  </a:cubicBezTo>
                  <a:cubicBezTo>
                    <a:pt x="1175" y="90"/>
                    <a:pt x="1175" y="90"/>
                    <a:pt x="1175" y="91"/>
                  </a:cubicBezTo>
                  <a:cubicBezTo>
                    <a:pt x="1175" y="91"/>
                    <a:pt x="1175" y="91"/>
                    <a:pt x="1175" y="91"/>
                  </a:cubicBezTo>
                  <a:cubicBezTo>
                    <a:pt x="1175" y="91"/>
                    <a:pt x="1175" y="91"/>
                    <a:pt x="1175" y="91"/>
                  </a:cubicBezTo>
                  <a:cubicBezTo>
                    <a:pt x="1175" y="91"/>
                    <a:pt x="1175" y="92"/>
                    <a:pt x="1176" y="92"/>
                  </a:cubicBezTo>
                  <a:cubicBezTo>
                    <a:pt x="1175" y="92"/>
                    <a:pt x="1175" y="92"/>
                    <a:pt x="1175" y="92"/>
                  </a:cubicBezTo>
                  <a:cubicBezTo>
                    <a:pt x="1176" y="92"/>
                    <a:pt x="1176" y="93"/>
                    <a:pt x="1176" y="93"/>
                  </a:cubicBezTo>
                  <a:cubicBezTo>
                    <a:pt x="1176" y="93"/>
                    <a:pt x="1176" y="93"/>
                    <a:pt x="1176" y="93"/>
                  </a:cubicBezTo>
                  <a:cubicBezTo>
                    <a:pt x="1176" y="93"/>
                    <a:pt x="1176" y="94"/>
                    <a:pt x="1176" y="94"/>
                  </a:cubicBezTo>
                  <a:cubicBezTo>
                    <a:pt x="1176" y="94"/>
                    <a:pt x="1176" y="94"/>
                    <a:pt x="1176" y="94"/>
                  </a:cubicBezTo>
                  <a:cubicBezTo>
                    <a:pt x="1176" y="94"/>
                    <a:pt x="1176" y="94"/>
                    <a:pt x="1176" y="94"/>
                  </a:cubicBezTo>
                  <a:cubicBezTo>
                    <a:pt x="1176" y="94"/>
                    <a:pt x="1176" y="95"/>
                    <a:pt x="1177" y="95"/>
                  </a:cubicBezTo>
                  <a:close/>
                  <a:moveTo>
                    <a:pt x="715" y="91"/>
                  </a:moveTo>
                  <a:cubicBezTo>
                    <a:pt x="715" y="91"/>
                    <a:pt x="715" y="91"/>
                    <a:pt x="715" y="91"/>
                  </a:cubicBezTo>
                  <a:cubicBezTo>
                    <a:pt x="716" y="92"/>
                    <a:pt x="715" y="92"/>
                    <a:pt x="716" y="92"/>
                  </a:cubicBezTo>
                  <a:cubicBezTo>
                    <a:pt x="716" y="92"/>
                    <a:pt x="716" y="92"/>
                    <a:pt x="716" y="92"/>
                  </a:cubicBezTo>
                  <a:cubicBezTo>
                    <a:pt x="716" y="93"/>
                    <a:pt x="716" y="93"/>
                    <a:pt x="716" y="93"/>
                  </a:cubicBezTo>
                  <a:cubicBezTo>
                    <a:pt x="716" y="93"/>
                    <a:pt x="716" y="93"/>
                    <a:pt x="716" y="93"/>
                  </a:cubicBezTo>
                  <a:cubicBezTo>
                    <a:pt x="716" y="94"/>
                    <a:pt x="716" y="94"/>
                    <a:pt x="716" y="94"/>
                  </a:cubicBezTo>
                  <a:cubicBezTo>
                    <a:pt x="716" y="94"/>
                    <a:pt x="716" y="94"/>
                    <a:pt x="716" y="94"/>
                  </a:cubicBezTo>
                  <a:cubicBezTo>
                    <a:pt x="717" y="94"/>
                    <a:pt x="717" y="95"/>
                    <a:pt x="717" y="95"/>
                  </a:cubicBezTo>
                  <a:cubicBezTo>
                    <a:pt x="717" y="95"/>
                    <a:pt x="717" y="95"/>
                    <a:pt x="717" y="95"/>
                  </a:cubicBezTo>
                  <a:cubicBezTo>
                    <a:pt x="717" y="95"/>
                    <a:pt x="717" y="95"/>
                    <a:pt x="717" y="96"/>
                  </a:cubicBezTo>
                  <a:cubicBezTo>
                    <a:pt x="717" y="96"/>
                    <a:pt x="717" y="96"/>
                    <a:pt x="717" y="96"/>
                  </a:cubicBezTo>
                  <a:cubicBezTo>
                    <a:pt x="717" y="96"/>
                    <a:pt x="717" y="96"/>
                    <a:pt x="717" y="96"/>
                  </a:cubicBezTo>
                  <a:cubicBezTo>
                    <a:pt x="717" y="96"/>
                    <a:pt x="717" y="96"/>
                    <a:pt x="717" y="96"/>
                  </a:cubicBezTo>
                  <a:cubicBezTo>
                    <a:pt x="718" y="97"/>
                    <a:pt x="718" y="97"/>
                    <a:pt x="718" y="97"/>
                  </a:cubicBezTo>
                  <a:cubicBezTo>
                    <a:pt x="718" y="97"/>
                    <a:pt x="718" y="97"/>
                    <a:pt x="718" y="97"/>
                  </a:cubicBezTo>
                  <a:cubicBezTo>
                    <a:pt x="718" y="97"/>
                    <a:pt x="718" y="98"/>
                    <a:pt x="718" y="98"/>
                  </a:cubicBezTo>
                  <a:cubicBezTo>
                    <a:pt x="718" y="98"/>
                    <a:pt x="718" y="98"/>
                    <a:pt x="718" y="98"/>
                  </a:cubicBezTo>
                  <a:cubicBezTo>
                    <a:pt x="719" y="98"/>
                    <a:pt x="719" y="98"/>
                    <a:pt x="719" y="98"/>
                  </a:cubicBezTo>
                  <a:cubicBezTo>
                    <a:pt x="719" y="98"/>
                    <a:pt x="719" y="98"/>
                    <a:pt x="719" y="98"/>
                  </a:cubicBezTo>
                  <a:cubicBezTo>
                    <a:pt x="719" y="99"/>
                    <a:pt x="720" y="99"/>
                    <a:pt x="720" y="99"/>
                  </a:cubicBezTo>
                  <a:cubicBezTo>
                    <a:pt x="720" y="99"/>
                    <a:pt x="720" y="99"/>
                    <a:pt x="720" y="99"/>
                  </a:cubicBezTo>
                  <a:cubicBezTo>
                    <a:pt x="720" y="100"/>
                    <a:pt x="720" y="100"/>
                    <a:pt x="721" y="100"/>
                  </a:cubicBezTo>
                  <a:cubicBezTo>
                    <a:pt x="721" y="100"/>
                    <a:pt x="721" y="100"/>
                    <a:pt x="721" y="100"/>
                  </a:cubicBezTo>
                  <a:cubicBezTo>
                    <a:pt x="721" y="100"/>
                    <a:pt x="721" y="100"/>
                    <a:pt x="721" y="100"/>
                  </a:cubicBezTo>
                  <a:cubicBezTo>
                    <a:pt x="721" y="100"/>
                    <a:pt x="721" y="100"/>
                    <a:pt x="721" y="100"/>
                  </a:cubicBezTo>
                  <a:cubicBezTo>
                    <a:pt x="721" y="100"/>
                    <a:pt x="721" y="100"/>
                    <a:pt x="722" y="100"/>
                  </a:cubicBezTo>
                  <a:cubicBezTo>
                    <a:pt x="722" y="100"/>
                    <a:pt x="722" y="100"/>
                    <a:pt x="722" y="100"/>
                  </a:cubicBezTo>
                  <a:cubicBezTo>
                    <a:pt x="722" y="101"/>
                    <a:pt x="722" y="101"/>
                    <a:pt x="722" y="101"/>
                  </a:cubicBezTo>
                  <a:cubicBezTo>
                    <a:pt x="722" y="101"/>
                    <a:pt x="722" y="101"/>
                    <a:pt x="722" y="101"/>
                  </a:cubicBezTo>
                  <a:cubicBezTo>
                    <a:pt x="722" y="101"/>
                    <a:pt x="722" y="101"/>
                    <a:pt x="723" y="101"/>
                  </a:cubicBezTo>
                  <a:cubicBezTo>
                    <a:pt x="723" y="101"/>
                    <a:pt x="723" y="101"/>
                    <a:pt x="723" y="101"/>
                  </a:cubicBezTo>
                  <a:cubicBezTo>
                    <a:pt x="723" y="101"/>
                    <a:pt x="723" y="101"/>
                    <a:pt x="723" y="101"/>
                  </a:cubicBezTo>
                  <a:cubicBezTo>
                    <a:pt x="723" y="101"/>
                    <a:pt x="723" y="101"/>
                    <a:pt x="723" y="101"/>
                  </a:cubicBezTo>
                  <a:cubicBezTo>
                    <a:pt x="724" y="102"/>
                    <a:pt x="724" y="102"/>
                    <a:pt x="724" y="102"/>
                  </a:cubicBezTo>
                  <a:cubicBezTo>
                    <a:pt x="724" y="102"/>
                    <a:pt x="724" y="102"/>
                    <a:pt x="724" y="102"/>
                  </a:cubicBezTo>
                  <a:cubicBezTo>
                    <a:pt x="725" y="102"/>
                    <a:pt x="725" y="102"/>
                    <a:pt x="725" y="102"/>
                  </a:cubicBezTo>
                  <a:cubicBezTo>
                    <a:pt x="725" y="102"/>
                    <a:pt x="725" y="102"/>
                    <a:pt x="725" y="102"/>
                  </a:cubicBezTo>
                  <a:cubicBezTo>
                    <a:pt x="725" y="102"/>
                    <a:pt x="725" y="102"/>
                    <a:pt x="725" y="102"/>
                  </a:cubicBezTo>
                  <a:cubicBezTo>
                    <a:pt x="726" y="103"/>
                    <a:pt x="726" y="102"/>
                    <a:pt x="727" y="103"/>
                  </a:cubicBezTo>
                  <a:cubicBezTo>
                    <a:pt x="727" y="102"/>
                    <a:pt x="727" y="102"/>
                    <a:pt x="727" y="102"/>
                  </a:cubicBezTo>
                  <a:cubicBezTo>
                    <a:pt x="727" y="103"/>
                    <a:pt x="727" y="103"/>
                    <a:pt x="727" y="103"/>
                  </a:cubicBezTo>
                  <a:cubicBezTo>
                    <a:pt x="727" y="103"/>
                    <a:pt x="728" y="103"/>
                    <a:pt x="728" y="103"/>
                  </a:cubicBezTo>
                  <a:cubicBezTo>
                    <a:pt x="729" y="103"/>
                    <a:pt x="729" y="103"/>
                    <a:pt x="729" y="103"/>
                  </a:cubicBezTo>
                  <a:cubicBezTo>
                    <a:pt x="731" y="103"/>
                    <a:pt x="733" y="103"/>
                    <a:pt x="735" y="103"/>
                  </a:cubicBezTo>
                  <a:cubicBezTo>
                    <a:pt x="736" y="103"/>
                    <a:pt x="736" y="103"/>
                    <a:pt x="736" y="103"/>
                  </a:cubicBezTo>
                  <a:cubicBezTo>
                    <a:pt x="737" y="103"/>
                    <a:pt x="737" y="103"/>
                    <a:pt x="738" y="103"/>
                  </a:cubicBezTo>
                  <a:cubicBezTo>
                    <a:pt x="738" y="102"/>
                    <a:pt x="738" y="102"/>
                    <a:pt x="738" y="102"/>
                  </a:cubicBezTo>
                  <a:cubicBezTo>
                    <a:pt x="738" y="103"/>
                    <a:pt x="738" y="103"/>
                    <a:pt x="738" y="103"/>
                  </a:cubicBezTo>
                  <a:cubicBezTo>
                    <a:pt x="738" y="102"/>
                    <a:pt x="739" y="102"/>
                    <a:pt x="739" y="102"/>
                  </a:cubicBezTo>
                  <a:cubicBezTo>
                    <a:pt x="739" y="102"/>
                    <a:pt x="739" y="102"/>
                    <a:pt x="739" y="102"/>
                  </a:cubicBezTo>
                  <a:cubicBezTo>
                    <a:pt x="739" y="102"/>
                    <a:pt x="739" y="102"/>
                    <a:pt x="739" y="102"/>
                  </a:cubicBezTo>
                  <a:cubicBezTo>
                    <a:pt x="740" y="102"/>
                    <a:pt x="740" y="102"/>
                    <a:pt x="740" y="102"/>
                  </a:cubicBezTo>
                  <a:cubicBezTo>
                    <a:pt x="740" y="102"/>
                    <a:pt x="740" y="102"/>
                    <a:pt x="740" y="102"/>
                  </a:cubicBezTo>
                  <a:cubicBezTo>
                    <a:pt x="741" y="102"/>
                    <a:pt x="741" y="102"/>
                    <a:pt x="741" y="102"/>
                  </a:cubicBezTo>
                  <a:cubicBezTo>
                    <a:pt x="741" y="102"/>
                    <a:pt x="741" y="102"/>
                    <a:pt x="741" y="102"/>
                  </a:cubicBezTo>
                  <a:cubicBezTo>
                    <a:pt x="741" y="101"/>
                    <a:pt x="742" y="101"/>
                    <a:pt x="742" y="101"/>
                  </a:cubicBezTo>
                  <a:cubicBezTo>
                    <a:pt x="742" y="101"/>
                    <a:pt x="742" y="101"/>
                    <a:pt x="742" y="101"/>
                  </a:cubicBezTo>
                  <a:cubicBezTo>
                    <a:pt x="742" y="101"/>
                    <a:pt x="742" y="101"/>
                    <a:pt x="742" y="100"/>
                  </a:cubicBezTo>
                  <a:cubicBezTo>
                    <a:pt x="742" y="98"/>
                    <a:pt x="742" y="95"/>
                    <a:pt x="742" y="92"/>
                  </a:cubicBezTo>
                  <a:cubicBezTo>
                    <a:pt x="742" y="92"/>
                    <a:pt x="742" y="92"/>
                    <a:pt x="742" y="92"/>
                  </a:cubicBezTo>
                  <a:cubicBezTo>
                    <a:pt x="742" y="92"/>
                    <a:pt x="742" y="92"/>
                    <a:pt x="742" y="92"/>
                  </a:cubicBezTo>
                  <a:cubicBezTo>
                    <a:pt x="742" y="92"/>
                    <a:pt x="741" y="92"/>
                    <a:pt x="741" y="92"/>
                  </a:cubicBezTo>
                  <a:cubicBezTo>
                    <a:pt x="741" y="92"/>
                    <a:pt x="741" y="92"/>
                    <a:pt x="741" y="92"/>
                  </a:cubicBezTo>
                  <a:cubicBezTo>
                    <a:pt x="741" y="92"/>
                    <a:pt x="741" y="92"/>
                    <a:pt x="740" y="93"/>
                  </a:cubicBezTo>
                  <a:cubicBezTo>
                    <a:pt x="740" y="93"/>
                    <a:pt x="740" y="93"/>
                    <a:pt x="740" y="93"/>
                  </a:cubicBezTo>
                  <a:cubicBezTo>
                    <a:pt x="740" y="93"/>
                    <a:pt x="740" y="93"/>
                    <a:pt x="740" y="93"/>
                  </a:cubicBezTo>
                  <a:cubicBezTo>
                    <a:pt x="740" y="93"/>
                    <a:pt x="740" y="93"/>
                    <a:pt x="740" y="93"/>
                  </a:cubicBezTo>
                  <a:cubicBezTo>
                    <a:pt x="739" y="93"/>
                    <a:pt x="739" y="93"/>
                    <a:pt x="739" y="93"/>
                  </a:cubicBezTo>
                  <a:cubicBezTo>
                    <a:pt x="739" y="93"/>
                    <a:pt x="739" y="93"/>
                    <a:pt x="739" y="93"/>
                  </a:cubicBezTo>
                  <a:cubicBezTo>
                    <a:pt x="738" y="94"/>
                    <a:pt x="738" y="93"/>
                    <a:pt x="737" y="94"/>
                  </a:cubicBezTo>
                  <a:cubicBezTo>
                    <a:pt x="737" y="94"/>
                    <a:pt x="737" y="94"/>
                    <a:pt x="737" y="94"/>
                  </a:cubicBezTo>
                  <a:cubicBezTo>
                    <a:pt x="736" y="94"/>
                    <a:pt x="735" y="94"/>
                    <a:pt x="733" y="94"/>
                  </a:cubicBezTo>
                  <a:cubicBezTo>
                    <a:pt x="733" y="94"/>
                    <a:pt x="733" y="94"/>
                    <a:pt x="733" y="93"/>
                  </a:cubicBezTo>
                  <a:cubicBezTo>
                    <a:pt x="732" y="93"/>
                    <a:pt x="732" y="93"/>
                    <a:pt x="731" y="93"/>
                  </a:cubicBezTo>
                  <a:cubicBezTo>
                    <a:pt x="731" y="93"/>
                    <a:pt x="731" y="93"/>
                    <a:pt x="731" y="93"/>
                  </a:cubicBezTo>
                  <a:cubicBezTo>
                    <a:pt x="731" y="93"/>
                    <a:pt x="731" y="93"/>
                    <a:pt x="731" y="93"/>
                  </a:cubicBezTo>
                  <a:cubicBezTo>
                    <a:pt x="731" y="93"/>
                    <a:pt x="731" y="93"/>
                    <a:pt x="730" y="93"/>
                  </a:cubicBezTo>
                  <a:cubicBezTo>
                    <a:pt x="730" y="93"/>
                    <a:pt x="730" y="93"/>
                    <a:pt x="730" y="93"/>
                  </a:cubicBezTo>
                  <a:cubicBezTo>
                    <a:pt x="730" y="93"/>
                    <a:pt x="730" y="93"/>
                    <a:pt x="730" y="93"/>
                  </a:cubicBezTo>
                  <a:cubicBezTo>
                    <a:pt x="730" y="93"/>
                    <a:pt x="730" y="93"/>
                    <a:pt x="730" y="92"/>
                  </a:cubicBezTo>
                  <a:cubicBezTo>
                    <a:pt x="730" y="92"/>
                    <a:pt x="730" y="92"/>
                    <a:pt x="730" y="92"/>
                  </a:cubicBezTo>
                  <a:cubicBezTo>
                    <a:pt x="729" y="92"/>
                    <a:pt x="729" y="92"/>
                    <a:pt x="729" y="92"/>
                  </a:cubicBezTo>
                  <a:cubicBezTo>
                    <a:pt x="729" y="92"/>
                    <a:pt x="729" y="92"/>
                    <a:pt x="729" y="92"/>
                  </a:cubicBezTo>
                  <a:cubicBezTo>
                    <a:pt x="729" y="92"/>
                    <a:pt x="729" y="92"/>
                    <a:pt x="729" y="92"/>
                  </a:cubicBezTo>
                  <a:cubicBezTo>
                    <a:pt x="729" y="92"/>
                    <a:pt x="729" y="92"/>
                    <a:pt x="729" y="92"/>
                  </a:cubicBezTo>
                  <a:cubicBezTo>
                    <a:pt x="728" y="92"/>
                    <a:pt x="728" y="92"/>
                    <a:pt x="728" y="91"/>
                  </a:cubicBezTo>
                  <a:cubicBezTo>
                    <a:pt x="728" y="91"/>
                    <a:pt x="728" y="91"/>
                    <a:pt x="728" y="91"/>
                  </a:cubicBezTo>
                  <a:cubicBezTo>
                    <a:pt x="728" y="91"/>
                    <a:pt x="728" y="91"/>
                    <a:pt x="728" y="91"/>
                  </a:cubicBezTo>
                  <a:cubicBezTo>
                    <a:pt x="728" y="91"/>
                    <a:pt x="728" y="91"/>
                    <a:pt x="728" y="91"/>
                  </a:cubicBezTo>
                  <a:cubicBezTo>
                    <a:pt x="728" y="91"/>
                    <a:pt x="727" y="90"/>
                    <a:pt x="727" y="90"/>
                  </a:cubicBezTo>
                  <a:cubicBezTo>
                    <a:pt x="727" y="90"/>
                    <a:pt x="727" y="90"/>
                    <a:pt x="727" y="90"/>
                  </a:cubicBezTo>
                  <a:cubicBezTo>
                    <a:pt x="727" y="90"/>
                    <a:pt x="727" y="90"/>
                    <a:pt x="727" y="89"/>
                  </a:cubicBezTo>
                  <a:cubicBezTo>
                    <a:pt x="727" y="89"/>
                    <a:pt x="727" y="89"/>
                    <a:pt x="727" y="89"/>
                  </a:cubicBezTo>
                  <a:cubicBezTo>
                    <a:pt x="727" y="89"/>
                    <a:pt x="727" y="89"/>
                    <a:pt x="726" y="89"/>
                  </a:cubicBezTo>
                  <a:cubicBezTo>
                    <a:pt x="726" y="89"/>
                    <a:pt x="726" y="89"/>
                    <a:pt x="726" y="89"/>
                  </a:cubicBezTo>
                  <a:cubicBezTo>
                    <a:pt x="726" y="88"/>
                    <a:pt x="726" y="88"/>
                    <a:pt x="726" y="88"/>
                  </a:cubicBezTo>
                  <a:cubicBezTo>
                    <a:pt x="726" y="88"/>
                    <a:pt x="726" y="88"/>
                    <a:pt x="726" y="88"/>
                  </a:cubicBezTo>
                  <a:cubicBezTo>
                    <a:pt x="726" y="87"/>
                    <a:pt x="726" y="87"/>
                    <a:pt x="726" y="87"/>
                  </a:cubicBezTo>
                  <a:cubicBezTo>
                    <a:pt x="726" y="87"/>
                    <a:pt x="726" y="87"/>
                    <a:pt x="726" y="86"/>
                  </a:cubicBezTo>
                  <a:cubicBezTo>
                    <a:pt x="726" y="86"/>
                    <a:pt x="726" y="86"/>
                    <a:pt x="726" y="86"/>
                  </a:cubicBezTo>
                  <a:cubicBezTo>
                    <a:pt x="725" y="85"/>
                    <a:pt x="726" y="84"/>
                    <a:pt x="725" y="83"/>
                  </a:cubicBezTo>
                  <a:cubicBezTo>
                    <a:pt x="725" y="82"/>
                    <a:pt x="725" y="81"/>
                    <a:pt x="725" y="80"/>
                  </a:cubicBezTo>
                  <a:cubicBezTo>
                    <a:pt x="725" y="68"/>
                    <a:pt x="725" y="57"/>
                    <a:pt x="725" y="45"/>
                  </a:cubicBezTo>
                  <a:cubicBezTo>
                    <a:pt x="725" y="45"/>
                    <a:pt x="725" y="44"/>
                    <a:pt x="725" y="44"/>
                  </a:cubicBezTo>
                  <a:cubicBezTo>
                    <a:pt x="726" y="43"/>
                    <a:pt x="727" y="44"/>
                    <a:pt x="727" y="44"/>
                  </a:cubicBezTo>
                  <a:cubicBezTo>
                    <a:pt x="732" y="44"/>
                    <a:pt x="736" y="44"/>
                    <a:pt x="741" y="44"/>
                  </a:cubicBezTo>
                  <a:cubicBezTo>
                    <a:pt x="742" y="44"/>
                    <a:pt x="742" y="43"/>
                    <a:pt x="742" y="42"/>
                  </a:cubicBezTo>
                  <a:cubicBezTo>
                    <a:pt x="742" y="40"/>
                    <a:pt x="742" y="38"/>
                    <a:pt x="742" y="36"/>
                  </a:cubicBezTo>
                  <a:cubicBezTo>
                    <a:pt x="742" y="35"/>
                    <a:pt x="742" y="34"/>
                    <a:pt x="741" y="34"/>
                  </a:cubicBezTo>
                  <a:cubicBezTo>
                    <a:pt x="736" y="34"/>
                    <a:pt x="732" y="34"/>
                    <a:pt x="728" y="34"/>
                  </a:cubicBezTo>
                  <a:cubicBezTo>
                    <a:pt x="727" y="34"/>
                    <a:pt x="726" y="34"/>
                    <a:pt x="725" y="34"/>
                  </a:cubicBezTo>
                  <a:cubicBezTo>
                    <a:pt x="725" y="34"/>
                    <a:pt x="725" y="34"/>
                    <a:pt x="725" y="34"/>
                  </a:cubicBezTo>
                  <a:cubicBezTo>
                    <a:pt x="725" y="27"/>
                    <a:pt x="725" y="21"/>
                    <a:pt x="725" y="15"/>
                  </a:cubicBezTo>
                  <a:cubicBezTo>
                    <a:pt x="725" y="14"/>
                    <a:pt x="725" y="14"/>
                    <a:pt x="725" y="14"/>
                  </a:cubicBezTo>
                  <a:cubicBezTo>
                    <a:pt x="725" y="15"/>
                    <a:pt x="725" y="15"/>
                    <a:pt x="725" y="15"/>
                  </a:cubicBezTo>
                  <a:cubicBezTo>
                    <a:pt x="725" y="15"/>
                    <a:pt x="725" y="15"/>
                    <a:pt x="725" y="15"/>
                  </a:cubicBezTo>
                  <a:cubicBezTo>
                    <a:pt x="724" y="15"/>
                    <a:pt x="724" y="15"/>
                    <a:pt x="724" y="15"/>
                  </a:cubicBezTo>
                  <a:cubicBezTo>
                    <a:pt x="724" y="15"/>
                    <a:pt x="724" y="15"/>
                    <a:pt x="724" y="15"/>
                  </a:cubicBezTo>
                  <a:cubicBezTo>
                    <a:pt x="723" y="15"/>
                    <a:pt x="723" y="15"/>
                    <a:pt x="723" y="15"/>
                  </a:cubicBezTo>
                  <a:cubicBezTo>
                    <a:pt x="723" y="15"/>
                    <a:pt x="723" y="15"/>
                    <a:pt x="723" y="15"/>
                  </a:cubicBezTo>
                  <a:cubicBezTo>
                    <a:pt x="723" y="15"/>
                    <a:pt x="723" y="15"/>
                    <a:pt x="723" y="15"/>
                  </a:cubicBezTo>
                  <a:cubicBezTo>
                    <a:pt x="722" y="15"/>
                    <a:pt x="722" y="15"/>
                    <a:pt x="722" y="15"/>
                  </a:cubicBezTo>
                  <a:cubicBezTo>
                    <a:pt x="722" y="15"/>
                    <a:pt x="722" y="15"/>
                    <a:pt x="722" y="16"/>
                  </a:cubicBezTo>
                  <a:cubicBezTo>
                    <a:pt x="722" y="16"/>
                    <a:pt x="721" y="16"/>
                    <a:pt x="721" y="16"/>
                  </a:cubicBezTo>
                  <a:cubicBezTo>
                    <a:pt x="721" y="16"/>
                    <a:pt x="721" y="16"/>
                    <a:pt x="721" y="16"/>
                  </a:cubicBezTo>
                  <a:cubicBezTo>
                    <a:pt x="720" y="16"/>
                    <a:pt x="720" y="16"/>
                    <a:pt x="720" y="16"/>
                  </a:cubicBezTo>
                  <a:cubicBezTo>
                    <a:pt x="720" y="16"/>
                    <a:pt x="720" y="16"/>
                    <a:pt x="719" y="16"/>
                  </a:cubicBezTo>
                  <a:cubicBezTo>
                    <a:pt x="719" y="16"/>
                    <a:pt x="719" y="16"/>
                    <a:pt x="719" y="16"/>
                  </a:cubicBezTo>
                  <a:cubicBezTo>
                    <a:pt x="719" y="17"/>
                    <a:pt x="718" y="16"/>
                    <a:pt x="718" y="17"/>
                  </a:cubicBezTo>
                  <a:cubicBezTo>
                    <a:pt x="718" y="17"/>
                    <a:pt x="718" y="17"/>
                    <a:pt x="718" y="17"/>
                  </a:cubicBezTo>
                  <a:cubicBezTo>
                    <a:pt x="718" y="17"/>
                    <a:pt x="717" y="17"/>
                    <a:pt x="717" y="17"/>
                  </a:cubicBezTo>
                  <a:cubicBezTo>
                    <a:pt x="717" y="17"/>
                    <a:pt x="717" y="17"/>
                    <a:pt x="717" y="17"/>
                  </a:cubicBezTo>
                  <a:cubicBezTo>
                    <a:pt x="717" y="17"/>
                    <a:pt x="716" y="17"/>
                    <a:pt x="716" y="17"/>
                  </a:cubicBezTo>
                  <a:cubicBezTo>
                    <a:pt x="716" y="17"/>
                    <a:pt x="716" y="17"/>
                    <a:pt x="716" y="17"/>
                  </a:cubicBezTo>
                  <a:cubicBezTo>
                    <a:pt x="716" y="18"/>
                    <a:pt x="715" y="17"/>
                    <a:pt x="715" y="18"/>
                  </a:cubicBezTo>
                  <a:cubicBezTo>
                    <a:pt x="715" y="18"/>
                    <a:pt x="715" y="18"/>
                    <a:pt x="715" y="18"/>
                  </a:cubicBezTo>
                  <a:cubicBezTo>
                    <a:pt x="714" y="18"/>
                    <a:pt x="714" y="19"/>
                    <a:pt x="714" y="20"/>
                  </a:cubicBezTo>
                  <a:cubicBezTo>
                    <a:pt x="714" y="24"/>
                    <a:pt x="714" y="28"/>
                    <a:pt x="714" y="33"/>
                  </a:cubicBezTo>
                  <a:cubicBezTo>
                    <a:pt x="714" y="34"/>
                    <a:pt x="714" y="34"/>
                    <a:pt x="713" y="34"/>
                  </a:cubicBezTo>
                  <a:cubicBezTo>
                    <a:pt x="710" y="34"/>
                    <a:pt x="707" y="34"/>
                    <a:pt x="704" y="34"/>
                  </a:cubicBezTo>
                  <a:cubicBezTo>
                    <a:pt x="703" y="34"/>
                    <a:pt x="703" y="34"/>
                    <a:pt x="703" y="36"/>
                  </a:cubicBezTo>
                  <a:cubicBezTo>
                    <a:pt x="703" y="38"/>
                    <a:pt x="703" y="40"/>
                    <a:pt x="703" y="42"/>
                  </a:cubicBezTo>
                  <a:cubicBezTo>
                    <a:pt x="703" y="43"/>
                    <a:pt x="703" y="44"/>
                    <a:pt x="705" y="44"/>
                  </a:cubicBezTo>
                  <a:cubicBezTo>
                    <a:pt x="708" y="44"/>
                    <a:pt x="711" y="43"/>
                    <a:pt x="714" y="44"/>
                  </a:cubicBezTo>
                  <a:cubicBezTo>
                    <a:pt x="714" y="44"/>
                    <a:pt x="714" y="44"/>
                    <a:pt x="714" y="44"/>
                  </a:cubicBezTo>
                  <a:cubicBezTo>
                    <a:pt x="715" y="44"/>
                    <a:pt x="714" y="45"/>
                    <a:pt x="714" y="46"/>
                  </a:cubicBezTo>
                  <a:cubicBezTo>
                    <a:pt x="714" y="59"/>
                    <a:pt x="714" y="72"/>
                    <a:pt x="714" y="85"/>
                  </a:cubicBezTo>
                  <a:cubicBezTo>
                    <a:pt x="714" y="86"/>
                    <a:pt x="714" y="87"/>
                    <a:pt x="715" y="87"/>
                  </a:cubicBezTo>
                  <a:cubicBezTo>
                    <a:pt x="715" y="87"/>
                    <a:pt x="715" y="88"/>
                    <a:pt x="715" y="88"/>
                  </a:cubicBezTo>
                  <a:cubicBezTo>
                    <a:pt x="715" y="88"/>
                    <a:pt x="715" y="89"/>
                    <a:pt x="715" y="90"/>
                  </a:cubicBezTo>
                  <a:cubicBezTo>
                    <a:pt x="715" y="90"/>
                    <a:pt x="715" y="90"/>
                    <a:pt x="715" y="90"/>
                  </a:cubicBezTo>
                  <a:cubicBezTo>
                    <a:pt x="715" y="90"/>
                    <a:pt x="715" y="91"/>
                    <a:pt x="715" y="91"/>
                  </a:cubicBezTo>
                  <a:close/>
                  <a:moveTo>
                    <a:pt x="189" y="46"/>
                  </a:moveTo>
                  <a:cubicBezTo>
                    <a:pt x="189" y="44"/>
                    <a:pt x="189" y="42"/>
                    <a:pt x="189" y="39"/>
                  </a:cubicBezTo>
                  <a:cubicBezTo>
                    <a:pt x="189" y="36"/>
                    <a:pt x="189" y="36"/>
                    <a:pt x="186" y="35"/>
                  </a:cubicBezTo>
                  <a:cubicBezTo>
                    <a:pt x="179" y="32"/>
                    <a:pt x="173" y="32"/>
                    <a:pt x="166" y="33"/>
                  </a:cubicBezTo>
                  <a:cubicBezTo>
                    <a:pt x="155" y="35"/>
                    <a:pt x="146" y="42"/>
                    <a:pt x="142" y="52"/>
                  </a:cubicBezTo>
                  <a:cubicBezTo>
                    <a:pt x="137" y="62"/>
                    <a:pt x="137" y="72"/>
                    <a:pt x="140" y="82"/>
                  </a:cubicBezTo>
                  <a:cubicBezTo>
                    <a:pt x="143" y="91"/>
                    <a:pt x="150" y="98"/>
                    <a:pt x="159" y="101"/>
                  </a:cubicBezTo>
                  <a:cubicBezTo>
                    <a:pt x="165" y="103"/>
                    <a:pt x="170" y="104"/>
                    <a:pt x="176" y="103"/>
                  </a:cubicBezTo>
                  <a:cubicBezTo>
                    <a:pt x="180" y="102"/>
                    <a:pt x="184" y="101"/>
                    <a:pt x="187" y="99"/>
                  </a:cubicBezTo>
                  <a:cubicBezTo>
                    <a:pt x="188" y="99"/>
                    <a:pt x="189" y="98"/>
                    <a:pt x="189" y="97"/>
                  </a:cubicBezTo>
                  <a:cubicBezTo>
                    <a:pt x="189" y="94"/>
                    <a:pt x="189" y="92"/>
                    <a:pt x="189" y="90"/>
                  </a:cubicBezTo>
                  <a:cubicBezTo>
                    <a:pt x="189" y="89"/>
                    <a:pt x="189" y="89"/>
                    <a:pt x="188" y="88"/>
                  </a:cubicBezTo>
                  <a:cubicBezTo>
                    <a:pt x="188" y="89"/>
                    <a:pt x="188" y="89"/>
                    <a:pt x="187" y="89"/>
                  </a:cubicBezTo>
                  <a:cubicBezTo>
                    <a:pt x="182" y="93"/>
                    <a:pt x="176" y="94"/>
                    <a:pt x="170" y="94"/>
                  </a:cubicBezTo>
                  <a:cubicBezTo>
                    <a:pt x="162" y="93"/>
                    <a:pt x="156" y="89"/>
                    <a:pt x="152" y="82"/>
                  </a:cubicBezTo>
                  <a:cubicBezTo>
                    <a:pt x="148" y="72"/>
                    <a:pt x="148" y="63"/>
                    <a:pt x="153" y="54"/>
                  </a:cubicBezTo>
                  <a:cubicBezTo>
                    <a:pt x="156" y="47"/>
                    <a:pt x="162" y="43"/>
                    <a:pt x="169" y="42"/>
                  </a:cubicBezTo>
                  <a:cubicBezTo>
                    <a:pt x="176" y="41"/>
                    <a:pt x="182" y="43"/>
                    <a:pt x="187" y="46"/>
                  </a:cubicBezTo>
                  <a:cubicBezTo>
                    <a:pt x="187" y="46"/>
                    <a:pt x="188" y="47"/>
                    <a:pt x="189" y="47"/>
                  </a:cubicBezTo>
                  <a:cubicBezTo>
                    <a:pt x="189" y="47"/>
                    <a:pt x="189" y="47"/>
                    <a:pt x="189" y="46"/>
                  </a:cubicBezTo>
                  <a:close/>
                  <a:moveTo>
                    <a:pt x="1487" y="28"/>
                  </a:moveTo>
                  <a:cubicBezTo>
                    <a:pt x="1487" y="28"/>
                    <a:pt x="1487" y="28"/>
                    <a:pt x="1487" y="28"/>
                  </a:cubicBezTo>
                  <a:cubicBezTo>
                    <a:pt x="1487" y="28"/>
                    <a:pt x="1487" y="28"/>
                    <a:pt x="1487" y="28"/>
                  </a:cubicBezTo>
                  <a:cubicBezTo>
                    <a:pt x="1487" y="28"/>
                    <a:pt x="1488" y="28"/>
                    <a:pt x="1488" y="28"/>
                  </a:cubicBezTo>
                  <a:cubicBezTo>
                    <a:pt x="1488" y="28"/>
                    <a:pt x="1488" y="28"/>
                    <a:pt x="1488" y="28"/>
                  </a:cubicBezTo>
                  <a:cubicBezTo>
                    <a:pt x="1488" y="28"/>
                    <a:pt x="1488" y="28"/>
                    <a:pt x="1488" y="27"/>
                  </a:cubicBezTo>
                  <a:cubicBezTo>
                    <a:pt x="1488" y="27"/>
                    <a:pt x="1488" y="27"/>
                    <a:pt x="1488" y="27"/>
                  </a:cubicBezTo>
                  <a:cubicBezTo>
                    <a:pt x="1489" y="27"/>
                    <a:pt x="1489" y="27"/>
                    <a:pt x="1489" y="27"/>
                  </a:cubicBezTo>
                  <a:cubicBezTo>
                    <a:pt x="1489" y="27"/>
                    <a:pt x="1489" y="27"/>
                    <a:pt x="1489" y="27"/>
                  </a:cubicBezTo>
                  <a:cubicBezTo>
                    <a:pt x="1489" y="27"/>
                    <a:pt x="1490" y="27"/>
                    <a:pt x="1490" y="27"/>
                  </a:cubicBezTo>
                  <a:cubicBezTo>
                    <a:pt x="1490" y="27"/>
                    <a:pt x="1490" y="27"/>
                    <a:pt x="1490" y="27"/>
                  </a:cubicBezTo>
                  <a:cubicBezTo>
                    <a:pt x="1490" y="26"/>
                    <a:pt x="1490" y="27"/>
                    <a:pt x="1490" y="26"/>
                  </a:cubicBezTo>
                  <a:cubicBezTo>
                    <a:pt x="1490" y="26"/>
                    <a:pt x="1490" y="26"/>
                    <a:pt x="1490" y="26"/>
                  </a:cubicBezTo>
                  <a:cubicBezTo>
                    <a:pt x="1491" y="26"/>
                    <a:pt x="1491" y="26"/>
                    <a:pt x="1491" y="26"/>
                  </a:cubicBezTo>
                  <a:cubicBezTo>
                    <a:pt x="1491" y="26"/>
                    <a:pt x="1491" y="26"/>
                    <a:pt x="1491" y="26"/>
                  </a:cubicBezTo>
                  <a:cubicBezTo>
                    <a:pt x="1491" y="26"/>
                    <a:pt x="1491" y="26"/>
                    <a:pt x="1491" y="26"/>
                  </a:cubicBezTo>
                  <a:cubicBezTo>
                    <a:pt x="1491" y="26"/>
                    <a:pt x="1491" y="26"/>
                    <a:pt x="1492" y="26"/>
                  </a:cubicBezTo>
                  <a:cubicBezTo>
                    <a:pt x="1492" y="26"/>
                    <a:pt x="1492" y="26"/>
                    <a:pt x="1492" y="26"/>
                  </a:cubicBezTo>
                  <a:cubicBezTo>
                    <a:pt x="1492" y="25"/>
                    <a:pt x="1492" y="25"/>
                    <a:pt x="1492" y="25"/>
                  </a:cubicBezTo>
                  <a:cubicBezTo>
                    <a:pt x="1492" y="25"/>
                    <a:pt x="1492" y="25"/>
                    <a:pt x="1492" y="25"/>
                  </a:cubicBezTo>
                  <a:cubicBezTo>
                    <a:pt x="1492" y="25"/>
                    <a:pt x="1493" y="25"/>
                    <a:pt x="1493" y="25"/>
                  </a:cubicBezTo>
                  <a:cubicBezTo>
                    <a:pt x="1493" y="25"/>
                    <a:pt x="1493" y="25"/>
                    <a:pt x="1493" y="25"/>
                  </a:cubicBezTo>
                  <a:cubicBezTo>
                    <a:pt x="1493" y="25"/>
                    <a:pt x="1493" y="25"/>
                    <a:pt x="1494" y="24"/>
                  </a:cubicBezTo>
                  <a:cubicBezTo>
                    <a:pt x="1494" y="25"/>
                    <a:pt x="1494" y="25"/>
                    <a:pt x="1494" y="25"/>
                  </a:cubicBezTo>
                  <a:cubicBezTo>
                    <a:pt x="1494" y="25"/>
                    <a:pt x="1494" y="24"/>
                    <a:pt x="1494" y="24"/>
                  </a:cubicBezTo>
                  <a:cubicBezTo>
                    <a:pt x="1494" y="24"/>
                    <a:pt x="1494" y="24"/>
                    <a:pt x="1494" y="24"/>
                  </a:cubicBezTo>
                  <a:cubicBezTo>
                    <a:pt x="1494" y="24"/>
                    <a:pt x="1495" y="24"/>
                    <a:pt x="1495" y="24"/>
                  </a:cubicBezTo>
                  <a:cubicBezTo>
                    <a:pt x="1495" y="24"/>
                    <a:pt x="1495" y="24"/>
                    <a:pt x="1495" y="24"/>
                  </a:cubicBezTo>
                  <a:cubicBezTo>
                    <a:pt x="1495" y="24"/>
                    <a:pt x="1495" y="24"/>
                    <a:pt x="1495" y="24"/>
                  </a:cubicBezTo>
                  <a:cubicBezTo>
                    <a:pt x="1495" y="24"/>
                    <a:pt x="1495" y="24"/>
                    <a:pt x="1495" y="24"/>
                  </a:cubicBezTo>
                  <a:cubicBezTo>
                    <a:pt x="1495" y="23"/>
                    <a:pt x="1496" y="23"/>
                    <a:pt x="1496" y="23"/>
                  </a:cubicBezTo>
                  <a:cubicBezTo>
                    <a:pt x="1496" y="23"/>
                    <a:pt x="1496" y="23"/>
                    <a:pt x="1496" y="23"/>
                  </a:cubicBezTo>
                  <a:cubicBezTo>
                    <a:pt x="1496" y="23"/>
                    <a:pt x="1496" y="23"/>
                    <a:pt x="1496" y="23"/>
                  </a:cubicBezTo>
                  <a:cubicBezTo>
                    <a:pt x="1496" y="23"/>
                    <a:pt x="1496" y="23"/>
                    <a:pt x="1496" y="23"/>
                  </a:cubicBezTo>
                  <a:cubicBezTo>
                    <a:pt x="1496" y="23"/>
                    <a:pt x="1497" y="23"/>
                    <a:pt x="1497" y="22"/>
                  </a:cubicBezTo>
                  <a:cubicBezTo>
                    <a:pt x="1497" y="22"/>
                    <a:pt x="1497" y="22"/>
                    <a:pt x="1497" y="22"/>
                  </a:cubicBezTo>
                  <a:cubicBezTo>
                    <a:pt x="1497" y="22"/>
                    <a:pt x="1497" y="22"/>
                    <a:pt x="1497" y="22"/>
                  </a:cubicBezTo>
                  <a:cubicBezTo>
                    <a:pt x="1497" y="22"/>
                    <a:pt x="1497" y="22"/>
                    <a:pt x="1497" y="22"/>
                  </a:cubicBezTo>
                  <a:cubicBezTo>
                    <a:pt x="1497" y="22"/>
                    <a:pt x="1498" y="22"/>
                    <a:pt x="1498" y="21"/>
                  </a:cubicBezTo>
                  <a:cubicBezTo>
                    <a:pt x="1498" y="21"/>
                    <a:pt x="1498" y="21"/>
                    <a:pt x="1498" y="21"/>
                  </a:cubicBezTo>
                  <a:cubicBezTo>
                    <a:pt x="1498" y="21"/>
                    <a:pt x="1498" y="21"/>
                    <a:pt x="1498" y="21"/>
                  </a:cubicBezTo>
                  <a:cubicBezTo>
                    <a:pt x="1498" y="21"/>
                    <a:pt x="1498" y="21"/>
                    <a:pt x="1498" y="21"/>
                  </a:cubicBezTo>
                  <a:cubicBezTo>
                    <a:pt x="1500" y="21"/>
                    <a:pt x="1499" y="22"/>
                    <a:pt x="1499" y="23"/>
                  </a:cubicBezTo>
                  <a:cubicBezTo>
                    <a:pt x="1499" y="48"/>
                    <a:pt x="1499" y="74"/>
                    <a:pt x="1499" y="99"/>
                  </a:cubicBezTo>
                  <a:cubicBezTo>
                    <a:pt x="1499" y="100"/>
                    <a:pt x="1499" y="100"/>
                    <a:pt x="1499" y="100"/>
                  </a:cubicBezTo>
                  <a:cubicBezTo>
                    <a:pt x="1499" y="101"/>
                    <a:pt x="1499" y="102"/>
                    <a:pt x="1500" y="102"/>
                  </a:cubicBezTo>
                  <a:cubicBezTo>
                    <a:pt x="1503" y="102"/>
                    <a:pt x="1505" y="102"/>
                    <a:pt x="1508" y="102"/>
                  </a:cubicBezTo>
                  <a:cubicBezTo>
                    <a:pt x="1508" y="102"/>
                    <a:pt x="1509" y="102"/>
                    <a:pt x="1510" y="101"/>
                  </a:cubicBezTo>
                  <a:cubicBezTo>
                    <a:pt x="1510" y="101"/>
                    <a:pt x="1510" y="101"/>
                    <a:pt x="1510" y="101"/>
                  </a:cubicBezTo>
                  <a:cubicBezTo>
                    <a:pt x="1510" y="101"/>
                    <a:pt x="1510" y="100"/>
                    <a:pt x="1510" y="100"/>
                  </a:cubicBezTo>
                  <a:cubicBezTo>
                    <a:pt x="1510" y="69"/>
                    <a:pt x="1510" y="38"/>
                    <a:pt x="1510" y="7"/>
                  </a:cubicBezTo>
                  <a:cubicBezTo>
                    <a:pt x="1510" y="7"/>
                    <a:pt x="1510" y="6"/>
                    <a:pt x="1510" y="6"/>
                  </a:cubicBezTo>
                  <a:cubicBezTo>
                    <a:pt x="1510" y="6"/>
                    <a:pt x="1510" y="5"/>
                    <a:pt x="1509" y="5"/>
                  </a:cubicBezTo>
                  <a:cubicBezTo>
                    <a:pt x="1508" y="5"/>
                    <a:pt x="1507" y="5"/>
                    <a:pt x="1505" y="5"/>
                  </a:cubicBezTo>
                  <a:cubicBezTo>
                    <a:pt x="1506" y="5"/>
                    <a:pt x="1506" y="5"/>
                    <a:pt x="1506" y="5"/>
                  </a:cubicBezTo>
                  <a:cubicBezTo>
                    <a:pt x="1505" y="6"/>
                    <a:pt x="1505" y="6"/>
                    <a:pt x="1505" y="6"/>
                  </a:cubicBezTo>
                  <a:cubicBezTo>
                    <a:pt x="1505" y="6"/>
                    <a:pt x="1505" y="6"/>
                    <a:pt x="1505" y="6"/>
                  </a:cubicBezTo>
                  <a:cubicBezTo>
                    <a:pt x="1505" y="6"/>
                    <a:pt x="1505" y="6"/>
                    <a:pt x="1505" y="6"/>
                  </a:cubicBezTo>
                  <a:cubicBezTo>
                    <a:pt x="1505" y="6"/>
                    <a:pt x="1505" y="6"/>
                    <a:pt x="1505" y="6"/>
                  </a:cubicBezTo>
                  <a:cubicBezTo>
                    <a:pt x="1505" y="6"/>
                    <a:pt x="1504" y="6"/>
                    <a:pt x="1504" y="7"/>
                  </a:cubicBezTo>
                  <a:cubicBezTo>
                    <a:pt x="1504" y="7"/>
                    <a:pt x="1504" y="7"/>
                    <a:pt x="1504" y="7"/>
                  </a:cubicBezTo>
                  <a:cubicBezTo>
                    <a:pt x="1504" y="7"/>
                    <a:pt x="1504" y="7"/>
                    <a:pt x="1504" y="7"/>
                  </a:cubicBezTo>
                  <a:cubicBezTo>
                    <a:pt x="1504" y="7"/>
                    <a:pt x="1504" y="7"/>
                    <a:pt x="1504" y="7"/>
                  </a:cubicBezTo>
                  <a:cubicBezTo>
                    <a:pt x="1504" y="7"/>
                    <a:pt x="1504" y="7"/>
                    <a:pt x="1503" y="7"/>
                  </a:cubicBezTo>
                  <a:cubicBezTo>
                    <a:pt x="1503" y="7"/>
                    <a:pt x="1503" y="7"/>
                    <a:pt x="1503" y="7"/>
                  </a:cubicBezTo>
                  <a:cubicBezTo>
                    <a:pt x="1503" y="7"/>
                    <a:pt x="1503" y="7"/>
                    <a:pt x="1503" y="7"/>
                  </a:cubicBezTo>
                  <a:cubicBezTo>
                    <a:pt x="1503" y="8"/>
                    <a:pt x="1503" y="8"/>
                    <a:pt x="1503" y="8"/>
                  </a:cubicBezTo>
                  <a:cubicBezTo>
                    <a:pt x="1503" y="8"/>
                    <a:pt x="1502" y="8"/>
                    <a:pt x="1502" y="8"/>
                  </a:cubicBezTo>
                  <a:cubicBezTo>
                    <a:pt x="1502" y="8"/>
                    <a:pt x="1502" y="8"/>
                    <a:pt x="1502" y="8"/>
                  </a:cubicBezTo>
                  <a:cubicBezTo>
                    <a:pt x="1502" y="8"/>
                    <a:pt x="1502" y="8"/>
                    <a:pt x="1502" y="8"/>
                  </a:cubicBezTo>
                  <a:cubicBezTo>
                    <a:pt x="1502" y="8"/>
                    <a:pt x="1502" y="8"/>
                    <a:pt x="1502" y="8"/>
                  </a:cubicBezTo>
                  <a:cubicBezTo>
                    <a:pt x="1502" y="8"/>
                    <a:pt x="1501" y="8"/>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1" y="9"/>
                    <a:pt x="1501" y="9"/>
                    <a:pt x="1501" y="9"/>
                  </a:cubicBezTo>
                  <a:cubicBezTo>
                    <a:pt x="1500" y="10"/>
                    <a:pt x="1500" y="9"/>
                    <a:pt x="1500" y="10"/>
                  </a:cubicBezTo>
                  <a:cubicBezTo>
                    <a:pt x="1500" y="10"/>
                    <a:pt x="1500" y="10"/>
                    <a:pt x="1500" y="10"/>
                  </a:cubicBezTo>
                  <a:cubicBezTo>
                    <a:pt x="1500" y="10"/>
                    <a:pt x="1500" y="10"/>
                    <a:pt x="1500" y="10"/>
                  </a:cubicBezTo>
                  <a:cubicBezTo>
                    <a:pt x="1500" y="10"/>
                    <a:pt x="1500" y="10"/>
                    <a:pt x="1500" y="10"/>
                  </a:cubicBezTo>
                  <a:cubicBezTo>
                    <a:pt x="1499" y="10"/>
                    <a:pt x="1499" y="10"/>
                    <a:pt x="1499" y="10"/>
                  </a:cubicBezTo>
                  <a:cubicBezTo>
                    <a:pt x="1499" y="10"/>
                    <a:pt x="1499" y="10"/>
                    <a:pt x="1499" y="10"/>
                  </a:cubicBezTo>
                  <a:cubicBezTo>
                    <a:pt x="1499" y="11"/>
                    <a:pt x="1498" y="10"/>
                    <a:pt x="1498" y="11"/>
                  </a:cubicBezTo>
                  <a:cubicBezTo>
                    <a:pt x="1498" y="11"/>
                    <a:pt x="1498" y="11"/>
                    <a:pt x="1498" y="11"/>
                  </a:cubicBezTo>
                  <a:cubicBezTo>
                    <a:pt x="1498" y="11"/>
                    <a:pt x="1498" y="11"/>
                    <a:pt x="1498" y="11"/>
                  </a:cubicBezTo>
                  <a:cubicBezTo>
                    <a:pt x="1498" y="11"/>
                    <a:pt x="1498" y="11"/>
                    <a:pt x="1498" y="11"/>
                  </a:cubicBezTo>
                  <a:cubicBezTo>
                    <a:pt x="1498" y="11"/>
                    <a:pt x="1497" y="11"/>
                    <a:pt x="1497" y="11"/>
                  </a:cubicBezTo>
                  <a:cubicBezTo>
                    <a:pt x="1497" y="11"/>
                    <a:pt x="1497" y="11"/>
                    <a:pt x="1497" y="11"/>
                  </a:cubicBezTo>
                  <a:cubicBezTo>
                    <a:pt x="1497" y="11"/>
                    <a:pt x="1497" y="12"/>
                    <a:pt x="1497" y="12"/>
                  </a:cubicBezTo>
                  <a:cubicBezTo>
                    <a:pt x="1497" y="12"/>
                    <a:pt x="1497" y="12"/>
                    <a:pt x="1497" y="12"/>
                  </a:cubicBezTo>
                  <a:cubicBezTo>
                    <a:pt x="1497" y="12"/>
                    <a:pt x="1496" y="12"/>
                    <a:pt x="1496" y="12"/>
                  </a:cubicBezTo>
                  <a:cubicBezTo>
                    <a:pt x="1496" y="12"/>
                    <a:pt x="1496" y="12"/>
                    <a:pt x="1496" y="12"/>
                  </a:cubicBezTo>
                  <a:cubicBezTo>
                    <a:pt x="1496" y="12"/>
                    <a:pt x="1496" y="12"/>
                    <a:pt x="1495" y="12"/>
                  </a:cubicBezTo>
                  <a:cubicBezTo>
                    <a:pt x="1495" y="12"/>
                    <a:pt x="1495" y="12"/>
                    <a:pt x="1495" y="12"/>
                  </a:cubicBezTo>
                  <a:cubicBezTo>
                    <a:pt x="1495" y="13"/>
                    <a:pt x="1495" y="13"/>
                    <a:pt x="1495" y="13"/>
                  </a:cubicBezTo>
                  <a:cubicBezTo>
                    <a:pt x="1495" y="13"/>
                    <a:pt x="1495" y="13"/>
                    <a:pt x="1495" y="13"/>
                  </a:cubicBezTo>
                  <a:cubicBezTo>
                    <a:pt x="1495" y="13"/>
                    <a:pt x="1494" y="13"/>
                    <a:pt x="1494" y="13"/>
                  </a:cubicBezTo>
                  <a:cubicBezTo>
                    <a:pt x="1494" y="13"/>
                    <a:pt x="1494" y="13"/>
                    <a:pt x="1494" y="13"/>
                  </a:cubicBezTo>
                  <a:cubicBezTo>
                    <a:pt x="1494" y="13"/>
                    <a:pt x="1494" y="13"/>
                    <a:pt x="1494" y="13"/>
                  </a:cubicBezTo>
                  <a:cubicBezTo>
                    <a:pt x="1494" y="13"/>
                    <a:pt x="1494" y="13"/>
                    <a:pt x="1494" y="13"/>
                  </a:cubicBezTo>
                  <a:cubicBezTo>
                    <a:pt x="1493" y="14"/>
                    <a:pt x="1493" y="14"/>
                    <a:pt x="1493" y="14"/>
                  </a:cubicBezTo>
                  <a:cubicBezTo>
                    <a:pt x="1493" y="14"/>
                    <a:pt x="1493" y="14"/>
                    <a:pt x="1493" y="14"/>
                  </a:cubicBezTo>
                  <a:cubicBezTo>
                    <a:pt x="1493" y="14"/>
                    <a:pt x="1492" y="14"/>
                    <a:pt x="1492" y="14"/>
                  </a:cubicBezTo>
                  <a:cubicBezTo>
                    <a:pt x="1492" y="14"/>
                    <a:pt x="1492" y="14"/>
                    <a:pt x="1492" y="14"/>
                  </a:cubicBezTo>
                  <a:cubicBezTo>
                    <a:pt x="1492" y="14"/>
                    <a:pt x="1492" y="14"/>
                    <a:pt x="1492" y="15"/>
                  </a:cubicBezTo>
                  <a:cubicBezTo>
                    <a:pt x="1492" y="15"/>
                    <a:pt x="1492" y="15"/>
                    <a:pt x="1492" y="15"/>
                  </a:cubicBezTo>
                  <a:cubicBezTo>
                    <a:pt x="1491" y="15"/>
                    <a:pt x="1491" y="15"/>
                    <a:pt x="1491" y="15"/>
                  </a:cubicBezTo>
                  <a:cubicBezTo>
                    <a:pt x="1491" y="15"/>
                    <a:pt x="1491" y="15"/>
                    <a:pt x="1491" y="15"/>
                  </a:cubicBezTo>
                  <a:cubicBezTo>
                    <a:pt x="1491" y="15"/>
                    <a:pt x="1490" y="15"/>
                    <a:pt x="1490" y="15"/>
                  </a:cubicBezTo>
                  <a:cubicBezTo>
                    <a:pt x="1490" y="15"/>
                    <a:pt x="1490" y="15"/>
                    <a:pt x="1490" y="15"/>
                  </a:cubicBezTo>
                  <a:cubicBezTo>
                    <a:pt x="1490" y="15"/>
                    <a:pt x="1490" y="15"/>
                    <a:pt x="1489" y="16"/>
                  </a:cubicBezTo>
                  <a:cubicBezTo>
                    <a:pt x="1490" y="16"/>
                    <a:pt x="1490" y="16"/>
                    <a:pt x="1490" y="16"/>
                  </a:cubicBezTo>
                  <a:cubicBezTo>
                    <a:pt x="1489" y="16"/>
                    <a:pt x="1489" y="16"/>
                    <a:pt x="1489" y="16"/>
                  </a:cubicBezTo>
                  <a:cubicBezTo>
                    <a:pt x="1489" y="16"/>
                    <a:pt x="1489" y="16"/>
                    <a:pt x="1489" y="16"/>
                  </a:cubicBezTo>
                  <a:cubicBezTo>
                    <a:pt x="1489" y="16"/>
                    <a:pt x="1488" y="16"/>
                    <a:pt x="1488" y="16"/>
                  </a:cubicBezTo>
                  <a:cubicBezTo>
                    <a:pt x="1488" y="16"/>
                    <a:pt x="1488" y="16"/>
                    <a:pt x="1488" y="16"/>
                  </a:cubicBezTo>
                  <a:cubicBezTo>
                    <a:pt x="1488" y="16"/>
                    <a:pt x="1488" y="16"/>
                    <a:pt x="1487" y="17"/>
                  </a:cubicBezTo>
                  <a:cubicBezTo>
                    <a:pt x="1487" y="17"/>
                    <a:pt x="1487" y="17"/>
                    <a:pt x="1487" y="17"/>
                  </a:cubicBezTo>
                  <a:cubicBezTo>
                    <a:pt x="1487" y="17"/>
                    <a:pt x="1487" y="17"/>
                    <a:pt x="1487" y="17"/>
                  </a:cubicBezTo>
                  <a:cubicBezTo>
                    <a:pt x="1487" y="17"/>
                    <a:pt x="1487" y="17"/>
                    <a:pt x="1487" y="17"/>
                  </a:cubicBezTo>
                  <a:cubicBezTo>
                    <a:pt x="1486" y="17"/>
                    <a:pt x="1486" y="17"/>
                    <a:pt x="1486" y="17"/>
                  </a:cubicBezTo>
                  <a:cubicBezTo>
                    <a:pt x="1486" y="17"/>
                    <a:pt x="1486" y="17"/>
                    <a:pt x="1486" y="17"/>
                  </a:cubicBezTo>
                  <a:cubicBezTo>
                    <a:pt x="1486" y="17"/>
                    <a:pt x="1486" y="17"/>
                    <a:pt x="1486" y="17"/>
                  </a:cubicBezTo>
                  <a:cubicBezTo>
                    <a:pt x="1486" y="17"/>
                    <a:pt x="1485" y="17"/>
                    <a:pt x="1485" y="18"/>
                  </a:cubicBezTo>
                  <a:cubicBezTo>
                    <a:pt x="1485" y="18"/>
                    <a:pt x="1485" y="18"/>
                    <a:pt x="1485" y="18"/>
                  </a:cubicBezTo>
                  <a:cubicBezTo>
                    <a:pt x="1485" y="18"/>
                    <a:pt x="1484" y="18"/>
                    <a:pt x="1484" y="18"/>
                  </a:cubicBezTo>
                  <a:cubicBezTo>
                    <a:pt x="1484" y="18"/>
                    <a:pt x="1484" y="18"/>
                    <a:pt x="1484" y="18"/>
                  </a:cubicBezTo>
                  <a:cubicBezTo>
                    <a:pt x="1484" y="18"/>
                    <a:pt x="1484" y="18"/>
                    <a:pt x="1484" y="18"/>
                  </a:cubicBezTo>
                  <a:cubicBezTo>
                    <a:pt x="1483" y="18"/>
                    <a:pt x="1483" y="18"/>
                    <a:pt x="1483" y="18"/>
                  </a:cubicBezTo>
                  <a:cubicBezTo>
                    <a:pt x="1483" y="18"/>
                    <a:pt x="1483" y="18"/>
                    <a:pt x="1482" y="19"/>
                  </a:cubicBezTo>
                  <a:cubicBezTo>
                    <a:pt x="1482" y="19"/>
                    <a:pt x="1482" y="19"/>
                    <a:pt x="1482" y="19"/>
                  </a:cubicBezTo>
                  <a:cubicBezTo>
                    <a:pt x="1482" y="19"/>
                    <a:pt x="1482" y="19"/>
                    <a:pt x="1481" y="19"/>
                  </a:cubicBezTo>
                  <a:cubicBezTo>
                    <a:pt x="1481" y="19"/>
                    <a:pt x="1481" y="19"/>
                    <a:pt x="1481" y="19"/>
                  </a:cubicBezTo>
                  <a:cubicBezTo>
                    <a:pt x="1481" y="19"/>
                    <a:pt x="1481" y="19"/>
                    <a:pt x="1480" y="19"/>
                  </a:cubicBezTo>
                  <a:cubicBezTo>
                    <a:pt x="1480" y="19"/>
                    <a:pt x="1480" y="19"/>
                    <a:pt x="1480" y="19"/>
                  </a:cubicBezTo>
                  <a:cubicBezTo>
                    <a:pt x="1480" y="20"/>
                    <a:pt x="1480" y="19"/>
                    <a:pt x="1479" y="20"/>
                  </a:cubicBezTo>
                  <a:cubicBezTo>
                    <a:pt x="1479" y="20"/>
                    <a:pt x="1479" y="20"/>
                    <a:pt x="1479" y="20"/>
                  </a:cubicBezTo>
                  <a:cubicBezTo>
                    <a:pt x="1479" y="20"/>
                    <a:pt x="1479" y="20"/>
                    <a:pt x="1478" y="20"/>
                  </a:cubicBezTo>
                  <a:cubicBezTo>
                    <a:pt x="1478" y="20"/>
                    <a:pt x="1478" y="20"/>
                    <a:pt x="1478" y="20"/>
                  </a:cubicBezTo>
                  <a:cubicBezTo>
                    <a:pt x="1478" y="20"/>
                    <a:pt x="1477" y="20"/>
                    <a:pt x="1477" y="21"/>
                  </a:cubicBezTo>
                  <a:cubicBezTo>
                    <a:pt x="1477" y="24"/>
                    <a:pt x="1477" y="28"/>
                    <a:pt x="1477" y="31"/>
                  </a:cubicBezTo>
                  <a:cubicBezTo>
                    <a:pt x="1478" y="32"/>
                    <a:pt x="1478" y="31"/>
                    <a:pt x="1479" y="31"/>
                  </a:cubicBezTo>
                  <a:cubicBezTo>
                    <a:pt x="1479" y="31"/>
                    <a:pt x="1479" y="31"/>
                    <a:pt x="1479" y="31"/>
                  </a:cubicBezTo>
                  <a:cubicBezTo>
                    <a:pt x="1479" y="31"/>
                    <a:pt x="1479" y="31"/>
                    <a:pt x="1480" y="31"/>
                  </a:cubicBezTo>
                  <a:cubicBezTo>
                    <a:pt x="1480" y="31"/>
                    <a:pt x="1480" y="31"/>
                    <a:pt x="1480" y="31"/>
                  </a:cubicBezTo>
                  <a:cubicBezTo>
                    <a:pt x="1480" y="31"/>
                    <a:pt x="1480" y="31"/>
                    <a:pt x="1480" y="31"/>
                  </a:cubicBezTo>
                  <a:cubicBezTo>
                    <a:pt x="1480" y="31"/>
                    <a:pt x="1481" y="31"/>
                    <a:pt x="1481" y="31"/>
                  </a:cubicBezTo>
                  <a:cubicBezTo>
                    <a:pt x="1481" y="30"/>
                    <a:pt x="1481" y="30"/>
                    <a:pt x="1481" y="30"/>
                  </a:cubicBezTo>
                  <a:cubicBezTo>
                    <a:pt x="1481" y="30"/>
                    <a:pt x="1481" y="30"/>
                    <a:pt x="1481" y="30"/>
                  </a:cubicBezTo>
                  <a:cubicBezTo>
                    <a:pt x="1481" y="30"/>
                    <a:pt x="1482" y="30"/>
                    <a:pt x="1482" y="30"/>
                  </a:cubicBezTo>
                  <a:cubicBezTo>
                    <a:pt x="1482" y="30"/>
                    <a:pt x="1482" y="30"/>
                    <a:pt x="1482" y="30"/>
                  </a:cubicBezTo>
                  <a:cubicBezTo>
                    <a:pt x="1482" y="30"/>
                    <a:pt x="1483" y="30"/>
                    <a:pt x="1483" y="30"/>
                  </a:cubicBezTo>
                  <a:cubicBezTo>
                    <a:pt x="1483" y="30"/>
                    <a:pt x="1483" y="30"/>
                    <a:pt x="1483" y="30"/>
                  </a:cubicBezTo>
                  <a:cubicBezTo>
                    <a:pt x="1483" y="30"/>
                    <a:pt x="1483" y="30"/>
                    <a:pt x="1484" y="29"/>
                  </a:cubicBezTo>
                  <a:cubicBezTo>
                    <a:pt x="1484" y="29"/>
                    <a:pt x="1484" y="29"/>
                    <a:pt x="1484" y="29"/>
                  </a:cubicBezTo>
                  <a:cubicBezTo>
                    <a:pt x="1484" y="29"/>
                    <a:pt x="1484" y="29"/>
                    <a:pt x="1484" y="29"/>
                  </a:cubicBezTo>
                  <a:cubicBezTo>
                    <a:pt x="1484" y="29"/>
                    <a:pt x="1484" y="29"/>
                    <a:pt x="1485" y="29"/>
                  </a:cubicBezTo>
                  <a:cubicBezTo>
                    <a:pt x="1485" y="29"/>
                    <a:pt x="1485" y="29"/>
                    <a:pt x="1485" y="29"/>
                  </a:cubicBezTo>
                  <a:cubicBezTo>
                    <a:pt x="1485" y="29"/>
                    <a:pt x="1485" y="29"/>
                    <a:pt x="1485" y="29"/>
                  </a:cubicBezTo>
                  <a:cubicBezTo>
                    <a:pt x="1485" y="29"/>
                    <a:pt x="1485" y="29"/>
                    <a:pt x="1485" y="29"/>
                  </a:cubicBezTo>
                  <a:cubicBezTo>
                    <a:pt x="1485" y="29"/>
                    <a:pt x="1486" y="29"/>
                    <a:pt x="1486" y="28"/>
                  </a:cubicBezTo>
                  <a:cubicBezTo>
                    <a:pt x="1486" y="28"/>
                    <a:pt x="1486" y="28"/>
                    <a:pt x="1486" y="28"/>
                  </a:cubicBezTo>
                  <a:cubicBezTo>
                    <a:pt x="1486" y="28"/>
                    <a:pt x="1486" y="28"/>
                    <a:pt x="1486" y="28"/>
                  </a:cubicBezTo>
                  <a:cubicBezTo>
                    <a:pt x="1486" y="28"/>
                    <a:pt x="1487" y="28"/>
                    <a:pt x="1487" y="28"/>
                  </a:cubicBezTo>
                  <a:close/>
                  <a:moveTo>
                    <a:pt x="211" y="46"/>
                  </a:moveTo>
                  <a:cubicBezTo>
                    <a:pt x="211" y="42"/>
                    <a:pt x="211" y="39"/>
                    <a:pt x="211" y="36"/>
                  </a:cubicBezTo>
                  <a:cubicBezTo>
                    <a:pt x="211" y="34"/>
                    <a:pt x="211" y="34"/>
                    <a:pt x="210" y="34"/>
                  </a:cubicBezTo>
                  <a:cubicBezTo>
                    <a:pt x="208" y="34"/>
                    <a:pt x="205" y="34"/>
                    <a:pt x="203" y="34"/>
                  </a:cubicBezTo>
                  <a:cubicBezTo>
                    <a:pt x="200" y="34"/>
                    <a:pt x="201" y="34"/>
                    <a:pt x="201" y="36"/>
                  </a:cubicBezTo>
                  <a:cubicBezTo>
                    <a:pt x="201" y="57"/>
                    <a:pt x="201" y="78"/>
                    <a:pt x="201" y="99"/>
                  </a:cubicBezTo>
                  <a:cubicBezTo>
                    <a:pt x="201" y="100"/>
                    <a:pt x="201" y="100"/>
                    <a:pt x="201" y="100"/>
                  </a:cubicBezTo>
                  <a:cubicBezTo>
                    <a:pt x="201" y="101"/>
                    <a:pt x="201" y="101"/>
                    <a:pt x="202" y="101"/>
                  </a:cubicBezTo>
                  <a:cubicBezTo>
                    <a:pt x="205" y="101"/>
                    <a:pt x="207" y="101"/>
                    <a:pt x="210" y="101"/>
                  </a:cubicBezTo>
                  <a:cubicBezTo>
                    <a:pt x="212" y="101"/>
                    <a:pt x="211" y="102"/>
                    <a:pt x="211" y="100"/>
                  </a:cubicBezTo>
                  <a:cubicBezTo>
                    <a:pt x="211" y="89"/>
                    <a:pt x="211" y="78"/>
                    <a:pt x="211" y="68"/>
                  </a:cubicBezTo>
                  <a:cubicBezTo>
                    <a:pt x="211" y="65"/>
                    <a:pt x="212" y="63"/>
                    <a:pt x="212" y="60"/>
                  </a:cubicBezTo>
                  <a:cubicBezTo>
                    <a:pt x="213" y="55"/>
                    <a:pt x="214" y="51"/>
                    <a:pt x="218" y="47"/>
                  </a:cubicBezTo>
                  <a:cubicBezTo>
                    <a:pt x="220" y="44"/>
                    <a:pt x="224" y="43"/>
                    <a:pt x="228" y="43"/>
                  </a:cubicBezTo>
                  <a:cubicBezTo>
                    <a:pt x="230" y="43"/>
                    <a:pt x="233" y="44"/>
                    <a:pt x="236" y="45"/>
                  </a:cubicBezTo>
                  <a:cubicBezTo>
                    <a:pt x="236" y="42"/>
                    <a:pt x="236" y="39"/>
                    <a:pt x="236" y="35"/>
                  </a:cubicBezTo>
                  <a:cubicBezTo>
                    <a:pt x="236" y="34"/>
                    <a:pt x="236" y="34"/>
                    <a:pt x="234" y="34"/>
                  </a:cubicBezTo>
                  <a:cubicBezTo>
                    <a:pt x="227" y="32"/>
                    <a:pt x="221" y="34"/>
                    <a:pt x="216" y="40"/>
                  </a:cubicBezTo>
                  <a:cubicBezTo>
                    <a:pt x="214" y="42"/>
                    <a:pt x="213" y="44"/>
                    <a:pt x="212" y="46"/>
                  </a:cubicBezTo>
                  <a:cubicBezTo>
                    <a:pt x="212" y="47"/>
                    <a:pt x="212" y="47"/>
                    <a:pt x="212" y="48"/>
                  </a:cubicBezTo>
                  <a:cubicBezTo>
                    <a:pt x="211" y="47"/>
                    <a:pt x="211" y="46"/>
                    <a:pt x="211" y="46"/>
                  </a:cubicBezTo>
                  <a:close/>
                  <a:moveTo>
                    <a:pt x="1289" y="58"/>
                  </a:moveTo>
                  <a:cubicBezTo>
                    <a:pt x="1289" y="58"/>
                    <a:pt x="1289" y="58"/>
                    <a:pt x="1289" y="58"/>
                  </a:cubicBezTo>
                  <a:cubicBezTo>
                    <a:pt x="1289" y="58"/>
                    <a:pt x="1289" y="57"/>
                    <a:pt x="1289" y="57"/>
                  </a:cubicBezTo>
                  <a:cubicBezTo>
                    <a:pt x="1289" y="57"/>
                    <a:pt x="1289" y="57"/>
                    <a:pt x="1289" y="57"/>
                  </a:cubicBezTo>
                  <a:cubicBezTo>
                    <a:pt x="1290" y="56"/>
                    <a:pt x="1289" y="56"/>
                    <a:pt x="1290" y="56"/>
                  </a:cubicBezTo>
                  <a:cubicBezTo>
                    <a:pt x="1290" y="56"/>
                    <a:pt x="1290" y="56"/>
                    <a:pt x="1290" y="56"/>
                  </a:cubicBezTo>
                  <a:cubicBezTo>
                    <a:pt x="1290" y="55"/>
                    <a:pt x="1290" y="55"/>
                    <a:pt x="1290" y="55"/>
                  </a:cubicBezTo>
                  <a:cubicBezTo>
                    <a:pt x="1290" y="55"/>
                    <a:pt x="1290" y="55"/>
                    <a:pt x="1290" y="55"/>
                  </a:cubicBezTo>
                  <a:cubicBezTo>
                    <a:pt x="1290" y="54"/>
                    <a:pt x="1290" y="54"/>
                    <a:pt x="1290" y="54"/>
                  </a:cubicBezTo>
                  <a:cubicBezTo>
                    <a:pt x="1290" y="54"/>
                    <a:pt x="1290" y="54"/>
                    <a:pt x="1290" y="54"/>
                  </a:cubicBezTo>
                  <a:cubicBezTo>
                    <a:pt x="1291" y="54"/>
                    <a:pt x="1291" y="53"/>
                    <a:pt x="1291" y="53"/>
                  </a:cubicBezTo>
                  <a:cubicBezTo>
                    <a:pt x="1291" y="53"/>
                    <a:pt x="1291" y="53"/>
                    <a:pt x="1291" y="53"/>
                  </a:cubicBezTo>
                  <a:cubicBezTo>
                    <a:pt x="1291" y="53"/>
                    <a:pt x="1291" y="53"/>
                    <a:pt x="1291" y="52"/>
                  </a:cubicBezTo>
                  <a:cubicBezTo>
                    <a:pt x="1291" y="52"/>
                    <a:pt x="1291" y="52"/>
                    <a:pt x="1291" y="52"/>
                  </a:cubicBezTo>
                  <a:cubicBezTo>
                    <a:pt x="1291" y="52"/>
                    <a:pt x="1291" y="52"/>
                    <a:pt x="1291" y="52"/>
                  </a:cubicBezTo>
                  <a:cubicBezTo>
                    <a:pt x="1291" y="52"/>
                    <a:pt x="1291" y="52"/>
                    <a:pt x="1291" y="52"/>
                  </a:cubicBezTo>
                  <a:cubicBezTo>
                    <a:pt x="1292" y="52"/>
                    <a:pt x="1292" y="51"/>
                    <a:pt x="1292" y="51"/>
                  </a:cubicBezTo>
                  <a:cubicBezTo>
                    <a:pt x="1292" y="51"/>
                    <a:pt x="1292" y="51"/>
                    <a:pt x="1292" y="51"/>
                  </a:cubicBezTo>
                  <a:cubicBezTo>
                    <a:pt x="1292" y="51"/>
                    <a:pt x="1292" y="51"/>
                    <a:pt x="1292" y="50"/>
                  </a:cubicBezTo>
                  <a:cubicBezTo>
                    <a:pt x="1292" y="50"/>
                    <a:pt x="1292" y="50"/>
                    <a:pt x="1292" y="50"/>
                  </a:cubicBezTo>
                  <a:cubicBezTo>
                    <a:pt x="1292" y="50"/>
                    <a:pt x="1292" y="50"/>
                    <a:pt x="1292" y="50"/>
                  </a:cubicBezTo>
                  <a:cubicBezTo>
                    <a:pt x="1292" y="50"/>
                    <a:pt x="1292" y="50"/>
                    <a:pt x="1292" y="50"/>
                  </a:cubicBezTo>
                  <a:cubicBezTo>
                    <a:pt x="1293" y="50"/>
                    <a:pt x="1293" y="49"/>
                    <a:pt x="1293" y="49"/>
                  </a:cubicBezTo>
                  <a:cubicBezTo>
                    <a:pt x="1293" y="49"/>
                    <a:pt x="1293" y="49"/>
                    <a:pt x="1293" y="49"/>
                  </a:cubicBezTo>
                  <a:cubicBezTo>
                    <a:pt x="1293" y="49"/>
                    <a:pt x="1293" y="49"/>
                    <a:pt x="1293" y="49"/>
                  </a:cubicBezTo>
                  <a:cubicBezTo>
                    <a:pt x="1293" y="49"/>
                    <a:pt x="1293" y="49"/>
                    <a:pt x="1293" y="49"/>
                  </a:cubicBezTo>
                  <a:cubicBezTo>
                    <a:pt x="1293" y="49"/>
                    <a:pt x="1293" y="49"/>
                    <a:pt x="1293" y="48"/>
                  </a:cubicBezTo>
                  <a:cubicBezTo>
                    <a:pt x="1293" y="49"/>
                    <a:pt x="1293" y="49"/>
                    <a:pt x="1293" y="49"/>
                  </a:cubicBezTo>
                  <a:cubicBezTo>
                    <a:pt x="1294" y="48"/>
                    <a:pt x="1294" y="48"/>
                    <a:pt x="1294" y="48"/>
                  </a:cubicBezTo>
                  <a:cubicBezTo>
                    <a:pt x="1294" y="48"/>
                    <a:pt x="1294" y="48"/>
                    <a:pt x="1294" y="48"/>
                  </a:cubicBezTo>
                  <a:cubicBezTo>
                    <a:pt x="1294" y="48"/>
                    <a:pt x="1294" y="48"/>
                    <a:pt x="1294" y="48"/>
                  </a:cubicBezTo>
                  <a:cubicBezTo>
                    <a:pt x="1294" y="48"/>
                    <a:pt x="1294" y="48"/>
                    <a:pt x="1294" y="48"/>
                  </a:cubicBezTo>
                  <a:cubicBezTo>
                    <a:pt x="1294" y="47"/>
                    <a:pt x="1294"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7"/>
                    <a:pt x="1295" y="47"/>
                    <a:pt x="1295" y="47"/>
                  </a:cubicBezTo>
                  <a:cubicBezTo>
                    <a:pt x="1295" y="46"/>
                    <a:pt x="1295" y="46"/>
                    <a:pt x="1296" y="46"/>
                  </a:cubicBezTo>
                  <a:cubicBezTo>
                    <a:pt x="1296" y="46"/>
                    <a:pt x="1296" y="46"/>
                    <a:pt x="1296" y="46"/>
                  </a:cubicBezTo>
                  <a:cubicBezTo>
                    <a:pt x="1296" y="46"/>
                    <a:pt x="1296" y="46"/>
                    <a:pt x="1296" y="46"/>
                  </a:cubicBezTo>
                  <a:cubicBezTo>
                    <a:pt x="1296" y="46"/>
                    <a:pt x="1296" y="46"/>
                    <a:pt x="1296" y="46"/>
                  </a:cubicBezTo>
                  <a:cubicBezTo>
                    <a:pt x="1296" y="46"/>
                    <a:pt x="1296" y="46"/>
                    <a:pt x="1297" y="45"/>
                  </a:cubicBezTo>
                  <a:cubicBezTo>
                    <a:pt x="1297" y="45"/>
                    <a:pt x="1297" y="45"/>
                    <a:pt x="1297" y="45"/>
                  </a:cubicBezTo>
                  <a:cubicBezTo>
                    <a:pt x="1297" y="45"/>
                    <a:pt x="1297" y="45"/>
                    <a:pt x="1297" y="45"/>
                  </a:cubicBezTo>
                  <a:cubicBezTo>
                    <a:pt x="1297" y="45"/>
                    <a:pt x="1297" y="45"/>
                    <a:pt x="1297" y="45"/>
                  </a:cubicBezTo>
                  <a:cubicBezTo>
                    <a:pt x="1297" y="45"/>
                    <a:pt x="1297" y="45"/>
                    <a:pt x="1298" y="45"/>
                  </a:cubicBezTo>
                  <a:cubicBezTo>
                    <a:pt x="1298" y="45"/>
                    <a:pt x="1298" y="45"/>
                    <a:pt x="1298" y="45"/>
                  </a:cubicBezTo>
                  <a:cubicBezTo>
                    <a:pt x="1298" y="45"/>
                    <a:pt x="1298" y="45"/>
                    <a:pt x="1298" y="44"/>
                  </a:cubicBezTo>
                  <a:cubicBezTo>
                    <a:pt x="1298" y="44"/>
                    <a:pt x="1298" y="44"/>
                    <a:pt x="1298" y="44"/>
                  </a:cubicBezTo>
                  <a:cubicBezTo>
                    <a:pt x="1299" y="44"/>
                    <a:pt x="1299" y="44"/>
                    <a:pt x="1299" y="44"/>
                  </a:cubicBezTo>
                  <a:cubicBezTo>
                    <a:pt x="1299" y="44"/>
                    <a:pt x="1299" y="44"/>
                    <a:pt x="1299" y="44"/>
                  </a:cubicBezTo>
                  <a:cubicBezTo>
                    <a:pt x="1299" y="44"/>
                    <a:pt x="1300" y="44"/>
                    <a:pt x="1300" y="44"/>
                  </a:cubicBezTo>
                  <a:cubicBezTo>
                    <a:pt x="1300" y="44"/>
                    <a:pt x="1300" y="44"/>
                    <a:pt x="1300" y="44"/>
                  </a:cubicBezTo>
                  <a:cubicBezTo>
                    <a:pt x="1300" y="44"/>
                    <a:pt x="1300" y="44"/>
                    <a:pt x="1300" y="44"/>
                  </a:cubicBezTo>
                  <a:cubicBezTo>
                    <a:pt x="1301" y="44"/>
                    <a:pt x="1301" y="44"/>
                    <a:pt x="1301" y="43"/>
                  </a:cubicBezTo>
                  <a:cubicBezTo>
                    <a:pt x="1302" y="43"/>
                    <a:pt x="1302" y="43"/>
                    <a:pt x="1302" y="43"/>
                  </a:cubicBezTo>
                  <a:cubicBezTo>
                    <a:pt x="1302" y="43"/>
                    <a:pt x="1302" y="43"/>
                    <a:pt x="1302" y="43"/>
                  </a:cubicBezTo>
                  <a:cubicBezTo>
                    <a:pt x="1303" y="43"/>
                    <a:pt x="1305" y="43"/>
                    <a:pt x="1307" y="43"/>
                  </a:cubicBezTo>
                  <a:cubicBezTo>
                    <a:pt x="1307" y="43"/>
                    <a:pt x="1307" y="43"/>
                    <a:pt x="1307" y="43"/>
                  </a:cubicBezTo>
                  <a:cubicBezTo>
                    <a:pt x="1308" y="44"/>
                    <a:pt x="1308" y="43"/>
                    <a:pt x="1309" y="44"/>
                  </a:cubicBezTo>
                  <a:cubicBezTo>
                    <a:pt x="1309" y="44"/>
                    <a:pt x="1309" y="44"/>
                    <a:pt x="1309" y="44"/>
                  </a:cubicBezTo>
                  <a:cubicBezTo>
                    <a:pt x="1309" y="44"/>
                    <a:pt x="1309" y="44"/>
                    <a:pt x="1309" y="44"/>
                  </a:cubicBezTo>
                  <a:cubicBezTo>
                    <a:pt x="1309" y="44"/>
                    <a:pt x="1309" y="44"/>
                    <a:pt x="1310" y="44"/>
                  </a:cubicBezTo>
                  <a:cubicBezTo>
                    <a:pt x="1310" y="44"/>
                    <a:pt x="1310" y="44"/>
                    <a:pt x="1310" y="44"/>
                  </a:cubicBezTo>
                  <a:cubicBezTo>
                    <a:pt x="1310" y="44"/>
                    <a:pt x="1310" y="44"/>
                    <a:pt x="1310" y="44"/>
                  </a:cubicBezTo>
                  <a:cubicBezTo>
                    <a:pt x="1310" y="44"/>
                    <a:pt x="1310" y="44"/>
                    <a:pt x="1311" y="44"/>
                  </a:cubicBezTo>
                  <a:cubicBezTo>
                    <a:pt x="1311" y="44"/>
                    <a:pt x="1311" y="44"/>
                    <a:pt x="1311" y="44"/>
                  </a:cubicBezTo>
                  <a:cubicBezTo>
                    <a:pt x="1311" y="45"/>
                    <a:pt x="1311" y="45"/>
                    <a:pt x="1311" y="45"/>
                  </a:cubicBezTo>
                  <a:cubicBezTo>
                    <a:pt x="1311" y="45"/>
                    <a:pt x="1311" y="45"/>
                    <a:pt x="1311" y="45"/>
                  </a:cubicBezTo>
                  <a:cubicBezTo>
                    <a:pt x="1311" y="45"/>
                    <a:pt x="1311" y="45"/>
                    <a:pt x="1312" y="45"/>
                  </a:cubicBezTo>
                  <a:cubicBezTo>
                    <a:pt x="1312" y="45"/>
                    <a:pt x="1312" y="45"/>
                    <a:pt x="1312" y="45"/>
                  </a:cubicBezTo>
                  <a:cubicBezTo>
                    <a:pt x="1312" y="45"/>
                    <a:pt x="1312" y="45"/>
                    <a:pt x="1312" y="45"/>
                  </a:cubicBezTo>
                  <a:cubicBezTo>
                    <a:pt x="1312" y="41"/>
                    <a:pt x="1312" y="38"/>
                    <a:pt x="1312" y="34"/>
                  </a:cubicBezTo>
                  <a:cubicBezTo>
                    <a:pt x="1312" y="34"/>
                    <a:pt x="1312" y="34"/>
                    <a:pt x="1311" y="34"/>
                  </a:cubicBezTo>
                  <a:cubicBezTo>
                    <a:pt x="1311" y="34"/>
                    <a:pt x="1311" y="34"/>
                    <a:pt x="1311" y="34"/>
                  </a:cubicBezTo>
                  <a:cubicBezTo>
                    <a:pt x="1311" y="33"/>
                    <a:pt x="1310" y="34"/>
                    <a:pt x="1310" y="33"/>
                  </a:cubicBezTo>
                  <a:cubicBezTo>
                    <a:pt x="1310" y="33"/>
                    <a:pt x="1310" y="33"/>
                    <a:pt x="1309" y="33"/>
                  </a:cubicBezTo>
                  <a:cubicBezTo>
                    <a:pt x="1307" y="33"/>
                    <a:pt x="1305" y="33"/>
                    <a:pt x="1303" y="33"/>
                  </a:cubicBezTo>
                  <a:cubicBezTo>
                    <a:pt x="1302" y="33"/>
                    <a:pt x="1302" y="33"/>
                    <a:pt x="1302" y="33"/>
                  </a:cubicBezTo>
                  <a:cubicBezTo>
                    <a:pt x="1302" y="33"/>
                    <a:pt x="1302" y="33"/>
                    <a:pt x="1302" y="33"/>
                  </a:cubicBezTo>
                  <a:cubicBezTo>
                    <a:pt x="1302" y="34"/>
                    <a:pt x="1301" y="33"/>
                    <a:pt x="1301" y="34"/>
                  </a:cubicBezTo>
                  <a:cubicBezTo>
                    <a:pt x="1301" y="34"/>
                    <a:pt x="1301" y="34"/>
                    <a:pt x="1301" y="34"/>
                  </a:cubicBezTo>
                  <a:cubicBezTo>
                    <a:pt x="1301" y="34"/>
                    <a:pt x="1301" y="34"/>
                    <a:pt x="1301" y="34"/>
                  </a:cubicBezTo>
                  <a:cubicBezTo>
                    <a:pt x="1301" y="34"/>
                    <a:pt x="1300" y="34"/>
                    <a:pt x="1300" y="34"/>
                  </a:cubicBezTo>
                  <a:cubicBezTo>
                    <a:pt x="1300" y="34"/>
                    <a:pt x="1300" y="34"/>
                    <a:pt x="1300" y="34"/>
                  </a:cubicBezTo>
                  <a:cubicBezTo>
                    <a:pt x="1300" y="34"/>
                    <a:pt x="1300" y="34"/>
                    <a:pt x="1300" y="34"/>
                  </a:cubicBezTo>
                  <a:cubicBezTo>
                    <a:pt x="1300" y="34"/>
                    <a:pt x="1299" y="34"/>
                    <a:pt x="1299" y="34"/>
                  </a:cubicBezTo>
                  <a:cubicBezTo>
                    <a:pt x="1299" y="34"/>
                    <a:pt x="1299" y="34"/>
                    <a:pt x="1299" y="34"/>
                  </a:cubicBezTo>
                  <a:cubicBezTo>
                    <a:pt x="1299" y="35"/>
                    <a:pt x="1299" y="34"/>
                    <a:pt x="1298" y="35"/>
                  </a:cubicBezTo>
                  <a:cubicBezTo>
                    <a:pt x="1298" y="35"/>
                    <a:pt x="1298" y="35"/>
                    <a:pt x="1298" y="35"/>
                  </a:cubicBezTo>
                  <a:cubicBezTo>
                    <a:pt x="1298" y="35"/>
                    <a:pt x="1298" y="35"/>
                    <a:pt x="1298" y="35"/>
                  </a:cubicBezTo>
                  <a:cubicBezTo>
                    <a:pt x="1298" y="35"/>
                    <a:pt x="1298" y="35"/>
                    <a:pt x="1298" y="35"/>
                  </a:cubicBezTo>
                  <a:cubicBezTo>
                    <a:pt x="1298" y="35"/>
                    <a:pt x="1297" y="35"/>
                    <a:pt x="1297" y="35"/>
                  </a:cubicBezTo>
                  <a:cubicBezTo>
                    <a:pt x="1297" y="35"/>
                    <a:pt x="1297" y="35"/>
                    <a:pt x="1297" y="35"/>
                  </a:cubicBezTo>
                  <a:cubicBezTo>
                    <a:pt x="1297" y="36"/>
                    <a:pt x="1297" y="36"/>
                    <a:pt x="1297" y="36"/>
                  </a:cubicBezTo>
                  <a:cubicBezTo>
                    <a:pt x="1297" y="36"/>
                    <a:pt x="1297" y="36"/>
                    <a:pt x="1297" y="36"/>
                  </a:cubicBezTo>
                  <a:cubicBezTo>
                    <a:pt x="1296" y="36"/>
                    <a:pt x="1296" y="36"/>
                    <a:pt x="1296" y="36"/>
                  </a:cubicBezTo>
                  <a:cubicBezTo>
                    <a:pt x="1296" y="36"/>
                    <a:pt x="1296" y="36"/>
                    <a:pt x="1296" y="36"/>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5" y="37"/>
                    <a:pt x="1295" y="37"/>
                    <a:pt x="1295" y="37"/>
                  </a:cubicBezTo>
                  <a:cubicBezTo>
                    <a:pt x="1294" y="38"/>
                    <a:pt x="1293" y="38"/>
                    <a:pt x="1293" y="39"/>
                  </a:cubicBezTo>
                  <a:cubicBezTo>
                    <a:pt x="1293" y="39"/>
                    <a:pt x="1293" y="39"/>
                    <a:pt x="1293" y="39"/>
                  </a:cubicBezTo>
                  <a:cubicBezTo>
                    <a:pt x="1293" y="39"/>
                    <a:pt x="1293" y="39"/>
                    <a:pt x="1293" y="39"/>
                  </a:cubicBezTo>
                  <a:cubicBezTo>
                    <a:pt x="1293" y="39"/>
                    <a:pt x="1293" y="39"/>
                    <a:pt x="1293" y="39"/>
                  </a:cubicBezTo>
                  <a:cubicBezTo>
                    <a:pt x="1293" y="39"/>
                    <a:pt x="1293" y="39"/>
                    <a:pt x="1292" y="40"/>
                  </a:cubicBezTo>
                  <a:cubicBezTo>
                    <a:pt x="1292" y="40"/>
                    <a:pt x="1292" y="40"/>
                    <a:pt x="1292" y="40"/>
                  </a:cubicBezTo>
                  <a:cubicBezTo>
                    <a:pt x="1292" y="40"/>
                    <a:pt x="1292" y="40"/>
                    <a:pt x="1292" y="40"/>
                  </a:cubicBezTo>
                  <a:cubicBezTo>
                    <a:pt x="1292" y="40"/>
                    <a:pt x="1292" y="40"/>
                    <a:pt x="1292" y="40"/>
                  </a:cubicBezTo>
                  <a:cubicBezTo>
                    <a:pt x="1292" y="40"/>
                    <a:pt x="1292" y="40"/>
                    <a:pt x="1292" y="41"/>
                  </a:cubicBezTo>
                  <a:cubicBezTo>
                    <a:pt x="1292" y="41"/>
                    <a:pt x="1292" y="41"/>
                    <a:pt x="1292" y="41"/>
                  </a:cubicBezTo>
                  <a:cubicBezTo>
                    <a:pt x="1292" y="41"/>
                    <a:pt x="1291" y="41"/>
                    <a:pt x="1291" y="41"/>
                  </a:cubicBezTo>
                  <a:cubicBezTo>
                    <a:pt x="1291" y="41"/>
                    <a:pt x="1291" y="41"/>
                    <a:pt x="1291" y="41"/>
                  </a:cubicBezTo>
                  <a:cubicBezTo>
                    <a:pt x="1291" y="41"/>
                    <a:pt x="1291" y="41"/>
                    <a:pt x="1291" y="42"/>
                  </a:cubicBezTo>
                  <a:cubicBezTo>
                    <a:pt x="1291" y="42"/>
                    <a:pt x="1291" y="42"/>
                    <a:pt x="1291" y="42"/>
                  </a:cubicBezTo>
                  <a:cubicBezTo>
                    <a:pt x="1291" y="42"/>
                    <a:pt x="1291" y="42"/>
                    <a:pt x="1291" y="42"/>
                  </a:cubicBezTo>
                  <a:cubicBezTo>
                    <a:pt x="1291" y="42"/>
                    <a:pt x="1291" y="42"/>
                    <a:pt x="1291" y="42"/>
                  </a:cubicBezTo>
                  <a:cubicBezTo>
                    <a:pt x="1290" y="42"/>
                    <a:pt x="1291" y="43"/>
                    <a:pt x="1290" y="43"/>
                  </a:cubicBezTo>
                  <a:cubicBezTo>
                    <a:pt x="1290" y="43"/>
                    <a:pt x="1290" y="43"/>
                    <a:pt x="1290" y="43"/>
                  </a:cubicBezTo>
                  <a:cubicBezTo>
                    <a:pt x="1290" y="43"/>
                    <a:pt x="1290" y="43"/>
                    <a:pt x="1290" y="43"/>
                  </a:cubicBezTo>
                  <a:cubicBezTo>
                    <a:pt x="1290" y="43"/>
                    <a:pt x="1290" y="43"/>
                    <a:pt x="1290" y="43"/>
                  </a:cubicBezTo>
                  <a:cubicBezTo>
                    <a:pt x="1290" y="44"/>
                    <a:pt x="1290" y="44"/>
                    <a:pt x="1290" y="44"/>
                  </a:cubicBezTo>
                  <a:cubicBezTo>
                    <a:pt x="1290" y="44"/>
                    <a:pt x="1290" y="44"/>
                    <a:pt x="1290" y="44"/>
                  </a:cubicBezTo>
                  <a:cubicBezTo>
                    <a:pt x="1289" y="44"/>
                    <a:pt x="1290" y="45"/>
                    <a:pt x="1289" y="45"/>
                  </a:cubicBezTo>
                  <a:cubicBezTo>
                    <a:pt x="1289" y="45"/>
                    <a:pt x="1289" y="45"/>
                    <a:pt x="1289" y="45"/>
                  </a:cubicBezTo>
                  <a:cubicBezTo>
                    <a:pt x="1289" y="45"/>
                    <a:pt x="1289" y="45"/>
                    <a:pt x="1289" y="45"/>
                  </a:cubicBezTo>
                  <a:cubicBezTo>
                    <a:pt x="1289" y="45"/>
                    <a:pt x="1289" y="45"/>
                    <a:pt x="1289" y="45"/>
                  </a:cubicBezTo>
                  <a:cubicBezTo>
                    <a:pt x="1289" y="46"/>
                    <a:pt x="1289" y="46"/>
                    <a:pt x="1289" y="46"/>
                  </a:cubicBezTo>
                  <a:cubicBezTo>
                    <a:pt x="1289" y="46"/>
                    <a:pt x="1289" y="46"/>
                    <a:pt x="1289" y="46"/>
                  </a:cubicBezTo>
                  <a:cubicBezTo>
                    <a:pt x="1288" y="46"/>
                    <a:pt x="1288" y="45"/>
                    <a:pt x="1288" y="45"/>
                  </a:cubicBez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9"/>
                    <a:pt x="1277" y="100"/>
                  </a:cubicBezTo>
                  <a:cubicBezTo>
                    <a:pt x="1277" y="100"/>
                    <a:pt x="1277" y="100"/>
                    <a:pt x="1277" y="100"/>
                  </a:cubicBezTo>
                  <a:cubicBezTo>
                    <a:pt x="1277" y="101"/>
                    <a:pt x="1277" y="102"/>
                    <a:pt x="1278" y="102"/>
                  </a:cubicBezTo>
                  <a:cubicBezTo>
                    <a:pt x="1281" y="102"/>
                    <a:pt x="1283" y="102"/>
                    <a:pt x="1285" y="102"/>
                  </a:cubicBezTo>
                  <a:cubicBezTo>
                    <a:pt x="1286" y="102"/>
                    <a:pt x="1287" y="102"/>
                    <a:pt x="1288" y="101"/>
                  </a:cubicBezTo>
                  <a:cubicBezTo>
                    <a:pt x="1288" y="101"/>
                    <a:pt x="1288" y="101"/>
                    <a:pt x="1288" y="101"/>
                  </a:cubicBezTo>
                  <a:cubicBezTo>
                    <a:pt x="1288" y="101"/>
                    <a:pt x="1288" y="100"/>
                    <a:pt x="1288" y="100"/>
                  </a:cubicBezTo>
                  <a:cubicBezTo>
                    <a:pt x="1288" y="88"/>
                    <a:pt x="1288" y="76"/>
                    <a:pt x="1288" y="65"/>
                  </a:cubicBezTo>
                  <a:cubicBezTo>
                    <a:pt x="1288" y="64"/>
                    <a:pt x="1288" y="63"/>
                    <a:pt x="1288" y="63"/>
                  </a:cubicBezTo>
                  <a:cubicBezTo>
                    <a:pt x="1288" y="62"/>
                    <a:pt x="1288" y="62"/>
                    <a:pt x="1288" y="62"/>
                  </a:cubicBezTo>
                  <a:cubicBezTo>
                    <a:pt x="1289" y="61"/>
                    <a:pt x="1288" y="61"/>
                    <a:pt x="1289" y="60"/>
                  </a:cubicBezTo>
                  <a:cubicBezTo>
                    <a:pt x="1289" y="60"/>
                    <a:pt x="1289" y="60"/>
                    <a:pt x="1289" y="60"/>
                  </a:cubicBezTo>
                  <a:cubicBezTo>
                    <a:pt x="1289" y="59"/>
                    <a:pt x="1289" y="59"/>
                    <a:pt x="1289" y="58"/>
                  </a:cubicBezTo>
                  <a:close/>
                  <a:moveTo>
                    <a:pt x="126" y="60"/>
                  </a:moveTo>
                  <a:cubicBezTo>
                    <a:pt x="126" y="52"/>
                    <a:pt x="126" y="44"/>
                    <a:pt x="126" y="36"/>
                  </a:cubicBezTo>
                  <a:cubicBezTo>
                    <a:pt x="126" y="34"/>
                    <a:pt x="126" y="34"/>
                    <a:pt x="124" y="34"/>
                  </a:cubicBezTo>
                  <a:cubicBezTo>
                    <a:pt x="122" y="34"/>
                    <a:pt x="120" y="34"/>
                    <a:pt x="117" y="34"/>
                  </a:cubicBezTo>
                  <a:cubicBezTo>
                    <a:pt x="115" y="34"/>
                    <a:pt x="115" y="34"/>
                    <a:pt x="115" y="36"/>
                  </a:cubicBezTo>
                  <a:cubicBezTo>
                    <a:pt x="115" y="57"/>
                    <a:pt x="115" y="78"/>
                    <a:pt x="115" y="100"/>
                  </a:cubicBezTo>
                  <a:cubicBezTo>
                    <a:pt x="115" y="100"/>
                    <a:pt x="115" y="100"/>
                    <a:pt x="115" y="101"/>
                  </a:cubicBezTo>
                  <a:cubicBezTo>
                    <a:pt x="115" y="101"/>
                    <a:pt x="115" y="101"/>
                    <a:pt x="116" y="101"/>
                  </a:cubicBezTo>
                  <a:cubicBezTo>
                    <a:pt x="119" y="101"/>
                    <a:pt x="122" y="101"/>
                    <a:pt x="125" y="101"/>
                  </a:cubicBezTo>
                  <a:cubicBezTo>
                    <a:pt x="126" y="101"/>
                    <a:pt x="126" y="101"/>
                    <a:pt x="126" y="101"/>
                  </a:cubicBezTo>
                  <a:cubicBezTo>
                    <a:pt x="126" y="100"/>
                    <a:pt x="126" y="100"/>
                    <a:pt x="126" y="99"/>
                  </a:cubicBezTo>
                  <a:cubicBezTo>
                    <a:pt x="126" y="89"/>
                    <a:pt x="126" y="78"/>
                    <a:pt x="126" y="68"/>
                  </a:cubicBezTo>
                  <a:cubicBezTo>
                    <a:pt x="126" y="65"/>
                    <a:pt x="126" y="63"/>
                    <a:pt x="126" y="60"/>
                  </a:cubicBezTo>
                  <a:close/>
                  <a:moveTo>
                    <a:pt x="114" y="10"/>
                  </a:moveTo>
                  <a:cubicBezTo>
                    <a:pt x="114" y="14"/>
                    <a:pt x="117" y="17"/>
                    <a:pt x="121" y="17"/>
                  </a:cubicBezTo>
                  <a:cubicBezTo>
                    <a:pt x="125" y="17"/>
                    <a:pt x="128" y="14"/>
                    <a:pt x="128" y="10"/>
                  </a:cubicBezTo>
                  <a:cubicBezTo>
                    <a:pt x="128" y="6"/>
                    <a:pt x="125" y="3"/>
                    <a:pt x="121" y="3"/>
                  </a:cubicBezTo>
                  <a:cubicBezTo>
                    <a:pt x="117" y="3"/>
                    <a:pt x="114" y="6"/>
                    <a:pt x="114" y="10"/>
                  </a:cubicBezTo>
                  <a:close/>
                  <a:moveTo>
                    <a:pt x="1658" y="7"/>
                  </a:moveTo>
                  <a:cubicBezTo>
                    <a:pt x="1649" y="7"/>
                    <a:pt x="1639" y="7"/>
                    <a:pt x="1630" y="7"/>
                  </a:cubicBezTo>
                  <a:cubicBezTo>
                    <a:pt x="1627" y="7"/>
                    <a:pt x="1627" y="7"/>
                    <a:pt x="1627" y="10"/>
                  </a:cubicBezTo>
                  <a:cubicBezTo>
                    <a:pt x="1627" y="39"/>
                    <a:pt x="1627" y="69"/>
                    <a:pt x="1627" y="99"/>
                  </a:cubicBezTo>
                  <a:cubicBezTo>
                    <a:pt x="1627" y="100"/>
                    <a:pt x="1627" y="100"/>
                    <a:pt x="1627" y="100"/>
                  </a:cubicBezTo>
                  <a:cubicBezTo>
                    <a:pt x="1627" y="102"/>
                    <a:pt x="1627" y="102"/>
                    <a:pt x="1629" y="102"/>
                  </a:cubicBezTo>
                  <a:cubicBezTo>
                    <a:pt x="1632" y="102"/>
                    <a:pt x="1634" y="102"/>
                    <a:pt x="1637" y="102"/>
                  </a:cubicBezTo>
                  <a:cubicBezTo>
                    <a:pt x="1639" y="102"/>
                    <a:pt x="1639" y="102"/>
                    <a:pt x="1639" y="101"/>
                  </a:cubicBezTo>
                  <a:cubicBezTo>
                    <a:pt x="1639" y="100"/>
                    <a:pt x="1639" y="100"/>
                    <a:pt x="1639" y="99"/>
                  </a:cubicBezTo>
                  <a:cubicBezTo>
                    <a:pt x="1639" y="87"/>
                    <a:pt x="1639" y="76"/>
                    <a:pt x="1639" y="64"/>
                  </a:cubicBezTo>
                  <a:cubicBezTo>
                    <a:pt x="1639" y="62"/>
                    <a:pt x="1639" y="62"/>
                    <a:pt x="1641" y="62"/>
                  </a:cubicBezTo>
                  <a:cubicBezTo>
                    <a:pt x="1644" y="62"/>
                    <a:pt x="1647" y="62"/>
                    <a:pt x="1650" y="62"/>
                  </a:cubicBezTo>
                  <a:cubicBezTo>
                    <a:pt x="1650" y="62"/>
                    <a:pt x="1650" y="62"/>
                    <a:pt x="1650" y="62"/>
                  </a:cubicBezTo>
                  <a:cubicBezTo>
                    <a:pt x="1647" y="61"/>
                    <a:pt x="1643" y="62"/>
                    <a:pt x="1639" y="61"/>
                  </a:cubicBezTo>
                  <a:cubicBezTo>
                    <a:pt x="1639" y="61"/>
                    <a:pt x="1638" y="62"/>
                    <a:pt x="1639" y="62"/>
                  </a:cubicBezTo>
                  <a:cubicBezTo>
                    <a:pt x="1639" y="63"/>
                    <a:pt x="1638" y="63"/>
                    <a:pt x="1638" y="63"/>
                  </a:cubicBezTo>
                  <a:cubicBezTo>
                    <a:pt x="1638" y="72"/>
                    <a:pt x="1638" y="81"/>
                    <a:pt x="1638" y="90"/>
                  </a:cubicBezTo>
                  <a:cubicBezTo>
                    <a:pt x="1638" y="94"/>
                    <a:pt x="1638" y="97"/>
                    <a:pt x="1639" y="100"/>
                  </a:cubicBezTo>
                  <a:cubicBezTo>
                    <a:pt x="1639" y="101"/>
                    <a:pt x="1638" y="102"/>
                    <a:pt x="1637" y="102"/>
                  </a:cubicBezTo>
                  <a:cubicBezTo>
                    <a:pt x="1635" y="101"/>
                    <a:pt x="1632" y="101"/>
                    <a:pt x="1629" y="101"/>
                  </a:cubicBezTo>
                  <a:cubicBezTo>
                    <a:pt x="1627" y="101"/>
                    <a:pt x="1627" y="102"/>
                    <a:pt x="1627" y="100"/>
                  </a:cubicBezTo>
                  <a:cubicBezTo>
                    <a:pt x="1627" y="69"/>
                    <a:pt x="1627" y="39"/>
                    <a:pt x="1627" y="9"/>
                  </a:cubicBezTo>
                  <a:cubicBezTo>
                    <a:pt x="1627" y="7"/>
                    <a:pt x="1627" y="7"/>
                    <a:pt x="1629" y="7"/>
                  </a:cubicBezTo>
                  <a:cubicBezTo>
                    <a:pt x="1640" y="7"/>
                    <a:pt x="1650" y="7"/>
                    <a:pt x="1660" y="8"/>
                  </a:cubicBezTo>
                  <a:cubicBezTo>
                    <a:pt x="1659" y="7"/>
                    <a:pt x="1659" y="7"/>
                    <a:pt x="1658" y="7"/>
                  </a:cubicBezTo>
                  <a:close/>
                  <a:moveTo>
                    <a:pt x="828" y="43"/>
                  </a:moveTo>
                  <a:cubicBezTo>
                    <a:pt x="828" y="40"/>
                    <a:pt x="828" y="38"/>
                    <a:pt x="828" y="36"/>
                  </a:cubicBezTo>
                  <a:cubicBezTo>
                    <a:pt x="828" y="34"/>
                    <a:pt x="828" y="34"/>
                    <a:pt x="826" y="34"/>
                  </a:cubicBezTo>
                  <a:cubicBezTo>
                    <a:pt x="824" y="34"/>
                    <a:pt x="822" y="34"/>
                    <a:pt x="819" y="34"/>
                  </a:cubicBezTo>
                  <a:cubicBezTo>
                    <a:pt x="817" y="34"/>
                    <a:pt x="817" y="34"/>
                    <a:pt x="817" y="36"/>
                  </a:cubicBezTo>
                  <a:cubicBezTo>
                    <a:pt x="817" y="57"/>
                    <a:pt x="817" y="78"/>
                    <a:pt x="817" y="100"/>
                  </a:cubicBezTo>
                  <a:cubicBezTo>
                    <a:pt x="817" y="100"/>
                    <a:pt x="817" y="100"/>
                    <a:pt x="817" y="101"/>
                  </a:cubicBezTo>
                  <a:cubicBezTo>
                    <a:pt x="817" y="102"/>
                    <a:pt x="817" y="102"/>
                    <a:pt x="818" y="102"/>
                  </a:cubicBezTo>
                  <a:cubicBezTo>
                    <a:pt x="821" y="102"/>
                    <a:pt x="824" y="102"/>
                    <a:pt x="827" y="102"/>
                  </a:cubicBezTo>
                  <a:cubicBezTo>
                    <a:pt x="828" y="102"/>
                    <a:pt x="828" y="102"/>
                    <a:pt x="828" y="100"/>
                  </a:cubicBezTo>
                  <a:cubicBezTo>
                    <a:pt x="828" y="97"/>
                    <a:pt x="828" y="94"/>
                    <a:pt x="828" y="91"/>
                  </a:cubicBezTo>
                  <a:cubicBezTo>
                    <a:pt x="828" y="82"/>
                    <a:pt x="828" y="72"/>
                    <a:pt x="828" y="63"/>
                  </a:cubicBezTo>
                  <a:cubicBezTo>
                    <a:pt x="828" y="63"/>
                    <a:pt x="828" y="64"/>
                    <a:pt x="828" y="64"/>
                  </a:cubicBezTo>
                  <a:cubicBezTo>
                    <a:pt x="828" y="67"/>
                    <a:pt x="828" y="70"/>
                    <a:pt x="828" y="73"/>
                  </a:cubicBezTo>
                  <a:cubicBezTo>
                    <a:pt x="828" y="82"/>
                    <a:pt x="828" y="91"/>
                    <a:pt x="828" y="100"/>
                  </a:cubicBezTo>
                  <a:cubicBezTo>
                    <a:pt x="828" y="102"/>
                    <a:pt x="828" y="101"/>
                    <a:pt x="826" y="101"/>
                  </a:cubicBezTo>
                  <a:cubicBezTo>
                    <a:pt x="824" y="101"/>
                    <a:pt x="821" y="101"/>
                    <a:pt x="819" y="101"/>
                  </a:cubicBezTo>
                  <a:cubicBezTo>
                    <a:pt x="817" y="101"/>
                    <a:pt x="817" y="102"/>
                    <a:pt x="817" y="99"/>
                  </a:cubicBezTo>
                  <a:cubicBezTo>
                    <a:pt x="817" y="78"/>
                    <a:pt x="817" y="57"/>
                    <a:pt x="817" y="36"/>
                  </a:cubicBezTo>
                  <a:cubicBezTo>
                    <a:pt x="817" y="36"/>
                    <a:pt x="817" y="36"/>
                    <a:pt x="817" y="35"/>
                  </a:cubicBezTo>
                  <a:cubicBezTo>
                    <a:pt x="817" y="34"/>
                    <a:pt x="817" y="34"/>
                    <a:pt x="818" y="34"/>
                  </a:cubicBezTo>
                  <a:cubicBezTo>
                    <a:pt x="821" y="34"/>
                    <a:pt x="824" y="34"/>
                    <a:pt x="827" y="34"/>
                  </a:cubicBezTo>
                  <a:cubicBezTo>
                    <a:pt x="828" y="34"/>
                    <a:pt x="828" y="35"/>
                    <a:pt x="828" y="36"/>
                  </a:cubicBezTo>
                  <a:cubicBezTo>
                    <a:pt x="828" y="38"/>
                    <a:pt x="828" y="41"/>
                    <a:pt x="828" y="43"/>
                  </a:cubicBezTo>
                  <a:cubicBezTo>
                    <a:pt x="828" y="44"/>
                    <a:pt x="828" y="44"/>
                    <a:pt x="828" y="44"/>
                  </a:cubicBezTo>
                  <a:cubicBezTo>
                    <a:pt x="828" y="45"/>
                    <a:pt x="828" y="45"/>
                    <a:pt x="828" y="45"/>
                  </a:cubicBezTo>
                  <a:cubicBezTo>
                    <a:pt x="828" y="45"/>
                    <a:pt x="828" y="44"/>
                    <a:pt x="828" y="44"/>
                  </a:cubicBezTo>
                  <a:cubicBezTo>
                    <a:pt x="828" y="44"/>
                    <a:pt x="828" y="43"/>
                    <a:pt x="828" y="43"/>
                  </a:cubicBezTo>
                  <a:close/>
                  <a:moveTo>
                    <a:pt x="1288" y="44"/>
                  </a:moveTo>
                  <a:cubicBezTo>
                    <a:pt x="1288" y="42"/>
                    <a:pt x="1288" y="39"/>
                    <a:pt x="1288" y="36"/>
                  </a:cubicBezTo>
                  <a:cubicBezTo>
                    <a:pt x="1288" y="34"/>
                    <a:pt x="1288" y="34"/>
                    <a:pt x="1286" y="34"/>
                  </a:cubicBezTo>
                  <a:cubicBezTo>
                    <a:pt x="1284" y="34"/>
                    <a:pt x="1281" y="34"/>
                    <a:pt x="1279" y="34"/>
                  </a:cubicBezTo>
                  <a:cubicBezTo>
                    <a:pt x="1277" y="34"/>
                    <a:pt x="1277" y="34"/>
                    <a:pt x="1277" y="36"/>
                  </a:cubicBezTo>
                  <a:cubicBezTo>
                    <a:pt x="1277" y="57"/>
                    <a:pt x="1277" y="78"/>
                    <a:pt x="1277" y="100"/>
                  </a:cubicBezTo>
                  <a:cubicBezTo>
                    <a:pt x="1277" y="100"/>
                    <a:pt x="1277" y="100"/>
                    <a:pt x="1277" y="101"/>
                  </a:cubicBezTo>
                  <a:cubicBezTo>
                    <a:pt x="1277" y="102"/>
                    <a:pt x="1277" y="102"/>
                    <a:pt x="1278" y="102"/>
                  </a:cubicBezTo>
                  <a:cubicBezTo>
                    <a:pt x="1281" y="102"/>
                    <a:pt x="1284" y="102"/>
                    <a:pt x="1287" y="102"/>
                  </a:cubicBezTo>
                  <a:cubicBezTo>
                    <a:pt x="1287" y="102"/>
                    <a:pt x="1288" y="102"/>
                    <a:pt x="1288" y="101"/>
                  </a:cubicBezTo>
                  <a:cubicBezTo>
                    <a:pt x="1285" y="101"/>
                    <a:pt x="1282" y="101"/>
                    <a:pt x="1279" y="101"/>
                  </a:cubicBezTo>
                  <a:cubicBezTo>
                    <a:pt x="1277" y="101"/>
                    <a:pt x="1277" y="102"/>
                    <a:pt x="1277" y="100"/>
                  </a:cubicBezTo>
                  <a:cubicBezTo>
                    <a:pt x="1277" y="78"/>
                    <a:pt x="1277" y="57"/>
                    <a:pt x="1277" y="36"/>
                  </a:cubicBezTo>
                  <a:cubicBezTo>
                    <a:pt x="1277" y="36"/>
                    <a:pt x="1277" y="36"/>
                    <a:pt x="1277" y="35"/>
                  </a:cubicBezTo>
                  <a:cubicBezTo>
                    <a:pt x="1277" y="35"/>
                    <a:pt x="1277" y="34"/>
                    <a:pt x="1278" y="34"/>
                  </a:cubicBezTo>
                  <a:cubicBezTo>
                    <a:pt x="1281" y="34"/>
                    <a:pt x="1284" y="34"/>
                    <a:pt x="1287" y="34"/>
                  </a:cubicBezTo>
                  <a:cubicBezTo>
                    <a:pt x="1288" y="34"/>
                    <a:pt x="1288" y="34"/>
                    <a:pt x="1288" y="36"/>
                  </a:cubicBezTo>
                  <a:cubicBezTo>
                    <a:pt x="1288" y="39"/>
                    <a:pt x="1288" y="43"/>
                    <a:pt x="1288" y="46"/>
                  </a:cubicBezTo>
                  <a:cubicBezTo>
                    <a:pt x="1288" y="47"/>
                    <a:pt x="1288" y="47"/>
                    <a:pt x="1288" y="48"/>
                  </a:cubicBezTo>
                  <a:cubicBezTo>
                    <a:pt x="1288" y="47"/>
                    <a:pt x="1289" y="47"/>
                    <a:pt x="1289" y="46"/>
                  </a:cubicBezTo>
                  <a:cubicBezTo>
                    <a:pt x="1288" y="46"/>
                    <a:pt x="1288" y="45"/>
                    <a:pt x="1288" y="44"/>
                  </a:cubicBezTo>
                  <a:close/>
                  <a:moveTo>
                    <a:pt x="1510" y="100"/>
                  </a:moveTo>
                  <a:cubicBezTo>
                    <a:pt x="1510" y="69"/>
                    <a:pt x="1510" y="38"/>
                    <a:pt x="1510" y="7"/>
                  </a:cubicBezTo>
                  <a:cubicBezTo>
                    <a:pt x="1510" y="7"/>
                    <a:pt x="1510" y="6"/>
                    <a:pt x="1510" y="6"/>
                  </a:cubicBezTo>
                  <a:cubicBezTo>
                    <a:pt x="1510" y="6"/>
                    <a:pt x="1510" y="5"/>
                    <a:pt x="1510" y="5"/>
                  </a:cubicBezTo>
                  <a:cubicBezTo>
                    <a:pt x="1508" y="5"/>
                    <a:pt x="1507" y="5"/>
                    <a:pt x="1505" y="5"/>
                  </a:cubicBezTo>
                  <a:cubicBezTo>
                    <a:pt x="1507" y="5"/>
                    <a:pt x="1508" y="5"/>
                    <a:pt x="1509" y="5"/>
                  </a:cubicBezTo>
                  <a:cubicBezTo>
                    <a:pt x="1510" y="5"/>
                    <a:pt x="1510" y="5"/>
                    <a:pt x="1510" y="6"/>
                  </a:cubicBezTo>
                  <a:cubicBezTo>
                    <a:pt x="1510" y="7"/>
                    <a:pt x="1510" y="7"/>
                    <a:pt x="1510" y="7"/>
                  </a:cubicBezTo>
                  <a:cubicBezTo>
                    <a:pt x="1510" y="38"/>
                    <a:pt x="1510" y="69"/>
                    <a:pt x="1510" y="100"/>
                  </a:cubicBezTo>
                  <a:cubicBezTo>
                    <a:pt x="1510" y="100"/>
                    <a:pt x="1510" y="101"/>
                    <a:pt x="1510" y="101"/>
                  </a:cubicBezTo>
                  <a:cubicBezTo>
                    <a:pt x="1511" y="101"/>
                    <a:pt x="1510" y="100"/>
                    <a:pt x="1510" y="100"/>
                  </a:cubicBezTo>
                  <a:close/>
                  <a:moveTo>
                    <a:pt x="902" y="100"/>
                  </a:moveTo>
                  <a:cubicBezTo>
                    <a:pt x="902" y="100"/>
                    <a:pt x="902" y="101"/>
                    <a:pt x="902" y="101"/>
                  </a:cubicBezTo>
                  <a:cubicBezTo>
                    <a:pt x="902" y="102"/>
                    <a:pt x="902" y="102"/>
                    <a:pt x="902" y="102"/>
                  </a:cubicBezTo>
                  <a:cubicBezTo>
                    <a:pt x="906" y="102"/>
                    <a:pt x="909" y="102"/>
                    <a:pt x="912" y="102"/>
                  </a:cubicBezTo>
                  <a:cubicBezTo>
                    <a:pt x="912" y="102"/>
                    <a:pt x="913" y="102"/>
                    <a:pt x="913" y="101"/>
                  </a:cubicBezTo>
                  <a:cubicBezTo>
                    <a:pt x="913" y="101"/>
                    <a:pt x="913" y="100"/>
                    <a:pt x="913" y="100"/>
                  </a:cubicBezTo>
                  <a:cubicBezTo>
                    <a:pt x="913" y="85"/>
                    <a:pt x="913" y="71"/>
                    <a:pt x="913" y="56"/>
                  </a:cubicBezTo>
                  <a:cubicBezTo>
                    <a:pt x="913" y="56"/>
                    <a:pt x="913" y="55"/>
                    <a:pt x="912" y="55"/>
                  </a:cubicBezTo>
                  <a:cubicBezTo>
                    <a:pt x="912" y="56"/>
                    <a:pt x="912" y="58"/>
                    <a:pt x="912" y="60"/>
                  </a:cubicBezTo>
                  <a:cubicBezTo>
                    <a:pt x="912" y="73"/>
                    <a:pt x="912" y="86"/>
                    <a:pt x="912" y="99"/>
                  </a:cubicBezTo>
                  <a:cubicBezTo>
                    <a:pt x="912" y="100"/>
                    <a:pt x="912" y="100"/>
                    <a:pt x="912" y="100"/>
                  </a:cubicBezTo>
                  <a:cubicBezTo>
                    <a:pt x="913" y="101"/>
                    <a:pt x="912" y="102"/>
                    <a:pt x="911" y="102"/>
                  </a:cubicBezTo>
                  <a:cubicBezTo>
                    <a:pt x="909" y="101"/>
                    <a:pt x="906" y="101"/>
                    <a:pt x="903" y="101"/>
                  </a:cubicBezTo>
                  <a:cubicBezTo>
                    <a:pt x="902" y="102"/>
                    <a:pt x="902" y="101"/>
                    <a:pt x="902" y="101"/>
                  </a:cubicBezTo>
                  <a:cubicBezTo>
                    <a:pt x="902" y="100"/>
                    <a:pt x="902" y="100"/>
                    <a:pt x="902" y="99"/>
                  </a:cubicBezTo>
                  <a:cubicBezTo>
                    <a:pt x="902" y="87"/>
                    <a:pt x="902" y="75"/>
                    <a:pt x="902" y="63"/>
                  </a:cubicBezTo>
                  <a:cubicBezTo>
                    <a:pt x="902" y="62"/>
                    <a:pt x="902" y="62"/>
                    <a:pt x="902" y="61"/>
                  </a:cubicBezTo>
                  <a:cubicBezTo>
                    <a:pt x="902" y="74"/>
                    <a:pt x="902" y="87"/>
                    <a:pt x="902" y="100"/>
                  </a:cubicBezTo>
                  <a:close/>
                  <a:moveTo>
                    <a:pt x="1499" y="23"/>
                  </a:moveTo>
                  <a:cubicBezTo>
                    <a:pt x="1499" y="49"/>
                    <a:pt x="1499" y="74"/>
                    <a:pt x="1499" y="99"/>
                  </a:cubicBezTo>
                  <a:cubicBezTo>
                    <a:pt x="1499" y="100"/>
                    <a:pt x="1499" y="100"/>
                    <a:pt x="1499" y="100"/>
                  </a:cubicBezTo>
                  <a:cubicBezTo>
                    <a:pt x="1499" y="102"/>
                    <a:pt x="1499" y="102"/>
                    <a:pt x="1500" y="102"/>
                  </a:cubicBezTo>
                  <a:cubicBezTo>
                    <a:pt x="1503" y="102"/>
                    <a:pt x="1506" y="102"/>
                    <a:pt x="1509" y="102"/>
                  </a:cubicBezTo>
                  <a:cubicBezTo>
                    <a:pt x="1509" y="102"/>
                    <a:pt x="1510" y="102"/>
                    <a:pt x="1510" y="101"/>
                  </a:cubicBezTo>
                  <a:cubicBezTo>
                    <a:pt x="1507" y="101"/>
                    <a:pt x="1504" y="101"/>
                    <a:pt x="1501" y="101"/>
                  </a:cubicBezTo>
                  <a:cubicBezTo>
                    <a:pt x="1499" y="101"/>
                    <a:pt x="1499" y="101"/>
                    <a:pt x="1499" y="99"/>
                  </a:cubicBezTo>
                  <a:cubicBezTo>
                    <a:pt x="1499" y="74"/>
                    <a:pt x="1499" y="48"/>
                    <a:pt x="1499" y="22"/>
                  </a:cubicBezTo>
                  <a:cubicBezTo>
                    <a:pt x="1499" y="22"/>
                    <a:pt x="1499" y="21"/>
                    <a:pt x="1499" y="21"/>
                  </a:cubicBezTo>
                  <a:cubicBezTo>
                    <a:pt x="1499" y="20"/>
                    <a:pt x="1499" y="21"/>
                    <a:pt x="1498" y="21"/>
                  </a:cubicBezTo>
                  <a:cubicBezTo>
                    <a:pt x="1499" y="22"/>
                    <a:pt x="1499" y="22"/>
                    <a:pt x="1499" y="23"/>
                  </a:cubicBezTo>
                  <a:close/>
                  <a:moveTo>
                    <a:pt x="1174" y="19"/>
                  </a:moveTo>
                  <a:cubicBezTo>
                    <a:pt x="1174" y="23"/>
                    <a:pt x="1174" y="28"/>
                    <a:pt x="1174" y="32"/>
                  </a:cubicBezTo>
                  <a:cubicBezTo>
                    <a:pt x="1174" y="34"/>
                    <a:pt x="1174" y="34"/>
                    <a:pt x="1172" y="34"/>
                  </a:cubicBezTo>
                  <a:cubicBezTo>
                    <a:pt x="1169" y="34"/>
                    <a:pt x="1167" y="34"/>
                    <a:pt x="1164" y="34"/>
                  </a:cubicBezTo>
                  <a:cubicBezTo>
                    <a:pt x="1163" y="34"/>
                    <a:pt x="1163" y="34"/>
                    <a:pt x="1163" y="35"/>
                  </a:cubicBezTo>
                  <a:cubicBezTo>
                    <a:pt x="1163" y="38"/>
                    <a:pt x="1163" y="40"/>
                    <a:pt x="1163" y="42"/>
                  </a:cubicBezTo>
                  <a:cubicBezTo>
                    <a:pt x="1163" y="44"/>
                    <a:pt x="1163" y="44"/>
                    <a:pt x="1164" y="44"/>
                  </a:cubicBezTo>
                  <a:cubicBezTo>
                    <a:pt x="1167" y="44"/>
                    <a:pt x="1170" y="44"/>
                    <a:pt x="1173" y="44"/>
                  </a:cubicBezTo>
                  <a:cubicBezTo>
                    <a:pt x="1174" y="44"/>
                    <a:pt x="1174" y="44"/>
                    <a:pt x="1174" y="45"/>
                  </a:cubicBezTo>
                  <a:cubicBezTo>
                    <a:pt x="1174" y="45"/>
                    <a:pt x="1174" y="46"/>
                    <a:pt x="1174" y="46"/>
                  </a:cubicBezTo>
                  <a:cubicBezTo>
                    <a:pt x="1174" y="59"/>
                    <a:pt x="1174" y="71"/>
                    <a:pt x="1174" y="84"/>
                  </a:cubicBezTo>
                  <a:cubicBezTo>
                    <a:pt x="1174" y="84"/>
                    <a:pt x="1174" y="85"/>
                    <a:pt x="1174" y="85"/>
                  </a:cubicBezTo>
                  <a:cubicBezTo>
                    <a:pt x="1174" y="84"/>
                    <a:pt x="1174" y="83"/>
                    <a:pt x="1174" y="82"/>
                  </a:cubicBezTo>
                  <a:cubicBezTo>
                    <a:pt x="1174" y="70"/>
                    <a:pt x="1174" y="57"/>
                    <a:pt x="1174" y="45"/>
                  </a:cubicBezTo>
                  <a:cubicBezTo>
                    <a:pt x="1174" y="43"/>
                    <a:pt x="1174" y="43"/>
                    <a:pt x="1173" y="43"/>
                  </a:cubicBezTo>
                  <a:cubicBezTo>
                    <a:pt x="1170" y="43"/>
                    <a:pt x="1167" y="43"/>
                    <a:pt x="1164" y="43"/>
                  </a:cubicBezTo>
                  <a:cubicBezTo>
                    <a:pt x="1163" y="43"/>
                    <a:pt x="1163" y="43"/>
                    <a:pt x="1163" y="42"/>
                  </a:cubicBezTo>
                  <a:cubicBezTo>
                    <a:pt x="1163" y="40"/>
                    <a:pt x="1163" y="38"/>
                    <a:pt x="1163" y="35"/>
                  </a:cubicBezTo>
                  <a:cubicBezTo>
                    <a:pt x="1163" y="34"/>
                    <a:pt x="1163" y="34"/>
                    <a:pt x="1164" y="34"/>
                  </a:cubicBezTo>
                  <a:cubicBezTo>
                    <a:pt x="1167" y="34"/>
                    <a:pt x="1170" y="34"/>
                    <a:pt x="1173" y="34"/>
                  </a:cubicBezTo>
                  <a:cubicBezTo>
                    <a:pt x="1174" y="34"/>
                    <a:pt x="1174" y="34"/>
                    <a:pt x="1174" y="33"/>
                  </a:cubicBezTo>
                  <a:cubicBezTo>
                    <a:pt x="1174" y="28"/>
                    <a:pt x="1174" y="24"/>
                    <a:pt x="1174" y="19"/>
                  </a:cubicBezTo>
                  <a:cubicBezTo>
                    <a:pt x="1174" y="19"/>
                    <a:pt x="1174" y="18"/>
                    <a:pt x="1175" y="18"/>
                  </a:cubicBezTo>
                  <a:cubicBezTo>
                    <a:pt x="1174" y="18"/>
                    <a:pt x="1174" y="18"/>
                    <a:pt x="1174" y="19"/>
                  </a:cubicBezTo>
                  <a:close/>
                  <a:moveTo>
                    <a:pt x="1110" y="43"/>
                  </a:moveTo>
                  <a:cubicBezTo>
                    <a:pt x="1110" y="40"/>
                    <a:pt x="1110" y="38"/>
                    <a:pt x="1110" y="36"/>
                  </a:cubicBezTo>
                  <a:cubicBezTo>
                    <a:pt x="1110" y="34"/>
                    <a:pt x="1110" y="34"/>
                    <a:pt x="1109" y="34"/>
                  </a:cubicBezTo>
                  <a:cubicBezTo>
                    <a:pt x="1106" y="34"/>
                    <a:pt x="1103" y="34"/>
                    <a:pt x="1101" y="34"/>
                  </a:cubicBezTo>
                  <a:cubicBezTo>
                    <a:pt x="1099" y="34"/>
                    <a:pt x="1099" y="34"/>
                    <a:pt x="1099" y="36"/>
                  </a:cubicBezTo>
                  <a:cubicBezTo>
                    <a:pt x="1099" y="36"/>
                    <a:pt x="1099" y="36"/>
                    <a:pt x="1099" y="37"/>
                  </a:cubicBezTo>
                  <a:cubicBezTo>
                    <a:pt x="1099" y="57"/>
                    <a:pt x="1099" y="78"/>
                    <a:pt x="1099" y="99"/>
                  </a:cubicBezTo>
                  <a:cubicBezTo>
                    <a:pt x="1099" y="100"/>
                    <a:pt x="1099" y="100"/>
                    <a:pt x="1099" y="101"/>
                  </a:cubicBezTo>
                  <a:cubicBezTo>
                    <a:pt x="1099" y="101"/>
                    <a:pt x="1099" y="101"/>
                    <a:pt x="1099" y="101"/>
                  </a:cubicBezTo>
                  <a:cubicBezTo>
                    <a:pt x="1099" y="101"/>
                    <a:pt x="1099" y="100"/>
                    <a:pt x="1099" y="100"/>
                  </a:cubicBezTo>
                  <a:cubicBezTo>
                    <a:pt x="1099" y="78"/>
                    <a:pt x="1099" y="57"/>
                    <a:pt x="1099" y="36"/>
                  </a:cubicBezTo>
                  <a:cubicBezTo>
                    <a:pt x="1099" y="36"/>
                    <a:pt x="1099" y="36"/>
                    <a:pt x="1099" y="35"/>
                  </a:cubicBezTo>
                  <a:cubicBezTo>
                    <a:pt x="1099" y="35"/>
                    <a:pt x="1099" y="34"/>
                    <a:pt x="1100" y="34"/>
                  </a:cubicBezTo>
                  <a:cubicBezTo>
                    <a:pt x="1103" y="34"/>
                    <a:pt x="1106" y="34"/>
                    <a:pt x="1109" y="34"/>
                  </a:cubicBezTo>
                  <a:cubicBezTo>
                    <a:pt x="1110" y="34"/>
                    <a:pt x="1110" y="35"/>
                    <a:pt x="1110" y="35"/>
                  </a:cubicBezTo>
                  <a:cubicBezTo>
                    <a:pt x="1110" y="38"/>
                    <a:pt x="1110" y="41"/>
                    <a:pt x="1110" y="44"/>
                  </a:cubicBezTo>
                  <a:cubicBezTo>
                    <a:pt x="1110" y="45"/>
                    <a:pt x="1110" y="45"/>
                    <a:pt x="1110" y="45"/>
                  </a:cubicBezTo>
                  <a:cubicBezTo>
                    <a:pt x="1111" y="45"/>
                    <a:pt x="1111" y="45"/>
                    <a:pt x="1111" y="44"/>
                  </a:cubicBezTo>
                  <a:cubicBezTo>
                    <a:pt x="1110" y="44"/>
                    <a:pt x="1110" y="43"/>
                    <a:pt x="1110" y="43"/>
                  </a:cubicBezTo>
                  <a:close/>
                  <a:moveTo>
                    <a:pt x="1343" y="95"/>
                  </a:moveTo>
                  <a:cubicBezTo>
                    <a:pt x="1343" y="97"/>
                    <a:pt x="1343" y="98"/>
                    <a:pt x="1343" y="100"/>
                  </a:cubicBezTo>
                  <a:cubicBezTo>
                    <a:pt x="1343" y="102"/>
                    <a:pt x="1342" y="102"/>
                    <a:pt x="1345" y="102"/>
                  </a:cubicBezTo>
                  <a:cubicBezTo>
                    <a:pt x="1363" y="102"/>
                    <a:pt x="1381" y="102"/>
                    <a:pt x="1399" y="102"/>
                  </a:cubicBezTo>
                  <a:cubicBezTo>
                    <a:pt x="1399" y="102"/>
                    <a:pt x="1400" y="102"/>
                    <a:pt x="1400" y="102"/>
                  </a:cubicBezTo>
                  <a:cubicBezTo>
                    <a:pt x="1401" y="102"/>
                    <a:pt x="1401" y="102"/>
                    <a:pt x="1401" y="101"/>
                  </a:cubicBezTo>
                  <a:cubicBezTo>
                    <a:pt x="1400" y="101"/>
                    <a:pt x="1400" y="101"/>
                    <a:pt x="1399" y="101"/>
                  </a:cubicBezTo>
                  <a:cubicBezTo>
                    <a:pt x="1381" y="101"/>
                    <a:pt x="1363" y="101"/>
                    <a:pt x="1345" y="101"/>
                  </a:cubicBezTo>
                  <a:cubicBezTo>
                    <a:pt x="1343" y="101"/>
                    <a:pt x="1343" y="101"/>
                    <a:pt x="1343" y="99"/>
                  </a:cubicBezTo>
                  <a:cubicBezTo>
                    <a:pt x="1343" y="97"/>
                    <a:pt x="1343" y="95"/>
                    <a:pt x="1343" y="94"/>
                  </a:cubicBezTo>
                  <a:cubicBezTo>
                    <a:pt x="1342" y="94"/>
                    <a:pt x="1343" y="94"/>
                    <a:pt x="1343" y="95"/>
                  </a:cubicBezTo>
                  <a:close/>
                  <a:moveTo>
                    <a:pt x="1041" y="72"/>
                  </a:moveTo>
                  <a:cubicBezTo>
                    <a:pt x="1041" y="71"/>
                    <a:pt x="1041" y="71"/>
                    <a:pt x="1042" y="71"/>
                  </a:cubicBezTo>
                  <a:cubicBezTo>
                    <a:pt x="1043" y="71"/>
                    <a:pt x="1043" y="71"/>
                    <a:pt x="1044" y="71"/>
                  </a:cubicBezTo>
                  <a:cubicBezTo>
                    <a:pt x="1058" y="71"/>
                    <a:pt x="1072" y="71"/>
                    <a:pt x="1086" y="71"/>
                  </a:cubicBezTo>
                  <a:cubicBezTo>
                    <a:pt x="1086" y="71"/>
                    <a:pt x="1086" y="71"/>
                    <a:pt x="1087" y="71"/>
                  </a:cubicBezTo>
                  <a:cubicBezTo>
                    <a:pt x="1088" y="71"/>
                    <a:pt x="1088" y="71"/>
                    <a:pt x="1088" y="70"/>
                  </a:cubicBezTo>
                  <a:cubicBezTo>
                    <a:pt x="1088" y="67"/>
                    <a:pt x="1088" y="64"/>
                    <a:pt x="1088" y="62"/>
                  </a:cubicBezTo>
                  <a:cubicBezTo>
                    <a:pt x="1088" y="61"/>
                    <a:pt x="1088" y="61"/>
                    <a:pt x="1088" y="60"/>
                  </a:cubicBezTo>
                  <a:cubicBezTo>
                    <a:pt x="1088" y="63"/>
                    <a:pt x="1088" y="66"/>
                    <a:pt x="1088" y="69"/>
                  </a:cubicBezTo>
                  <a:cubicBezTo>
                    <a:pt x="1088" y="71"/>
                    <a:pt x="1088" y="71"/>
                    <a:pt x="1086" y="71"/>
                  </a:cubicBezTo>
                  <a:cubicBezTo>
                    <a:pt x="1086" y="71"/>
                    <a:pt x="1086" y="71"/>
                    <a:pt x="1085" y="71"/>
                  </a:cubicBezTo>
                  <a:cubicBezTo>
                    <a:pt x="1071" y="71"/>
                    <a:pt x="1057" y="71"/>
                    <a:pt x="1043" y="71"/>
                  </a:cubicBezTo>
                  <a:cubicBezTo>
                    <a:pt x="1040" y="71"/>
                    <a:pt x="1040" y="71"/>
                    <a:pt x="1041" y="73"/>
                  </a:cubicBezTo>
                  <a:cubicBezTo>
                    <a:pt x="1041" y="73"/>
                    <a:pt x="1041" y="73"/>
                    <a:pt x="1041" y="72"/>
                  </a:cubicBezTo>
                  <a:close/>
                  <a:moveTo>
                    <a:pt x="1219" y="72"/>
                  </a:moveTo>
                  <a:cubicBezTo>
                    <a:pt x="1219" y="71"/>
                    <a:pt x="1219" y="71"/>
                    <a:pt x="1220" y="71"/>
                  </a:cubicBezTo>
                  <a:cubicBezTo>
                    <a:pt x="1220" y="71"/>
                    <a:pt x="1221" y="71"/>
                    <a:pt x="1221" y="71"/>
                  </a:cubicBezTo>
                  <a:cubicBezTo>
                    <a:pt x="1235" y="71"/>
                    <a:pt x="1249" y="71"/>
                    <a:pt x="1263" y="71"/>
                  </a:cubicBezTo>
                  <a:cubicBezTo>
                    <a:pt x="1264" y="71"/>
                    <a:pt x="1264" y="71"/>
                    <a:pt x="1265" y="71"/>
                  </a:cubicBezTo>
                  <a:cubicBezTo>
                    <a:pt x="1266" y="71"/>
                    <a:pt x="1266" y="71"/>
                    <a:pt x="1266" y="70"/>
                  </a:cubicBezTo>
                  <a:cubicBezTo>
                    <a:pt x="1266" y="67"/>
                    <a:pt x="1266" y="65"/>
                    <a:pt x="1266" y="62"/>
                  </a:cubicBezTo>
                  <a:cubicBezTo>
                    <a:pt x="1266" y="62"/>
                    <a:pt x="1266" y="61"/>
                    <a:pt x="1266" y="61"/>
                  </a:cubicBezTo>
                  <a:cubicBezTo>
                    <a:pt x="1266" y="64"/>
                    <a:pt x="1266" y="66"/>
                    <a:pt x="1266" y="69"/>
                  </a:cubicBezTo>
                  <a:cubicBezTo>
                    <a:pt x="1266" y="71"/>
                    <a:pt x="1266" y="71"/>
                    <a:pt x="1264" y="71"/>
                  </a:cubicBezTo>
                  <a:cubicBezTo>
                    <a:pt x="1250" y="71"/>
                    <a:pt x="1235" y="71"/>
                    <a:pt x="1221" y="71"/>
                  </a:cubicBezTo>
                  <a:cubicBezTo>
                    <a:pt x="1218" y="71"/>
                    <a:pt x="1218" y="71"/>
                    <a:pt x="1218" y="74"/>
                  </a:cubicBezTo>
                  <a:cubicBezTo>
                    <a:pt x="1218" y="74"/>
                    <a:pt x="1219" y="74"/>
                    <a:pt x="1219" y="74"/>
                  </a:cubicBezTo>
                  <a:cubicBezTo>
                    <a:pt x="1219" y="73"/>
                    <a:pt x="1219" y="73"/>
                    <a:pt x="1219" y="72"/>
                  </a:cubicBezTo>
                  <a:close/>
                  <a:moveTo>
                    <a:pt x="1529" y="102"/>
                  </a:moveTo>
                  <a:cubicBezTo>
                    <a:pt x="1547" y="102"/>
                    <a:pt x="1565" y="102"/>
                    <a:pt x="1583" y="102"/>
                  </a:cubicBezTo>
                  <a:cubicBezTo>
                    <a:pt x="1584" y="102"/>
                    <a:pt x="1584" y="102"/>
                    <a:pt x="1584" y="102"/>
                  </a:cubicBezTo>
                  <a:cubicBezTo>
                    <a:pt x="1585" y="102"/>
                    <a:pt x="1585" y="102"/>
                    <a:pt x="1585" y="101"/>
                  </a:cubicBezTo>
                  <a:cubicBezTo>
                    <a:pt x="1585" y="101"/>
                    <a:pt x="1584" y="101"/>
                    <a:pt x="1584" y="101"/>
                  </a:cubicBezTo>
                  <a:cubicBezTo>
                    <a:pt x="1566" y="101"/>
                    <a:pt x="1547" y="101"/>
                    <a:pt x="1529" y="101"/>
                  </a:cubicBezTo>
                  <a:cubicBezTo>
                    <a:pt x="1528" y="101"/>
                    <a:pt x="1528" y="101"/>
                    <a:pt x="1527" y="101"/>
                  </a:cubicBezTo>
                  <a:cubicBezTo>
                    <a:pt x="1528" y="102"/>
                    <a:pt x="1528" y="102"/>
                    <a:pt x="1529" y="102"/>
                  </a:cubicBezTo>
                  <a:close/>
                  <a:moveTo>
                    <a:pt x="1697" y="102"/>
                  </a:moveTo>
                  <a:cubicBezTo>
                    <a:pt x="1715" y="102"/>
                    <a:pt x="1733" y="102"/>
                    <a:pt x="1751" y="102"/>
                  </a:cubicBezTo>
                  <a:cubicBezTo>
                    <a:pt x="1752" y="102"/>
                    <a:pt x="1752" y="102"/>
                    <a:pt x="1753" y="102"/>
                  </a:cubicBezTo>
                  <a:cubicBezTo>
                    <a:pt x="1753" y="102"/>
                    <a:pt x="1753" y="102"/>
                    <a:pt x="1753" y="101"/>
                  </a:cubicBezTo>
                  <a:cubicBezTo>
                    <a:pt x="1753" y="101"/>
                    <a:pt x="1752" y="101"/>
                    <a:pt x="1752" y="101"/>
                  </a:cubicBezTo>
                  <a:cubicBezTo>
                    <a:pt x="1734" y="101"/>
                    <a:pt x="1715" y="101"/>
                    <a:pt x="1697" y="101"/>
                  </a:cubicBezTo>
                  <a:cubicBezTo>
                    <a:pt x="1696" y="101"/>
                    <a:pt x="1696" y="101"/>
                    <a:pt x="1695" y="101"/>
                  </a:cubicBezTo>
                  <a:cubicBezTo>
                    <a:pt x="1696" y="102"/>
                    <a:pt x="1697" y="102"/>
                    <a:pt x="1697" y="102"/>
                  </a:cubicBezTo>
                  <a:close/>
                  <a:moveTo>
                    <a:pt x="1186" y="82"/>
                  </a:moveTo>
                  <a:cubicBezTo>
                    <a:pt x="1186" y="70"/>
                    <a:pt x="1186" y="58"/>
                    <a:pt x="1186" y="46"/>
                  </a:cubicBezTo>
                  <a:cubicBezTo>
                    <a:pt x="1186" y="46"/>
                    <a:pt x="1186" y="46"/>
                    <a:pt x="1186" y="45"/>
                  </a:cubicBezTo>
                  <a:cubicBezTo>
                    <a:pt x="1186" y="44"/>
                    <a:pt x="1186" y="44"/>
                    <a:pt x="1187" y="44"/>
                  </a:cubicBezTo>
                  <a:cubicBezTo>
                    <a:pt x="1188" y="44"/>
                    <a:pt x="1188" y="44"/>
                    <a:pt x="1188" y="44"/>
                  </a:cubicBezTo>
                  <a:cubicBezTo>
                    <a:pt x="1192" y="44"/>
                    <a:pt x="1196" y="44"/>
                    <a:pt x="1201" y="44"/>
                  </a:cubicBezTo>
                  <a:cubicBezTo>
                    <a:pt x="1201" y="44"/>
                    <a:pt x="1202" y="44"/>
                    <a:pt x="1202" y="43"/>
                  </a:cubicBezTo>
                  <a:cubicBezTo>
                    <a:pt x="1202" y="44"/>
                    <a:pt x="1201" y="43"/>
                    <a:pt x="1200" y="43"/>
                  </a:cubicBezTo>
                  <a:cubicBezTo>
                    <a:pt x="1196" y="43"/>
                    <a:pt x="1191" y="43"/>
                    <a:pt x="1187" y="43"/>
                  </a:cubicBezTo>
                  <a:cubicBezTo>
                    <a:pt x="1185" y="43"/>
                    <a:pt x="1185" y="43"/>
                    <a:pt x="1185" y="45"/>
                  </a:cubicBezTo>
                  <a:cubicBezTo>
                    <a:pt x="1185" y="57"/>
                    <a:pt x="1185" y="70"/>
                    <a:pt x="1185" y="83"/>
                  </a:cubicBezTo>
                  <a:cubicBezTo>
                    <a:pt x="1185" y="83"/>
                    <a:pt x="1185" y="84"/>
                    <a:pt x="1186" y="85"/>
                  </a:cubicBezTo>
                  <a:cubicBezTo>
                    <a:pt x="1186" y="84"/>
                    <a:pt x="1186" y="83"/>
                    <a:pt x="1186" y="82"/>
                  </a:cubicBezTo>
                  <a:close/>
                  <a:moveTo>
                    <a:pt x="1145" y="102"/>
                  </a:moveTo>
                  <a:cubicBezTo>
                    <a:pt x="1145" y="102"/>
                    <a:pt x="1146" y="102"/>
                    <a:pt x="1146" y="102"/>
                  </a:cubicBezTo>
                  <a:cubicBezTo>
                    <a:pt x="1149" y="102"/>
                    <a:pt x="1152" y="102"/>
                    <a:pt x="1154" y="102"/>
                  </a:cubicBezTo>
                  <a:cubicBezTo>
                    <a:pt x="1155" y="102"/>
                    <a:pt x="1155" y="102"/>
                    <a:pt x="1155" y="101"/>
                  </a:cubicBezTo>
                  <a:cubicBezTo>
                    <a:pt x="1155" y="100"/>
                    <a:pt x="1155" y="100"/>
                    <a:pt x="1155" y="100"/>
                  </a:cubicBezTo>
                  <a:cubicBezTo>
                    <a:pt x="1155" y="86"/>
                    <a:pt x="1155" y="72"/>
                    <a:pt x="1155" y="58"/>
                  </a:cubicBezTo>
                  <a:cubicBezTo>
                    <a:pt x="1155" y="57"/>
                    <a:pt x="1155" y="56"/>
                    <a:pt x="1155" y="56"/>
                  </a:cubicBezTo>
                  <a:cubicBezTo>
                    <a:pt x="1155" y="57"/>
                    <a:pt x="1155" y="59"/>
                    <a:pt x="1155" y="60"/>
                  </a:cubicBezTo>
                  <a:cubicBezTo>
                    <a:pt x="1155" y="73"/>
                    <a:pt x="1155" y="86"/>
                    <a:pt x="1155" y="100"/>
                  </a:cubicBezTo>
                  <a:cubicBezTo>
                    <a:pt x="1155" y="100"/>
                    <a:pt x="1155" y="100"/>
                    <a:pt x="1155" y="101"/>
                  </a:cubicBezTo>
                  <a:cubicBezTo>
                    <a:pt x="1155" y="101"/>
                    <a:pt x="1155" y="101"/>
                    <a:pt x="1154" y="101"/>
                  </a:cubicBezTo>
                  <a:cubicBezTo>
                    <a:pt x="1151" y="101"/>
                    <a:pt x="1148" y="102"/>
                    <a:pt x="1144" y="101"/>
                  </a:cubicBezTo>
                  <a:cubicBezTo>
                    <a:pt x="1144" y="102"/>
                    <a:pt x="1145" y="102"/>
                    <a:pt x="1145" y="102"/>
                  </a:cubicBezTo>
                  <a:close/>
                  <a:moveTo>
                    <a:pt x="714" y="19"/>
                  </a:moveTo>
                  <a:cubicBezTo>
                    <a:pt x="714" y="24"/>
                    <a:pt x="714" y="28"/>
                    <a:pt x="714" y="33"/>
                  </a:cubicBezTo>
                  <a:cubicBezTo>
                    <a:pt x="714" y="34"/>
                    <a:pt x="714" y="34"/>
                    <a:pt x="713" y="34"/>
                  </a:cubicBezTo>
                  <a:cubicBezTo>
                    <a:pt x="710" y="34"/>
                    <a:pt x="707" y="34"/>
                    <a:pt x="704" y="34"/>
                  </a:cubicBezTo>
                  <a:cubicBezTo>
                    <a:pt x="703" y="34"/>
                    <a:pt x="703" y="34"/>
                    <a:pt x="703" y="35"/>
                  </a:cubicBezTo>
                  <a:cubicBezTo>
                    <a:pt x="703" y="38"/>
                    <a:pt x="703" y="40"/>
                    <a:pt x="703" y="42"/>
                  </a:cubicBezTo>
                  <a:cubicBezTo>
                    <a:pt x="703" y="44"/>
                    <a:pt x="703" y="44"/>
                    <a:pt x="704" y="44"/>
                  </a:cubicBezTo>
                  <a:cubicBezTo>
                    <a:pt x="708" y="44"/>
                    <a:pt x="711" y="44"/>
                    <a:pt x="714" y="44"/>
                  </a:cubicBezTo>
                  <a:cubicBezTo>
                    <a:pt x="714" y="43"/>
                    <a:pt x="713" y="43"/>
                    <a:pt x="713" y="43"/>
                  </a:cubicBezTo>
                  <a:cubicBezTo>
                    <a:pt x="710" y="43"/>
                    <a:pt x="707" y="43"/>
                    <a:pt x="704" y="43"/>
                  </a:cubicBezTo>
                  <a:cubicBezTo>
                    <a:pt x="703" y="43"/>
                    <a:pt x="703" y="43"/>
                    <a:pt x="703" y="42"/>
                  </a:cubicBezTo>
                  <a:cubicBezTo>
                    <a:pt x="703" y="40"/>
                    <a:pt x="703" y="38"/>
                    <a:pt x="703" y="36"/>
                  </a:cubicBezTo>
                  <a:cubicBezTo>
                    <a:pt x="703" y="34"/>
                    <a:pt x="703" y="34"/>
                    <a:pt x="704" y="34"/>
                  </a:cubicBezTo>
                  <a:cubicBezTo>
                    <a:pt x="707" y="34"/>
                    <a:pt x="710" y="34"/>
                    <a:pt x="713" y="34"/>
                  </a:cubicBezTo>
                  <a:cubicBezTo>
                    <a:pt x="714" y="34"/>
                    <a:pt x="714" y="34"/>
                    <a:pt x="715" y="33"/>
                  </a:cubicBezTo>
                  <a:cubicBezTo>
                    <a:pt x="715" y="28"/>
                    <a:pt x="714" y="24"/>
                    <a:pt x="715" y="19"/>
                  </a:cubicBezTo>
                  <a:cubicBezTo>
                    <a:pt x="715" y="19"/>
                    <a:pt x="714" y="18"/>
                    <a:pt x="715" y="18"/>
                  </a:cubicBezTo>
                  <a:cubicBezTo>
                    <a:pt x="714" y="18"/>
                    <a:pt x="714" y="19"/>
                    <a:pt x="714" y="19"/>
                  </a:cubicBezTo>
                  <a:close/>
                  <a:moveTo>
                    <a:pt x="1399" y="91"/>
                  </a:moveTo>
                  <a:cubicBezTo>
                    <a:pt x="1385" y="91"/>
                    <a:pt x="1371" y="91"/>
                    <a:pt x="1357" y="91"/>
                  </a:cubicBezTo>
                  <a:cubicBezTo>
                    <a:pt x="1356" y="91"/>
                    <a:pt x="1356" y="91"/>
                    <a:pt x="1355" y="91"/>
                  </a:cubicBezTo>
                  <a:cubicBezTo>
                    <a:pt x="1355" y="91"/>
                    <a:pt x="1354" y="91"/>
                    <a:pt x="1354" y="91"/>
                  </a:cubicBezTo>
                  <a:cubicBezTo>
                    <a:pt x="1354" y="90"/>
                    <a:pt x="1354" y="90"/>
                    <a:pt x="1354" y="89"/>
                  </a:cubicBezTo>
                  <a:cubicBezTo>
                    <a:pt x="1354" y="92"/>
                    <a:pt x="1354" y="92"/>
                    <a:pt x="1356" y="92"/>
                  </a:cubicBezTo>
                  <a:cubicBezTo>
                    <a:pt x="1370" y="92"/>
                    <a:pt x="1385" y="92"/>
                    <a:pt x="1399" y="92"/>
                  </a:cubicBezTo>
                  <a:cubicBezTo>
                    <a:pt x="1400" y="92"/>
                    <a:pt x="1400" y="92"/>
                    <a:pt x="1401" y="92"/>
                  </a:cubicBezTo>
                  <a:cubicBezTo>
                    <a:pt x="1401" y="91"/>
                    <a:pt x="1400" y="91"/>
                    <a:pt x="1399" y="91"/>
                  </a:cubicBezTo>
                  <a:close/>
                  <a:moveTo>
                    <a:pt x="792" y="71"/>
                  </a:moveTo>
                  <a:cubicBezTo>
                    <a:pt x="796" y="71"/>
                    <a:pt x="800" y="71"/>
                    <a:pt x="804" y="71"/>
                  </a:cubicBezTo>
                  <a:cubicBezTo>
                    <a:pt x="805" y="71"/>
                    <a:pt x="805" y="71"/>
                    <a:pt x="806" y="70"/>
                  </a:cubicBezTo>
                  <a:cubicBezTo>
                    <a:pt x="805" y="71"/>
                    <a:pt x="804" y="71"/>
                    <a:pt x="804" y="71"/>
                  </a:cubicBezTo>
                  <a:cubicBezTo>
                    <a:pt x="789" y="71"/>
                    <a:pt x="775" y="71"/>
                    <a:pt x="760" y="71"/>
                  </a:cubicBezTo>
                  <a:cubicBezTo>
                    <a:pt x="760" y="71"/>
                    <a:pt x="759" y="70"/>
                    <a:pt x="759" y="71"/>
                  </a:cubicBezTo>
                  <a:cubicBezTo>
                    <a:pt x="770" y="71"/>
                    <a:pt x="781" y="71"/>
                    <a:pt x="792" y="71"/>
                  </a:cubicBezTo>
                  <a:close/>
                  <a:moveTo>
                    <a:pt x="1751" y="91"/>
                  </a:moveTo>
                  <a:cubicBezTo>
                    <a:pt x="1736" y="91"/>
                    <a:pt x="1722" y="91"/>
                    <a:pt x="1707" y="91"/>
                  </a:cubicBezTo>
                  <a:cubicBezTo>
                    <a:pt x="1707" y="92"/>
                    <a:pt x="1708" y="92"/>
                    <a:pt x="1708" y="92"/>
                  </a:cubicBezTo>
                  <a:cubicBezTo>
                    <a:pt x="1722" y="92"/>
                    <a:pt x="1735" y="92"/>
                    <a:pt x="1748" y="92"/>
                  </a:cubicBezTo>
                  <a:cubicBezTo>
                    <a:pt x="1750" y="92"/>
                    <a:pt x="1752" y="92"/>
                    <a:pt x="1753" y="92"/>
                  </a:cubicBezTo>
                  <a:cubicBezTo>
                    <a:pt x="1753" y="91"/>
                    <a:pt x="1752" y="91"/>
                    <a:pt x="1751" y="91"/>
                  </a:cubicBezTo>
                  <a:close/>
                  <a:moveTo>
                    <a:pt x="1583" y="91"/>
                  </a:moveTo>
                  <a:cubicBezTo>
                    <a:pt x="1568" y="91"/>
                    <a:pt x="1553" y="91"/>
                    <a:pt x="1539" y="91"/>
                  </a:cubicBezTo>
                  <a:cubicBezTo>
                    <a:pt x="1539" y="92"/>
                    <a:pt x="1540" y="92"/>
                    <a:pt x="1540" y="92"/>
                  </a:cubicBezTo>
                  <a:cubicBezTo>
                    <a:pt x="1554" y="92"/>
                    <a:pt x="1567" y="92"/>
                    <a:pt x="1580" y="92"/>
                  </a:cubicBezTo>
                  <a:cubicBezTo>
                    <a:pt x="1582" y="92"/>
                    <a:pt x="1583" y="92"/>
                    <a:pt x="1585" y="92"/>
                  </a:cubicBezTo>
                  <a:cubicBezTo>
                    <a:pt x="1585" y="91"/>
                    <a:pt x="1584" y="91"/>
                    <a:pt x="1583" y="91"/>
                  </a:cubicBezTo>
                  <a:close/>
                  <a:moveTo>
                    <a:pt x="859" y="81"/>
                  </a:moveTo>
                  <a:cubicBezTo>
                    <a:pt x="859" y="87"/>
                    <a:pt x="859" y="94"/>
                    <a:pt x="859" y="100"/>
                  </a:cubicBezTo>
                  <a:cubicBezTo>
                    <a:pt x="859" y="100"/>
                    <a:pt x="859" y="101"/>
                    <a:pt x="859" y="101"/>
                  </a:cubicBezTo>
                  <a:cubicBezTo>
                    <a:pt x="859" y="101"/>
                    <a:pt x="859" y="100"/>
                    <a:pt x="859" y="99"/>
                  </a:cubicBezTo>
                  <a:cubicBezTo>
                    <a:pt x="859" y="87"/>
                    <a:pt x="859" y="74"/>
                    <a:pt x="859" y="61"/>
                  </a:cubicBezTo>
                  <a:cubicBezTo>
                    <a:pt x="859" y="60"/>
                    <a:pt x="860" y="59"/>
                    <a:pt x="859" y="57"/>
                  </a:cubicBezTo>
                  <a:cubicBezTo>
                    <a:pt x="859" y="65"/>
                    <a:pt x="859" y="73"/>
                    <a:pt x="859" y="81"/>
                  </a:cubicBezTo>
                  <a:close/>
                  <a:moveTo>
                    <a:pt x="714" y="86"/>
                  </a:moveTo>
                  <a:cubicBezTo>
                    <a:pt x="714" y="86"/>
                    <a:pt x="714" y="87"/>
                    <a:pt x="715" y="87"/>
                  </a:cubicBezTo>
                  <a:cubicBezTo>
                    <a:pt x="715" y="85"/>
                    <a:pt x="715" y="83"/>
                    <a:pt x="715" y="81"/>
                  </a:cubicBezTo>
                  <a:cubicBezTo>
                    <a:pt x="714" y="69"/>
                    <a:pt x="715" y="57"/>
                    <a:pt x="714" y="46"/>
                  </a:cubicBezTo>
                  <a:cubicBezTo>
                    <a:pt x="714" y="45"/>
                    <a:pt x="715" y="44"/>
                    <a:pt x="714" y="44"/>
                  </a:cubicBezTo>
                  <a:cubicBezTo>
                    <a:pt x="714" y="58"/>
                    <a:pt x="714" y="72"/>
                    <a:pt x="714" y="86"/>
                  </a:cubicBezTo>
                  <a:close/>
                  <a:moveTo>
                    <a:pt x="741" y="44"/>
                  </a:moveTo>
                  <a:cubicBezTo>
                    <a:pt x="742" y="44"/>
                    <a:pt x="742" y="44"/>
                    <a:pt x="742" y="42"/>
                  </a:cubicBezTo>
                  <a:cubicBezTo>
                    <a:pt x="742" y="40"/>
                    <a:pt x="742" y="38"/>
                    <a:pt x="742" y="36"/>
                  </a:cubicBezTo>
                  <a:cubicBezTo>
                    <a:pt x="742" y="34"/>
                    <a:pt x="742" y="34"/>
                    <a:pt x="741" y="34"/>
                  </a:cubicBezTo>
                  <a:cubicBezTo>
                    <a:pt x="736" y="34"/>
                    <a:pt x="731" y="34"/>
                    <a:pt x="725" y="34"/>
                  </a:cubicBezTo>
                  <a:cubicBezTo>
                    <a:pt x="726" y="35"/>
                    <a:pt x="726" y="34"/>
                    <a:pt x="727" y="34"/>
                  </a:cubicBezTo>
                  <a:cubicBezTo>
                    <a:pt x="732" y="34"/>
                    <a:pt x="736" y="34"/>
                    <a:pt x="741" y="34"/>
                  </a:cubicBezTo>
                  <a:cubicBezTo>
                    <a:pt x="742" y="34"/>
                    <a:pt x="742" y="34"/>
                    <a:pt x="742" y="36"/>
                  </a:cubicBezTo>
                  <a:cubicBezTo>
                    <a:pt x="742" y="38"/>
                    <a:pt x="742" y="40"/>
                    <a:pt x="742" y="42"/>
                  </a:cubicBezTo>
                  <a:cubicBezTo>
                    <a:pt x="742" y="44"/>
                    <a:pt x="742" y="43"/>
                    <a:pt x="741" y="43"/>
                  </a:cubicBezTo>
                  <a:cubicBezTo>
                    <a:pt x="736" y="43"/>
                    <a:pt x="732" y="43"/>
                    <a:pt x="727" y="43"/>
                  </a:cubicBezTo>
                  <a:cubicBezTo>
                    <a:pt x="726" y="43"/>
                    <a:pt x="726" y="43"/>
                    <a:pt x="725" y="44"/>
                  </a:cubicBezTo>
                  <a:cubicBezTo>
                    <a:pt x="731" y="44"/>
                    <a:pt x="736" y="44"/>
                    <a:pt x="741" y="44"/>
                  </a:cubicBezTo>
                  <a:close/>
                  <a:moveTo>
                    <a:pt x="871" y="100"/>
                  </a:moveTo>
                  <a:cubicBezTo>
                    <a:pt x="871" y="93"/>
                    <a:pt x="871" y="87"/>
                    <a:pt x="871" y="80"/>
                  </a:cubicBezTo>
                  <a:cubicBezTo>
                    <a:pt x="871" y="73"/>
                    <a:pt x="871" y="67"/>
                    <a:pt x="871" y="60"/>
                  </a:cubicBezTo>
                  <a:cubicBezTo>
                    <a:pt x="870" y="61"/>
                    <a:pt x="870" y="63"/>
                    <a:pt x="870" y="64"/>
                  </a:cubicBezTo>
                  <a:cubicBezTo>
                    <a:pt x="870" y="76"/>
                    <a:pt x="870" y="88"/>
                    <a:pt x="870" y="99"/>
                  </a:cubicBezTo>
                  <a:cubicBezTo>
                    <a:pt x="870" y="100"/>
                    <a:pt x="870" y="101"/>
                    <a:pt x="870" y="101"/>
                  </a:cubicBezTo>
                  <a:cubicBezTo>
                    <a:pt x="871" y="101"/>
                    <a:pt x="871" y="100"/>
                    <a:pt x="871" y="100"/>
                  </a:cubicBezTo>
                  <a:close/>
                  <a:moveTo>
                    <a:pt x="1110" y="100"/>
                  </a:moveTo>
                  <a:cubicBezTo>
                    <a:pt x="1110" y="93"/>
                    <a:pt x="1110" y="86"/>
                    <a:pt x="1110" y="79"/>
                  </a:cubicBezTo>
                  <a:cubicBezTo>
                    <a:pt x="1110" y="73"/>
                    <a:pt x="1110" y="66"/>
                    <a:pt x="1110" y="60"/>
                  </a:cubicBezTo>
                  <a:cubicBezTo>
                    <a:pt x="1110" y="61"/>
                    <a:pt x="1110" y="63"/>
                    <a:pt x="1110" y="64"/>
                  </a:cubicBezTo>
                  <a:cubicBezTo>
                    <a:pt x="1110" y="76"/>
                    <a:pt x="1110" y="88"/>
                    <a:pt x="1110" y="99"/>
                  </a:cubicBezTo>
                  <a:cubicBezTo>
                    <a:pt x="1110" y="100"/>
                    <a:pt x="1110" y="101"/>
                    <a:pt x="1110" y="101"/>
                  </a:cubicBezTo>
                  <a:cubicBezTo>
                    <a:pt x="1111" y="101"/>
                    <a:pt x="1110" y="100"/>
                    <a:pt x="1110" y="100"/>
                  </a:cubicBezTo>
                  <a:close/>
                  <a:moveTo>
                    <a:pt x="1288" y="100"/>
                  </a:moveTo>
                  <a:cubicBezTo>
                    <a:pt x="1288" y="88"/>
                    <a:pt x="1288" y="75"/>
                    <a:pt x="1288" y="63"/>
                  </a:cubicBezTo>
                  <a:cubicBezTo>
                    <a:pt x="1288" y="64"/>
                    <a:pt x="1288" y="65"/>
                    <a:pt x="1288" y="66"/>
                  </a:cubicBezTo>
                  <a:cubicBezTo>
                    <a:pt x="1288" y="77"/>
                    <a:pt x="1288" y="88"/>
                    <a:pt x="1288" y="99"/>
                  </a:cubicBezTo>
                  <a:cubicBezTo>
                    <a:pt x="1288" y="100"/>
                    <a:pt x="1288" y="101"/>
                    <a:pt x="1288" y="101"/>
                  </a:cubicBezTo>
                  <a:cubicBezTo>
                    <a:pt x="1288" y="101"/>
                    <a:pt x="1288" y="101"/>
                    <a:pt x="1288" y="100"/>
                  </a:cubicBezTo>
                  <a:close/>
                  <a:moveTo>
                    <a:pt x="1201" y="34"/>
                  </a:moveTo>
                  <a:cubicBezTo>
                    <a:pt x="1196" y="34"/>
                    <a:pt x="1192" y="34"/>
                    <a:pt x="1187" y="34"/>
                  </a:cubicBezTo>
                  <a:cubicBezTo>
                    <a:pt x="1186" y="34"/>
                    <a:pt x="1186" y="34"/>
                    <a:pt x="1186" y="32"/>
                  </a:cubicBezTo>
                  <a:cubicBezTo>
                    <a:pt x="1186" y="27"/>
                    <a:pt x="1186" y="21"/>
                    <a:pt x="1186" y="16"/>
                  </a:cubicBezTo>
                  <a:cubicBezTo>
                    <a:pt x="1186" y="16"/>
                    <a:pt x="1186" y="15"/>
                    <a:pt x="1186" y="15"/>
                  </a:cubicBezTo>
                  <a:cubicBezTo>
                    <a:pt x="1185" y="14"/>
                    <a:pt x="1185" y="14"/>
                    <a:pt x="1185" y="15"/>
                  </a:cubicBezTo>
                  <a:cubicBezTo>
                    <a:pt x="1185" y="15"/>
                    <a:pt x="1185" y="14"/>
                    <a:pt x="1185" y="15"/>
                  </a:cubicBezTo>
                  <a:cubicBezTo>
                    <a:pt x="1185" y="15"/>
                    <a:pt x="1185" y="16"/>
                    <a:pt x="1185" y="16"/>
                  </a:cubicBezTo>
                  <a:cubicBezTo>
                    <a:pt x="1185" y="22"/>
                    <a:pt x="1185" y="27"/>
                    <a:pt x="1185" y="33"/>
                  </a:cubicBezTo>
                  <a:cubicBezTo>
                    <a:pt x="1185" y="34"/>
                    <a:pt x="1185" y="34"/>
                    <a:pt x="1187" y="34"/>
                  </a:cubicBezTo>
                  <a:cubicBezTo>
                    <a:pt x="1191" y="34"/>
                    <a:pt x="1196" y="34"/>
                    <a:pt x="1200" y="34"/>
                  </a:cubicBezTo>
                  <a:cubicBezTo>
                    <a:pt x="1201" y="34"/>
                    <a:pt x="1202" y="34"/>
                    <a:pt x="1202" y="34"/>
                  </a:cubicBezTo>
                  <a:cubicBezTo>
                    <a:pt x="1202" y="34"/>
                    <a:pt x="1201" y="34"/>
                    <a:pt x="1201" y="34"/>
                  </a:cubicBezTo>
                  <a:close/>
                  <a:moveTo>
                    <a:pt x="1346" y="16"/>
                  </a:moveTo>
                  <a:cubicBezTo>
                    <a:pt x="1346" y="19"/>
                    <a:pt x="1346" y="22"/>
                    <a:pt x="1346" y="26"/>
                  </a:cubicBezTo>
                  <a:cubicBezTo>
                    <a:pt x="1346" y="26"/>
                    <a:pt x="1346" y="26"/>
                    <a:pt x="1347" y="27"/>
                  </a:cubicBezTo>
                  <a:cubicBezTo>
                    <a:pt x="1348" y="26"/>
                    <a:pt x="1349" y="25"/>
                    <a:pt x="1350" y="23"/>
                  </a:cubicBezTo>
                  <a:cubicBezTo>
                    <a:pt x="1349" y="24"/>
                    <a:pt x="1348" y="25"/>
                    <a:pt x="1347" y="26"/>
                  </a:cubicBezTo>
                  <a:cubicBezTo>
                    <a:pt x="1347" y="22"/>
                    <a:pt x="1347" y="19"/>
                    <a:pt x="1347" y="15"/>
                  </a:cubicBezTo>
                  <a:cubicBezTo>
                    <a:pt x="1347" y="15"/>
                    <a:pt x="1347" y="15"/>
                    <a:pt x="1347" y="15"/>
                  </a:cubicBezTo>
                  <a:cubicBezTo>
                    <a:pt x="1346" y="15"/>
                    <a:pt x="1346" y="15"/>
                    <a:pt x="1346" y="16"/>
                  </a:cubicBezTo>
                  <a:close/>
                  <a:moveTo>
                    <a:pt x="1676" y="102"/>
                  </a:moveTo>
                  <a:cubicBezTo>
                    <a:pt x="1680" y="102"/>
                    <a:pt x="1683" y="102"/>
                    <a:pt x="1687" y="102"/>
                  </a:cubicBezTo>
                  <a:cubicBezTo>
                    <a:pt x="1687" y="102"/>
                    <a:pt x="1687" y="102"/>
                    <a:pt x="1688" y="102"/>
                  </a:cubicBezTo>
                  <a:cubicBezTo>
                    <a:pt x="1688" y="102"/>
                    <a:pt x="1688" y="101"/>
                    <a:pt x="1688" y="101"/>
                  </a:cubicBezTo>
                  <a:cubicBezTo>
                    <a:pt x="1688" y="101"/>
                    <a:pt x="1688" y="101"/>
                    <a:pt x="1687" y="101"/>
                  </a:cubicBezTo>
                  <a:cubicBezTo>
                    <a:pt x="1683" y="101"/>
                    <a:pt x="1679" y="101"/>
                    <a:pt x="1675" y="101"/>
                  </a:cubicBezTo>
                  <a:cubicBezTo>
                    <a:pt x="1675" y="102"/>
                    <a:pt x="1676" y="102"/>
                    <a:pt x="1676" y="102"/>
                  </a:cubicBezTo>
                  <a:close/>
                  <a:moveTo>
                    <a:pt x="603" y="34"/>
                  </a:moveTo>
                  <a:cubicBezTo>
                    <a:pt x="600" y="34"/>
                    <a:pt x="597" y="34"/>
                    <a:pt x="593" y="34"/>
                  </a:cubicBezTo>
                  <a:cubicBezTo>
                    <a:pt x="593" y="34"/>
                    <a:pt x="593" y="34"/>
                    <a:pt x="592" y="34"/>
                  </a:cubicBezTo>
                  <a:cubicBezTo>
                    <a:pt x="592" y="34"/>
                    <a:pt x="592" y="35"/>
                    <a:pt x="592" y="35"/>
                  </a:cubicBezTo>
                  <a:cubicBezTo>
                    <a:pt x="592" y="34"/>
                    <a:pt x="593" y="34"/>
                    <a:pt x="593" y="34"/>
                  </a:cubicBezTo>
                  <a:cubicBezTo>
                    <a:pt x="597" y="34"/>
                    <a:pt x="600" y="34"/>
                    <a:pt x="603" y="34"/>
                  </a:cubicBezTo>
                  <a:cubicBezTo>
                    <a:pt x="604" y="34"/>
                    <a:pt x="604" y="34"/>
                    <a:pt x="605" y="35"/>
                  </a:cubicBezTo>
                  <a:cubicBezTo>
                    <a:pt x="605" y="34"/>
                    <a:pt x="604" y="34"/>
                    <a:pt x="603" y="34"/>
                  </a:cubicBezTo>
                  <a:close/>
                  <a:moveTo>
                    <a:pt x="1471" y="59"/>
                  </a:moveTo>
                  <a:cubicBezTo>
                    <a:pt x="1471" y="56"/>
                    <a:pt x="1471" y="52"/>
                    <a:pt x="1471" y="48"/>
                  </a:cubicBezTo>
                  <a:cubicBezTo>
                    <a:pt x="1471" y="48"/>
                    <a:pt x="1471" y="47"/>
                    <a:pt x="1471" y="47"/>
                  </a:cubicBezTo>
                  <a:cubicBezTo>
                    <a:pt x="1471" y="51"/>
                    <a:pt x="1471" y="56"/>
                    <a:pt x="1471" y="60"/>
                  </a:cubicBezTo>
                  <a:cubicBezTo>
                    <a:pt x="1471" y="60"/>
                    <a:pt x="1471" y="60"/>
                    <a:pt x="1471" y="59"/>
                  </a:cubicBezTo>
                  <a:close/>
                  <a:moveTo>
                    <a:pt x="585" y="22"/>
                  </a:moveTo>
                  <a:cubicBezTo>
                    <a:pt x="585" y="21"/>
                    <a:pt x="585" y="21"/>
                    <a:pt x="585" y="21"/>
                  </a:cubicBezTo>
                  <a:cubicBezTo>
                    <a:pt x="585" y="17"/>
                    <a:pt x="585" y="14"/>
                    <a:pt x="585" y="10"/>
                  </a:cubicBezTo>
                  <a:cubicBezTo>
                    <a:pt x="585" y="10"/>
                    <a:pt x="585" y="9"/>
                    <a:pt x="585" y="9"/>
                  </a:cubicBezTo>
                  <a:cubicBezTo>
                    <a:pt x="585" y="9"/>
                    <a:pt x="585" y="9"/>
                    <a:pt x="585" y="10"/>
                  </a:cubicBezTo>
                  <a:cubicBezTo>
                    <a:pt x="585" y="13"/>
                    <a:pt x="585" y="17"/>
                    <a:pt x="585" y="21"/>
                  </a:cubicBezTo>
                  <a:cubicBezTo>
                    <a:pt x="585" y="21"/>
                    <a:pt x="585" y="21"/>
                    <a:pt x="585" y="21"/>
                  </a:cubicBezTo>
                  <a:cubicBezTo>
                    <a:pt x="585" y="22"/>
                    <a:pt x="585" y="22"/>
                    <a:pt x="585" y="22"/>
                  </a:cubicBezTo>
                  <a:close/>
                  <a:moveTo>
                    <a:pt x="1699" y="15"/>
                  </a:moveTo>
                  <a:cubicBezTo>
                    <a:pt x="1699" y="19"/>
                    <a:pt x="1699" y="22"/>
                    <a:pt x="1699" y="26"/>
                  </a:cubicBezTo>
                  <a:cubicBezTo>
                    <a:pt x="1699" y="26"/>
                    <a:pt x="1699" y="26"/>
                    <a:pt x="1699" y="26"/>
                  </a:cubicBezTo>
                  <a:cubicBezTo>
                    <a:pt x="1699" y="27"/>
                    <a:pt x="1699" y="26"/>
                    <a:pt x="1699" y="26"/>
                  </a:cubicBezTo>
                  <a:cubicBezTo>
                    <a:pt x="1699" y="26"/>
                    <a:pt x="1699" y="25"/>
                    <a:pt x="1699" y="25"/>
                  </a:cubicBezTo>
                  <a:cubicBezTo>
                    <a:pt x="1699" y="22"/>
                    <a:pt x="1699" y="19"/>
                    <a:pt x="1699" y="17"/>
                  </a:cubicBezTo>
                  <a:cubicBezTo>
                    <a:pt x="1699" y="16"/>
                    <a:pt x="1699" y="15"/>
                    <a:pt x="1699" y="15"/>
                  </a:cubicBezTo>
                  <a:cubicBezTo>
                    <a:pt x="1699" y="15"/>
                    <a:pt x="1699" y="15"/>
                    <a:pt x="1699" y="15"/>
                  </a:cubicBezTo>
                  <a:close/>
                  <a:moveTo>
                    <a:pt x="1531" y="15"/>
                  </a:moveTo>
                  <a:cubicBezTo>
                    <a:pt x="1531" y="19"/>
                    <a:pt x="1531" y="22"/>
                    <a:pt x="1531" y="26"/>
                  </a:cubicBezTo>
                  <a:cubicBezTo>
                    <a:pt x="1531" y="26"/>
                    <a:pt x="1531" y="26"/>
                    <a:pt x="1531" y="26"/>
                  </a:cubicBezTo>
                  <a:cubicBezTo>
                    <a:pt x="1531" y="27"/>
                    <a:pt x="1531" y="26"/>
                    <a:pt x="1531" y="26"/>
                  </a:cubicBezTo>
                  <a:cubicBezTo>
                    <a:pt x="1531" y="26"/>
                    <a:pt x="1531" y="25"/>
                    <a:pt x="1531" y="25"/>
                  </a:cubicBezTo>
                  <a:cubicBezTo>
                    <a:pt x="1531" y="22"/>
                    <a:pt x="1531" y="19"/>
                    <a:pt x="1531" y="17"/>
                  </a:cubicBezTo>
                  <a:cubicBezTo>
                    <a:pt x="1531" y="16"/>
                    <a:pt x="1531" y="15"/>
                    <a:pt x="1531" y="15"/>
                  </a:cubicBezTo>
                  <a:cubicBezTo>
                    <a:pt x="1531" y="15"/>
                    <a:pt x="1531" y="15"/>
                    <a:pt x="1531" y="15"/>
                  </a:cubicBezTo>
                  <a:close/>
                  <a:moveTo>
                    <a:pt x="1261" y="95"/>
                  </a:moveTo>
                  <a:cubicBezTo>
                    <a:pt x="1261" y="93"/>
                    <a:pt x="1261" y="91"/>
                    <a:pt x="1261" y="89"/>
                  </a:cubicBezTo>
                  <a:cubicBezTo>
                    <a:pt x="1261" y="88"/>
                    <a:pt x="1261" y="87"/>
                    <a:pt x="1261" y="86"/>
                  </a:cubicBezTo>
                  <a:cubicBezTo>
                    <a:pt x="1260" y="86"/>
                    <a:pt x="1260" y="87"/>
                    <a:pt x="1260" y="87"/>
                  </a:cubicBezTo>
                  <a:cubicBezTo>
                    <a:pt x="1260" y="87"/>
                    <a:pt x="1260" y="87"/>
                    <a:pt x="1261" y="87"/>
                  </a:cubicBezTo>
                  <a:cubicBezTo>
                    <a:pt x="1261" y="90"/>
                    <a:pt x="1261" y="93"/>
                    <a:pt x="1261" y="96"/>
                  </a:cubicBezTo>
                  <a:cubicBezTo>
                    <a:pt x="1261" y="96"/>
                    <a:pt x="1261" y="97"/>
                    <a:pt x="1261" y="97"/>
                  </a:cubicBezTo>
                  <a:cubicBezTo>
                    <a:pt x="1261" y="97"/>
                    <a:pt x="1261" y="96"/>
                    <a:pt x="1261" y="95"/>
                  </a:cubicBezTo>
                  <a:close/>
                  <a:moveTo>
                    <a:pt x="801" y="96"/>
                  </a:moveTo>
                  <a:cubicBezTo>
                    <a:pt x="801" y="93"/>
                    <a:pt x="801" y="90"/>
                    <a:pt x="801" y="87"/>
                  </a:cubicBezTo>
                  <a:cubicBezTo>
                    <a:pt x="801" y="87"/>
                    <a:pt x="801" y="87"/>
                    <a:pt x="801" y="86"/>
                  </a:cubicBezTo>
                  <a:cubicBezTo>
                    <a:pt x="801" y="86"/>
                    <a:pt x="801" y="86"/>
                    <a:pt x="801" y="87"/>
                  </a:cubicBezTo>
                  <a:cubicBezTo>
                    <a:pt x="801" y="87"/>
                    <a:pt x="801" y="87"/>
                    <a:pt x="801" y="87"/>
                  </a:cubicBezTo>
                  <a:cubicBezTo>
                    <a:pt x="801" y="90"/>
                    <a:pt x="801" y="93"/>
                    <a:pt x="801" y="96"/>
                  </a:cubicBezTo>
                  <a:cubicBezTo>
                    <a:pt x="801" y="97"/>
                    <a:pt x="801" y="97"/>
                    <a:pt x="800" y="97"/>
                  </a:cubicBezTo>
                  <a:cubicBezTo>
                    <a:pt x="801" y="97"/>
                    <a:pt x="801" y="97"/>
                    <a:pt x="801" y="96"/>
                  </a:cubicBezTo>
                  <a:close/>
                  <a:moveTo>
                    <a:pt x="1021" y="20"/>
                  </a:moveTo>
                  <a:cubicBezTo>
                    <a:pt x="1021" y="17"/>
                    <a:pt x="1021" y="14"/>
                    <a:pt x="1021" y="11"/>
                  </a:cubicBezTo>
                  <a:cubicBezTo>
                    <a:pt x="1021" y="10"/>
                    <a:pt x="1021" y="10"/>
                    <a:pt x="1021" y="10"/>
                  </a:cubicBezTo>
                  <a:cubicBezTo>
                    <a:pt x="1021" y="14"/>
                    <a:pt x="1021" y="17"/>
                    <a:pt x="1021" y="21"/>
                  </a:cubicBezTo>
                  <a:cubicBezTo>
                    <a:pt x="1021" y="21"/>
                    <a:pt x="1021" y="21"/>
                    <a:pt x="1021" y="20"/>
                  </a:cubicBezTo>
                  <a:close/>
                  <a:moveTo>
                    <a:pt x="951" y="51"/>
                  </a:moveTo>
                  <a:cubicBezTo>
                    <a:pt x="951" y="55"/>
                    <a:pt x="951" y="58"/>
                    <a:pt x="951" y="61"/>
                  </a:cubicBezTo>
                  <a:cubicBezTo>
                    <a:pt x="951" y="61"/>
                    <a:pt x="951" y="62"/>
                    <a:pt x="951" y="62"/>
                  </a:cubicBezTo>
                  <a:cubicBezTo>
                    <a:pt x="951" y="58"/>
                    <a:pt x="951" y="54"/>
                    <a:pt x="951" y="50"/>
                  </a:cubicBezTo>
                  <a:cubicBezTo>
                    <a:pt x="951" y="51"/>
                    <a:pt x="951" y="51"/>
                    <a:pt x="951" y="51"/>
                  </a:cubicBezTo>
                  <a:close/>
                  <a:moveTo>
                    <a:pt x="1021" y="97"/>
                  </a:moveTo>
                  <a:cubicBezTo>
                    <a:pt x="1021" y="94"/>
                    <a:pt x="1021" y="91"/>
                    <a:pt x="1021" y="88"/>
                  </a:cubicBezTo>
                  <a:cubicBezTo>
                    <a:pt x="1021" y="87"/>
                    <a:pt x="1021" y="87"/>
                    <a:pt x="1021" y="87"/>
                  </a:cubicBezTo>
                  <a:cubicBezTo>
                    <a:pt x="1021" y="87"/>
                    <a:pt x="1021" y="87"/>
                    <a:pt x="1021" y="87"/>
                  </a:cubicBezTo>
                  <a:cubicBezTo>
                    <a:pt x="1021" y="87"/>
                    <a:pt x="1021" y="87"/>
                    <a:pt x="1021" y="88"/>
                  </a:cubicBezTo>
                  <a:cubicBezTo>
                    <a:pt x="1021" y="91"/>
                    <a:pt x="1021" y="94"/>
                    <a:pt x="1021" y="98"/>
                  </a:cubicBezTo>
                  <a:cubicBezTo>
                    <a:pt x="1021" y="97"/>
                    <a:pt x="1021" y="97"/>
                    <a:pt x="1021" y="97"/>
                  </a:cubicBezTo>
                  <a:close/>
                  <a:moveTo>
                    <a:pt x="594" y="123"/>
                  </a:moveTo>
                  <a:cubicBezTo>
                    <a:pt x="594" y="126"/>
                    <a:pt x="594" y="129"/>
                    <a:pt x="594" y="132"/>
                  </a:cubicBezTo>
                  <a:cubicBezTo>
                    <a:pt x="594" y="132"/>
                    <a:pt x="594" y="132"/>
                    <a:pt x="595" y="132"/>
                  </a:cubicBezTo>
                  <a:cubicBezTo>
                    <a:pt x="595" y="132"/>
                    <a:pt x="595" y="132"/>
                    <a:pt x="595" y="132"/>
                  </a:cubicBezTo>
                  <a:cubicBezTo>
                    <a:pt x="595" y="129"/>
                    <a:pt x="595" y="126"/>
                    <a:pt x="595" y="123"/>
                  </a:cubicBezTo>
                  <a:cubicBezTo>
                    <a:pt x="595" y="123"/>
                    <a:pt x="595" y="123"/>
                    <a:pt x="596" y="123"/>
                  </a:cubicBezTo>
                  <a:cubicBezTo>
                    <a:pt x="594" y="122"/>
                    <a:pt x="594" y="122"/>
                    <a:pt x="594" y="123"/>
                  </a:cubicBezTo>
                  <a:close/>
                  <a:moveTo>
                    <a:pt x="697" y="46"/>
                  </a:moveTo>
                  <a:cubicBezTo>
                    <a:pt x="697" y="43"/>
                    <a:pt x="697" y="40"/>
                    <a:pt x="697" y="37"/>
                  </a:cubicBezTo>
                  <a:cubicBezTo>
                    <a:pt x="697" y="36"/>
                    <a:pt x="697" y="36"/>
                    <a:pt x="696" y="36"/>
                  </a:cubicBezTo>
                  <a:cubicBezTo>
                    <a:pt x="696" y="39"/>
                    <a:pt x="696" y="42"/>
                    <a:pt x="696" y="46"/>
                  </a:cubicBezTo>
                  <a:cubicBezTo>
                    <a:pt x="696" y="46"/>
                    <a:pt x="697" y="46"/>
                    <a:pt x="696" y="47"/>
                  </a:cubicBezTo>
                  <a:cubicBezTo>
                    <a:pt x="697" y="47"/>
                    <a:pt x="697" y="46"/>
                    <a:pt x="697" y="46"/>
                  </a:cubicBezTo>
                  <a:close/>
                  <a:moveTo>
                    <a:pt x="655" y="34"/>
                  </a:moveTo>
                  <a:cubicBezTo>
                    <a:pt x="652" y="34"/>
                    <a:pt x="648" y="34"/>
                    <a:pt x="645" y="34"/>
                  </a:cubicBezTo>
                  <a:cubicBezTo>
                    <a:pt x="645" y="34"/>
                    <a:pt x="645" y="34"/>
                    <a:pt x="644" y="34"/>
                  </a:cubicBezTo>
                  <a:cubicBezTo>
                    <a:pt x="645" y="34"/>
                    <a:pt x="645" y="34"/>
                    <a:pt x="645" y="34"/>
                  </a:cubicBezTo>
                  <a:cubicBezTo>
                    <a:pt x="648" y="34"/>
                    <a:pt x="652" y="34"/>
                    <a:pt x="655" y="34"/>
                  </a:cubicBezTo>
                  <a:cubicBezTo>
                    <a:pt x="655" y="34"/>
                    <a:pt x="655" y="34"/>
                    <a:pt x="656" y="35"/>
                  </a:cubicBezTo>
                  <a:cubicBezTo>
                    <a:pt x="656" y="34"/>
                    <a:pt x="655" y="34"/>
                    <a:pt x="655" y="34"/>
                  </a:cubicBezTo>
                  <a:close/>
                  <a:moveTo>
                    <a:pt x="1100" y="102"/>
                  </a:moveTo>
                  <a:cubicBezTo>
                    <a:pt x="1103" y="102"/>
                    <a:pt x="1106" y="102"/>
                    <a:pt x="1109" y="102"/>
                  </a:cubicBezTo>
                  <a:cubicBezTo>
                    <a:pt x="1109" y="102"/>
                    <a:pt x="1110" y="102"/>
                    <a:pt x="1110" y="101"/>
                  </a:cubicBezTo>
                  <a:cubicBezTo>
                    <a:pt x="1106" y="101"/>
                    <a:pt x="1103" y="101"/>
                    <a:pt x="1099" y="101"/>
                  </a:cubicBezTo>
                  <a:cubicBezTo>
                    <a:pt x="1099" y="102"/>
                    <a:pt x="1100" y="102"/>
                    <a:pt x="1100" y="102"/>
                  </a:cubicBezTo>
                  <a:close/>
                  <a:moveTo>
                    <a:pt x="860" y="102"/>
                  </a:moveTo>
                  <a:cubicBezTo>
                    <a:pt x="863" y="102"/>
                    <a:pt x="866" y="102"/>
                    <a:pt x="869" y="102"/>
                  </a:cubicBezTo>
                  <a:cubicBezTo>
                    <a:pt x="870" y="102"/>
                    <a:pt x="870" y="102"/>
                    <a:pt x="870" y="101"/>
                  </a:cubicBezTo>
                  <a:cubicBezTo>
                    <a:pt x="867" y="101"/>
                    <a:pt x="863" y="101"/>
                    <a:pt x="859" y="101"/>
                  </a:cubicBezTo>
                  <a:cubicBezTo>
                    <a:pt x="860" y="102"/>
                    <a:pt x="860" y="102"/>
                    <a:pt x="860" y="102"/>
                  </a:cubicBezTo>
                  <a:close/>
                  <a:moveTo>
                    <a:pt x="742" y="100"/>
                  </a:moveTo>
                  <a:cubicBezTo>
                    <a:pt x="742" y="97"/>
                    <a:pt x="742" y="95"/>
                    <a:pt x="742" y="93"/>
                  </a:cubicBezTo>
                  <a:cubicBezTo>
                    <a:pt x="742" y="92"/>
                    <a:pt x="742" y="92"/>
                    <a:pt x="742" y="92"/>
                  </a:cubicBezTo>
                  <a:cubicBezTo>
                    <a:pt x="742" y="91"/>
                    <a:pt x="742" y="92"/>
                    <a:pt x="742" y="92"/>
                  </a:cubicBezTo>
                  <a:cubicBezTo>
                    <a:pt x="742" y="92"/>
                    <a:pt x="742" y="92"/>
                    <a:pt x="742" y="93"/>
                  </a:cubicBezTo>
                  <a:cubicBezTo>
                    <a:pt x="742" y="95"/>
                    <a:pt x="742" y="98"/>
                    <a:pt x="742" y="100"/>
                  </a:cubicBezTo>
                  <a:cubicBezTo>
                    <a:pt x="742" y="101"/>
                    <a:pt x="742" y="101"/>
                    <a:pt x="742" y="101"/>
                  </a:cubicBezTo>
                  <a:cubicBezTo>
                    <a:pt x="743" y="101"/>
                    <a:pt x="742" y="100"/>
                    <a:pt x="742" y="100"/>
                  </a:cubicBezTo>
                  <a:close/>
                  <a:moveTo>
                    <a:pt x="1586" y="101"/>
                  </a:moveTo>
                  <a:cubicBezTo>
                    <a:pt x="1586" y="98"/>
                    <a:pt x="1586" y="95"/>
                    <a:pt x="1586" y="93"/>
                  </a:cubicBezTo>
                  <a:cubicBezTo>
                    <a:pt x="1586" y="92"/>
                    <a:pt x="1585" y="92"/>
                    <a:pt x="1585" y="92"/>
                  </a:cubicBezTo>
                  <a:cubicBezTo>
                    <a:pt x="1585" y="95"/>
                    <a:pt x="1585" y="98"/>
                    <a:pt x="1585" y="101"/>
                  </a:cubicBezTo>
                  <a:cubicBezTo>
                    <a:pt x="1585" y="101"/>
                    <a:pt x="1586" y="101"/>
                    <a:pt x="1586" y="101"/>
                  </a:cubicBezTo>
                  <a:close/>
                  <a:moveTo>
                    <a:pt x="1754" y="101"/>
                  </a:moveTo>
                  <a:cubicBezTo>
                    <a:pt x="1754" y="98"/>
                    <a:pt x="1754" y="95"/>
                    <a:pt x="1754" y="93"/>
                  </a:cubicBezTo>
                  <a:cubicBezTo>
                    <a:pt x="1754" y="92"/>
                    <a:pt x="1754" y="92"/>
                    <a:pt x="1753" y="92"/>
                  </a:cubicBezTo>
                  <a:cubicBezTo>
                    <a:pt x="1753" y="95"/>
                    <a:pt x="1753" y="98"/>
                    <a:pt x="1753" y="101"/>
                  </a:cubicBezTo>
                  <a:cubicBezTo>
                    <a:pt x="1754" y="101"/>
                    <a:pt x="1754" y="101"/>
                    <a:pt x="1754" y="101"/>
                  </a:cubicBezTo>
                  <a:close/>
                  <a:moveTo>
                    <a:pt x="1684" y="36"/>
                  </a:moveTo>
                  <a:cubicBezTo>
                    <a:pt x="1684" y="34"/>
                    <a:pt x="1684" y="31"/>
                    <a:pt x="1684" y="29"/>
                  </a:cubicBezTo>
                  <a:cubicBezTo>
                    <a:pt x="1684" y="29"/>
                    <a:pt x="1684" y="28"/>
                    <a:pt x="1684" y="28"/>
                  </a:cubicBezTo>
                  <a:cubicBezTo>
                    <a:pt x="1684" y="31"/>
                    <a:pt x="1684" y="34"/>
                    <a:pt x="1684" y="37"/>
                  </a:cubicBezTo>
                  <a:cubicBezTo>
                    <a:pt x="1684" y="37"/>
                    <a:pt x="1684" y="36"/>
                    <a:pt x="1684" y="36"/>
                  </a:cubicBezTo>
                  <a:close/>
                  <a:moveTo>
                    <a:pt x="1207" y="73"/>
                  </a:moveTo>
                  <a:cubicBezTo>
                    <a:pt x="1207" y="70"/>
                    <a:pt x="1207" y="67"/>
                    <a:pt x="1207" y="64"/>
                  </a:cubicBezTo>
                  <a:cubicBezTo>
                    <a:pt x="1207" y="66"/>
                    <a:pt x="1207" y="71"/>
                    <a:pt x="1207" y="73"/>
                  </a:cubicBezTo>
                  <a:close/>
                  <a:moveTo>
                    <a:pt x="1398" y="35"/>
                  </a:moveTo>
                  <a:cubicBezTo>
                    <a:pt x="1398" y="33"/>
                    <a:pt x="1398" y="30"/>
                    <a:pt x="1398" y="28"/>
                  </a:cubicBezTo>
                  <a:cubicBezTo>
                    <a:pt x="1398" y="28"/>
                    <a:pt x="1397" y="28"/>
                    <a:pt x="1397" y="27"/>
                  </a:cubicBezTo>
                  <a:cubicBezTo>
                    <a:pt x="1397" y="30"/>
                    <a:pt x="1397" y="33"/>
                    <a:pt x="1397" y="35"/>
                  </a:cubicBezTo>
                  <a:cubicBezTo>
                    <a:pt x="1397" y="35"/>
                    <a:pt x="1398" y="35"/>
                    <a:pt x="1398" y="35"/>
                  </a:cubicBezTo>
                  <a:close/>
                  <a:moveTo>
                    <a:pt x="1058" y="94"/>
                  </a:moveTo>
                  <a:cubicBezTo>
                    <a:pt x="1061" y="94"/>
                    <a:pt x="1064" y="94"/>
                    <a:pt x="1066" y="94"/>
                  </a:cubicBezTo>
                  <a:cubicBezTo>
                    <a:pt x="1064" y="94"/>
                    <a:pt x="1061" y="94"/>
                    <a:pt x="1058" y="94"/>
                  </a:cubicBezTo>
                  <a:close/>
                  <a:moveTo>
                    <a:pt x="1236" y="94"/>
                  </a:moveTo>
                  <a:cubicBezTo>
                    <a:pt x="1239" y="94"/>
                    <a:pt x="1242" y="94"/>
                    <a:pt x="1244" y="94"/>
                  </a:cubicBezTo>
                  <a:cubicBezTo>
                    <a:pt x="1242" y="94"/>
                    <a:pt x="1239" y="94"/>
                    <a:pt x="1236" y="94"/>
                  </a:cubicBezTo>
                  <a:close/>
                  <a:moveTo>
                    <a:pt x="598" y="133"/>
                  </a:moveTo>
                  <a:cubicBezTo>
                    <a:pt x="600" y="133"/>
                    <a:pt x="602" y="133"/>
                    <a:pt x="604" y="133"/>
                  </a:cubicBezTo>
                  <a:cubicBezTo>
                    <a:pt x="605" y="133"/>
                    <a:pt x="605" y="133"/>
                    <a:pt x="605" y="133"/>
                  </a:cubicBezTo>
                  <a:cubicBezTo>
                    <a:pt x="602" y="133"/>
                    <a:pt x="600" y="133"/>
                    <a:pt x="597" y="133"/>
                  </a:cubicBezTo>
                  <a:cubicBezTo>
                    <a:pt x="597" y="133"/>
                    <a:pt x="598" y="133"/>
                    <a:pt x="598" y="133"/>
                  </a:cubicBezTo>
                  <a:close/>
                  <a:moveTo>
                    <a:pt x="993" y="93"/>
                  </a:moveTo>
                  <a:cubicBezTo>
                    <a:pt x="996" y="93"/>
                    <a:pt x="998" y="93"/>
                    <a:pt x="1001" y="93"/>
                  </a:cubicBezTo>
                  <a:cubicBezTo>
                    <a:pt x="998" y="93"/>
                    <a:pt x="996" y="93"/>
                    <a:pt x="993" y="93"/>
                  </a:cubicBezTo>
                  <a:close/>
                  <a:moveTo>
                    <a:pt x="1559" y="54"/>
                  </a:moveTo>
                  <a:cubicBezTo>
                    <a:pt x="1561" y="53"/>
                    <a:pt x="1562" y="52"/>
                    <a:pt x="1563" y="50"/>
                  </a:cubicBezTo>
                  <a:cubicBezTo>
                    <a:pt x="1562" y="51"/>
                    <a:pt x="1561" y="53"/>
                    <a:pt x="1559" y="54"/>
                  </a:cubicBezTo>
                  <a:close/>
                  <a:moveTo>
                    <a:pt x="1728" y="54"/>
                  </a:moveTo>
                  <a:cubicBezTo>
                    <a:pt x="1729" y="53"/>
                    <a:pt x="1730" y="52"/>
                    <a:pt x="1731" y="50"/>
                  </a:cubicBezTo>
                  <a:cubicBezTo>
                    <a:pt x="1730" y="51"/>
                    <a:pt x="1729" y="53"/>
                    <a:pt x="1728" y="54"/>
                  </a:cubicBezTo>
                  <a:close/>
                  <a:moveTo>
                    <a:pt x="776" y="94"/>
                  </a:moveTo>
                  <a:cubicBezTo>
                    <a:pt x="779" y="94"/>
                    <a:pt x="782" y="94"/>
                    <a:pt x="784" y="94"/>
                  </a:cubicBezTo>
                  <a:cubicBezTo>
                    <a:pt x="782" y="94"/>
                    <a:pt x="779" y="94"/>
                    <a:pt x="776" y="94"/>
                  </a:cubicBezTo>
                  <a:close/>
                  <a:moveTo>
                    <a:pt x="672" y="94"/>
                  </a:moveTo>
                  <a:cubicBezTo>
                    <a:pt x="675" y="94"/>
                    <a:pt x="677" y="94"/>
                    <a:pt x="680" y="94"/>
                  </a:cubicBezTo>
                  <a:cubicBezTo>
                    <a:pt x="677" y="94"/>
                    <a:pt x="675" y="94"/>
                    <a:pt x="672" y="94"/>
                  </a:cubicBezTo>
                  <a:close/>
                  <a:moveTo>
                    <a:pt x="1570" y="36"/>
                  </a:moveTo>
                  <a:cubicBezTo>
                    <a:pt x="1571" y="33"/>
                    <a:pt x="1571" y="31"/>
                    <a:pt x="1570" y="29"/>
                  </a:cubicBezTo>
                  <a:cubicBezTo>
                    <a:pt x="1570" y="31"/>
                    <a:pt x="1570" y="33"/>
                    <a:pt x="1570" y="36"/>
                  </a:cubicBezTo>
                  <a:close/>
                  <a:moveTo>
                    <a:pt x="1738" y="36"/>
                  </a:moveTo>
                  <a:cubicBezTo>
                    <a:pt x="1739" y="33"/>
                    <a:pt x="1739" y="31"/>
                    <a:pt x="1738" y="29"/>
                  </a:cubicBezTo>
                  <a:cubicBezTo>
                    <a:pt x="1738" y="31"/>
                    <a:pt x="1738" y="33"/>
                    <a:pt x="1738" y="36"/>
                  </a:cubicBezTo>
                  <a:close/>
                  <a:moveTo>
                    <a:pt x="1309" y="33"/>
                  </a:moveTo>
                  <a:cubicBezTo>
                    <a:pt x="1307" y="33"/>
                    <a:pt x="1305" y="33"/>
                    <a:pt x="1303" y="33"/>
                  </a:cubicBezTo>
                  <a:cubicBezTo>
                    <a:pt x="1303" y="33"/>
                    <a:pt x="1303" y="33"/>
                    <a:pt x="1303" y="33"/>
                  </a:cubicBezTo>
                  <a:cubicBezTo>
                    <a:pt x="1305" y="33"/>
                    <a:pt x="1307" y="33"/>
                    <a:pt x="1309" y="33"/>
                  </a:cubicBezTo>
                  <a:cubicBezTo>
                    <a:pt x="1309" y="33"/>
                    <a:pt x="1309" y="33"/>
                    <a:pt x="1309" y="33"/>
                  </a:cubicBezTo>
                  <a:close/>
                  <a:moveTo>
                    <a:pt x="1029" y="66"/>
                  </a:moveTo>
                  <a:cubicBezTo>
                    <a:pt x="1029" y="68"/>
                    <a:pt x="1029" y="69"/>
                    <a:pt x="1029" y="71"/>
                  </a:cubicBezTo>
                  <a:cubicBezTo>
                    <a:pt x="1029" y="71"/>
                    <a:pt x="1029" y="72"/>
                    <a:pt x="1029" y="72"/>
                  </a:cubicBezTo>
                  <a:cubicBezTo>
                    <a:pt x="1029" y="70"/>
                    <a:pt x="1029" y="67"/>
                    <a:pt x="1029" y="65"/>
                  </a:cubicBezTo>
                  <a:cubicBezTo>
                    <a:pt x="1029" y="65"/>
                    <a:pt x="1029" y="66"/>
                    <a:pt x="1029" y="66"/>
                  </a:cubicBezTo>
                  <a:close/>
                  <a:moveTo>
                    <a:pt x="1351" y="74"/>
                  </a:moveTo>
                  <a:cubicBezTo>
                    <a:pt x="1352" y="73"/>
                    <a:pt x="1353" y="72"/>
                    <a:pt x="1354" y="71"/>
                  </a:cubicBezTo>
                  <a:cubicBezTo>
                    <a:pt x="1353" y="72"/>
                    <a:pt x="1352" y="73"/>
                    <a:pt x="1351" y="74"/>
                  </a:cubicBezTo>
                  <a:close/>
                  <a:moveTo>
                    <a:pt x="730" y="103"/>
                  </a:moveTo>
                  <a:cubicBezTo>
                    <a:pt x="731" y="103"/>
                    <a:pt x="733" y="103"/>
                    <a:pt x="735" y="103"/>
                  </a:cubicBezTo>
                  <a:cubicBezTo>
                    <a:pt x="735" y="103"/>
                    <a:pt x="735" y="103"/>
                    <a:pt x="735" y="103"/>
                  </a:cubicBezTo>
                  <a:cubicBezTo>
                    <a:pt x="733" y="103"/>
                    <a:pt x="731" y="103"/>
                    <a:pt x="729" y="103"/>
                  </a:cubicBezTo>
                  <a:cubicBezTo>
                    <a:pt x="729" y="103"/>
                    <a:pt x="729" y="103"/>
                    <a:pt x="730" y="103"/>
                  </a:cubicBezTo>
                  <a:close/>
                  <a:moveTo>
                    <a:pt x="1195" y="103"/>
                  </a:moveTo>
                  <a:cubicBezTo>
                    <a:pt x="1195" y="103"/>
                    <a:pt x="1195" y="103"/>
                    <a:pt x="1195" y="103"/>
                  </a:cubicBezTo>
                  <a:cubicBezTo>
                    <a:pt x="1193" y="103"/>
                    <a:pt x="1191" y="103"/>
                    <a:pt x="1189" y="103"/>
                  </a:cubicBezTo>
                  <a:cubicBezTo>
                    <a:pt x="1191" y="104"/>
                    <a:pt x="1193" y="103"/>
                    <a:pt x="1195" y="103"/>
                  </a:cubicBezTo>
                  <a:close/>
                  <a:moveTo>
                    <a:pt x="549" y="27"/>
                  </a:moveTo>
                  <a:cubicBezTo>
                    <a:pt x="548" y="29"/>
                    <a:pt x="548" y="31"/>
                    <a:pt x="549" y="33"/>
                  </a:cubicBezTo>
                  <a:cubicBezTo>
                    <a:pt x="549" y="31"/>
                    <a:pt x="549" y="29"/>
                    <a:pt x="549" y="27"/>
                  </a:cubicBezTo>
                  <a:close/>
                  <a:moveTo>
                    <a:pt x="658" y="51"/>
                  </a:moveTo>
                  <a:cubicBezTo>
                    <a:pt x="658" y="52"/>
                    <a:pt x="658" y="54"/>
                    <a:pt x="659" y="55"/>
                  </a:cubicBezTo>
                  <a:cubicBezTo>
                    <a:pt x="659" y="53"/>
                    <a:pt x="659" y="51"/>
                    <a:pt x="659" y="49"/>
                  </a:cubicBezTo>
                  <a:cubicBezTo>
                    <a:pt x="658" y="50"/>
                    <a:pt x="658" y="50"/>
                    <a:pt x="658" y="51"/>
                  </a:cubicBezTo>
                  <a:close/>
                  <a:moveTo>
                    <a:pt x="1409" y="48"/>
                  </a:moveTo>
                  <a:cubicBezTo>
                    <a:pt x="1409" y="49"/>
                    <a:pt x="1409" y="50"/>
                    <a:pt x="1409" y="52"/>
                  </a:cubicBezTo>
                  <a:cubicBezTo>
                    <a:pt x="1410" y="50"/>
                    <a:pt x="1410" y="48"/>
                    <a:pt x="1410" y="47"/>
                  </a:cubicBezTo>
                  <a:cubicBezTo>
                    <a:pt x="1409" y="47"/>
                    <a:pt x="1409" y="47"/>
                    <a:pt x="1409" y="48"/>
                  </a:cubicBezTo>
                  <a:close/>
                  <a:moveTo>
                    <a:pt x="1386" y="35"/>
                  </a:moveTo>
                  <a:cubicBezTo>
                    <a:pt x="1387" y="33"/>
                    <a:pt x="1387" y="31"/>
                    <a:pt x="1386" y="30"/>
                  </a:cubicBezTo>
                  <a:cubicBezTo>
                    <a:pt x="1386" y="31"/>
                    <a:pt x="1386" y="33"/>
                    <a:pt x="1386" y="35"/>
                  </a:cubicBezTo>
                  <a:close/>
                  <a:moveTo>
                    <a:pt x="694" y="70"/>
                  </a:moveTo>
                  <a:cubicBezTo>
                    <a:pt x="695" y="71"/>
                    <a:pt x="695" y="72"/>
                    <a:pt x="696" y="73"/>
                  </a:cubicBezTo>
                  <a:cubicBezTo>
                    <a:pt x="696" y="71"/>
                    <a:pt x="695" y="71"/>
                    <a:pt x="694" y="70"/>
                  </a:cubicBezTo>
                  <a:close/>
                  <a:moveTo>
                    <a:pt x="1676" y="14"/>
                  </a:moveTo>
                  <a:cubicBezTo>
                    <a:pt x="1677" y="15"/>
                    <a:pt x="1678" y="15"/>
                    <a:pt x="1679" y="16"/>
                  </a:cubicBezTo>
                  <a:cubicBezTo>
                    <a:pt x="1678" y="15"/>
                    <a:pt x="1678" y="14"/>
                    <a:pt x="1676" y="14"/>
                  </a:cubicBezTo>
                  <a:close/>
                  <a:moveTo>
                    <a:pt x="999" y="103"/>
                  </a:moveTo>
                  <a:cubicBezTo>
                    <a:pt x="1000" y="103"/>
                    <a:pt x="1001" y="104"/>
                    <a:pt x="1002" y="103"/>
                  </a:cubicBezTo>
                  <a:cubicBezTo>
                    <a:pt x="1000" y="103"/>
                    <a:pt x="999" y="103"/>
                    <a:pt x="997" y="103"/>
                  </a:cubicBezTo>
                  <a:cubicBezTo>
                    <a:pt x="998" y="103"/>
                    <a:pt x="998" y="103"/>
                    <a:pt x="999" y="103"/>
                  </a:cubicBezTo>
                  <a:close/>
                  <a:moveTo>
                    <a:pt x="1678" y="50"/>
                  </a:moveTo>
                  <a:cubicBezTo>
                    <a:pt x="1677" y="51"/>
                    <a:pt x="1677" y="52"/>
                    <a:pt x="1676" y="52"/>
                  </a:cubicBezTo>
                  <a:cubicBezTo>
                    <a:pt x="1677" y="52"/>
                    <a:pt x="1678" y="51"/>
                    <a:pt x="1678" y="50"/>
                  </a:cubicBezTo>
                  <a:close/>
                  <a:moveTo>
                    <a:pt x="747" y="72"/>
                  </a:moveTo>
                  <a:cubicBezTo>
                    <a:pt x="747" y="72"/>
                    <a:pt x="747" y="73"/>
                    <a:pt x="747" y="74"/>
                  </a:cubicBezTo>
                  <a:cubicBezTo>
                    <a:pt x="747" y="72"/>
                    <a:pt x="747" y="71"/>
                    <a:pt x="747" y="69"/>
                  </a:cubicBezTo>
                  <a:cubicBezTo>
                    <a:pt x="747" y="70"/>
                    <a:pt x="747" y="71"/>
                    <a:pt x="747" y="72"/>
                  </a:cubicBezTo>
                  <a:close/>
                  <a:moveTo>
                    <a:pt x="1078" y="39"/>
                  </a:moveTo>
                  <a:cubicBezTo>
                    <a:pt x="1079" y="39"/>
                    <a:pt x="1080" y="40"/>
                    <a:pt x="1080" y="41"/>
                  </a:cubicBezTo>
                  <a:cubicBezTo>
                    <a:pt x="1080" y="40"/>
                    <a:pt x="1079" y="39"/>
                    <a:pt x="1078" y="39"/>
                  </a:cubicBezTo>
                  <a:close/>
                  <a:moveTo>
                    <a:pt x="1307" y="43"/>
                  </a:moveTo>
                  <a:cubicBezTo>
                    <a:pt x="1305" y="43"/>
                    <a:pt x="1303" y="43"/>
                    <a:pt x="1302" y="43"/>
                  </a:cubicBezTo>
                  <a:cubicBezTo>
                    <a:pt x="1303" y="43"/>
                    <a:pt x="1305" y="43"/>
                    <a:pt x="1307" y="43"/>
                  </a:cubicBezTo>
                  <a:close/>
                  <a:moveTo>
                    <a:pt x="688" y="87"/>
                  </a:moveTo>
                  <a:cubicBezTo>
                    <a:pt x="689" y="85"/>
                    <a:pt x="689" y="84"/>
                    <a:pt x="688" y="82"/>
                  </a:cubicBezTo>
                  <a:cubicBezTo>
                    <a:pt x="688" y="84"/>
                    <a:pt x="688" y="85"/>
                    <a:pt x="688" y="87"/>
                  </a:cubicBezTo>
                  <a:close/>
                  <a:moveTo>
                    <a:pt x="1409" y="63"/>
                  </a:moveTo>
                  <a:cubicBezTo>
                    <a:pt x="1409" y="64"/>
                    <a:pt x="1409" y="65"/>
                    <a:pt x="1410" y="65"/>
                  </a:cubicBezTo>
                  <a:cubicBezTo>
                    <a:pt x="1410" y="64"/>
                    <a:pt x="1410" y="62"/>
                    <a:pt x="1409" y="61"/>
                  </a:cubicBezTo>
                  <a:cubicBezTo>
                    <a:pt x="1409" y="61"/>
                    <a:pt x="1409" y="62"/>
                    <a:pt x="1409" y="63"/>
                  </a:cubicBezTo>
                  <a:close/>
                  <a:moveTo>
                    <a:pt x="1241" y="103"/>
                  </a:moveTo>
                  <a:cubicBezTo>
                    <a:pt x="1242" y="103"/>
                    <a:pt x="1243" y="104"/>
                    <a:pt x="1244" y="103"/>
                  </a:cubicBezTo>
                  <a:cubicBezTo>
                    <a:pt x="1242" y="103"/>
                    <a:pt x="1241" y="103"/>
                    <a:pt x="1239" y="103"/>
                  </a:cubicBezTo>
                  <a:cubicBezTo>
                    <a:pt x="1240" y="103"/>
                    <a:pt x="1241" y="103"/>
                    <a:pt x="1241" y="103"/>
                  </a:cubicBezTo>
                  <a:close/>
                  <a:moveTo>
                    <a:pt x="1063" y="103"/>
                  </a:moveTo>
                  <a:cubicBezTo>
                    <a:pt x="1064" y="103"/>
                    <a:pt x="1065" y="104"/>
                    <a:pt x="1066" y="103"/>
                  </a:cubicBezTo>
                  <a:cubicBezTo>
                    <a:pt x="1064" y="103"/>
                    <a:pt x="1063" y="103"/>
                    <a:pt x="1062" y="103"/>
                  </a:cubicBezTo>
                  <a:cubicBezTo>
                    <a:pt x="1062" y="103"/>
                    <a:pt x="1063" y="103"/>
                    <a:pt x="1063" y="103"/>
                  </a:cubicBezTo>
                  <a:close/>
                  <a:moveTo>
                    <a:pt x="561" y="103"/>
                  </a:moveTo>
                  <a:cubicBezTo>
                    <a:pt x="562" y="103"/>
                    <a:pt x="563" y="104"/>
                    <a:pt x="564" y="103"/>
                  </a:cubicBezTo>
                  <a:cubicBezTo>
                    <a:pt x="562" y="103"/>
                    <a:pt x="561" y="103"/>
                    <a:pt x="560" y="103"/>
                  </a:cubicBezTo>
                  <a:cubicBezTo>
                    <a:pt x="560" y="103"/>
                    <a:pt x="561" y="103"/>
                    <a:pt x="561" y="103"/>
                  </a:cubicBezTo>
                  <a:close/>
                  <a:moveTo>
                    <a:pt x="747" y="64"/>
                  </a:moveTo>
                  <a:cubicBezTo>
                    <a:pt x="747" y="65"/>
                    <a:pt x="747" y="66"/>
                    <a:pt x="747" y="67"/>
                  </a:cubicBezTo>
                  <a:cubicBezTo>
                    <a:pt x="747" y="66"/>
                    <a:pt x="747" y="64"/>
                    <a:pt x="747" y="63"/>
                  </a:cubicBezTo>
                  <a:cubicBezTo>
                    <a:pt x="747" y="63"/>
                    <a:pt x="747" y="64"/>
                    <a:pt x="747" y="64"/>
                  </a:cubicBezTo>
                  <a:close/>
                  <a:moveTo>
                    <a:pt x="963" y="50"/>
                  </a:moveTo>
                  <a:cubicBezTo>
                    <a:pt x="962" y="52"/>
                    <a:pt x="962" y="53"/>
                    <a:pt x="962" y="55"/>
                  </a:cubicBezTo>
                  <a:cubicBezTo>
                    <a:pt x="963" y="53"/>
                    <a:pt x="963" y="52"/>
                    <a:pt x="963" y="50"/>
                  </a:cubicBezTo>
                  <a:close/>
                  <a:moveTo>
                    <a:pt x="962" y="57"/>
                  </a:moveTo>
                  <a:cubicBezTo>
                    <a:pt x="962" y="58"/>
                    <a:pt x="962" y="60"/>
                    <a:pt x="963" y="61"/>
                  </a:cubicBezTo>
                  <a:cubicBezTo>
                    <a:pt x="963" y="59"/>
                    <a:pt x="963" y="58"/>
                    <a:pt x="962" y="57"/>
                  </a:cubicBezTo>
                  <a:close/>
                  <a:moveTo>
                    <a:pt x="993" y="103"/>
                  </a:moveTo>
                  <a:cubicBezTo>
                    <a:pt x="992" y="103"/>
                    <a:pt x="991" y="103"/>
                    <a:pt x="989" y="103"/>
                  </a:cubicBezTo>
                  <a:cubicBezTo>
                    <a:pt x="991" y="104"/>
                    <a:pt x="992" y="103"/>
                    <a:pt x="993" y="103"/>
                  </a:cubicBezTo>
                  <a:close/>
                  <a:moveTo>
                    <a:pt x="784" y="103"/>
                  </a:moveTo>
                  <a:cubicBezTo>
                    <a:pt x="782" y="103"/>
                    <a:pt x="781" y="103"/>
                    <a:pt x="779" y="103"/>
                  </a:cubicBezTo>
                  <a:cubicBezTo>
                    <a:pt x="781" y="103"/>
                    <a:pt x="782" y="104"/>
                    <a:pt x="784" y="103"/>
                  </a:cubicBezTo>
                  <a:close/>
                  <a:moveTo>
                    <a:pt x="1658" y="67"/>
                  </a:moveTo>
                  <a:cubicBezTo>
                    <a:pt x="1658" y="66"/>
                    <a:pt x="1657" y="65"/>
                    <a:pt x="1656" y="65"/>
                  </a:cubicBezTo>
                  <a:cubicBezTo>
                    <a:pt x="1657" y="65"/>
                    <a:pt x="1657" y="66"/>
                    <a:pt x="1658" y="67"/>
                  </a:cubicBezTo>
                  <a:close/>
                  <a:moveTo>
                    <a:pt x="1144" y="62"/>
                  </a:moveTo>
                  <a:cubicBezTo>
                    <a:pt x="1144" y="60"/>
                    <a:pt x="1144" y="59"/>
                    <a:pt x="1144" y="58"/>
                  </a:cubicBezTo>
                  <a:cubicBezTo>
                    <a:pt x="1144" y="59"/>
                    <a:pt x="1143" y="61"/>
                    <a:pt x="1144" y="62"/>
                  </a:cubicBezTo>
                  <a:close/>
                  <a:moveTo>
                    <a:pt x="599" y="123"/>
                  </a:moveTo>
                  <a:cubicBezTo>
                    <a:pt x="600" y="124"/>
                    <a:pt x="601" y="124"/>
                    <a:pt x="603" y="123"/>
                  </a:cubicBezTo>
                  <a:cubicBezTo>
                    <a:pt x="601" y="123"/>
                    <a:pt x="600" y="123"/>
                    <a:pt x="599" y="123"/>
                  </a:cubicBezTo>
                  <a:close/>
                  <a:moveTo>
                    <a:pt x="571" y="16"/>
                  </a:moveTo>
                  <a:cubicBezTo>
                    <a:pt x="570" y="16"/>
                    <a:pt x="569" y="16"/>
                    <a:pt x="568" y="16"/>
                  </a:cubicBezTo>
                  <a:cubicBezTo>
                    <a:pt x="569" y="17"/>
                    <a:pt x="570" y="16"/>
                    <a:pt x="571" y="16"/>
                  </a:cubicBezTo>
                  <a:close/>
                  <a:moveTo>
                    <a:pt x="1004" y="16"/>
                  </a:moveTo>
                  <a:cubicBezTo>
                    <a:pt x="1003" y="16"/>
                    <a:pt x="1002" y="16"/>
                    <a:pt x="1000" y="16"/>
                  </a:cubicBezTo>
                  <a:cubicBezTo>
                    <a:pt x="1002" y="17"/>
                    <a:pt x="1003" y="16"/>
                    <a:pt x="1004" y="16"/>
                  </a:cubicBezTo>
                  <a:close/>
                  <a:moveTo>
                    <a:pt x="997" y="16"/>
                  </a:moveTo>
                  <a:cubicBezTo>
                    <a:pt x="996" y="16"/>
                    <a:pt x="995" y="16"/>
                    <a:pt x="994" y="16"/>
                  </a:cubicBezTo>
                  <a:cubicBezTo>
                    <a:pt x="995" y="16"/>
                    <a:pt x="996" y="17"/>
                    <a:pt x="997" y="16"/>
                  </a:cubicBezTo>
                  <a:close/>
                  <a:moveTo>
                    <a:pt x="1003" y="6"/>
                  </a:moveTo>
                  <a:cubicBezTo>
                    <a:pt x="1004" y="6"/>
                    <a:pt x="1005" y="6"/>
                    <a:pt x="1007" y="6"/>
                  </a:cubicBezTo>
                  <a:cubicBezTo>
                    <a:pt x="1005" y="5"/>
                    <a:pt x="1004" y="6"/>
                    <a:pt x="1003" y="6"/>
                  </a:cubicBezTo>
                  <a:close/>
                  <a:moveTo>
                    <a:pt x="571" y="6"/>
                  </a:moveTo>
                  <a:cubicBezTo>
                    <a:pt x="572" y="6"/>
                    <a:pt x="573" y="6"/>
                    <a:pt x="575" y="6"/>
                  </a:cubicBezTo>
                  <a:cubicBezTo>
                    <a:pt x="574" y="5"/>
                    <a:pt x="572" y="6"/>
                    <a:pt x="571" y="6"/>
                  </a:cubicBezTo>
                  <a:close/>
                  <a:moveTo>
                    <a:pt x="680" y="103"/>
                  </a:moveTo>
                  <a:cubicBezTo>
                    <a:pt x="679" y="103"/>
                    <a:pt x="678" y="103"/>
                    <a:pt x="676" y="103"/>
                  </a:cubicBezTo>
                  <a:cubicBezTo>
                    <a:pt x="678" y="103"/>
                    <a:pt x="679" y="104"/>
                    <a:pt x="680" y="103"/>
                  </a:cubicBezTo>
                  <a:close/>
                  <a:moveTo>
                    <a:pt x="1236" y="103"/>
                  </a:moveTo>
                  <a:cubicBezTo>
                    <a:pt x="1235" y="103"/>
                    <a:pt x="1234" y="103"/>
                    <a:pt x="1233" y="103"/>
                  </a:cubicBezTo>
                  <a:cubicBezTo>
                    <a:pt x="1234" y="104"/>
                    <a:pt x="1235" y="103"/>
                    <a:pt x="1236" y="103"/>
                  </a:cubicBezTo>
                  <a:close/>
                  <a:moveTo>
                    <a:pt x="1058" y="103"/>
                  </a:moveTo>
                  <a:cubicBezTo>
                    <a:pt x="1057" y="103"/>
                    <a:pt x="1056" y="103"/>
                    <a:pt x="1055" y="103"/>
                  </a:cubicBezTo>
                  <a:cubicBezTo>
                    <a:pt x="1056" y="104"/>
                    <a:pt x="1057" y="103"/>
                    <a:pt x="1058" y="103"/>
                  </a:cubicBezTo>
                  <a:close/>
                  <a:moveTo>
                    <a:pt x="1470" y="42"/>
                  </a:moveTo>
                  <a:cubicBezTo>
                    <a:pt x="1470" y="43"/>
                    <a:pt x="1470" y="44"/>
                    <a:pt x="1471" y="46"/>
                  </a:cubicBezTo>
                  <a:cubicBezTo>
                    <a:pt x="1471" y="44"/>
                    <a:pt x="1471" y="43"/>
                    <a:pt x="1470" y="42"/>
                  </a:cubicBezTo>
                  <a:close/>
                  <a:moveTo>
                    <a:pt x="733" y="94"/>
                  </a:moveTo>
                  <a:cubicBezTo>
                    <a:pt x="735" y="94"/>
                    <a:pt x="736" y="94"/>
                    <a:pt x="737" y="94"/>
                  </a:cubicBezTo>
                  <a:cubicBezTo>
                    <a:pt x="736" y="94"/>
                    <a:pt x="735" y="94"/>
                    <a:pt x="733" y="94"/>
                  </a:cubicBezTo>
                  <a:close/>
                  <a:moveTo>
                    <a:pt x="1444" y="103"/>
                  </a:moveTo>
                  <a:cubicBezTo>
                    <a:pt x="1443" y="103"/>
                    <a:pt x="1442" y="103"/>
                    <a:pt x="1441" y="103"/>
                  </a:cubicBezTo>
                  <a:cubicBezTo>
                    <a:pt x="1442" y="103"/>
                    <a:pt x="1443" y="104"/>
                    <a:pt x="1444" y="103"/>
                  </a:cubicBezTo>
                  <a:close/>
                  <a:moveTo>
                    <a:pt x="878" y="45"/>
                  </a:moveTo>
                  <a:cubicBezTo>
                    <a:pt x="877" y="46"/>
                    <a:pt x="876" y="46"/>
                    <a:pt x="876" y="47"/>
                  </a:cubicBezTo>
                  <a:cubicBezTo>
                    <a:pt x="877" y="47"/>
                    <a:pt x="877" y="46"/>
                    <a:pt x="878" y="45"/>
                  </a:cubicBezTo>
                  <a:close/>
                  <a:moveTo>
                    <a:pt x="1567" y="21"/>
                  </a:moveTo>
                  <a:cubicBezTo>
                    <a:pt x="1566" y="20"/>
                    <a:pt x="1566" y="19"/>
                    <a:pt x="1565" y="19"/>
                  </a:cubicBezTo>
                  <a:cubicBezTo>
                    <a:pt x="1565" y="20"/>
                    <a:pt x="1566" y="20"/>
                    <a:pt x="1567" y="21"/>
                  </a:cubicBezTo>
                  <a:close/>
                  <a:moveTo>
                    <a:pt x="1750" y="33"/>
                  </a:moveTo>
                  <a:cubicBezTo>
                    <a:pt x="1749" y="34"/>
                    <a:pt x="1749" y="35"/>
                    <a:pt x="1749" y="36"/>
                  </a:cubicBezTo>
                  <a:cubicBezTo>
                    <a:pt x="1750" y="35"/>
                    <a:pt x="1750" y="34"/>
                    <a:pt x="1750" y="33"/>
                  </a:cubicBezTo>
                  <a:close/>
                  <a:moveTo>
                    <a:pt x="673" y="44"/>
                  </a:moveTo>
                  <a:cubicBezTo>
                    <a:pt x="672" y="45"/>
                    <a:pt x="672" y="45"/>
                    <a:pt x="671" y="46"/>
                  </a:cubicBezTo>
                  <a:cubicBezTo>
                    <a:pt x="672" y="46"/>
                    <a:pt x="673" y="45"/>
                    <a:pt x="673" y="44"/>
                  </a:cubicBezTo>
                  <a:close/>
                  <a:moveTo>
                    <a:pt x="1193" y="94"/>
                  </a:moveTo>
                  <a:cubicBezTo>
                    <a:pt x="1195" y="94"/>
                    <a:pt x="1196" y="94"/>
                    <a:pt x="1197" y="94"/>
                  </a:cubicBezTo>
                  <a:cubicBezTo>
                    <a:pt x="1196" y="94"/>
                    <a:pt x="1195" y="94"/>
                    <a:pt x="1193" y="94"/>
                  </a:cubicBezTo>
                  <a:close/>
                  <a:moveTo>
                    <a:pt x="776" y="103"/>
                  </a:moveTo>
                  <a:cubicBezTo>
                    <a:pt x="775" y="103"/>
                    <a:pt x="774" y="103"/>
                    <a:pt x="773" y="103"/>
                  </a:cubicBezTo>
                  <a:cubicBezTo>
                    <a:pt x="774" y="104"/>
                    <a:pt x="775" y="103"/>
                    <a:pt x="776" y="103"/>
                  </a:cubicBezTo>
                  <a:close/>
                  <a:moveTo>
                    <a:pt x="1582" y="33"/>
                  </a:moveTo>
                  <a:cubicBezTo>
                    <a:pt x="1581" y="34"/>
                    <a:pt x="1581" y="35"/>
                    <a:pt x="1581" y="36"/>
                  </a:cubicBezTo>
                  <a:cubicBezTo>
                    <a:pt x="1582" y="35"/>
                    <a:pt x="1582" y="34"/>
                    <a:pt x="1582" y="33"/>
                  </a:cubicBezTo>
                  <a:close/>
                  <a:moveTo>
                    <a:pt x="1695" y="94"/>
                  </a:moveTo>
                  <a:cubicBezTo>
                    <a:pt x="1696" y="93"/>
                    <a:pt x="1696" y="92"/>
                    <a:pt x="1696" y="91"/>
                  </a:cubicBezTo>
                  <a:cubicBezTo>
                    <a:pt x="1695" y="92"/>
                    <a:pt x="1695" y="93"/>
                    <a:pt x="1695" y="94"/>
                  </a:cubicBezTo>
                  <a:close/>
                  <a:moveTo>
                    <a:pt x="1471" y="62"/>
                  </a:moveTo>
                  <a:cubicBezTo>
                    <a:pt x="1470" y="63"/>
                    <a:pt x="1470" y="64"/>
                    <a:pt x="1470" y="65"/>
                  </a:cubicBezTo>
                  <a:cubicBezTo>
                    <a:pt x="1471" y="64"/>
                    <a:pt x="1471" y="63"/>
                    <a:pt x="1471" y="62"/>
                  </a:cubicBezTo>
                  <a:close/>
                  <a:moveTo>
                    <a:pt x="764" y="87"/>
                  </a:moveTo>
                  <a:cubicBezTo>
                    <a:pt x="764" y="88"/>
                    <a:pt x="765" y="89"/>
                    <a:pt x="766" y="89"/>
                  </a:cubicBezTo>
                  <a:cubicBezTo>
                    <a:pt x="765" y="88"/>
                    <a:pt x="765" y="88"/>
                    <a:pt x="764" y="87"/>
                  </a:cubicBezTo>
                  <a:close/>
                  <a:moveTo>
                    <a:pt x="805" y="59"/>
                  </a:moveTo>
                  <a:cubicBezTo>
                    <a:pt x="805" y="60"/>
                    <a:pt x="805" y="61"/>
                    <a:pt x="806" y="62"/>
                  </a:cubicBezTo>
                  <a:cubicBezTo>
                    <a:pt x="806" y="61"/>
                    <a:pt x="806" y="60"/>
                    <a:pt x="805" y="59"/>
                  </a:cubicBezTo>
                  <a:close/>
                  <a:moveTo>
                    <a:pt x="673" y="103"/>
                  </a:moveTo>
                  <a:cubicBezTo>
                    <a:pt x="672" y="103"/>
                    <a:pt x="671" y="103"/>
                    <a:pt x="670" y="103"/>
                  </a:cubicBezTo>
                  <a:cubicBezTo>
                    <a:pt x="671" y="104"/>
                    <a:pt x="672" y="103"/>
                    <a:pt x="673" y="103"/>
                  </a:cubicBezTo>
                  <a:close/>
                  <a:moveTo>
                    <a:pt x="557" y="103"/>
                  </a:moveTo>
                  <a:cubicBezTo>
                    <a:pt x="556" y="103"/>
                    <a:pt x="555" y="103"/>
                    <a:pt x="553" y="103"/>
                  </a:cubicBezTo>
                  <a:cubicBezTo>
                    <a:pt x="554" y="104"/>
                    <a:pt x="556" y="103"/>
                    <a:pt x="557" y="103"/>
                  </a:cubicBezTo>
                  <a:close/>
                  <a:moveTo>
                    <a:pt x="1256" y="39"/>
                  </a:moveTo>
                  <a:cubicBezTo>
                    <a:pt x="1257" y="40"/>
                    <a:pt x="1257" y="40"/>
                    <a:pt x="1258" y="41"/>
                  </a:cubicBezTo>
                  <a:cubicBezTo>
                    <a:pt x="1258" y="40"/>
                    <a:pt x="1257" y="39"/>
                    <a:pt x="1256" y="39"/>
                  </a:cubicBezTo>
                  <a:close/>
                  <a:moveTo>
                    <a:pt x="1735" y="21"/>
                  </a:moveTo>
                  <a:cubicBezTo>
                    <a:pt x="1735" y="20"/>
                    <a:pt x="1734" y="19"/>
                    <a:pt x="1733" y="19"/>
                  </a:cubicBezTo>
                  <a:cubicBezTo>
                    <a:pt x="1734" y="20"/>
                    <a:pt x="1734" y="20"/>
                    <a:pt x="1735" y="21"/>
                  </a:cubicBezTo>
                  <a:close/>
                  <a:moveTo>
                    <a:pt x="835" y="45"/>
                  </a:moveTo>
                  <a:cubicBezTo>
                    <a:pt x="834" y="46"/>
                    <a:pt x="834" y="46"/>
                    <a:pt x="833" y="47"/>
                  </a:cubicBezTo>
                  <a:cubicBezTo>
                    <a:pt x="834" y="47"/>
                    <a:pt x="835" y="46"/>
                    <a:pt x="835" y="45"/>
                  </a:cubicBezTo>
                  <a:close/>
                  <a:moveTo>
                    <a:pt x="685" y="42"/>
                  </a:moveTo>
                  <a:cubicBezTo>
                    <a:pt x="685" y="42"/>
                    <a:pt x="684" y="42"/>
                    <a:pt x="683" y="42"/>
                  </a:cubicBezTo>
                  <a:cubicBezTo>
                    <a:pt x="683" y="43"/>
                    <a:pt x="685" y="42"/>
                    <a:pt x="685" y="42"/>
                  </a:cubicBezTo>
                  <a:close/>
                  <a:moveTo>
                    <a:pt x="1438" y="103"/>
                  </a:moveTo>
                  <a:cubicBezTo>
                    <a:pt x="1437" y="103"/>
                    <a:pt x="1436" y="103"/>
                    <a:pt x="1435" y="103"/>
                  </a:cubicBezTo>
                  <a:cubicBezTo>
                    <a:pt x="1436" y="104"/>
                    <a:pt x="1437" y="103"/>
                    <a:pt x="1438" y="103"/>
                  </a:cubicBezTo>
                  <a:close/>
                  <a:moveTo>
                    <a:pt x="902" y="59"/>
                  </a:moveTo>
                  <a:cubicBezTo>
                    <a:pt x="902" y="58"/>
                    <a:pt x="902" y="57"/>
                    <a:pt x="901" y="56"/>
                  </a:cubicBezTo>
                  <a:cubicBezTo>
                    <a:pt x="901" y="57"/>
                    <a:pt x="901" y="58"/>
                    <a:pt x="902" y="59"/>
                  </a:cubicBezTo>
                  <a:close/>
                  <a:moveTo>
                    <a:pt x="566" y="6"/>
                  </a:moveTo>
                  <a:cubicBezTo>
                    <a:pt x="567" y="6"/>
                    <a:pt x="567" y="6"/>
                    <a:pt x="568" y="6"/>
                  </a:cubicBezTo>
                  <a:cubicBezTo>
                    <a:pt x="567" y="5"/>
                    <a:pt x="567" y="5"/>
                    <a:pt x="566" y="6"/>
                  </a:cubicBezTo>
                  <a:close/>
                  <a:moveTo>
                    <a:pt x="700" y="82"/>
                  </a:moveTo>
                  <a:cubicBezTo>
                    <a:pt x="700" y="83"/>
                    <a:pt x="700" y="84"/>
                    <a:pt x="700" y="85"/>
                  </a:cubicBezTo>
                  <a:cubicBezTo>
                    <a:pt x="700" y="84"/>
                    <a:pt x="700" y="83"/>
                    <a:pt x="700" y="82"/>
                  </a:cubicBezTo>
                  <a:close/>
                  <a:moveTo>
                    <a:pt x="758" y="72"/>
                  </a:moveTo>
                  <a:cubicBezTo>
                    <a:pt x="758" y="73"/>
                    <a:pt x="758" y="74"/>
                    <a:pt x="759" y="75"/>
                  </a:cubicBezTo>
                  <a:cubicBezTo>
                    <a:pt x="759" y="74"/>
                    <a:pt x="759" y="73"/>
                    <a:pt x="758" y="72"/>
                  </a:cubicBezTo>
                  <a:close/>
                  <a:moveTo>
                    <a:pt x="1527" y="94"/>
                  </a:moveTo>
                  <a:cubicBezTo>
                    <a:pt x="1527" y="93"/>
                    <a:pt x="1527" y="92"/>
                    <a:pt x="1527" y="91"/>
                  </a:cubicBezTo>
                  <a:cubicBezTo>
                    <a:pt x="1527" y="92"/>
                    <a:pt x="1527" y="93"/>
                    <a:pt x="1527" y="94"/>
                  </a:cubicBezTo>
                  <a:close/>
                  <a:moveTo>
                    <a:pt x="1364" y="6"/>
                  </a:moveTo>
                  <a:cubicBezTo>
                    <a:pt x="1365" y="6"/>
                    <a:pt x="1366" y="6"/>
                    <a:pt x="1367" y="6"/>
                  </a:cubicBezTo>
                  <a:cubicBezTo>
                    <a:pt x="1366" y="6"/>
                    <a:pt x="1365" y="5"/>
                    <a:pt x="1364" y="6"/>
                  </a:cubicBezTo>
                  <a:close/>
                  <a:moveTo>
                    <a:pt x="992" y="6"/>
                  </a:moveTo>
                  <a:cubicBezTo>
                    <a:pt x="993" y="6"/>
                    <a:pt x="994" y="6"/>
                    <a:pt x="995" y="6"/>
                  </a:cubicBezTo>
                  <a:cubicBezTo>
                    <a:pt x="994" y="6"/>
                    <a:pt x="993" y="5"/>
                    <a:pt x="992" y="6"/>
                  </a:cubicBezTo>
                  <a:close/>
                  <a:moveTo>
                    <a:pt x="561" y="6"/>
                  </a:moveTo>
                  <a:cubicBezTo>
                    <a:pt x="562" y="6"/>
                    <a:pt x="563" y="6"/>
                    <a:pt x="564" y="6"/>
                  </a:cubicBezTo>
                  <a:cubicBezTo>
                    <a:pt x="563" y="6"/>
                    <a:pt x="562" y="5"/>
                    <a:pt x="561" y="6"/>
                  </a:cubicBezTo>
                  <a:close/>
                  <a:moveTo>
                    <a:pt x="565" y="16"/>
                  </a:moveTo>
                  <a:cubicBezTo>
                    <a:pt x="564" y="16"/>
                    <a:pt x="563" y="16"/>
                    <a:pt x="562" y="16"/>
                  </a:cubicBezTo>
                  <a:cubicBezTo>
                    <a:pt x="563" y="16"/>
                    <a:pt x="564" y="17"/>
                    <a:pt x="565" y="16"/>
                  </a:cubicBezTo>
                  <a:close/>
                  <a:moveTo>
                    <a:pt x="1581" y="26"/>
                  </a:moveTo>
                  <a:cubicBezTo>
                    <a:pt x="1581" y="27"/>
                    <a:pt x="1581" y="28"/>
                    <a:pt x="1582" y="29"/>
                  </a:cubicBezTo>
                  <a:cubicBezTo>
                    <a:pt x="1582" y="28"/>
                    <a:pt x="1582" y="27"/>
                    <a:pt x="1581" y="26"/>
                  </a:cubicBezTo>
                  <a:close/>
                  <a:moveTo>
                    <a:pt x="998" y="6"/>
                  </a:moveTo>
                  <a:cubicBezTo>
                    <a:pt x="999" y="6"/>
                    <a:pt x="999" y="6"/>
                    <a:pt x="1000" y="6"/>
                  </a:cubicBezTo>
                  <a:cubicBezTo>
                    <a:pt x="999" y="5"/>
                    <a:pt x="999" y="5"/>
                    <a:pt x="998" y="6"/>
                  </a:cubicBezTo>
                  <a:close/>
                  <a:moveTo>
                    <a:pt x="1410" y="69"/>
                  </a:moveTo>
                  <a:cubicBezTo>
                    <a:pt x="1410" y="68"/>
                    <a:pt x="1410" y="67"/>
                    <a:pt x="1410" y="66"/>
                  </a:cubicBezTo>
                  <a:cubicBezTo>
                    <a:pt x="1410" y="67"/>
                    <a:pt x="1409" y="68"/>
                    <a:pt x="1410" y="69"/>
                  </a:cubicBezTo>
                  <a:close/>
                  <a:moveTo>
                    <a:pt x="886" y="33"/>
                  </a:moveTo>
                  <a:cubicBezTo>
                    <a:pt x="886" y="33"/>
                    <a:pt x="887" y="33"/>
                    <a:pt x="888" y="33"/>
                  </a:cubicBezTo>
                  <a:cubicBezTo>
                    <a:pt x="887" y="33"/>
                    <a:pt x="886" y="32"/>
                    <a:pt x="886" y="33"/>
                  </a:cubicBezTo>
                  <a:close/>
                  <a:moveTo>
                    <a:pt x="1726" y="6"/>
                  </a:moveTo>
                  <a:cubicBezTo>
                    <a:pt x="1726" y="6"/>
                    <a:pt x="1727" y="6"/>
                    <a:pt x="1728" y="6"/>
                  </a:cubicBezTo>
                  <a:cubicBezTo>
                    <a:pt x="1727" y="5"/>
                    <a:pt x="1727" y="6"/>
                    <a:pt x="1726" y="6"/>
                  </a:cubicBezTo>
                  <a:close/>
                  <a:moveTo>
                    <a:pt x="725" y="83"/>
                  </a:moveTo>
                  <a:cubicBezTo>
                    <a:pt x="725" y="84"/>
                    <a:pt x="725" y="85"/>
                    <a:pt x="726" y="86"/>
                  </a:cubicBezTo>
                  <a:cubicBezTo>
                    <a:pt x="726" y="85"/>
                    <a:pt x="726" y="84"/>
                    <a:pt x="725" y="83"/>
                  </a:cubicBezTo>
                  <a:close/>
                  <a:moveTo>
                    <a:pt x="1717" y="6"/>
                  </a:moveTo>
                  <a:cubicBezTo>
                    <a:pt x="1718" y="6"/>
                    <a:pt x="1719" y="6"/>
                    <a:pt x="1719" y="6"/>
                  </a:cubicBezTo>
                  <a:cubicBezTo>
                    <a:pt x="1719" y="6"/>
                    <a:pt x="1718" y="5"/>
                    <a:pt x="1717" y="6"/>
                  </a:cubicBezTo>
                  <a:close/>
                  <a:moveTo>
                    <a:pt x="1410" y="46"/>
                  </a:moveTo>
                  <a:cubicBezTo>
                    <a:pt x="1410" y="45"/>
                    <a:pt x="1410" y="44"/>
                    <a:pt x="1410" y="43"/>
                  </a:cubicBezTo>
                  <a:cubicBezTo>
                    <a:pt x="1409" y="44"/>
                    <a:pt x="1410" y="45"/>
                    <a:pt x="1410" y="46"/>
                  </a:cubicBezTo>
                  <a:close/>
                  <a:moveTo>
                    <a:pt x="1063" y="33"/>
                  </a:moveTo>
                  <a:cubicBezTo>
                    <a:pt x="1064" y="33"/>
                    <a:pt x="1065" y="33"/>
                    <a:pt x="1065" y="33"/>
                  </a:cubicBezTo>
                  <a:cubicBezTo>
                    <a:pt x="1065" y="32"/>
                    <a:pt x="1064" y="33"/>
                    <a:pt x="1063" y="33"/>
                  </a:cubicBezTo>
                  <a:close/>
                  <a:moveTo>
                    <a:pt x="1029" y="64"/>
                  </a:moveTo>
                  <a:cubicBezTo>
                    <a:pt x="1030" y="63"/>
                    <a:pt x="1030" y="62"/>
                    <a:pt x="1030" y="61"/>
                  </a:cubicBezTo>
                  <a:cubicBezTo>
                    <a:pt x="1029" y="62"/>
                    <a:pt x="1029" y="63"/>
                    <a:pt x="1029" y="64"/>
                  </a:cubicBezTo>
                  <a:close/>
                  <a:moveTo>
                    <a:pt x="1558" y="6"/>
                  </a:moveTo>
                  <a:cubicBezTo>
                    <a:pt x="1558" y="6"/>
                    <a:pt x="1559" y="6"/>
                    <a:pt x="1560" y="6"/>
                  </a:cubicBezTo>
                  <a:cubicBezTo>
                    <a:pt x="1559" y="5"/>
                    <a:pt x="1558" y="6"/>
                    <a:pt x="1558" y="6"/>
                  </a:cubicBezTo>
                  <a:close/>
                  <a:moveTo>
                    <a:pt x="1549" y="6"/>
                  </a:moveTo>
                  <a:cubicBezTo>
                    <a:pt x="1550" y="6"/>
                    <a:pt x="1550" y="6"/>
                    <a:pt x="1551" y="6"/>
                  </a:cubicBezTo>
                  <a:cubicBezTo>
                    <a:pt x="1550" y="6"/>
                    <a:pt x="1549" y="5"/>
                    <a:pt x="1549" y="6"/>
                  </a:cubicBezTo>
                  <a:close/>
                  <a:moveTo>
                    <a:pt x="1444" y="6"/>
                  </a:moveTo>
                  <a:cubicBezTo>
                    <a:pt x="1445" y="6"/>
                    <a:pt x="1445" y="6"/>
                    <a:pt x="1446" y="6"/>
                  </a:cubicBezTo>
                  <a:cubicBezTo>
                    <a:pt x="1446" y="5"/>
                    <a:pt x="1445" y="6"/>
                    <a:pt x="1444" y="6"/>
                  </a:cubicBezTo>
                  <a:close/>
                  <a:moveTo>
                    <a:pt x="1750" y="27"/>
                  </a:moveTo>
                  <a:cubicBezTo>
                    <a:pt x="1749" y="28"/>
                    <a:pt x="1749" y="28"/>
                    <a:pt x="1750" y="29"/>
                  </a:cubicBezTo>
                  <a:cubicBezTo>
                    <a:pt x="1750" y="28"/>
                    <a:pt x="1750" y="27"/>
                    <a:pt x="1750" y="27"/>
                  </a:cubicBezTo>
                  <a:close/>
                  <a:moveTo>
                    <a:pt x="1373" y="6"/>
                  </a:moveTo>
                  <a:cubicBezTo>
                    <a:pt x="1374" y="6"/>
                    <a:pt x="1375" y="6"/>
                    <a:pt x="1376" y="6"/>
                  </a:cubicBezTo>
                  <a:cubicBezTo>
                    <a:pt x="1375" y="5"/>
                    <a:pt x="1374" y="6"/>
                    <a:pt x="1373" y="6"/>
                  </a:cubicBezTo>
                  <a:close/>
                  <a:moveTo>
                    <a:pt x="1135" y="33"/>
                  </a:moveTo>
                  <a:cubicBezTo>
                    <a:pt x="1135" y="33"/>
                    <a:pt x="1136" y="33"/>
                    <a:pt x="1137" y="33"/>
                  </a:cubicBezTo>
                  <a:cubicBezTo>
                    <a:pt x="1136" y="32"/>
                    <a:pt x="1136" y="33"/>
                    <a:pt x="1135" y="33"/>
                  </a:cubicBezTo>
                  <a:close/>
                  <a:moveTo>
                    <a:pt x="720" y="99"/>
                  </a:moveTo>
                  <a:cubicBezTo>
                    <a:pt x="720" y="99"/>
                    <a:pt x="719" y="98"/>
                    <a:pt x="719" y="98"/>
                  </a:cubicBezTo>
                  <a:cubicBezTo>
                    <a:pt x="719" y="99"/>
                    <a:pt x="719" y="99"/>
                    <a:pt x="720" y="99"/>
                  </a:cubicBezTo>
                  <a:close/>
                  <a:moveTo>
                    <a:pt x="1030" y="76"/>
                  </a:moveTo>
                  <a:cubicBezTo>
                    <a:pt x="1030" y="75"/>
                    <a:pt x="1030" y="74"/>
                    <a:pt x="1029" y="73"/>
                  </a:cubicBezTo>
                  <a:cubicBezTo>
                    <a:pt x="1029" y="74"/>
                    <a:pt x="1029" y="75"/>
                    <a:pt x="1030" y="76"/>
                  </a:cubicBezTo>
                  <a:close/>
                  <a:moveTo>
                    <a:pt x="685" y="33"/>
                  </a:moveTo>
                  <a:cubicBezTo>
                    <a:pt x="686" y="33"/>
                    <a:pt x="687" y="33"/>
                    <a:pt x="687" y="33"/>
                  </a:cubicBezTo>
                  <a:cubicBezTo>
                    <a:pt x="687" y="32"/>
                    <a:pt x="686" y="33"/>
                    <a:pt x="685" y="33"/>
                  </a:cubicBezTo>
                  <a:close/>
                  <a:moveTo>
                    <a:pt x="890" y="42"/>
                  </a:moveTo>
                  <a:cubicBezTo>
                    <a:pt x="890" y="42"/>
                    <a:pt x="889" y="42"/>
                    <a:pt x="888" y="42"/>
                  </a:cubicBezTo>
                  <a:cubicBezTo>
                    <a:pt x="889" y="43"/>
                    <a:pt x="890" y="42"/>
                    <a:pt x="890" y="42"/>
                  </a:cubicBezTo>
                  <a:close/>
                  <a:moveTo>
                    <a:pt x="893" y="33"/>
                  </a:moveTo>
                  <a:cubicBezTo>
                    <a:pt x="894" y="33"/>
                    <a:pt x="894" y="33"/>
                    <a:pt x="895" y="33"/>
                  </a:cubicBezTo>
                  <a:cubicBezTo>
                    <a:pt x="894" y="32"/>
                    <a:pt x="894" y="33"/>
                    <a:pt x="893" y="33"/>
                  </a:cubicBezTo>
                  <a:close/>
                  <a:moveTo>
                    <a:pt x="1293" y="39"/>
                  </a:moveTo>
                  <a:cubicBezTo>
                    <a:pt x="1294" y="38"/>
                    <a:pt x="1294" y="38"/>
                    <a:pt x="1295" y="37"/>
                  </a:cubicBezTo>
                  <a:cubicBezTo>
                    <a:pt x="1294" y="38"/>
                    <a:pt x="1293" y="38"/>
                    <a:pt x="1293" y="39"/>
                  </a:cubicBezTo>
                  <a:close/>
                  <a:moveTo>
                    <a:pt x="773" y="33"/>
                  </a:moveTo>
                  <a:cubicBezTo>
                    <a:pt x="774" y="33"/>
                    <a:pt x="775" y="33"/>
                    <a:pt x="776" y="33"/>
                  </a:cubicBezTo>
                  <a:cubicBezTo>
                    <a:pt x="775" y="33"/>
                    <a:pt x="774" y="32"/>
                    <a:pt x="773" y="33"/>
                  </a:cubicBezTo>
                  <a:close/>
                  <a:moveTo>
                    <a:pt x="828" y="58"/>
                  </a:moveTo>
                  <a:cubicBezTo>
                    <a:pt x="828" y="59"/>
                    <a:pt x="828" y="60"/>
                    <a:pt x="828" y="61"/>
                  </a:cubicBezTo>
                  <a:cubicBezTo>
                    <a:pt x="829" y="60"/>
                    <a:pt x="828" y="59"/>
                    <a:pt x="828" y="58"/>
                  </a:cubicBezTo>
                  <a:close/>
                  <a:moveTo>
                    <a:pt x="677" y="33"/>
                  </a:moveTo>
                  <a:cubicBezTo>
                    <a:pt x="678" y="33"/>
                    <a:pt x="679" y="33"/>
                    <a:pt x="680" y="33"/>
                  </a:cubicBezTo>
                  <a:cubicBezTo>
                    <a:pt x="679" y="33"/>
                    <a:pt x="678" y="32"/>
                    <a:pt x="677" y="33"/>
                  </a:cubicBezTo>
                  <a:close/>
                  <a:moveTo>
                    <a:pt x="1369" y="6"/>
                  </a:moveTo>
                  <a:cubicBezTo>
                    <a:pt x="1370" y="6"/>
                    <a:pt x="1371" y="6"/>
                    <a:pt x="1371" y="6"/>
                  </a:cubicBezTo>
                  <a:cubicBezTo>
                    <a:pt x="1371" y="5"/>
                    <a:pt x="1370" y="5"/>
                    <a:pt x="1369" y="6"/>
                  </a:cubicBezTo>
                  <a:close/>
                  <a:moveTo>
                    <a:pt x="781" y="33"/>
                  </a:moveTo>
                  <a:cubicBezTo>
                    <a:pt x="781" y="33"/>
                    <a:pt x="782" y="33"/>
                    <a:pt x="783" y="33"/>
                  </a:cubicBezTo>
                  <a:cubicBezTo>
                    <a:pt x="782" y="32"/>
                    <a:pt x="781" y="33"/>
                    <a:pt x="781" y="33"/>
                  </a:cubicBezTo>
                  <a:close/>
                  <a:moveTo>
                    <a:pt x="1005" y="103"/>
                  </a:moveTo>
                  <a:cubicBezTo>
                    <a:pt x="1004" y="103"/>
                    <a:pt x="1004" y="103"/>
                    <a:pt x="1003" y="103"/>
                  </a:cubicBezTo>
                  <a:cubicBezTo>
                    <a:pt x="1004" y="103"/>
                    <a:pt x="1004" y="103"/>
                    <a:pt x="1005" y="103"/>
                  </a:cubicBezTo>
                  <a:close/>
                  <a:moveTo>
                    <a:pt x="1207" y="76"/>
                  </a:moveTo>
                  <a:cubicBezTo>
                    <a:pt x="1208" y="75"/>
                    <a:pt x="1208" y="74"/>
                    <a:pt x="1207" y="74"/>
                  </a:cubicBezTo>
                  <a:cubicBezTo>
                    <a:pt x="1207" y="74"/>
                    <a:pt x="1207" y="75"/>
                    <a:pt x="1207" y="76"/>
                  </a:cubicBezTo>
                  <a:close/>
                  <a:moveTo>
                    <a:pt x="1127" y="33"/>
                  </a:moveTo>
                  <a:cubicBezTo>
                    <a:pt x="1128" y="33"/>
                    <a:pt x="1129" y="33"/>
                    <a:pt x="1130" y="33"/>
                  </a:cubicBezTo>
                  <a:cubicBezTo>
                    <a:pt x="1129" y="33"/>
                    <a:pt x="1128" y="32"/>
                    <a:pt x="1127" y="33"/>
                  </a:cubicBezTo>
                  <a:close/>
                  <a:moveTo>
                    <a:pt x="1531" y="15"/>
                  </a:moveTo>
                  <a:cubicBezTo>
                    <a:pt x="1531" y="14"/>
                    <a:pt x="1532" y="14"/>
                    <a:pt x="1532" y="13"/>
                  </a:cubicBezTo>
                  <a:cubicBezTo>
                    <a:pt x="1532" y="14"/>
                    <a:pt x="1531" y="14"/>
                    <a:pt x="1531" y="15"/>
                  </a:cubicBezTo>
                  <a:close/>
                  <a:moveTo>
                    <a:pt x="1548" y="75"/>
                  </a:moveTo>
                  <a:cubicBezTo>
                    <a:pt x="1547" y="75"/>
                    <a:pt x="1547" y="76"/>
                    <a:pt x="1546" y="76"/>
                  </a:cubicBezTo>
                  <a:cubicBezTo>
                    <a:pt x="1547" y="76"/>
                    <a:pt x="1547" y="76"/>
                    <a:pt x="1548" y="75"/>
                  </a:cubicBezTo>
                  <a:close/>
                  <a:moveTo>
                    <a:pt x="1699" y="15"/>
                  </a:moveTo>
                  <a:cubicBezTo>
                    <a:pt x="1700" y="14"/>
                    <a:pt x="1700" y="14"/>
                    <a:pt x="1700" y="13"/>
                  </a:cubicBezTo>
                  <a:cubicBezTo>
                    <a:pt x="1700" y="14"/>
                    <a:pt x="1699" y="14"/>
                    <a:pt x="1699" y="15"/>
                  </a:cubicBezTo>
                  <a:close/>
                  <a:moveTo>
                    <a:pt x="844" y="33"/>
                  </a:moveTo>
                  <a:cubicBezTo>
                    <a:pt x="845" y="33"/>
                    <a:pt x="846" y="33"/>
                    <a:pt x="847" y="33"/>
                  </a:cubicBezTo>
                  <a:cubicBezTo>
                    <a:pt x="846" y="33"/>
                    <a:pt x="845" y="32"/>
                    <a:pt x="844" y="33"/>
                  </a:cubicBezTo>
                  <a:close/>
                  <a:moveTo>
                    <a:pt x="851" y="33"/>
                  </a:moveTo>
                  <a:cubicBezTo>
                    <a:pt x="852" y="33"/>
                    <a:pt x="852" y="33"/>
                    <a:pt x="853" y="33"/>
                  </a:cubicBezTo>
                  <a:cubicBezTo>
                    <a:pt x="852" y="32"/>
                    <a:pt x="852" y="33"/>
                    <a:pt x="851" y="33"/>
                  </a:cubicBezTo>
                  <a:close/>
                  <a:moveTo>
                    <a:pt x="1055" y="33"/>
                  </a:moveTo>
                  <a:cubicBezTo>
                    <a:pt x="1056" y="33"/>
                    <a:pt x="1057" y="33"/>
                    <a:pt x="1058" y="33"/>
                  </a:cubicBezTo>
                  <a:cubicBezTo>
                    <a:pt x="1057" y="33"/>
                    <a:pt x="1056" y="32"/>
                    <a:pt x="1055" y="33"/>
                  </a:cubicBezTo>
                  <a:close/>
                  <a:moveTo>
                    <a:pt x="1661" y="8"/>
                  </a:moveTo>
                  <a:cubicBezTo>
                    <a:pt x="1661" y="8"/>
                    <a:pt x="1662" y="8"/>
                    <a:pt x="1663" y="8"/>
                  </a:cubicBezTo>
                  <a:cubicBezTo>
                    <a:pt x="1662" y="7"/>
                    <a:pt x="1661" y="8"/>
                    <a:pt x="1661" y="8"/>
                  </a:cubicBezTo>
                  <a:close/>
                  <a:moveTo>
                    <a:pt x="1233" y="33"/>
                  </a:moveTo>
                  <a:cubicBezTo>
                    <a:pt x="1234" y="33"/>
                    <a:pt x="1235" y="33"/>
                    <a:pt x="1236" y="33"/>
                  </a:cubicBezTo>
                  <a:cubicBezTo>
                    <a:pt x="1235" y="33"/>
                    <a:pt x="1234" y="32"/>
                    <a:pt x="1233" y="33"/>
                  </a:cubicBezTo>
                  <a:close/>
                  <a:moveTo>
                    <a:pt x="1241" y="33"/>
                  </a:moveTo>
                  <a:cubicBezTo>
                    <a:pt x="1241" y="33"/>
                    <a:pt x="1242" y="33"/>
                    <a:pt x="1243" y="33"/>
                  </a:cubicBezTo>
                  <a:cubicBezTo>
                    <a:pt x="1242" y="32"/>
                    <a:pt x="1241" y="33"/>
                    <a:pt x="1241" y="33"/>
                  </a:cubicBezTo>
                  <a:close/>
                  <a:moveTo>
                    <a:pt x="589" y="73"/>
                  </a:moveTo>
                  <a:cubicBezTo>
                    <a:pt x="589" y="74"/>
                    <a:pt x="589" y="75"/>
                    <a:pt x="589" y="76"/>
                  </a:cubicBezTo>
                  <a:cubicBezTo>
                    <a:pt x="589" y="75"/>
                    <a:pt x="590" y="74"/>
                    <a:pt x="589" y="73"/>
                  </a:cubicBezTo>
                  <a:close/>
                  <a:moveTo>
                    <a:pt x="1410" y="72"/>
                  </a:moveTo>
                  <a:cubicBezTo>
                    <a:pt x="1410" y="71"/>
                    <a:pt x="1410" y="70"/>
                    <a:pt x="1410" y="69"/>
                  </a:cubicBezTo>
                  <a:cubicBezTo>
                    <a:pt x="1410" y="70"/>
                    <a:pt x="1410" y="71"/>
                    <a:pt x="1410" y="72"/>
                  </a:cubicBezTo>
                  <a:close/>
                  <a:moveTo>
                    <a:pt x="1370" y="15"/>
                  </a:moveTo>
                  <a:cubicBezTo>
                    <a:pt x="1369" y="15"/>
                    <a:pt x="1369" y="15"/>
                    <a:pt x="1368" y="15"/>
                  </a:cubicBezTo>
                  <a:cubicBezTo>
                    <a:pt x="1369" y="15"/>
                    <a:pt x="1369" y="15"/>
                    <a:pt x="1370" y="15"/>
                  </a:cubicBezTo>
                  <a:close/>
                  <a:moveTo>
                    <a:pt x="1555" y="15"/>
                  </a:moveTo>
                  <a:cubicBezTo>
                    <a:pt x="1554" y="15"/>
                    <a:pt x="1553" y="15"/>
                    <a:pt x="1552" y="15"/>
                  </a:cubicBezTo>
                  <a:cubicBezTo>
                    <a:pt x="1553" y="15"/>
                    <a:pt x="1554" y="15"/>
                    <a:pt x="1555" y="15"/>
                  </a:cubicBezTo>
                  <a:close/>
                  <a:moveTo>
                    <a:pt x="1470" y="66"/>
                  </a:moveTo>
                  <a:cubicBezTo>
                    <a:pt x="1470" y="67"/>
                    <a:pt x="1470" y="67"/>
                    <a:pt x="1470" y="68"/>
                  </a:cubicBezTo>
                  <a:cubicBezTo>
                    <a:pt x="1471" y="67"/>
                    <a:pt x="1470" y="67"/>
                    <a:pt x="1470" y="66"/>
                  </a:cubicBezTo>
                  <a:close/>
                  <a:moveTo>
                    <a:pt x="1723" y="15"/>
                  </a:moveTo>
                  <a:cubicBezTo>
                    <a:pt x="1722" y="15"/>
                    <a:pt x="1721" y="15"/>
                    <a:pt x="1720" y="15"/>
                  </a:cubicBezTo>
                  <a:cubicBezTo>
                    <a:pt x="1721" y="15"/>
                    <a:pt x="1722" y="15"/>
                    <a:pt x="1723" y="15"/>
                  </a:cubicBezTo>
                  <a:close/>
                  <a:moveTo>
                    <a:pt x="951" y="65"/>
                  </a:moveTo>
                  <a:cubicBezTo>
                    <a:pt x="951" y="64"/>
                    <a:pt x="951" y="63"/>
                    <a:pt x="951" y="63"/>
                  </a:cubicBezTo>
                  <a:cubicBezTo>
                    <a:pt x="951" y="64"/>
                    <a:pt x="951" y="64"/>
                    <a:pt x="951" y="65"/>
                  </a:cubicBezTo>
                  <a:close/>
                  <a:moveTo>
                    <a:pt x="1558" y="16"/>
                  </a:moveTo>
                  <a:cubicBezTo>
                    <a:pt x="1557" y="15"/>
                    <a:pt x="1556" y="15"/>
                    <a:pt x="1556" y="15"/>
                  </a:cubicBezTo>
                  <a:cubicBezTo>
                    <a:pt x="1556" y="16"/>
                    <a:pt x="1557" y="15"/>
                    <a:pt x="1558" y="16"/>
                  </a:cubicBezTo>
                  <a:close/>
                  <a:moveTo>
                    <a:pt x="1726" y="16"/>
                  </a:moveTo>
                  <a:cubicBezTo>
                    <a:pt x="1725" y="15"/>
                    <a:pt x="1724" y="15"/>
                    <a:pt x="1724" y="15"/>
                  </a:cubicBezTo>
                  <a:cubicBezTo>
                    <a:pt x="1724" y="16"/>
                    <a:pt x="1725" y="15"/>
                    <a:pt x="1726" y="16"/>
                  </a:cubicBezTo>
                  <a:close/>
                  <a:moveTo>
                    <a:pt x="1207" y="63"/>
                  </a:moveTo>
                  <a:cubicBezTo>
                    <a:pt x="1208" y="63"/>
                    <a:pt x="1208" y="62"/>
                    <a:pt x="1207" y="61"/>
                  </a:cubicBezTo>
                  <a:cubicBezTo>
                    <a:pt x="1207" y="62"/>
                    <a:pt x="1207" y="63"/>
                    <a:pt x="1207" y="63"/>
                  </a:cubicBezTo>
                  <a:close/>
                  <a:moveTo>
                    <a:pt x="1155" y="53"/>
                  </a:moveTo>
                  <a:cubicBezTo>
                    <a:pt x="1155" y="54"/>
                    <a:pt x="1155" y="54"/>
                    <a:pt x="1155" y="55"/>
                  </a:cubicBezTo>
                  <a:cubicBezTo>
                    <a:pt x="1155" y="54"/>
                    <a:pt x="1155" y="53"/>
                    <a:pt x="1155" y="53"/>
                  </a:cubicBezTo>
                  <a:close/>
                  <a:moveTo>
                    <a:pt x="680" y="42"/>
                  </a:moveTo>
                  <a:cubicBezTo>
                    <a:pt x="679" y="42"/>
                    <a:pt x="679" y="42"/>
                    <a:pt x="678" y="42"/>
                  </a:cubicBezTo>
                  <a:cubicBezTo>
                    <a:pt x="679" y="42"/>
                    <a:pt x="679" y="43"/>
                    <a:pt x="680" y="42"/>
                  </a:cubicBezTo>
                  <a:close/>
                  <a:moveTo>
                    <a:pt x="1568" y="59"/>
                  </a:moveTo>
                  <a:cubicBezTo>
                    <a:pt x="1568" y="59"/>
                    <a:pt x="1567" y="60"/>
                    <a:pt x="1567" y="60"/>
                  </a:cubicBezTo>
                  <a:cubicBezTo>
                    <a:pt x="1568" y="60"/>
                    <a:pt x="1568" y="60"/>
                    <a:pt x="1568" y="59"/>
                  </a:cubicBezTo>
                  <a:close/>
                  <a:moveTo>
                    <a:pt x="848" y="42"/>
                  </a:moveTo>
                  <a:cubicBezTo>
                    <a:pt x="847" y="42"/>
                    <a:pt x="846" y="42"/>
                    <a:pt x="845" y="42"/>
                  </a:cubicBezTo>
                  <a:cubicBezTo>
                    <a:pt x="846" y="43"/>
                    <a:pt x="847" y="42"/>
                    <a:pt x="848" y="42"/>
                  </a:cubicBezTo>
                  <a:close/>
                  <a:moveTo>
                    <a:pt x="1440" y="6"/>
                  </a:moveTo>
                  <a:cubicBezTo>
                    <a:pt x="1441" y="6"/>
                    <a:pt x="1441" y="6"/>
                    <a:pt x="1442" y="6"/>
                  </a:cubicBezTo>
                  <a:cubicBezTo>
                    <a:pt x="1441" y="5"/>
                    <a:pt x="1441" y="5"/>
                    <a:pt x="1440" y="6"/>
                  </a:cubicBezTo>
                  <a:close/>
                  <a:moveTo>
                    <a:pt x="1554" y="6"/>
                  </a:moveTo>
                  <a:cubicBezTo>
                    <a:pt x="1554" y="6"/>
                    <a:pt x="1555" y="6"/>
                    <a:pt x="1556" y="6"/>
                  </a:cubicBezTo>
                  <a:cubicBezTo>
                    <a:pt x="1555" y="5"/>
                    <a:pt x="1554" y="5"/>
                    <a:pt x="1554" y="6"/>
                  </a:cubicBezTo>
                  <a:close/>
                  <a:moveTo>
                    <a:pt x="1722" y="6"/>
                  </a:moveTo>
                  <a:cubicBezTo>
                    <a:pt x="1722" y="6"/>
                    <a:pt x="1723" y="6"/>
                    <a:pt x="1724" y="6"/>
                  </a:cubicBezTo>
                  <a:cubicBezTo>
                    <a:pt x="1723" y="5"/>
                    <a:pt x="1722" y="5"/>
                    <a:pt x="1722" y="6"/>
                  </a:cubicBezTo>
                  <a:close/>
                  <a:moveTo>
                    <a:pt x="1436" y="6"/>
                  </a:moveTo>
                  <a:cubicBezTo>
                    <a:pt x="1437" y="6"/>
                    <a:pt x="1438" y="6"/>
                    <a:pt x="1438" y="6"/>
                  </a:cubicBezTo>
                  <a:cubicBezTo>
                    <a:pt x="1438" y="6"/>
                    <a:pt x="1437" y="6"/>
                    <a:pt x="1436" y="6"/>
                  </a:cubicBezTo>
                  <a:close/>
                  <a:moveTo>
                    <a:pt x="990" y="6"/>
                  </a:moveTo>
                  <a:cubicBezTo>
                    <a:pt x="990" y="7"/>
                    <a:pt x="991" y="7"/>
                    <a:pt x="992" y="6"/>
                  </a:cubicBezTo>
                  <a:cubicBezTo>
                    <a:pt x="991" y="6"/>
                    <a:pt x="990" y="6"/>
                    <a:pt x="990" y="6"/>
                  </a:cubicBezTo>
                  <a:close/>
                  <a:moveTo>
                    <a:pt x="1007" y="6"/>
                  </a:moveTo>
                  <a:cubicBezTo>
                    <a:pt x="1008" y="7"/>
                    <a:pt x="1009" y="6"/>
                    <a:pt x="1009" y="6"/>
                  </a:cubicBezTo>
                  <a:cubicBezTo>
                    <a:pt x="1009" y="6"/>
                    <a:pt x="1008" y="6"/>
                    <a:pt x="1007" y="6"/>
                  </a:cubicBezTo>
                  <a:close/>
                  <a:moveTo>
                    <a:pt x="886" y="42"/>
                  </a:moveTo>
                  <a:cubicBezTo>
                    <a:pt x="885" y="42"/>
                    <a:pt x="884" y="42"/>
                    <a:pt x="884" y="42"/>
                  </a:cubicBezTo>
                  <a:cubicBezTo>
                    <a:pt x="884" y="42"/>
                    <a:pt x="885" y="43"/>
                    <a:pt x="886" y="42"/>
                  </a:cubicBezTo>
                  <a:close/>
                  <a:moveTo>
                    <a:pt x="990" y="92"/>
                  </a:moveTo>
                  <a:cubicBezTo>
                    <a:pt x="991" y="93"/>
                    <a:pt x="992" y="93"/>
                    <a:pt x="992" y="93"/>
                  </a:cubicBezTo>
                  <a:cubicBezTo>
                    <a:pt x="992" y="92"/>
                    <a:pt x="991" y="93"/>
                    <a:pt x="990" y="92"/>
                  </a:cubicBezTo>
                  <a:close/>
                  <a:moveTo>
                    <a:pt x="1040" y="40"/>
                  </a:moveTo>
                  <a:cubicBezTo>
                    <a:pt x="1041" y="40"/>
                    <a:pt x="1041" y="40"/>
                    <a:pt x="1041" y="39"/>
                  </a:cubicBezTo>
                  <a:cubicBezTo>
                    <a:pt x="1041" y="39"/>
                    <a:pt x="1040" y="40"/>
                    <a:pt x="1040" y="40"/>
                  </a:cubicBezTo>
                  <a:close/>
                  <a:moveTo>
                    <a:pt x="951" y="50"/>
                  </a:moveTo>
                  <a:cubicBezTo>
                    <a:pt x="951" y="49"/>
                    <a:pt x="951" y="48"/>
                    <a:pt x="951" y="48"/>
                  </a:cubicBezTo>
                  <a:cubicBezTo>
                    <a:pt x="951" y="48"/>
                    <a:pt x="951" y="49"/>
                    <a:pt x="951" y="50"/>
                  </a:cubicBezTo>
                  <a:close/>
                  <a:moveTo>
                    <a:pt x="1265" y="58"/>
                  </a:moveTo>
                  <a:cubicBezTo>
                    <a:pt x="1265" y="58"/>
                    <a:pt x="1265" y="59"/>
                    <a:pt x="1266" y="60"/>
                  </a:cubicBezTo>
                  <a:cubicBezTo>
                    <a:pt x="1266" y="59"/>
                    <a:pt x="1266" y="58"/>
                    <a:pt x="1265" y="58"/>
                  </a:cubicBezTo>
                  <a:close/>
                  <a:moveTo>
                    <a:pt x="694" y="97"/>
                  </a:moveTo>
                  <a:cubicBezTo>
                    <a:pt x="694" y="97"/>
                    <a:pt x="693" y="97"/>
                    <a:pt x="693" y="98"/>
                  </a:cubicBezTo>
                  <a:cubicBezTo>
                    <a:pt x="694" y="98"/>
                    <a:pt x="694" y="97"/>
                    <a:pt x="694" y="97"/>
                  </a:cubicBezTo>
                  <a:close/>
                  <a:moveTo>
                    <a:pt x="1002" y="93"/>
                  </a:moveTo>
                  <a:cubicBezTo>
                    <a:pt x="1003" y="93"/>
                    <a:pt x="1003" y="93"/>
                    <a:pt x="1004" y="92"/>
                  </a:cubicBezTo>
                  <a:cubicBezTo>
                    <a:pt x="1003" y="93"/>
                    <a:pt x="1002" y="92"/>
                    <a:pt x="1002" y="93"/>
                  </a:cubicBezTo>
                  <a:close/>
                  <a:moveTo>
                    <a:pt x="1373" y="56"/>
                  </a:moveTo>
                  <a:cubicBezTo>
                    <a:pt x="1374" y="56"/>
                    <a:pt x="1374" y="55"/>
                    <a:pt x="1375" y="55"/>
                  </a:cubicBezTo>
                  <a:cubicBezTo>
                    <a:pt x="1374" y="55"/>
                    <a:pt x="1373" y="55"/>
                    <a:pt x="1373" y="56"/>
                  </a:cubicBezTo>
                  <a:close/>
                  <a:moveTo>
                    <a:pt x="1127" y="42"/>
                  </a:moveTo>
                  <a:cubicBezTo>
                    <a:pt x="1127" y="42"/>
                    <a:pt x="1126" y="42"/>
                    <a:pt x="1125" y="42"/>
                  </a:cubicBezTo>
                  <a:cubicBezTo>
                    <a:pt x="1126" y="42"/>
                    <a:pt x="1127" y="43"/>
                    <a:pt x="1127" y="42"/>
                  </a:cubicBezTo>
                  <a:close/>
                  <a:moveTo>
                    <a:pt x="1132" y="42"/>
                  </a:moveTo>
                  <a:cubicBezTo>
                    <a:pt x="1131" y="42"/>
                    <a:pt x="1131" y="42"/>
                    <a:pt x="1130" y="42"/>
                  </a:cubicBezTo>
                  <a:cubicBezTo>
                    <a:pt x="1131" y="43"/>
                    <a:pt x="1131" y="42"/>
                    <a:pt x="1132" y="42"/>
                  </a:cubicBezTo>
                  <a:close/>
                  <a:moveTo>
                    <a:pt x="1343" y="92"/>
                  </a:moveTo>
                  <a:cubicBezTo>
                    <a:pt x="1343" y="92"/>
                    <a:pt x="1343" y="91"/>
                    <a:pt x="1343" y="90"/>
                  </a:cubicBezTo>
                  <a:cubicBezTo>
                    <a:pt x="1343" y="91"/>
                    <a:pt x="1343" y="92"/>
                    <a:pt x="1343" y="92"/>
                  </a:cubicBezTo>
                  <a:close/>
                  <a:moveTo>
                    <a:pt x="1707" y="88"/>
                  </a:moveTo>
                  <a:cubicBezTo>
                    <a:pt x="1707" y="88"/>
                    <a:pt x="1707" y="89"/>
                    <a:pt x="1707" y="90"/>
                  </a:cubicBezTo>
                  <a:cubicBezTo>
                    <a:pt x="1707" y="89"/>
                    <a:pt x="1707" y="88"/>
                    <a:pt x="1707" y="88"/>
                  </a:cubicBezTo>
                  <a:close/>
                  <a:moveTo>
                    <a:pt x="1069" y="103"/>
                  </a:moveTo>
                  <a:cubicBezTo>
                    <a:pt x="1068" y="103"/>
                    <a:pt x="1067" y="103"/>
                    <a:pt x="1066" y="103"/>
                  </a:cubicBezTo>
                  <a:cubicBezTo>
                    <a:pt x="1067" y="103"/>
                    <a:pt x="1068" y="103"/>
                    <a:pt x="1069" y="103"/>
                  </a:cubicBezTo>
                  <a:close/>
                  <a:moveTo>
                    <a:pt x="1470" y="39"/>
                  </a:moveTo>
                  <a:cubicBezTo>
                    <a:pt x="1470" y="40"/>
                    <a:pt x="1470" y="40"/>
                    <a:pt x="1470" y="41"/>
                  </a:cubicBezTo>
                  <a:cubicBezTo>
                    <a:pt x="1470" y="40"/>
                    <a:pt x="1471" y="40"/>
                    <a:pt x="1470" y="39"/>
                  </a:cubicBezTo>
                  <a:close/>
                  <a:moveTo>
                    <a:pt x="1385" y="58"/>
                  </a:moveTo>
                  <a:cubicBezTo>
                    <a:pt x="1385" y="58"/>
                    <a:pt x="1384" y="59"/>
                    <a:pt x="1384" y="59"/>
                  </a:cubicBezTo>
                  <a:cubicBezTo>
                    <a:pt x="1385" y="59"/>
                    <a:pt x="1385" y="59"/>
                    <a:pt x="1385" y="58"/>
                  </a:cubicBezTo>
                  <a:close/>
                  <a:moveTo>
                    <a:pt x="1175" y="89"/>
                  </a:moveTo>
                  <a:cubicBezTo>
                    <a:pt x="1175" y="88"/>
                    <a:pt x="1175" y="87"/>
                    <a:pt x="1174" y="87"/>
                  </a:cubicBezTo>
                  <a:cubicBezTo>
                    <a:pt x="1175" y="87"/>
                    <a:pt x="1174" y="88"/>
                    <a:pt x="1175" y="89"/>
                  </a:cubicBezTo>
                  <a:close/>
                  <a:moveTo>
                    <a:pt x="551" y="39"/>
                  </a:moveTo>
                  <a:cubicBezTo>
                    <a:pt x="552" y="40"/>
                    <a:pt x="552" y="40"/>
                    <a:pt x="552" y="41"/>
                  </a:cubicBezTo>
                  <a:cubicBezTo>
                    <a:pt x="552" y="40"/>
                    <a:pt x="552" y="39"/>
                    <a:pt x="551" y="39"/>
                  </a:cubicBezTo>
                  <a:close/>
                  <a:moveTo>
                    <a:pt x="1389" y="54"/>
                  </a:moveTo>
                  <a:cubicBezTo>
                    <a:pt x="1389" y="54"/>
                    <a:pt x="1388" y="55"/>
                    <a:pt x="1388" y="55"/>
                  </a:cubicBezTo>
                  <a:cubicBezTo>
                    <a:pt x="1389" y="55"/>
                    <a:pt x="1389" y="55"/>
                    <a:pt x="1389" y="54"/>
                  </a:cubicBezTo>
                  <a:close/>
                  <a:moveTo>
                    <a:pt x="1087" y="57"/>
                  </a:moveTo>
                  <a:cubicBezTo>
                    <a:pt x="1087" y="58"/>
                    <a:pt x="1087" y="59"/>
                    <a:pt x="1088" y="60"/>
                  </a:cubicBezTo>
                  <a:cubicBezTo>
                    <a:pt x="1088" y="59"/>
                    <a:pt x="1088" y="58"/>
                    <a:pt x="1087" y="57"/>
                  </a:cubicBezTo>
                  <a:close/>
                  <a:moveTo>
                    <a:pt x="989" y="103"/>
                  </a:moveTo>
                  <a:cubicBezTo>
                    <a:pt x="988" y="103"/>
                    <a:pt x="987" y="103"/>
                    <a:pt x="986" y="103"/>
                  </a:cubicBezTo>
                  <a:cubicBezTo>
                    <a:pt x="987" y="103"/>
                    <a:pt x="988" y="103"/>
                    <a:pt x="989" y="103"/>
                  </a:cubicBezTo>
                  <a:close/>
                  <a:moveTo>
                    <a:pt x="589" y="80"/>
                  </a:moveTo>
                  <a:cubicBezTo>
                    <a:pt x="589" y="81"/>
                    <a:pt x="589" y="82"/>
                    <a:pt x="589" y="82"/>
                  </a:cubicBezTo>
                  <a:cubicBezTo>
                    <a:pt x="590" y="82"/>
                    <a:pt x="589" y="81"/>
                    <a:pt x="589" y="80"/>
                  </a:cubicBezTo>
                  <a:close/>
                  <a:moveTo>
                    <a:pt x="1716" y="75"/>
                  </a:moveTo>
                  <a:cubicBezTo>
                    <a:pt x="1715" y="75"/>
                    <a:pt x="1715" y="76"/>
                    <a:pt x="1714" y="76"/>
                  </a:cubicBezTo>
                  <a:cubicBezTo>
                    <a:pt x="1715" y="76"/>
                    <a:pt x="1715" y="76"/>
                    <a:pt x="1716" y="75"/>
                  </a:cubicBezTo>
                  <a:close/>
                  <a:moveTo>
                    <a:pt x="1005" y="92"/>
                  </a:moveTo>
                  <a:cubicBezTo>
                    <a:pt x="1005" y="92"/>
                    <a:pt x="1006" y="93"/>
                    <a:pt x="1006" y="92"/>
                  </a:cubicBezTo>
                  <a:cubicBezTo>
                    <a:pt x="1006" y="92"/>
                    <a:pt x="1005" y="92"/>
                    <a:pt x="1005" y="92"/>
                  </a:cubicBezTo>
                  <a:close/>
                  <a:moveTo>
                    <a:pt x="1289" y="60"/>
                  </a:moveTo>
                  <a:cubicBezTo>
                    <a:pt x="1288" y="61"/>
                    <a:pt x="1288" y="61"/>
                    <a:pt x="1288" y="62"/>
                  </a:cubicBezTo>
                  <a:cubicBezTo>
                    <a:pt x="1289" y="61"/>
                    <a:pt x="1289" y="61"/>
                    <a:pt x="1289" y="60"/>
                  </a:cubicBezTo>
                  <a:close/>
                  <a:moveTo>
                    <a:pt x="1030" y="61"/>
                  </a:moveTo>
                  <a:cubicBezTo>
                    <a:pt x="1030" y="61"/>
                    <a:pt x="1030" y="60"/>
                    <a:pt x="1030" y="59"/>
                  </a:cubicBezTo>
                  <a:cubicBezTo>
                    <a:pt x="1029" y="60"/>
                    <a:pt x="1030" y="61"/>
                    <a:pt x="1030" y="61"/>
                  </a:cubicBezTo>
                  <a:close/>
                  <a:moveTo>
                    <a:pt x="1219" y="75"/>
                  </a:moveTo>
                  <a:cubicBezTo>
                    <a:pt x="1219" y="75"/>
                    <a:pt x="1219" y="76"/>
                    <a:pt x="1219" y="77"/>
                  </a:cubicBezTo>
                  <a:cubicBezTo>
                    <a:pt x="1219" y="76"/>
                    <a:pt x="1219" y="75"/>
                    <a:pt x="1219" y="75"/>
                  </a:cubicBezTo>
                  <a:close/>
                  <a:moveTo>
                    <a:pt x="1386" y="29"/>
                  </a:moveTo>
                  <a:cubicBezTo>
                    <a:pt x="1386" y="28"/>
                    <a:pt x="1386" y="28"/>
                    <a:pt x="1386" y="27"/>
                  </a:cubicBezTo>
                  <a:cubicBezTo>
                    <a:pt x="1386" y="28"/>
                    <a:pt x="1385" y="29"/>
                    <a:pt x="1386" y="29"/>
                  </a:cubicBezTo>
                  <a:close/>
                  <a:moveTo>
                    <a:pt x="669" y="103"/>
                  </a:moveTo>
                  <a:cubicBezTo>
                    <a:pt x="669" y="103"/>
                    <a:pt x="668" y="103"/>
                    <a:pt x="668" y="103"/>
                  </a:cubicBezTo>
                  <a:cubicBezTo>
                    <a:pt x="668" y="103"/>
                    <a:pt x="669" y="103"/>
                    <a:pt x="669" y="103"/>
                  </a:cubicBezTo>
                  <a:close/>
                  <a:moveTo>
                    <a:pt x="1208" y="78"/>
                  </a:moveTo>
                  <a:cubicBezTo>
                    <a:pt x="1208" y="78"/>
                    <a:pt x="1208" y="77"/>
                    <a:pt x="1208" y="76"/>
                  </a:cubicBezTo>
                  <a:cubicBezTo>
                    <a:pt x="1208" y="77"/>
                    <a:pt x="1207" y="78"/>
                    <a:pt x="1208" y="78"/>
                  </a:cubicBezTo>
                  <a:close/>
                  <a:moveTo>
                    <a:pt x="1067" y="93"/>
                  </a:moveTo>
                  <a:cubicBezTo>
                    <a:pt x="1068" y="94"/>
                    <a:pt x="1068" y="94"/>
                    <a:pt x="1069" y="93"/>
                  </a:cubicBezTo>
                  <a:cubicBezTo>
                    <a:pt x="1068" y="93"/>
                    <a:pt x="1067" y="93"/>
                    <a:pt x="1067" y="93"/>
                  </a:cubicBezTo>
                  <a:close/>
                  <a:moveTo>
                    <a:pt x="912" y="52"/>
                  </a:moveTo>
                  <a:cubicBezTo>
                    <a:pt x="912" y="52"/>
                    <a:pt x="912" y="53"/>
                    <a:pt x="912" y="54"/>
                  </a:cubicBezTo>
                  <a:cubicBezTo>
                    <a:pt x="912" y="53"/>
                    <a:pt x="913" y="52"/>
                    <a:pt x="912" y="52"/>
                  </a:cubicBezTo>
                  <a:close/>
                  <a:moveTo>
                    <a:pt x="788" y="102"/>
                  </a:moveTo>
                  <a:cubicBezTo>
                    <a:pt x="788" y="102"/>
                    <a:pt x="787" y="102"/>
                    <a:pt x="787" y="103"/>
                  </a:cubicBezTo>
                  <a:cubicBezTo>
                    <a:pt x="787" y="102"/>
                    <a:pt x="788" y="103"/>
                    <a:pt x="788" y="102"/>
                  </a:cubicBezTo>
                  <a:close/>
                  <a:moveTo>
                    <a:pt x="1684" y="26"/>
                  </a:moveTo>
                  <a:cubicBezTo>
                    <a:pt x="1684" y="27"/>
                    <a:pt x="1684" y="27"/>
                    <a:pt x="1684" y="28"/>
                  </a:cubicBezTo>
                  <a:cubicBezTo>
                    <a:pt x="1684" y="27"/>
                    <a:pt x="1684" y="26"/>
                    <a:pt x="1684" y="26"/>
                  </a:cubicBezTo>
                  <a:close/>
                  <a:moveTo>
                    <a:pt x="1007" y="102"/>
                  </a:moveTo>
                  <a:cubicBezTo>
                    <a:pt x="1007" y="102"/>
                    <a:pt x="1006" y="102"/>
                    <a:pt x="1006" y="103"/>
                  </a:cubicBezTo>
                  <a:cubicBezTo>
                    <a:pt x="1006" y="102"/>
                    <a:pt x="1007" y="103"/>
                    <a:pt x="1007" y="102"/>
                  </a:cubicBezTo>
                  <a:close/>
                  <a:moveTo>
                    <a:pt x="1729" y="6"/>
                  </a:moveTo>
                  <a:cubicBezTo>
                    <a:pt x="1729" y="6"/>
                    <a:pt x="1730" y="7"/>
                    <a:pt x="1730" y="6"/>
                  </a:cubicBezTo>
                  <a:cubicBezTo>
                    <a:pt x="1730" y="6"/>
                    <a:pt x="1729" y="6"/>
                    <a:pt x="1729" y="6"/>
                  </a:cubicBezTo>
                  <a:close/>
                  <a:moveTo>
                    <a:pt x="1714" y="6"/>
                  </a:moveTo>
                  <a:cubicBezTo>
                    <a:pt x="1715" y="7"/>
                    <a:pt x="1716" y="7"/>
                    <a:pt x="1716" y="6"/>
                  </a:cubicBezTo>
                  <a:cubicBezTo>
                    <a:pt x="1716" y="6"/>
                    <a:pt x="1715" y="6"/>
                    <a:pt x="1714" y="6"/>
                  </a:cubicBezTo>
                  <a:close/>
                  <a:moveTo>
                    <a:pt x="1560" y="6"/>
                  </a:moveTo>
                  <a:cubicBezTo>
                    <a:pt x="1561" y="6"/>
                    <a:pt x="1562" y="7"/>
                    <a:pt x="1562" y="6"/>
                  </a:cubicBezTo>
                  <a:cubicBezTo>
                    <a:pt x="1562" y="6"/>
                    <a:pt x="1561" y="6"/>
                    <a:pt x="1560" y="6"/>
                  </a:cubicBezTo>
                  <a:close/>
                  <a:moveTo>
                    <a:pt x="1546" y="6"/>
                  </a:moveTo>
                  <a:cubicBezTo>
                    <a:pt x="1547" y="7"/>
                    <a:pt x="1547" y="7"/>
                    <a:pt x="1548" y="6"/>
                  </a:cubicBezTo>
                  <a:cubicBezTo>
                    <a:pt x="1547" y="6"/>
                    <a:pt x="1547" y="6"/>
                    <a:pt x="1546" y="6"/>
                  </a:cubicBezTo>
                  <a:close/>
                  <a:moveTo>
                    <a:pt x="566" y="103"/>
                  </a:moveTo>
                  <a:cubicBezTo>
                    <a:pt x="566" y="103"/>
                    <a:pt x="565" y="103"/>
                    <a:pt x="564" y="103"/>
                  </a:cubicBezTo>
                  <a:cubicBezTo>
                    <a:pt x="565" y="103"/>
                    <a:pt x="566" y="103"/>
                    <a:pt x="566" y="103"/>
                  </a:cubicBezTo>
                  <a:close/>
                  <a:moveTo>
                    <a:pt x="772" y="103"/>
                  </a:moveTo>
                  <a:cubicBezTo>
                    <a:pt x="772" y="103"/>
                    <a:pt x="771" y="103"/>
                    <a:pt x="770" y="103"/>
                  </a:cubicBezTo>
                  <a:cubicBezTo>
                    <a:pt x="771" y="103"/>
                    <a:pt x="772" y="103"/>
                    <a:pt x="772" y="103"/>
                  </a:cubicBezTo>
                  <a:close/>
                  <a:moveTo>
                    <a:pt x="699" y="79"/>
                  </a:moveTo>
                  <a:cubicBezTo>
                    <a:pt x="699" y="80"/>
                    <a:pt x="699" y="81"/>
                    <a:pt x="700" y="81"/>
                  </a:cubicBezTo>
                  <a:cubicBezTo>
                    <a:pt x="700" y="80"/>
                    <a:pt x="700" y="80"/>
                    <a:pt x="699" y="79"/>
                  </a:cubicBezTo>
                  <a:close/>
                  <a:moveTo>
                    <a:pt x="1362" y="6"/>
                  </a:moveTo>
                  <a:cubicBezTo>
                    <a:pt x="1363" y="7"/>
                    <a:pt x="1363" y="6"/>
                    <a:pt x="1364" y="6"/>
                  </a:cubicBezTo>
                  <a:cubicBezTo>
                    <a:pt x="1363" y="6"/>
                    <a:pt x="1363" y="6"/>
                    <a:pt x="1362" y="6"/>
                  </a:cubicBezTo>
                  <a:close/>
                  <a:moveTo>
                    <a:pt x="575" y="6"/>
                  </a:moveTo>
                  <a:cubicBezTo>
                    <a:pt x="576" y="7"/>
                    <a:pt x="576" y="6"/>
                    <a:pt x="577" y="6"/>
                  </a:cubicBezTo>
                  <a:cubicBezTo>
                    <a:pt x="577" y="6"/>
                    <a:pt x="576" y="6"/>
                    <a:pt x="575" y="6"/>
                  </a:cubicBezTo>
                  <a:close/>
                  <a:moveTo>
                    <a:pt x="843" y="42"/>
                  </a:moveTo>
                  <a:cubicBezTo>
                    <a:pt x="842" y="42"/>
                    <a:pt x="842" y="42"/>
                    <a:pt x="841" y="42"/>
                  </a:cubicBezTo>
                  <a:cubicBezTo>
                    <a:pt x="842" y="42"/>
                    <a:pt x="842" y="43"/>
                    <a:pt x="843" y="42"/>
                  </a:cubicBezTo>
                  <a:close/>
                  <a:moveTo>
                    <a:pt x="951" y="47"/>
                  </a:moveTo>
                  <a:cubicBezTo>
                    <a:pt x="952" y="46"/>
                    <a:pt x="952" y="46"/>
                    <a:pt x="952" y="45"/>
                  </a:cubicBezTo>
                  <a:cubicBezTo>
                    <a:pt x="951" y="46"/>
                    <a:pt x="951" y="46"/>
                    <a:pt x="951" y="47"/>
                  </a:cubicBezTo>
                  <a:close/>
                  <a:moveTo>
                    <a:pt x="559" y="6"/>
                  </a:moveTo>
                  <a:cubicBezTo>
                    <a:pt x="559" y="7"/>
                    <a:pt x="560" y="6"/>
                    <a:pt x="560" y="6"/>
                  </a:cubicBezTo>
                  <a:cubicBezTo>
                    <a:pt x="560" y="6"/>
                    <a:pt x="559" y="6"/>
                    <a:pt x="559" y="6"/>
                  </a:cubicBezTo>
                  <a:close/>
                  <a:moveTo>
                    <a:pt x="805" y="56"/>
                  </a:moveTo>
                  <a:cubicBezTo>
                    <a:pt x="805" y="57"/>
                    <a:pt x="805" y="58"/>
                    <a:pt x="805" y="58"/>
                  </a:cubicBezTo>
                  <a:cubicBezTo>
                    <a:pt x="805" y="57"/>
                    <a:pt x="806" y="57"/>
                    <a:pt x="805" y="56"/>
                  </a:cubicBezTo>
                  <a:close/>
                  <a:moveTo>
                    <a:pt x="963" y="47"/>
                  </a:moveTo>
                  <a:cubicBezTo>
                    <a:pt x="963" y="48"/>
                    <a:pt x="963" y="49"/>
                    <a:pt x="963" y="49"/>
                  </a:cubicBezTo>
                  <a:cubicBezTo>
                    <a:pt x="963" y="49"/>
                    <a:pt x="963" y="48"/>
                    <a:pt x="963" y="47"/>
                  </a:cubicBezTo>
                  <a:close/>
                  <a:moveTo>
                    <a:pt x="1410" y="40"/>
                  </a:moveTo>
                  <a:cubicBezTo>
                    <a:pt x="1411" y="39"/>
                    <a:pt x="1411" y="38"/>
                    <a:pt x="1411" y="38"/>
                  </a:cubicBezTo>
                  <a:cubicBezTo>
                    <a:pt x="1410" y="38"/>
                    <a:pt x="1411" y="39"/>
                    <a:pt x="1410" y="40"/>
                  </a:cubicBezTo>
                  <a:close/>
                  <a:moveTo>
                    <a:pt x="859" y="57"/>
                  </a:moveTo>
                  <a:cubicBezTo>
                    <a:pt x="859" y="56"/>
                    <a:pt x="859" y="55"/>
                    <a:pt x="859" y="55"/>
                  </a:cubicBezTo>
                  <a:cubicBezTo>
                    <a:pt x="859" y="55"/>
                    <a:pt x="858" y="56"/>
                    <a:pt x="859" y="57"/>
                  </a:cubicBezTo>
                  <a:close/>
                  <a:moveTo>
                    <a:pt x="1410" y="42"/>
                  </a:moveTo>
                  <a:cubicBezTo>
                    <a:pt x="1410" y="42"/>
                    <a:pt x="1410" y="41"/>
                    <a:pt x="1410" y="40"/>
                  </a:cubicBezTo>
                  <a:cubicBezTo>
                    <a:pt x="1410" y="41"/>
                    <a:pt x="1410" y="42"/>
                    <a:pt x="1410" y="42"/>
                  </a:cubicBezTo>
                  <a:close/>
                  <a:moveTo>
                    <a:pt x="1470" y="69"/>
                  </a:moveTo>
                  <a:cubicBezTo>
                    <a:pt x="1470" y="69"/>
                    <a:pt x="1470" y="70"/>
                    <a:pt x="1470" y="71"/>
                  </a:cubicBezTo>
                  <a:cubicBezTo>
                    <a:pt x="1470" y="70"/>
                    <a:pt x="1470" y="69"/>
                    <a:pt x="1470" y="69"/>
                  </a:cubicBezTo>
                  <a:close/>
                  <a:moveTo>
                    <a:pt x="1186" y="85"/>
                  </a:moveTo>
                  <a:cubicBezTo>
                    <a:pt x="1186" y="86"/>
                    <a:pt x="1186" y="86"/>
                    <a:pt x="1186" y="87"/>
                  </a:cubicBezTo>
                  <a:cubicBezTo>
                    <a:pt x="1186" y="86"/>
                    <a:pt x="1186" y="86"/>
                    <a:pt x="1186" y="85"/>
                  </a:cubicBezTo>
                  <a:close/>
                  <a:moveTo>
                    <a:pt x="1041" y="74"/>
                  </a:moveTo>
                  <a:cubicBezTo>
                    <a:pt x="1041" y="75"/>
                    <a:pt x="1041" y="76"/>
                    <a:pt x="1041" y="76"/>
                  </a:cubicBezTo>
                  <a:cubicBezTo>
                    <a:pt x="1041" y="76"/>
                    <a:pt x="1041" y="75"/>
                    <a:pt x="1041" y="74"/>
                  </a:cubicBezTo>
                  <a:close/>
                  <a:moveTo>
                    <a:pt x="688" y="33"/>
                  </a:moveTo>
                  <a:cubicBezTo>
                    <a:pt x="688" y="33"/>
                    <a:pt x="689" y="33"/>
                    <a:pt x="690" y="33"/>
                  </a:cubicBezTo>
                  <a:cubicBezTo>
                    <a:pt x="689" y="33"/>
                    <a:pt x="688" y="33"/>
                    <a:pt x="688" y="33"/>
                  </a:cubicBezTo>
                  <a:close/>
                  <a:moveTo>
                    <a:pt x="748" y="77"/>
                  </a:moveTo>
                  <a:cubicBezTo>
                    <a:pt x="748" y="76"/>
                    <a:pt x="748" y="75"/>
                    <a:pt x="747" y="75"/>
                  </a:cubicBezTo>
                  <a:cubicBezTo>
                    <a:pt x="747" y="76"/>
                    <a:pt x="747" y="76"/>
                    <a:pt x="748" y="77"/>
                  </a:cubicBezTo>
                  <a:close/>
                  <a:moveTo>
                    <a:pt x="952" y="67"/>
                  </a:moveTo>
                  <a:cubicBezTo>
                    <a:pt x="952" y="67"/>
                    <a:pt x="952" y="66"/>
                    <a:pt x="951" y="66"/>
                  </a:cubicBezTo>
                  <a:cubicBezTo>
                    <a:pt x="951" y="66"/>
                    <a:pt x="951" y="67"/>
                    <a:pt x="952" y="67"/>
                  </a:cubicBezTo>
                  <a:close/>
                  <a:moveTo>
                    <a:pt x="993" y="16"/>
                  </a:moveTo>
                  <a:cubicBezTo>
                    <a:pt x="992" y="16"/>
                    <a:pt x="992" y="16"/>
                    <a:pt x="991" y="17"/>
                  </a:cubicBezTo>
                  <a:cubicBezTo>
                    <a:pt x="992" y="17"/>
                    <a:pt x="993" y="17"/>
                    <a:pt x="993" y="16"/>
                  </a:cubicBezTo>
                  <a:close/>
                  <a:moveTo>
                    <a:pt x="700" y="86"/>
                  </a:moveTo>
                  <a:cubicBezTo>
                    <a:pt x="699" y="86"/>
                    <a:pt x="699" y="87"/>
                    <a:pt x="699" y="88"/>
                  </a:cubicBezTo>
                  <a:cubicBezTo>
                    <a:pt x="700" y="87"/>
                    <a:pt x="700" y="86"/>
                    <a:pt x="700" y="86"/>
                  </a:cubicBezTo>
                  <a:close/>
                  <a:moveTo>
                    <a:pt x="1006" y="17"/>
                  </a:moveTo>
                  <a:cubicBezTo>
                    <a:pt x="1006" y="16"/>
                    <a:pt x="1005" y="16"/>
                    <a:pt x="1005" y="16"/>
                  </a:cubicBezTo>
                  <a:cubicBezTo>
                    <a:pt x="1005" y="17"/>
                    <a:pt x="1006" y="16"/>
                    <a:pt x="1006" y="17"/>
                  </a:cubicBezTo>
                  <a:close/>
                  <a:moveTo>
                    <a:pt x="871" y="58"/>
                  </a:moveTo>
                  <a:cubicBezTo>
                    <a:pt x="871" y="58"/>
                    <a:pt x="871" y="59"/>
                    <a:pt x="871" y="59"/>
                  </a:cubicBezTo>
                  <a:cubicBezTo>
                    <a:pt x="871" y="59"/>
                    <a:pt x="871" y="58"/>
                    <a:pt x="871" y="58"/>
                  </a:cubicBezTo>
                  <a:close/>
                  <a:moveTo>
                    <a:pt x="1386" y="37"/>
                  </a:moveTo>
                  <a:cubicBezTo>
                    <a:pt x="1386" y="37"/>
                    <a:pt x="1386" y="36"/>
                    <a:pt x="1386" y="35"/>
                  </a:cubicBezTo>
                  <a:cubicBezTo>
                    <a:pt x="1385" y="36"/>
                    <a:pt x="1386" y="37"/>
                    <a:pt x="1386" y="37"/>
                  </a:cubicBezTo>
                  <a:close/>
                  <a:moveTo>
                    <a:pt x="715" y="90"/>
                  </a:moveTo>
                  <a:cubicBezTo>
                    <a:pt x="715" y="89"/>
                    <a:pt x="715" y="88"/>
                    <a:pt x="715" y="88"/>
                  </a:cubicBezTo>
                  <a:cubicBezTo>
                    <a:pt x="715" y="88"/>
                    <a:pt x="714" y="89"/>
                    <a:pt x="715" y="90"/>
                  </a:cubicBezTo>
                  <a:close/>
                  <a:moveTo>
                    <a:pt x="1397" y="25"/>
                  </a:moveTo>
                  <a:cubicBezTo>
                    <a:pt x="1397" y="26"/>
                    <a:pt x="1397" y="26"/>
                    <a:pt x="1397" y="27"/>
                  </a:cubicBezTo>
                  <a:cubicBezTo>
                    <a:pt x="1397" y="26"/>
                    <a:pt x="1397" y="25"/>
                    <a:pt x="1397" y="25"/>
                  </a:cubicBezTo>
                  <a:close/>
                  <a:moveTo>
                    <a:pt x="1367" y="15"/>
                  </a:moveTo>
                  <a:cubicBezTo>
                    <a:pt x="1366" y="15"/>
                    <a:pt x="1366" y="15"/>
                    <a:pt x="1365" y="15"/>
                  </a:cubicBezTo>
                  <a:cubicBezTo>
                    <a:pt x="1366" y="15"/>
                    <a:pt x="1366" y="16"/>
                    <a:pt x="1367" y="15"/>
                  </a:cubicBezTo>
                  <a:close/>
                  <a:moveTo>
                    <a:pt x="1373" y="15"/>
                  </a:moveTo>
                  <a:cubicBezTo>
                    <a:pt x="1373" y="15"/>
                    <a:pt x="1372" y="15"/>
                    <a:pt x="1371" y="15"/>
                  </a:cubicBezTo>
                  <a:cubicBezTo>
                    <a:pt x="1372" y="16"/>
                    <a:pt x="1373" y="15"/>
                    <a:pt x="1373" y="15"/>
                  </a:cubicBezTo>
                  <a:close/>
                  <a:moveTo>
                    <a:pt x="963" y="64"/>
                  </a:moveTo>
                  <a:cubicBezTo>
                    <a:pt x="963" y="65"/>
                    <a:pt x="963" y="65"/>
                    <a:pt x="963" y="66"/>
                  </a:cubicBezTo>
                  <a:cubicBezTo>
                    <a:pt x="963" y="65"/>
                    <a:pt x="964" y="64"/>
                    <a:pt x="963" y="64"/>
                  </a:cubicBezTo>
                  <a:close/>
                  <a:moveTo>
                    <a:pt x="1665" y="58"/>
                  </a:moveTo>
                  <a:cubicBezTo>
                    <a:pt x="1664" y="58"/>
                    <a:pt x="1664" y="58"/>
                    <a:pt x="1664" y="59"/>
                  </a:cubicBezTo>
                  <a:cubicBezTo>
                    <a:pt x="1664" y="59"/>
                    <a:pt x="1664" y="59"/>
                    <a:pt x="1664" y="59"/>
                  </a:cubicBezTo>
                  <a:cubicBezTo>
                    <a:pt x="1664" y="59"/>
                    <a:pt x="1664" y="59"/>
                    <a:pt x="1665" y="58"/>
                  </a:cubicBezTo>
                  <a:close/>
                  <a:moveTo>
                    <a:pt x="1246" y="103"/>
                  </a:moveTo>
                  <a:cubicBezTo>
                    <a:pt x="1245" y="103"/>
                    <a:pt x="1245" y="103"/>
                    <a:pt x="1244" y="103"/>
                  </a:cubicBezTo>
                  <a:cubicBezTo>
                    <a:pt x="1245" y="103"/>
                    <a:pt x="1246" y="103"/>
                    <a:pt x="1246" y="103"/>
                  </a:cubicBezTo>
                  <a:close/>
                  <a:moveTo>
                    <a:pt x="1411" y="74"/>
                  </a:moveTo>
                  <a:cubicBezTo>
                    <a:pt x="1411" y="73"/>
                    <a:pt x="1411" y="72"/>
                    <a:pt x="1410" y="72"/>
                  </a:cubicBezTo>
                  <a:cubicBezTo>
                    <a:pt x="1411" y="72"/>
                    <a:pt x="1410" y="73"/>
                    <a:pt x="1411" y="74"/>
                  </a:cubicBezTo>
                  <a:close/>
                  <a:moveTo>
                    <a:pt x="1198" y="103"/>
                  </a:moveTo>
                  <a:cubicBezTo>
                    <a:pt x="1197" y="103"/>
                    <a:pt x="1196" y="103"/>
                    <a:pt x="1196" y="103"/>
                  </a:cubicBezTo>
                  <a:cubicBezTo>
                    <a:pt x="1197" y="103"/>
                    <a:pt x="1197" y="103"/>
                    <a:pt x="1198" y="103"/>
                  </a:cubicBezTo>
                  <a:close/>
                  <a:moveTo>
                    <a:pt x="1539" y="88"/>
                  </a:moveTo>
                  <a:cubicBezTo>
                    <a:pt x="1538" y="88"/>
                    <a:pt x="1539" y="89"/>
                    <a:pt x="1539" y="90"/>
                  </a:cubicBezTo>
                  <a:cubicBezTo>
                    <a:pt x="1539" y="89"/>
                    <a:pt x="1539" y="88"/>
                    <a:pt x="1539" y="88"/>
                  </a:cubicBezTo>
                  <a:close/>
                  <a:moveTo>
                    <a:pt x="1188" y="103"/>
                  </a:moveTo>
                  <a:cubicBezTo>
                    <a:pt x="1188" y="103"/>
                    <a:pt x="1187" y="103"/>
                    <a:pt x="1187" y="103"/>
                  </a:cubicBezTo>
                  <a:cubicBezTo>
                    <a:pt x="1187" y="103"/>
                    <a:pt x="1188" y="103"/>
                    <a:pt x="1188" y="103"/>
                  </a:cubicBezTo>
                  <a:close/>
                  <a:moveTo>
                    <a:pt x="1551" y="15"/>
                  </a:moveTo>
                  <a:cubicBezTo>
                    <a:pt x="1550" y="15"/>
                    <a:pt x="1550" y="15"/>
                    <a:pt x="1549" y="15"/>
                  </a:cubicBezTo>
                  <a:cubicBezTo>
                    <a:pt x="1550" y="15"/>
                    <a:pt x="1551" y="16"/>
                    <a:pt x="1551" y="15"/>
                  </a:cubicBezTo>
                  <a:close/>
                  <a:moveTo>
                    <a:pt x="1470" y="71"/>
                  </a:moveTo>
                  <a:cubicBezTo>
                    <a:pt x="1469" y="71"/>
                    <a:pt x="1469" y="72"/>
                    <a:pt x="1469" y="73"/>
                  </a:cubicBezTo>
                  <a:cubicBezTo>
                    <a:pt x="1470" y="72"/>
                    <a:pt x="1470" y="71"/>
                    <a:pt x="1470" y="71"/>
                  </a:cubicBezTo>
                  <a:close/>
                  <a:moveTo>
                    <a:pt x="1719" y="15"/>
                  </a:moveTo>
                  <a:cubicBezTo>
                    <a:pt x="1719" y="15"/>
                    <a:pt x="1718" y="15"/>
                    <a:pt x="1717" y="15"/>
                  </a:cubicBezTo>
                  <a:cubicBezTo>
                    <a:pt x="1718" y="15"/>
                    <a:pt x="1719" y="16"/>
                    <a:pt x="1719" y="15"/>
                  </a:cubicBezTo>
                  <a:close/>
                  <a:moveTo>
                    <a:pt x="759" y="75"/>
                  </a:moveTo>
                  <a:cubicBezTo>
                    <a:pt x="759" y="76"/>
                    <a:pt x="759" y="77"/>
                    <a:pt x="759" y="77"/>
                  </a:cubicBezTo>
                  <a:cubicBezTo>
                    <a:pt x="759" y="77"/>
                    <a:pt x="759" y="76"/>
                    <a:pt x="759" y="75"/>
                  </a:cubicBezTo>
                  <a:close/>
                  <a:moveTo>
                    <a:pt x="1527" y="90"/>
                  </a:moveTo>
                  <a:cubicBezTo>
                    <a:pt x="1528" y="90"/>
                    <a:pt x="1528" y="89"/>
                    <a:pt x="1528" y="89"/>
                  </a:cubicBezTo>
                  <a:cubicBezTo>
                    <a:pt x="1527" y="89"/>
                    <a:pt x="1527" y="90"/>
                    <a:pt x="1527" y="90"/>
                  </a:cubicBezTo>
                  <a:close/>
                  <a:moveTo>
                    <a:pt x="963" y="62"/>
                  </a:moveTo>
                  <a:cubicBezTo>
                    <a:pt x="963" y="62"/>
                    <a:pt x="963" y="63"/>
                    <a:pt x="963" y="64"/>
                  </a:cubicBezTo>
                  <a:cubicBezTo>
                    <a:pt x="963" y="63"/>
                    <a:pt x="963" y="62"/>
                    <a:pt x="963" y="62"/>
                  </a:cubicBezTo>
                  <a:close/>
                  <a:moveTo>
                    <a:pt x="1696" y="90"/>
                  </a:moveTo>
                  <a:cubicBezTo>
                    <a:pt x="1696" y="90"/>
                    <a:pt x="1696" y="89"/>
                    <a:pt x="1696" y="89"/>
                  </a:cubicBezTo>
                  <a:cubicBezTo>
                    <a:pt x="1695" y="89"/>
                    <a:pt x="1696" y="90"/>
                    <a:pt x="1696" y="90"/>
                  </a:cubicBezTo>
                  <a:close/>
                  <a:moveTo>
                    <a:pt x="1030" y="78"/>
                  </a:moveTo>
                  <a:cubicBezTo>
                    <a:pt x="1030" y="77"/>
                    <a:pt x="1030" y="77"/>
                    <a:pt x="1030" y="76"/>
                  </a:cubicBezTo>
                  <a:cubicBezTo>
                    <a:pt x="1030" y="77"/>
                    <a:pt x="1029" y="77"/>
                    <a:pt x="1030" y="78"/>
                  </a:cubicBezTo>
                  <a:close/>
                  <a:moveTo>
                    <a:pt x="1144" y="57"/>
                  </a:moveTo>
                  <a:cubicBezTo>
                    <a:pt x="1144" y="57"/>
                    <a:pt x="1144" y="56"/>
                    <a:pt x="1143" y="55"/>
                  </a:cubicBezTo>
                  <a:cubicBezTo>
                    <a:pt x="1144" y="56"/>
                    <a:pt x="1143" y="57"/>
                    <a:pt x="1144" y="57"/>
                  </a:cubicBezTo>
                  <a:close/>
                  <a:moveTo>
                    <a:pt x="1111" y="58"/>
                  </a:moveTo>
                  <a:cubicBezTo>
                    <a:pt x="1110" y="58"/>
                    <a:pt x="1110" y="59"/>
                    <a:pt x="1110" y="59"/>
                  </a:cubicBezTo>
                  <a:cubicBezTo>
                    <a:pt x="1111" y="59"/>
                    <a:pt x="1111" y="58"/>
                    <a:pt x="1111" y="58"/>
                  </a:cubicBezTo>
                  <a:close/>
                  <a:moveTo>
                    <a:pt x="747" y="62"/>
                  </a:moveTo>
                  <a:cubicBezTo>
                    <a:pt x="748" y="62"/>
                    <a:pt x="748" y="61"/>
                    <a:pt x="748" y="60"/>
                  </a:cubicBezTo>
                  <a:cubicBezTo>
                    <a:pt x="747" y="61"/>
                    <a:pt x="747" y="62"/>
                    <a:pt x="747" y="62"/>
                  </a:cubicBezTo>
                  <a:close/>
                  <a:moveTo>
                    <a:pt x="786" y="103"/>
                  </a:moveTo>
                  <a:cubicBezTo>
                    <a:pt x="786" y="103"/>
                    <a:pt x="785" y="103"/>
                    <a:pt x="784" y="103"/>
                  </a:cubicBezTo>
                  <a:cubicBezTo>
                    <a:pt x="785" y="103"/>
                    <a:pt x="786" y="103"/>
                    <a:pt x="786" y="103"/>
                  </a:cubicBezTo>
                  <a:close/>
                  <a:moveTo>
                    <a:pt x="1470" y="36"/>
                  </a:moveTo>
                  <a:cubicBezTo>
                    <a:pt x="1470" y="37"/>
                    <a:pt x="1470" y="38"/>
                    <a:pt x="1470" y="38"/>
                  </a:cubicBezTo>
                  <a:cubicBezTo>
                    <a:pt x="1470" y="38"/>
                    <a:pt x="1470" y="37"/>
                    <a:pt x="1470" y="36"/>
                  </a:cubicBezTo>
                  <a:close/>
                  <a:moveTo>
                    <a:pt x="1188" y="91"/>
                  </a:moveTo>
                  <a:cubicBezTo>
                    <a:pt x="1188" y="91"/>
                    <a:pt x="1188" y="92"/>
                    <a:pt x="1189" y="92"/>
                  </a:cubicBezTo>
                  <a:cubicBezTo>
                    <a:pt x="1189" y="91"/>
                    <a:pt x="1188" y="91"/>
                    <a:pt x="1188" y="91"/>
                  </a:cubicBezTo>
                  <a:close/>
                  <a:moveTo>
                    <a:pt x="1397" y="36"/>
                  </a:moveTo>
                  <a:cubicBezTo>
                    <a:pt x="1397" y="37"/>
                    <a:pt x="1397" y="37"/>
                    <a:pt x="1397" y="38"/>
                  </a:cubicBezTo>
                  <a:cubicBezTo>
                    <a:pt x="1397" y="37"/>
                    <a:pt x="1397" y="37"/>
                    <a:pt x="1397" y="36"/>
                  </a:cubicBezTo>
                  <a:close/>
                  <a:moveTo>
                    <a:pt x="1745" y="15"/>
                  </a:moveTo>
                  <a:cubicBezTo>
                    <a:pt x="1745" y="15"/>
                    <a:pt x="1745" y="16"/>
                    <a:pt x="1745" y="16"/>
                  </a:cubicBezTo>
                  <a:cubicBezTo>
                    <a:pt x="1745" y="15"/>
                    <a:pt x="1745" y="15"/>
                    <a:pt x="1745" y="15"/>
                  </a:cubicBezTo>
                  <a:close/>
                  <a:moveTo>
                    <a:pt x="856" y="48"/>
                  </a:moveTo>
                  <a:cubicBezTo>
                    <a:pt x="856" y="47"/>
                    <a:pt x="856" y="47"/>
                    <a:pt x="855" y="47"/>
                  </a:cubicBezTo>
                  <a:cubicBezTo>
                    <a:pt x="855" y="47"/>
                    <a:pt x="855" y="47"/>
                    <a:pt x="856" y="48"/>
                  </a:cubicBezTo>
                  <a:close/>
                  <a:moveTo>
                    <a:pt x="1376" y="6"/>
                  </a:moveTo>
                  <a:cubicBezTo>
                    <a:pt x="1377" y="6"/>
                    <a:pt x="1377" y="6"/>
                    <a:pt x="1378" y="6"/>
                  </a:cubicBezTo>
                  <a:cubicBezTo>
                    <a:pt x="1377" y="6"/>
                    <a:pt x="1377" y="6"/>
                    <a:pt x="1376" y="6"/>
                  </a:cubicBezTo>
                  <a:close/>
                  <a:moveTo>
                    <a:pt x="1434" y="6"/>
                  </a:moveTo>
                  <a:cubicBezTo>
                    <a:pt x="1435" y="7"/>
                    <a:pt x="1435" y="7"/>
                    <a:pt x="1436" y="6"/>
                  </a:cubicBezTo>
                  <a:cubicBezTo>
                    <a:pt x="1435" y="6"/>
                    <a:pt x="1435" y="6"/>
                    <a:pt x="1434" y="6"/>
                  </a:cubicBezTo>
                  <a:close/>
                  <a:moveTo>
                    <a:pt x="1447" y="6"/>
                  </a:moveTo>
                  <a:cubicBezTo>
                    <a:pt x="1447" y="6"/>
                    <a:pt x="1448" y="7"/>
                    <a:pt x="1448" y="6"/>
                  </a:cubicBezTo>
                  <a:cubicBezTo>
                    <a:pt x="1448" y="6"/>
                    <a:pt x="1447" y="6"/>
                    <a:pt x="1447" y="6"/>
                  </a:cubicBezTo>
                  <a:close/>
                  <a:moveTo>
                    <a:pt x="1537" y="21"/>
                  </a:moveTo>
                  <a:cubicBezTo>
                    <a:pt x="1537" y="21"/>
                    <a:pt x="1537" y="21"/>
                    <a:pt x="1536" y="21"/>
                  </a:cubicBezTo>
                  <a:cubicBezTo>
                    <a:pt x="1537" y="21"/>
                    <a:pt x="1537" y="21"/>
                    <a:pt x="1537" y="21"/>
                  </a:cubicBezTo>
                  <a:close/>
                  <a:moveTo>
                    <a:pt x="557" y="7"/>
                  </a:moveTo>
                  <a:cubicBezTo>
                    <a:pt x="557" y="7"/>
                    <a:pt x="558" y="7"/>
                    <a:pt x="558" y="7"/>
                  </a:cubicBezTo>
                  <a:cubicBezTo>
                    <a:pt x="558" y="7"/>
                    <a:pt x="557" y="6"/>
                    <a:pt x="557" y="7"/>
                  </a:cubicBezTo>
                  <a:close/>
                  <a:moveTo>
                    <a:pt x="577" y="7"/>
                  </a:moveTo>
                  <a:cubicBezTo>
                    <a:pt x="578" y="7"/>
                    <a:pt x="578" y="7"/>
                    <a:pt x="579" y="7"/>
                  </a:cubicBezTo>
                  <a:cubicBezTo>
                    <a:pt x="578" y="6"/>
                    <a:pt x="578" y="7"/>
                    <a:pt x="577" y="7"/>
                  </a:cubicBezTo>
                  <a:close/>
                  <a:moveTo>
                    <a:pt x="988" y="7"/>
                  </a:moveTo>
                  <a:cubicBezTo>
                    <a:pt x="988" y="7"/>
                    <a:pt x="989" y="7"/>
                    <a:pt x="989" y="7"/>
                  </a:cubicBezTo>
                  <a:cubicBezTo>
                    <a:pt x="989" y="7"/>
                    <a:pt x="988" y="6"/>
                    <a:pt x="988" y="7"/>
                  </a:cubicBezTo>
                  <a:close/>
                  <a:moveTo>
                    <a:pt x="1010" y="7"/>
                  </a:moveTo>
                  <a:cubicBezTo>
                    <a:pt x="1010" y="7"/>
                    <a:pt x="1011" y="7"/>
                    <a:pt x="1012" y="7"/>
                  </a:cubicBezTo>
                  <a:cubicBezTo>
                    <a:pt x="1011" y="6"/>
                    <a:pt x="1011" y="7"/>
                    <a:pt x="1010" y="7"/>
                  </a:cubicBezTo>
                  <a:close/>
                  <a:moveTo>
                    <a:pt x="1360" y="7"/>
                  </a:moveTo>
                  <a:cubicBezTo>
                    <a:pt x="1361" y="7"/>
                    <a:pt x="1361" y="7"/>
                    <a:pt x="1362" y="7"/>
                  </a:cubicBezTo>
                  <a:cubicBezTo>
                    <a:pt x="1361" y="7"/>
                    <a:pt x="1361" y="6"/>
                    <a:pt x="1360" y="7"/>
                  </a:cubicBezTo>
                  <a:close/>
                  <a:moveTo>
                    <a:pt x="1378" y="7"/>
                  </a:moveTo>
                  <a:cubicBezTo>
                    <a:pt x="1378" y="7"/>
                    <a:pt x="1379" y="7"/>
                    <a:pt x="1379" y="7"/>
                  </a:cubicBezTo>
                  <a:cubicBezTo>
                    <a:pt x="1379" y="6"/>
                    <a:pt x="1379" y="7"/>
                    <a:pt x="1378" y="7"/>
                  </a:cubicBezTo>
                  <a:close/>
                  <a:moveTo>
                    <a:pt x="968" y="16"/>
                  </a:moveTo>
                  <a:cubicBezTo>
                    <a:pt x="969" y="16"/>
                    <a:pt x="969" y="16"/>
                    <a:pt x="969" y="15"/>
                  </a:cubicBezTo>
                  <a:cubicBezTo>
                    <a:pt x="969" y="15"/>
                    <a:pt x="969" y="15"/>
                    <a:pt x="968" y="16"/>
                  </a:cubicBezTo>
                  <a:close/>
                  <a:moveTo>
                    <a:pt x="680" y="94"/>
                  </a:moveTo>
                  <a:cubicBezTo>
                    <a:pt x="680" y="94"/>
                    <a:pt x="681" y="94"/>
                    <a:pt x="681" y="93"/>
                  </a:cubicBezTo>
                  <a:cubicBezTo>
                    <a:pt x="681" y="93"/>
                    <a:pt x="680" y="93"/>
                    <a:pt x="680" y="94"/>
                  </a:cubicBezTo>
                  <a:close/>
                  <a:moveTo>
                    <a:pt x="952" y="45"/>
                  </a:moveTo>
                  <a:cubicBezTo>
                    <a:pt x="952" y="44"/>
                    <a:pt x="952" y="44"/>
                    <a:pt x="952" y="43"/>
                  </a:cubicBezTo>
                  <a:cubicBezTo>
                    <a:pt x="951" y="44"/>
                    <a:pt x="952" y="44"/>
                    <a:pt x="952" y="45"/>
                  </a:cubicBezTo>
                  <a:close/>
                  <a:moveTo>
                    <a:pt x="737" y="94"/>
                  </a:moveTo>
                  <a:cubicBezTo>
                    <a:pt x="738" y="94"/>
                    <a:pt x="738" y="94"/>
                    <a:pt x="739" y="93"/>
                  </a:cubicBezTo>
                  <a:cubicBezTo>
                    <a:pt x="738" y="93"/>
                    <a:pt x="738" y="93"/>
                    <a:pt x="737" y="94"/>
                  </a:cubicBezTo>
                  <a:close/>
                  <a:moveTo>
                    <a:pt x="1706" y="21"/>
                  </a:moveTo>
                  <a:cubicBezTo>
                    <a:pt x="1705" y="21"/>
                    <a:pt x="1705" y="21"/>
                    <a:pt x="1705" y="21"/>
                  </a:cubicBezTo>
                  <a:cubicBezTo>
                    <a:pt x="1705" y="21"/>
                    <a:pt x="1705" y="21"/>
                    <a:pt x="1706" y="21"/>
                  </a:cubicBezTo>
                  <a:close/>
                  <a:moveTo>
                    <a:pt x="774" y="93"/>
                  </a:moveTo>
                  <a:cubicBezTo>
                    <a:pt x="775" y="94"/>
                    <a:pt x="775" y="94"/>
                    <a:pt x="776" y="93"/>
                  </a:cubicBezTo>
                  <a:cubicBezTo>
                    <a:pt x="775" y="93"/>
                    <a:pt x="775" y="93"/>
                    <a:pt x="774" y="93"/>
                  </a:cubicBezTo>
                  <a:close/>
                  <a:moveTo>
                    <a:pt x="1076" y="37"/>
                  </a:moveTo>
                  <a:cubicBezTo>
                    <a:pt x="1077" y="38"/>
                    <a:pt x="1077" y="38"/>
                    <a:pt x="1077" y="38"/>
                  </a:cubicBezTo>
                  <a:cubicBezTo>
                    <a:pt x="1077" y="37"/>
                    <a:pt x="1077" y="37"/>
                    <a:pt x="1076" y="37"/>
                  </a:cubicBezTo>
                  <a:close/>
                  <a:moveTo>
                    <a:pt x="785" y="93"/>
                  </a:moveTo>
                  <a:cubicBezTo>
                    <a:pt x="785" y="94"/>
                    <a:pt x="786" y="94"/>
                    <a:pt x="786" y="93"/>
                  </a:cubicBezTo>
                  <a:cubicBezTo>
                    <a:pt x="786" y="93"/>
                    <a:pt x="785" y="93"/>
                    <a:pt x="785" y="93"/>
                  </a:cubicBezTo>
                  <a:close/>
                  <a:moveTo>
                    <a:pt x="579" y="7"/>
                  </a:moveTo>
                  <a:cubicBezTo>
                    <a:pt x="580" y="7"/>
                    <a:pt x="580" y="7"/>
                    <a:pt x="581" y="7"/>
                  </a:cubicBezTo>
                  <a:cubicBezTo>
                    <a:pt x="580" y="7"/>
                    <a:pt x="580" y="7"/>
                    <a:pt x="579" y="7"/>
                  </a:cubicBezTo>
                  <a:close/>
                  <a:moveTo>
                    <a:pt x="1056" y="93"/>
                  </a:moveTo>
                  <a:cubicBezTo>
                    <a:pt x="1057" y="94"/>
                    <a:pt x="1057" y="94"/>
                    <a:pt x="1058" y="93"/>
                  </a:cubicBezTo>
                  <a:cubicBezTo>
                    <a:pt x="1057" y="93"/>
                    <a:pt x="1057" y="93"/>
                    <a:pt x="1056" y="93"/>
                  </a:cubicBezTo>
                  <a:close/>
                  <a:moveTo>
                    <a:pt x="1012" y="7"/>
                  </a:moveTo>
                  <a:cubicBezTo>
                    <a:pt x="1012" y="7"/>
                    <a:pt x="1013" y="7"/>
                    <a:pt x="1013" y="7"/>
                  </a:cubicBezTo>
                  <a:cubicBezTo>
                    <a:pt x="1013" y="7"/>
                    <a:pt x="1012" y="7"/>
                    <a:pt x="1012" y="7"/>
                  </a:cubicBezTo>
                  <a:close/>
                  <a:moveTo>
                    <a:pt x="1375" y="16"/>
                  </a:moveTo>
                  <a:cubicBezTo>
                    <a:pt x="1375" y="16"/>
                    <a:pt x="1374" y="15"/>
                    <a:pt x="1374" y="16"/>
                  </a:cubicBezTo>
                  <a:cubicBezTo>
                    <a:pt x="1374" y="16"/>
                    <a:pt x="1374" y="16"/>
                    <a:pt x="1375" y="16"/>
                  </a:cubicBezTo>
                  <a:close/>
                  <a:moveTo>
                    <a:pt x="1191" y="93"/>
                  </a:moveTo>
                  <a:cubicBezTo>
                    <a:pt x="1192" y="94"/>
                    <a:pt x="1192" y="94"/>
                    <a:pt x="1193" y="94"/>
                  </a:cubicBezTo>
                  <a:cubicBezTo>
                    <a:pt x="1192" y="93"/>
                    <a:pt x="1192" y="93"/>
                    <a:pt x="1191" y="93"/>
                  </a:cubicBezTo>
                  <a:close/>
                  <a:moveTo>
                    <a:pt x="1215" y="94"/>
                  </a:moveTo>
                  <a:cubicBezTo>
                    <a:pt x="1215" y="94"/>
                    <a:pt x="1215" y="93"/>
                    <a:pt x="1214" y="93"/>
                  </a:cubicBezTo>
                  <a:cubicBezTo>
                    <a:pt x="1214" y="94"/>
                    <a:pt x="1215" y="94"/>
                    <a:pt x="1215" y="94"/>
                  </a:cubicBezTo>
                  <a:close/>
                  <a:moveTo>
                    <a:pt x="1581" y="37"/>
                  </a:moveTo>
                  <a:cubicBezTo>
                    <a:pt x="1581" y="37"/>
                    <a:pt x="1581" y="38"/>
                    <a:pt x="1581" y="39"/>
                  </a:cubicBezTo>
                  <a:cubicBezTo>
                    <a:pt x="1582" y="38"/>
                    <a:pt x="1581" y="37"/>
                    <a:pt x="1581" y="37"/>
                  </a:cubicBezTo>
                  <a:close/>
                  <a:moveTo>
                    <a:pt x="1549" y="16"/>
                  </a:moveTo>
                  <a:cubicBezTo>
                    <a:pt x="1548" y="15"/>
                    <a:pt x="1548" y="16"/>
                    <a:pt x="1548" y="16"/>
                  </a:cubicBezTo>
                  <a:cubicBezTo>
                    <a:pt x="1548" y="16"/>
                    <a:pt x="1549" y="16"/>
                    <a:pt x="1549" y="16"/>
                  </a:cubicBezTo>
                  <a:close/>
                  <a:moveTo>
                    <a:pt x="1749" y="37"/>
                  </a:moveTo>
                  <a:cubicBezTo>
                    <a:pt x="1749" y="37"/>
                    <a:pt x="1749" y="38"/>
                    <a:pt x="1749" y="39"/>
                  </a:cubicBezTo>
                  <a:cubicBezTo>
                    <a:pt x="1750" y="38"/>
                    <a:pt x="1749" y="37"/>
                    <a:pt x="1749" y="37"/>
                  </a:cubicBezTo>
                  <a:close/>
                  <a:moveTo>
                    <a:pt x="1717" y="16"/>
                  </a:moveTo>
                  <a:cubicBezTo>
                    <a:pt x="1717" y="15"/>
                    <a:pt x="1716" y="16"/>
                    <a:pt x="1716" y="16"/>
                  </a:cubicBezTo>
                  <a:cubicBezTo>
                    <a:pt x="1716" y="16"/>
                    <a:pt x="1717" y="16"/>
                    <a:pt x="1717" y="16"/>
                  </a:cubicBezTo>
                  <a:close/>
                  <a:moveTo>
                    <a:pt x="1234" y="93"/>
                  </a:moveTo>
                  <a:cubicBezTo>
                    <a:pt x="1235" y="94"/>
                    <a:pt x="1235" y="94"/>
                    <a:pt x="1236" y="93"/>
                  </a:cubicBezTo>
                  <a:cubicBezTo>
                    <a:pt x="1235" y="93"/>
                    <a:pt x="1235" y="93"/>
                    <a:pt x="1234" y="93"/>
                  </a:cubicBezTo>
                  <a:close/>
                  <a:moveTo>
                    <a:pt x="1245" y="93"/>
                  </a:moveTo>
                  <a:cubicBezTo>
                    <a:pt x="1245" y="94"/>
                    <a:pt x="1246" y="94"/>
                    <a:pt x="1246" y="93"/>
                  </a:cubicBezTo>
                  <a:cubicBezTo>
                    <a:pt x="1246" y="93"/>
                    <a:pt x="1245" y="93"/>
                    <a:pt x="1245" y="93"/>
                  </a:cubicBezTo>
                  <a:close/>
                  <a:moveTo>
                    <a:pt x="761" y="38"/>
                  </a:moveTo>
                  <a:cubicBezTo>
                    <a:pt x="761" y="38"/>
                    <a:pt x="761" y="38"/>
                    <a:pt x="762" y="37"/>
                  </a:cubicBezTo>
                  <a:cubicBezTo>
                    <a:pt x="761" y="37"/>
                    <a:pt x="761" y="38"/>
                    <a:pt x="761" y="38"/>
                  </a:cubicBezTo>
                  <a:close/>
                  <a:moveTo>
                    <a:pt x="1154" y="51"/>
                  </a:moveTo>
                  <a:cubicBezTo>
                    <a:pt x="1154" y="52"/>
                    <a:pt x="1154" y="52"/>
                    <a:pt x="1155" y="53"/>
                  </a:cubicBezTo>
                  <a:cubicBezTo>
                    <a:pt x="1155" y="52"/>
                    <a:pt x="1155" y="51"/>
                    <a:pt x="1154" y="51"/>
                  </a:cubicBezTo>
                  <a:close/>
                  <a:moveTo>
                    <a:pt x="1038" y="94"/>
                  </a:moveTo>
                  <a:cubicBezTo>
                    <a:pt x="1038" y="94"/>
                    <a:pt x="1037" y="94"/>
                    <a:pt x="1037" y="94"/>
                  </a:cubicBezTo>
                  <a:cubicBezTo>
                    <a:pt x="1037" y="94"/>
                    <a:pt x="1037" y="94"/>
                    <a:pt x="1038" y="94"/>
                  </a:cubicBezTo>
                  <a:close/>
                  <a:moveTo>
                    <a:pt x="1742" y="53"/>
                  </a:moveTo>
                  <a:cubicBezTo>
                    <a:pt x="1742" y="53"/>
                    <a:pt x="1742" y="54"/>
                    <a:pt x="1741" y="54"/>
                  </a:cubicBezTo>
                  <a:cubicBezTo>
                    <a:pt x="1742" y="54"/>
                    <a:pt x="1742" y="54"/>
                    <a:pt x="1742" y="53"/>
                  </a:cubicBezTo>
                  <a:close/>
                  <a:moveTo>
                    <a:pt x="1420" y="95"/>
                  </a:moveTo>
                  <a:cubicBezTo>
                    <a:pt x="1420" y="95"/>
                    <a:pt x="1420" y="94"/>
                    <a:pt x="1419" y="94"/>
                  </a:cubicBezTo>
                  <a:cubicBezTo>
                    <a:pt x="1420" y="95"/>
                    <a:pt x="1420" y="95"/>
                    <a:pt x="1420" y="95"/>
                  </a:cubicBezTo>
                  <a:close/>
                  <a:moveTo>
                    <a:pt x="552" y="21"/>
                  </a:moveTo>
                  <a:cubicBezTo>
                    <a:pt x="551" y="22"/>
                    <a:pt x="551" y="22"/>
                    <a:pt x="551" y="22"/>
                  </a:cubicBezTo>
                  <a:cubicBezTo>
                    <a:pt x="551" y="22"/>
                    <a:pt x="552" y="22"/>
                    <a:pt x="552" y="21"/>
                  </a:cubicBezTo>
                  <a:close/>
                  <a:moveTo>
                    <a:pt x="696" y="95"/>
                  </a:moveTo>
                  <a:cubicBezTo>
                    <a:pt x="695" y="95"/>
                    <a:pt x="695" y="95"/>
                    <a:pt x="695" y="96"/>
                  </a:cubicBezTo>
                  <a:cubicBezTo>
                    <a:pt x="696" y="96"/>
                    <a:pt x="696" y="95"/>
                    <a:pt x="696" y="95"/>
                  </a:cubicBezTo>
                  <a:close/>
                  <a:moveTo>
                    <a:pt x="1116" y="38"/>
                  </a:moveTo>
                  <a:cubicBezTo>
                    <a:pt x="1116" y="38"/>
                    <a:pt x="1117" y="38"/>
                    <a:pt x="1117" y="37"/>
                  </a:cubicBezTo>
                  <a:cubicBezTo>
                    <a:pt x="1116" y="37"/>
                    <a:pt x="1116" y="38"/>
                    <a:pt x="1116" y="38"/>
                  </a:cubicBezTo>
                  <a:close/>
                  <a:moveTo>
                    <a:pt x="969" y="96"/>
                  </a:moveTo>
                  <a:cubicBezTo>
                    <a:pt x="969" y="96"/>
                    <a:pt x="969" y="95"/>
                    <a:pt x="968" y="95"/>
                  </a:cubicBezTo>
                  <a:cubicBezTo>
                    <a:pt x="969" y="96"/>
                    <a:pt x="969" y="96"/>
                    <a:pt x="969" y="96"/>
                  </a:cubicBezTo>
                  <a:close/>
                  <a:moveTo>
                    <a:pt x="971" y="97"/>
                  </a:moveTo>
                  <a:cubicBezTo>
                    <a:pt x="970" y="96"/>
                    <a:pt x="970" y="96"/>
                    <a:pt x="969" y="96"/>
                  </a:cubicBezTo>
                  <a:cubicBezTo>
                    <a:pt x="970" y="96"/>
                    <a:pt x="970" y="97"/>
                    <a:pt x="971" y="97"/>
                  </a:cubicBezTo>
                  <a:close/>
                  <a:moveTo>
                    <a:pt x="1040" y="97"/>
                  </a:moveTo>
                  <a:cubicBezTo>
                    <a:pt x="1040" y="97"/>
                    <a:pt x="1040" y="96"/>
                    <a:pt x="1039" y="96"/>
                  </a:cubicBezTo>
                  <a:cubicBezTo>
                    <a:pt x="1040" y="97"/>
                    <a:pt x="1040" y="97"/>
                    <a:pt x="1040" y="97"/>
                  </a:cubicBezTo>
                  <a:close/>
                  <a:moveTo>
                    <a:pt x="1309" y="44"/>
                  </a:moveTo>
                  <a:cubicBezTo>
                    <a:pt x="1308" y="43"/>
                    <a:pt x="1308" y="43"/>
                    <a:pt x="1307" y="43"/>
                  </a:cubicBezTo>
                  <a:cubicBezTo>
                    <a:pt x="1307" y="44"/>
                    <a:pt x="1308" y="44"/>
                    <a:pt x="1309" y="44"/>
                  </a:cubicBezTo>
                  <a:close/>
                  <a:moveTo>
                    <a:pt x="1498" y="21"/>
                  </a:moveTo>
                  <a:cubicBezTo>
                    <a:pt x="1498" y="22"/>
                    <a:pt x="1497" y="22"/>
                    <a:pt x="1497" y="22"/>
                  </a:cubicBezTo>
                  <a:cubicBezTo>
                    <a:pt x="1498" y="22"/>
                    <a:pt x="1498" y="22"/>
                    <a:pt x="1498" y="21"/>
                  </a:cubicBezTo>
                  <a:close/>
                  <a:moveTo>
                    <a:pt x="1684" y="37"/>
                  </a:moveTo>
                  <a:cubicBezTo>
                    <a:pt x="1684" y="38"/>
                    <a:pt x="1684" y="38"/>
                    <a:pt x="1684" y="39"/>
                  </a:cubicBezTo>
                  <a:cubicBezTo>
                    <a:pt x="1684" y="38"/>
                    <a:pt x="1684" y="38"/>
                    <a:pt x="1684" y="37"/>
                  </a:cubicBezTo>
                  <a:close/>
                  <a:moveTo>
                    <a:pt x="1219" y="97"/>
                  </a:moveTo>
                  <a:cubicBezTo>
                    <a:pt x="1218" y="97"/>
                    <a:pt x="1218" y="97"/>
                    <a:pt x="1218" y="97"/>
                  </a:cubicBezTo>
                  <a:cubicBezTo>
                    <a:pt x="1218" y="97"/>
                    <a:pt x="1218" y="97"/>
                    <a:pt x="1219" y="97"/>
                  </a:cubicBezTo>
                  <a:close/>
                  <a:moveTo>
                    <a:pt x="759" y="98"/>
                  </a:moveTo>
                  <a:cubicBezTo>
                    <a:pt x="759" y="97"/>
                    <a:pt x="759" y="97"/>
                    <a:pt x="758" y="97"/>
                  </a:cubicBezTo>
                  <a:cubicBezTo>
                    <a:pt x="758" y="97"/>
                    <a:pt x="759" y="98"/>
                    <a:pt x="759" y="98"/>
                  </a:cubicBezTo>
                  <a:close/>
                  <a:moveTo>
                    <a:pt x="562" y="16"/>
                  </a:moveTo>
                  <a:cubicBezTo>
                    <a:pt x="561" y="16"/>
                    <a:pt x="561" y="16"/>
                    <a:pt x="560" y="17"/>
                  </a:cubicBezTo>
                  <a:cubicBezTo>
                    <a:pt x="561" y="17"/>
                    <a:pt x="561" y="17"/>
                    <a:pt x="562" y="16"/>
                  </a:cubicBezTo>
                  <a:close/>
                  <a:moveTo>
                    <a:pt x="573" y="17"/>
                  </a:moveTo>
                  <a:cubicBezTo>
                    <a:pt x="573" y="16"/>
                    <a:pt x="572" y="16"/>
                    <a:pt x="572" y="16"/>
                  </a:cubicBezTo>
                  <a:cubicBezTo>
                    <a:pt x="572" y="17"/>
                    <a:pt x="573" y="17"/>
                    <a:pt x="573" y="17"/>
                  </a:cubicBezTo>
                  <a:close/>
                  <a:moveTo>
                    <a:pt x="1423" y="98"/>
                  </a:moveTo>
                  <a:cubicBezTo>
                    <a:pt x="1423" y="97"/>
                    <a:pt x="1422" y="97"/>
                    <a:pt x="1422" y="97"/>
                  </a:cubicBezTo>
                  <a:cubicBezTo>
                    <a:pt x="1422" y="97"/>
                    <a:pt x="1422" y="98"/>
                    <a:pt x="1423" y="98"/>
                  </a:cubicBezTo>
                  <a:close/>
                  <a:moveTo>
                    <a:pt x="665" y="39"/>
                  </a:moveTo>
                  <a:cubicBezTo>
                    <a:pt x="665" y="38"/>
                    <a:pt x="665" y="38"/>
                    <a:pt x="666" y="38"/>
                  </a:cubicBezTo>
                  <a:cubicBezTo>
                    <a:pt x="665" y="38"/>
                    <a:pt x="665" y="38"/>
                    <a:pt x="665" y="39"/>
                  </a:cubicBezTo>
                  <a:close/>
                  <a:moveTo>
                    <a:pt x="1457" y="97"/>
                  </a:moveTo>
                  <a:cubicBezTo>
                    <a:pt x="1456" y="97"/>
                    <a:pt x="1456" y="98"/>
                    <a:pt x="1456" y="98"/>
                  </a:cubicBezTo>
                  <a:cubicBezTo>
                    <a:pt x="1456" y="98"/>
                    <a:pt x="1457" y="98"/>
                    <a:pt x="1457" y="97"/>
                  </a:cubicBezTo>
                  <a:close/>
                  <a:moveTo>
                    <a:pt x="761" y="99"/>
                  </a:moveTo>
                  <a:cubicBezTo>
                    <a:pt x="760" y="98"/>
                    <a:pt x="760" y="98"/>
                    <a:pt x="760" y="98"/>
                  </a:cubicBezTo>
                  <a:cubicBezTo>
                    <a:pt x="760" y="99"/>
                    <a:pt x="760" y="99"/>
                    <a:pt x="761" y="99"/>
                  </a:cubicBezTo>
                  <a:close/>
                  <a:moveTo>
                    <a:pt x="1425" y="99"/>
                  </a:moveTo>
                  <a:cubicBezTo>
                    <a:pt x="1424" y="99"/>
                    <a:pt x="1424" y="98"/>
                    <a:pt x="1424" y="98"/>
                  </a:cubicBezTo>
                  <a:cubicBezTo>
                    <a:pt x="1424" y="99"/>
                    <a:pt x="1424" y="99"/>
                    <a:pt x="1425" y="99"/>
                  </a:cubicBezTo>
                  <a:close/>
                  <a:moveTo>
                    <a:pt x="1574" y="53"/>
                  </a:moveTo>
                  <a:cubicBezTo>
                    <a:pt x="1574" y="53"/>
                    <a:pt x="1573" y="54"/>
                    <a:pt x="1573" y="54"/>
                  </a:cubicBezTo>
                  <a:cubicBezTo>
                    <a:pt x="1574" y="54"/>
                    <a:pt x="1574" y="54"/>
                    <a:pt x="1574" y="53"/>
                  </a:cubicBezTo>
                  <a:close/>
                  <a:moveTo>
                    <a:pt x="1011" y="102"/>
                  </a:moveTo>
                  <a:cubicBezTo>
                    <a:pt x="1010" y="101"/>
                    <a:pt x="1010" y="102"/>
                    <a:pt x="1009" y="102"/>
                  </a:cubicBezTo>
                  <a:cubicBezTo>
                    <a:pt x="1010" y="102"/>
                    <a:pt x="1010" y="102"/>
                    <a:pt x="1011" y="102"/>
                  </a:cubicBezTo>
                  <a:close/>
                  <a:moveTo>
                    <a:pt x="984" y="102"/>
                  </a:moveTo>
                  <a:cubicBezTo>
                    <a:pt x="984" y="102"/>
                    <a:pt x="983" y="102"/>
                    <a:pt x="983" y="102"/>
                  </a:cubicBezTo>
                  <a:cubicBezTo>
                    <a:pt x="983" y="102"/>
                    <a:pt x="984" y="102"/>
                    <a:pt x="984" y="102"/>
                  </a:cubicBezTo>
                  <a:close/>
                  <a:moveTo>
                    <a:pt x="1009" y="102"/>
                  </a:moveTo>
                  <a:cubicBezTo>
                    <a:pt x="1009" y="102"/>
                    <a:pt x="1008" y="102"/>
                    <a:pt x="1008" y="102"/>
                  </a:cubicBezTo>
                  <a:cubicBezTo>
                    <a:pt x="1008" y="102"/>
                    <a:pt x="1009" y="102"/>
                    <a:pt x="1009" y="102"/>
                  </a:cubicBezTo>
                  <a:close/>
                  <a:moveTo>
                    <a:pt x="568" y="102"/>
                  </a:moveTo>
                  <a:cubicBezTo>
                    <a:pt x="568" y="102"/>
                    <a:pt x="567" y="102"/>
                    <a:pt x="567" y="103"/>
                  </a:cubicBezTo>
                  <a:cubicBezTo>
                    <a:pt x="567" y="103"/>
                    <a:pt x="568" y="103"/>
                    <a:pt x="568" y="102"/>
                  </a:cubicBezTo>
                  <a:close/>
                  <a:moveTo>
                    <a:pt x="1220" y="39"/>
                  </a:moveTo>
                  <a:cubicBezTo>
                    <a:pt x="1220" y="38"/>
                    <a:pt x="1221" y="38"/>
                    <a:pt x="1221" y="38"/>
                  </a:cubicBezTo>
                  <a:cubicBezTo>
                    <a:pt x="1221" y="38"/>
                    <a:pt x="1220" y="38"/>
                    <a:pt x="1220" y="39"/>
                  </a:cubicBezTo>
                  <a:close/>
                  <a:moveTo>
                    <a:pt x="684" y="102"/>
                  </a:moveTo>
                  <a:cubicBezTo>
                    <a:pt x="683" y="102"/>
                    <a:pt x="683" y="102"/>
                    <a:pt x="683" y="103"/>
                  </a:cubicBezTo>
                  <a:cubicBezTo>
                    <a:pt x="683" y="103"/>
                    <a:pt x="684" y="103"/>
                    <a:pt x="684" y="102"/>
                  </a:cubicBezTo>
                  <a:close/>
                  <a:moveTo>
                    <a:pt x="986" y="103"/>
                  </a:moveTo>
                  <a:cubicBezTo>
                    <a:pt x="986" y="102"/>
                    <a:pt x="985" y="102"/>
                    <a:pt x="985" y="102"/>
                  </a:cubicBezTo>
                  <a:cubicBezTo>
                    <a:pt x="985" y="103"/>
                    <a:pt x="986" y="103"/>
                    <a:pt x="986" y="103"/>
                  </a:cubicBezTo>
                  <a:close/>
                  <a:moveTo>
                    <a:pt x="1052" y="103"/>
                  </a:moveTo>
                  <a:cubicBezTo>
                    <a:pt x="1052" y="102"/>
                    <a:pt x="1051" y="102"/>
                    <a:pt x="1051" y="102"/>
                  </a:cubicBezTo>
                  <a:cubicBezTo>
                    <a:pt x="1051" y="103"/>
                    <a:pt x="1052" y="103"/>
                    <a:pt x="1052" y="103"/>
                  </a:cubicBezTo>
                  <a:close/>
                  <a:moveTo>
                    <a:pt x="1070" y="102"/>
                  </a:moveTo>
                  <a:cubicBezTo>
                    <a:pt x="1070" y="102"/>
                    <a:pt x="1069" y="102"/>
                    <a:pt x="1069" y="103"/>
                  </a:cubicBezTo>
                  <a:cubicBezTo>
                    <a:pt x="1069" y="103"/>
                    <a:pt x="1070" y="103"/>
                    <a:pt x="1070" y="102"/>
                  </a:cubicBezTo>
                  <a:close/>
                  <a:moveTo>
                    <a:pt x="575" y="17"/>
                  </a:moveTo>
                  <a:cubicBezTo>
                    <a:pt x="575" y="17"/>
                    <a:pt x="574" y="17"/>
                    <a:pt x="574" y="17"/>
                  </a:cubicBezTo>
                  <a:cubicBezTo>
                    <a:pt x="574" y="17"/>
                    <a:pt x="575" y="17"/>
                    <a:pt x="575" y="17"/>
                  </a:cubicBezTo>
                  <a:close/>
                  <a:moveTo>
                    <a:pt x="1259" y="42"/>
                  </a:moveTo>
                  <a:cubicBezTo>
                    <a:pt x="1259" y="42"/>
                    <a:pt x="1259" y="42"/>
                    <a:pt x="1260" y="43"/>
                  </a:cubicBezTo>
                  <a:cubicBezTo>
                    <a:pt x="1260" y="42"/>
                    <a:pt x="1259" y="42"/>
                    <a:pt x="1259" y="42"/>
                  </a:cubicBezTo>
                  <a:close/>
                  <a:moveTo>
                    <a:pt x="1230" y="103"/>
                  </a:moveTo>
                  <a:cubicBezTo>
                    <a:pt x="1230" y="102"/>
                    <a:pt x="1229" y="102"/>
                    <a:pt x="1229" y="102"/>
                  </a:cubicBezTo>
                  <a:cubicBezTo>
                    <a:pt x="1229" y="103"/>
                    <a:pt x="1230" y="103"/>
                    <a:pt x="1230" y="103"/>
                  </a:cubicBezTo>
                  <a:close/>
                  <a:moveTo>
                    <a:pt x="1248" y="102"/>
                  </a:moveTo>
                  <a:cubicBezTo>
                    <a:pt x="1248" y="102"/>
                    <a:pt x="1247" y="102"/>
                    <a:pt x="1247" y="103"/>
                  </a:cubicBezTo>
                  <a:cubicBezTo>
                    <a:pt x="1247" y="103"/>
                    <a:pt x="1248" y="103"/>
                    <a:pt x="1248" y="102"/>
                  </a:cubicBezTo>
                  <a:close/>
                  <a:moveTo>
                    <a:pt x="1663" y="8"/>
                  </a:moveTo>
                  <a:cubicBezTo>
                    <a:pt x="1664" y="8"/>
                    <a:pt x="1664" y="8"/>
                    <a:pt x="1665" y="8"/>
                  </a:cubicBezTo>
                  <a:cubicBezTo>
                    <a:pt x="1664" y="8"/>
                    <a:pt x="1664" y="8"/>
                    <a:pt x="1663" y="8"/>
                  </a:cubicBezTo>
                  <a:close/>
                  <a:moveTo>
                    <a:pt x="991" y="17"/>
                  </a:moveTo>
                  <a:cubicBezTo>
                    <a:pt x="990" y="17"/>
                    <a:pt x="990" y="17"/>
                    <a:pt x="990" y="17"/>
                  </a:cubicBezTo>
                  <a:cubicBezTo>
                    <a:pt x="990" y="17"/>
                    <a:pt x="991" y="17"/>
                    <a:pt x="991" y="17"/>
                  </a:cubicBezTo>
                  <a:close/>
                  <a:moveTo>
                    <a:pt x="1008" y="17"/>
                  </a:moveTo>
                  <a:cubicBezTo>
                    <a:pt x="1008" y="17"/>
                    <a:pt x="1008" y="17"/>
                    <a:pt x="1007" y="17"/>
                  </a:cubicBezTo>
                  <a:cubicBezTo>
                    <a:pt x="1007" y="17"/>
                    <a:pt x="1008" y="17"/>
                    <a:pt x="1008" y="17"/>
                  </a:cubicBezTo>
                  <a:close/>
                  <a:moveTo>
                    <a:pt x="1433" y="103"/>
                  </a:moveTo>
                  <a:cubicBezTo>
                    <a:pt x="1432" y="102"/>
                    <a:pt x="1432" y="102"/>
                    <a:pt x="1431" y="102"/>
                  </a:cubicBezTo>
                  <a:cubicBezTo>
                    <a:pt x="1432" y="103"/>
                    <a:pt x="1432" y="103"/>
                    <a:pt x="1433" y="103"/>
                  </a:cubicBezTo>
                  <a:close/>
                  <a:moveTo>
                    <a:pt x="1447" y="102"/>
                  </a:moveTo>
                  <a:cubicBezTo>
                    <a:pt x="1447" y="102"/>
                    <a:pt x="1446" y="102"/>
                    <a:pt x="1446" y="103"/>
                  </a:cubicBezTo>
                  <a:cubicBezTo>
                    <a:pt x="1446" y="103"/>
                    <a:pt x="1447" y="103"/>
                    <a:pt x="1447" y="102"/>
                  </a:cubicBezTo>
                  <a:close/>
                  <a:moveTo>
                    <a:pt x="682" y="103"/>
                  </a:moveTo>
                  <a:cubicBezTo>
                    <a:pt x="682" y="103"/>
                    <a:pt x="681" y="103"/>
                    <a:pt x="681" y="103"/>
                  </a:cubicBezTo>
                  <a:cubicBezTo>
                    <a:pt x="681" y="103"/>
                    <a:pt x="682" y="103"/>
                    <a:pt x="682" y="103"/>
                  </a:cubicBezTo>
                  <a:close/>
                  <a:moveTo>
                    <a:pt x="728" y="103"/>
                  </a:moveTo>
                  <a:cubicBezTo>
                    <a:pt x="728" y="103"/>
                    <a:pt x="727" y="103"/>
                    <a:pt x="727" y="103"/>
                  </a:cubicBezTo>
                  <a:cubicBezTo>
                    <a:pt x="727" y="103"/>
                    <a:pt x="728" y="103"/>
                    <a:pt x="728" y="103"/>
                  </a:cubicBezTo>
                  <a:close/>
                  <a:moveTo>
                    <a:pt x="738" y="103"/>
                  </a:moveTo>
                  <a:cubicBezTo>
                    <a:pt x="737" y="103"/>
                    <a:pt x="737" y="103"/>
                    <a:pt x="736" y="103"/>
                  </a:cubicBezTo>
                  <a:cubicBezTo>
                    <a:pt x="737" y="103"/>
                    <a:pt x="737" y="103"/>
                    <a:pt x="738" y="103"/>
                  </a:cubicBezTo>
                  <a:close/>
                  <a:moveTo>
                    <a:pt x="1054" y="103"/>
                  </a:moveTo>
                  <a:cubicBezTo>
                    <a:pt x="1054" y="103"/>
                    <a:pt x="1053" y="103"/>
                    <a:pt x="1053" y="103"/>
                  </a:cubicBezTo>
                  <a:cubicBezTo>
                    <a:pt x="1053" y="103"/>
                    <a:pt x="1054" y="103"/>
                    <a:pt x="1054" y="103"/>
                  </a:cubicBezTo>
                  <a:close/>
                  <a:moveTo>
                    <a:pt x="961" y="24"/>
                  </a:moveTo>
                  <a:cubicBezTo>
                    <a:pt x="961" y="23"/>
                    <a:pt x="962" y="23"/>
                    <a:pt x="962" y="23"/>
                  </a:cubicBezTo>
                  <a:cubicBezTo>
                    <a:pt x="961" y="23"/>
                    <a:pt x="961" y="23"/>
                    <a:pt x="961" y="24"/>
                  </a:cubicBezTo>
                  <a:close/>
                  <a:moveTo>
                    <a:pt x="1232" y="103"/>
                  </a:moveTo>
                  <a:cubicBezTo>
                    <a:pt x="1232" y="103"/>
                    <a:pt x="1231" y="103"/>
                    <a:pt x="1230" y="103"/>
                  </a:cubicBezTo>
                  <a:cubicBezTo>
                    <a:pt x="1231" y="103"/>
                    <a:pt x="1231" y="103"/>
                    <a:pt x="1232" y="103"/>
                  </a:cubicBezTo>
                  <a:close/>
                  <a:moveTo>
                    <a:pt x="1435" y="103"/>
                  </a:moveTo>
                  <a:cubicBezTo>
                    <a:pt x="1434" y="103"/>
                    <a:pt x="1434" y="103"/>
                    <a:pt x="1433" y="103"/>
                  </a:cubicBezTo>
                  <a:cubicBezTo>
                    <a:pt x="1433" y="103"/>
                    <a:pt x="1434" y="103"/>
                    <a:pt x="1435" y="103"/>
                  </a:cubicBezTo>
                  <a:close/>
                  <a:moveTo>
                    <a:pt x="1446" y="103"/>
                  </a:moveTo>
                  <a:cubicBezTo>
                    <a:pt x="1445" y="103"/>
                    <a:pt x="1445" y="103"/>
                    <a:pt x="1444" y="103"/>
                  </a:cubicBezTo>
                  <a:cubicBezTo>
                    <a:pt x="1445" y="103"/>
                    <a:pt x="1445" y="103"/>
                    <a:pt x="1446" y="103"/>
                  </a:cubicBezTo>
                  <a:close/>
                  <a:moveTo>
                    <a:pt x="607" y="122"/>
                  </a:moveTo>
                  <a:cubicBezTo>
                    <a:pt x="607" y="122"/>
                    <a:pt x="608" y="122"/>
                    <a:pt x="608" y="121"/>
                  </a:cubicBezTo>
                  <a:cubicBezTo>
                    <a:pt x="607" y="121"/>
                    <a:pt x="607" y="122"/>
                    <a:pt x="607" y="122"/>
                  </a:cubicBezTo>
                  <a:close/>
                  <a:moveTo>
                    <a:pt x="1665" y="8"/>
                  </a:moveTo>
                  <a:cubicBezTo>
                    <a:pt x="1665" y="9"/>
                    <a:pt x="1666" y="9"/>
                    <a:pt x="1666" y="9"/>
                  </a:cubicBezTo>
                  <a:cubicBezTo>
                    <a:pt x="1666" y="8"/>
                    <a:pt x="1665" y="8"/>
                    <a:pt x="1665" y="8"/>
                  </a:cubicBezTo>
                  <a:close/>
                  <a:moveTo>
                    <a:pt x="597" y="123"/>
                  </a:moveTo>
                  <a:cubicBezTo>
                    <a:pt x="597" y="123"/>
                    <a:pt x="598" y="123"/>
                    <a:pt x="598" y="123"/>
                  </a:cubicBezTo>
                  <a:cubicBezTo>
                    <a:pt x="598" y="123"/>
                    <a:pt x="597" y="123"/>
                    <a:pt x="597" y="123"/>
                  </a:cubicBezTo>
                  <a:close/>
                  <a:moveTo>
                    <a:pt x="1411" y="36"/>
                  </a:moveTo>
                  <a:cubicBezTo>
                    <a:pt x="1411" y="35"/>
                    <a:pt x="1412" y="35"/>
                    <a:pt x="1411" y="34"/>
                  </a:cubicBezTo>
                  <a:cubicBezTo>
                    <a:pt x="1411" y="35"/>
                    <a:pt x="1411" y="35"/>
                    <a:pt x="1411" y="36"/>
                  </a:cubicBezTo>
                  <a:close/>
                  <a:moveTo>
                    <a:pt x="1469" y="34"/>
                  </a:moveTo>
                  <a:cubicBezTo>
                    <a:pt x="1469" y="35"/>
                    <a:pt x="1469" y="35"/>
                    <a:pt x="1470" y="36"/>
                  </a:cubicBezTo>
                  <a:cubicBezTo>
                    <a:pt x="1470" y="35"/>
                    <a:pt x="1470" y="35"/>
                    <a:pt x="1469" y="34"/>
                  </a:cubicBezTo>
                  <a:close/>
                  <a:moveTo>
                    <a:pt x="619" y="123"/>
                  </a:moveTo>
                  <a:cubicBezTo>
                    <a:pt x="619" y="123"/>
                    <a:pt x="619" y="124"/>
                    <a:pt x="618" y="124"/>
                  </a:cubicBezTo>
                  <a:cubicBezTo>
                    <a:pt x="619" y="124"/>
                    <a:pt x="619" y="124"/>
                    <a:pt x="619" y="123"/>
                  </a:cubicBezTo>
                  <a:close/>
                  <a:moveTo>
                    <a:pt x="618" y="125"/>
                  </a:moveTo>
                  <a:cubicBezTo>
                    <a:pt x="617" y="125"/>
                    <a:pt x="617" y="125"/>
                    <a:pt x="617" y="126"/>
                  </a:cubicBezTo>
                  <a:cubicBezTo>
                    <a:pt x="618" y="126"/>
                    <a:pt x="618" y="125"/>
                    <a:pt x="618" y="125"/>
                  </a:cubicBezTo>
                  <a:close/>
                  <a:moveTo>
                    <a:pt x="966" y="18"/>
                  </a:moveTo>
                  <a:cubicBezTo>
                    <a:pt x="967" y="18"/>
                    <a:pt x="967" y="17"/>
                    <a:pt x="967" y="17"/>
                  </a:cubicBezTo>
                  <a:cubicBezTo>
                    <a:pt x="967" y="17"/>
                    <a:pt x="966" y="17"/>
                    <a:pt x="966" y="18"/>
                  </a:cubicBezTo>
                  <a:close/>
                  <a:moveTo>
                    <a:pt x="615" y="128"/>
                  </a:moveTo>
                  <a:cubicBezTo>
                    <a:pt x="615" y="128"/>
                    <a:pt x="614" y="128"/>
                    <a:pt x="614" y="129"/>
                  </a:cubicBezTo>
                  <a:cubicBezTo>
                    <a:pt x="615" y="129"/>
                    <a:pt x="615" y="128"/>
                    <a:pt x="615" y="128"/>
                  </a:cubicBezTo>
                  <a:close/>
                  <a:moveTo>
                    <a:pt x="597" y="133"/>
                  </a:moveTo>
                  <a:cubicBezTo>
                    <a:pt x="596" y="132"/>
                    <a:pt x="596" y="132"/>
                    <a:pt x="595" y="133"/>
                  </a:cubicBezTo>
                  <a:cubicBezTo>
                    <a:pt x="596" y="133"/>
                    <a:pt x="596" y="133"/>
                    <a:pt x="597" y="133"/>
                  </a:cubicBezTo>
                  <a:close/>
                  <a:moveTo>
                    <a:pt x="759" y="39"/>
                  </a:moveTo>
                  <a:cubicBezTo>
                    <a:pt x="760" y="39"/>
                    <a:pt x="760" y="39"/>
                    <a:pt x="760" y="39"/>
                  </a:cubicBezTo>
                  <a:cubicBezTo>
                    <a:pt x="760" y="39"/>
                    <a:pt x="759" y="39"/>
                    <a:pt x="759" y="39"/>
                  </a:cubicBezTo>
                  <a:close/>
                  <a:moveTo>
                    <a:pt x="906" y="39"/>
                  </a:moveTo>
                  <a:cubicBezTo>
                    <a:pt x="906" y="39"/>
                    <a:pt x="907" y="39"/>
                    <a:pt x="907" y="40"/>
                  </a:cubicBezTo>
                  <a:cubicBezTo>
                    <a:pt x="907" y="39"/>
                    <a:pt x="907" y="39"/>
                    <a:pt x="906" y="39"/>
                  </a:cubicBezTo>
                  <a:close/>
                  <a:moveTo>
                    <a:pt x="1397" y="38"/>
                  </a:moveTo>
                  <a:cubicBezTo>
                    <a:pt x="1396" y="39"/>
                    <a:pt x="1396" y="39"/>
                    <a:pt x="1397" y="40"/>
                  </a:cubicBezTo>
                  <a:cubicBezTo>
                    <a:pt x="1397" y="39"/>
                    <a:pt x="1397" y="39"/>
                    <a:pt x="1397" y="38"/>
                  </a:cubicBezTo>
                  <a:close/>
                  <a:moveTo>
                    <a:pt x="659" y="49"/>
                  </a:moveTo>
                  <a:cubicBezTo>
                    <a:pt x="659" y="49"/>
                    <a:pt x="659" y="48"/>
                    <a:pt x="659" y="48"/>
                  </a:cubicBezTo>
                  <a:cubicBezTo>
                    <a:pt x="658" y="48"/>
                    <a:pt x="659" y="49"/>
                    <a:pt x="659" y="49"/>
                  </a:cubicBezTo>
                  <a:close/>
                  <a:moveTo>
                    <a:pt x="1149" y="39"/>
                  </a:moveTo>
                  <a:cubicBezTo>
                    <a:pt x="1149" y="39"/>
                    <a:pt x="1149" y="40"/>
                    <a:pt x="1149" y="40"/>
                  </a:cubicBezTo>
                  <a:cubicBezTo>
                    <a:pt x="1149" y="39"/>
                    <a:pt x="1149" y="39"/>
                    <a:pt x="1149" y="39"/>
                  </a:cubicBezTo>
                  <a:close/>
                  <a:moveTo>
                    <a:pt x="1581" y="39"/>
                  </a:moveTo>
                  <a:cubicBezTo>
                    <a:pt x="1581" y="39"/>
                    <a:pt x="1581" y="40"/>
                    <a:pt x="1581" y="40"/>
                  </a:cubicBezTo>
                  <a:cubicBezTo>
                    <a:pt x="1581" y="40"/>
                    <a:pt x="1581" y="39"/>
                    <a:pt x="1581" y="39"/>
                  </a:cubicBezTo>
                  <a:close/>
                  <a:moveTo>
                    <a:pt x="1749" y="39"/>
                  </a:moveTo>
                  <a:cubicBezTo>
                    <a:pt x="1749" y="39"/>
                    <a:pt x="1749" y="40"/>
                    <a:pt x="1749" y="40"/>
                  </a:cubicBezTo>
                  <a:cubicBezTo>
                    <a:pt x="1749" y="40"/>
                    <a:pt x="1749" y="39"/>
                    <a:pt x="1749" y="39"/>
                  </a:cubicBezTo>
                  <a:close/>
                  <a:moveTo>
                    <a:pt x="864" y="39"/>
                  </a:moveTo>
                  <a:cubicBezTo>
                    <a:pt x="864" y="40"/>
                    <a:pt x="865" y="40"/>
                    <a:pt x="865" y="40"/>
                  </a:cubicBezTo>
                  <a:cubicBezTo>
                    <a:pt x="865" y="40"/>
                    <a:pt x="865" y="39"/>
                    <a:pt x="864" y="39"/>
                  </a:cubicBezTo>
                  <a:close/>
                  <a:moveTo>
                    <a:pt x="1218" y="40"/>
                  </a:moveTo>
                  <a:cubicBezTo>
                    <a:pt x="1219" y="40"/>
                    <a:pt x="1219" y="40"/>
                    <a:pt x="1219" y="39"/>
                  </a:cubicBezTo>
                  <a:cubicBezTo>
                    <a:pt x="1219" y="39"/>
                    <a:pt x="1218" y="39"/>
                    <a:pt x="1218" y="40"/>
                  </a:cubicBezTo>
                  <a:close/>
                  <a:moveTo>
                    <a:pt x="1391" y="52"/>
                  </a:moveTo>
                  <a:cubicBezTo>
                    <a:pt x="1391" y="52"/>
                    <a:pt x="1390" y="52"/>
                    <a:pt x="1390" y="53"/>
                  </a:cubicBezTo>
                  <a:cubicBezTo>
                    <a:pt x="1391" y="53"/>
                    <a:pt x="1391" y="52"/>
                    <a:pt x="1391" y="52"/>
                  </a:cubicBezTo>
                  <a:close/>
                  <a:moveTo>
                    <a:pt x="1397" y="40"/>
                  </a:moveTo>
                  <a:cubicBezTo>
                    <a:pt x="1396" y="40"/>
                    <a:pt x="1396" y="41"/>
                    <a:pt x="1396" y="41"/>
                  </a:cubicBezTo>
                  <a:cubicBezTo>
                    <a:pt x="1397" y="41"/>
                    <a:pt x="1396" y="40"/>
                    <a:pt x="1397" y="40"/>
                  </a:cubicBezTo>
                  <a:close/>
                  <a:moveTo>
                    <a:pt x="831" y="41"/>
                  </a:moveTo>
                  <a:cubicBezTo>
                    <a:pt x="831" y="41"/>
                    <a:pt x="831" y="41"/>
                    <a:pt x="831" y="40"/>
                  </a:cubicBezTo>
                  <a:cubicBezTo>
                    <a:pt x="831" y="40"/>
                    <a:pt x="831" y="41"/>
                    <a:pt x="831" y="41"/>
                  </a:cubicBezTo>
                  <a:close/>
                  <a:moveTo>
                    <a:pt x="1112" y="42"/>
                  </a:moveTo>
                  <a:cubicBezTo>
                    <a:pt x="1113" y="42"/>
                    <a:pt x="1113" y="41"/>
                    <a:pt x="1113" y="41"/>
                  </a:cubicBezTo>
                  <a:cubicBezTo>
                    <a:pt x="1113" y="41"/>
                    <a:pt x="1112" y="41"/>
                    <a:pt x="1112" y="42"/>
                  </a:cubicBezTo>
                  <a:close/>
                  <a:moveTo>
                    <a:pt x="670" y="49"/>
                  </a:moveTo>
                  <a:cubicBezTo>
                    <a:pt x="670" y="49"/>
                    <a:pt x="670" y="49"/>
                    <a:pt x="670" y="50"/>
                  </a:cubicBezTo>
                  <a:cubicBezTo>
                    <a:pt x="670" y="50"/>
                    <a:pt x="670" y="49"/>
                    <a:pt x="670" y="49"/>
                  </a:cubicBezTo>
                  <a:close/>
                  <a:moveTo>
                    <a:pt x="1115" y="49"/>
                  </a:moveTo>
                  <a:cubicBezTo>
                    <a:pt x="1115" y="49"/>
                    <a:pt x="1114" y="49"/>
                    <a:pt x="1114" y="50"/>
                  </a:cubicBezTo>
                  <a:cubicBezTo>
                    <a:pt x="1115" y="49"/>
                    <a:pt x="1115" y="49"/>
                    <a:pt x="1115" y="49"/>
                  </a:cubicBezTo>
                  <a:close/>
                  <a:moveTo>
                    <a:pt x="1380" y="50"/>
                  </a:moveTo>
                  <a:cubicBezTo>
                    <a:pt x="1380" y="49"/>
                    <a:pt x="1380" y="49"/>
                    <a:pt x="1381" y="49"/>
                  </a:cubicBezTo>
                  <a:cubicBezTo>
                    <a:pt x="1380" y="49"/>
                    <a:pt x="1380" y="49"/>
                    <a:pt x="1380" y="50"/>
                  </a:cubicBezTo>
                  <a:close/>
                  <a:moveTo>
                    <a:pt x="607" y="132"/>
                  </a:moveTo>
                  <a:cubicBezTo>
                    <a:pt x="606" y="132"/>
                    <a:pt x="606" y="132"/>
                    <a:pt x="605" y="133"/>
                  </a:cubicBezTo>
                  <a:cubicBezTo>
                    <a:pt x="606" y="133"/>
                    <a:pt x="606" y="133"/>
                    <a:pt x="607" y="132"/>
                  </a:cubicBezTo>
                  <a:close/>
                  <a:moveTo>
                    <a:pt x="976" y="23"/>
                  </a:moveTo>
                  <a:cubicBezTo>
                    <a:pt x="976" y="24"/>
                    <a:pt x="975" y="24"/>
                    <a:pt x="975" y="24"/>
                  </a:cubicBezTo>
                  <a:cubicBezTo>
                    <a:pt x="976" y="24"/>
                    <a:pt x="976" y="24"/>
                    <a:pt x="976" y="23"/>
                  </a:cubicBezTo>
                  <a:close/>
                  <a:moveTo>
                    <a:pt x="553" y="42"/>
                  </a:moveTo>
                  <a:cubicBezTo>
                    <a:pt x="554" y="42"/>
                    <a:pt x="554" y="42"/>
                    <a:pt x="554" y="42"/>
                  </a:cubicBezTo>
                  <a:cubicBezTo>
                    <a:pt x="554" y="42"/>
                    <a:pt x="554" y="42"/>
                    <a:pt x="553" y="42"/>
                  </a:cubicBezTo>
                  <a:close/>
                  <a:moveTo>
                    <a:pt x="1725" y="56"/>
                  </a:moveTo>
                  <a:cubicBezTo>
                    <a:pt x="1726" y="56"/>
                    <a:pt x="1726" y="56"/>
                    <a:pt x="1726" y="56"/>
                  </a:cubicBezTo>
                  <a:cubicBezTo>
                    <a:pt x="1726" y="56"/>
                    <a:pt x="1725" y="56"/>
                    <a:pt x="1725" y="56"/>
                  </a:cubicBezTo>
                  <a:close/>
                  <a:moveTo>
                    <a:pt x="659" y="57"/>
                  </a:moveTo>
                  <a:cubicBezTo>
                    <a:pt x="659" y="57"/>
                    <a:pt x="659" y="56"/>
                    <a:pt x="659" y="56"/>
                  </a:cubicBezTo>
                  <a:cubicBezTo>
                    <a:pt x="659" y="56"/>
                    <a:pt x="658" y="57"/>
                    <a:pt x="659" y="57"/>
                  </a:cubicBezTo>
                  <a:close/>
                  <a:moveTo>
                    <a:pt x="829" y="56"/>
                  </a:moveTo>
                  <a:cubicBezTo>
                    <a:pt x="828" y="57"/>
                    <a:pt x="828" y="57"/>
                    <a:pt x="828" y="58"/>
                  </a:cubicBezTo>
                  <a:cubicBezTo>
                    <a:pt x="829" y="58"/>
                    <a:pt x="829" y="57"/>
                    <a:pt x="829" y="56"/>
                  </a:cubicBezTo>
                  <a:close/>
                  <a:moveTo>
                    <a:pt x="859" y="55"/>
                  </a:moveTo>
                  <a:cubicBezTo>
                    <a:pt x="859" y="54"/>
                    <a:pt x="859" y="54"/>
                    <a:pt x="858" y="53"/>
                  </a:cubicBezTo>
                  <a:cubicBezTo>
                    <a:pt x="858" y="54"/>
                    <a:pt x="858" y="54"/>
                    <a:pt x="859" y="55"/>
                  </a:cubicBezTo>
                  <a:close/>
                  <a:moveTo>
                    <a:pt x="1372" y="57"/>
                  </a:moveTo>
                  <a:cubicBezTo>
                    <a:pt x="1372" y="57"/>
                    <a:pt x="1372" y="57"/>
                    <a:pt x="1373" y="57"/>
                  </a:cubicBezTo>
                  <a:cubicBezTo>
                    <a:pt x="1372" y="57"/>
                    <a:pt x="1372" y="57"/>
                    <a:pt x="1372" y="57"/>
                  </a:cubicBezTo>
                  <a:close/>
                  <a:moveTo>
                    <a:pt x="578" y="58"/>
                  </a:moveTo>
                  <a:cubicBezTo>
                    <a:pt x="578" y="58"/>
                    <a:pt x="579" y="58"/>
                    <a:pt x="579" y="58"/>
                  </a:cubicBezTo>
                  <a:cubicBezTo>
                    <a:pt x="579" y="58"/>
                    <a:pt x="579" y="58"/>
                    <a:pt x="578" y="58"/>
                  </a:cubicBezTo>
                  <a:close/>
                  <a:moveTo>
                    <a:pt x="1208" y="59"/>
                  </a:moveTo>
                  <a:cubicBezTo>
                    <a:pt x="1208" y="59"/>
                    <a:pt x="1208" y="58"/>
                    <a:pt x="1208" y="58"/>
                  </a:cubicBezTo>
                  <a:cubicBezTo>
                    <a:pt x="1208" y="58"/>
                    <a:pt x="1208" y="59"/>
                    <a:pt x="1208" y="59"/>
                  </a:cubicBezTo>
                  <a:close/>
                  <a:moveTo>
                    <a:pt x="1289" y="58"/>
                  </a:moveTo>
                  <a:cubicBezTo>
                    <a:pt x="1289" y="59"/>
                    <a:pt x="1289" y="59"/>
                    <a:pt x="1289" y="60"/>
                  </a:cubicBezTo>
                  <a:cubicBezTo>
                    <a:pt x="1289" y="59"/>
                    <a:pt x="1289" y="59"/>
                    <a:pt x="1289" y="58"/>
                  </a:cubicBezTo>
                  <a:close/>
                  <a:moveTo>
                    <a:pt x="748" y="60"/>
                  </a:moveTo>
                  <a:cubicBezTo>
                    <a:pt x="748" y="60"/>
                    <a:pt x="748" y="59"/>
                    <a:pt x="748" y="59"/>
                  </a:cubicBezTo>
                  <a:cubicBezTo>
                    <a:pt x="748" y="59"/>
                    <a:pt x="748" y="60"/>
                    <a:pt x="748" y="60"/>
                  </a:cubicBezTo>
                  <a:close/>
                  <a:moveTo>
                    <a:pt x="670" y="50"/>
                  </a:moveTo>
                  <a:cubicBezTo>
                    <a:pt x="669" y="51"/>
                    <a:pt x="669" y="52"/>
                    <a:pt x="670" y="52"/>
                  </a:cubicBezTo>
                  <a:cubicBezTo>
                    <a:pt x="670" y="52"/>
                    <a:pt x="670" y="51"/>
                    <a:pt x="670" y="50"/>
                  </a:cubicBezTo>
                  <a:close/>
                  <a:moveTo>
                    <a:pt x="1737" y="59"/>
                  </a:moveTo>
                  <a:cubicBezTo>
                    <a:pt x="1736" y="59"/>
                    <a:pt x="1736" y="59"/>
                    <a:pt x="1736" y="60"/>
                  </a:cubicBezTo>
                  <a:cubicBezTo>
                    <a:pt x="1736" y="60"/>
                    <a:pt x="1736" y="60"/>
                    <a:pt x="1737" y="59"/>
                  </a:cubicBezTo>
                  <a:close/>
                  <a:moveTo>
                    <a:pt x="580" y="59"/>
                  </a:moveTo>
                  <a:cubicBezTo>
                    <a:pt x="580" y="60"/>
                    <a:pt x="581" y="60"/>
                    <a:pt x="581" y="60"/>
                  </a:cubicBezTo>
                  <a:cubicBezTo>
                    <a:pt x="581" y="60"/>
                    <a:pt x="581" y="59"/>
                    <a:pt x="580" y="59"/>
                  </a:cubicBezTo>
                  <a:close/>
                  <a:moveTo>
                    <a:pt x="1208" y="61"/>
                  </a:moveTo>
                  <a:cubicBezTo>
                    <a:pt x="1208" y="60"/>
                    <a:pt x="1208" y="60"/>
                    <a:pt x="1208" y="59"/>
                  </a:cubicBezTo>
                  <a:cubicBezTo>
                    <a:pt x="1207" y="60"/>
                    <a:pt x="1208" y="60"/>
                    <a:pt x="1208" y="61"/>
                  </a:cubicBezTo>
                  <a:close/>
                  <a:moveTo>
                    <a:pt x="1666" y="60"/>
                  </a:moveTo>
                  <a:cubicBezTo>
                    <a:pt x="1666" y="60"/>
                    <a:pt x="1667" y="61"/>
                    <a:pt x="1667" y="61"/>
                  </a:cubicBezTo>
                  <a:cubicBezTo>
                    <a:pt x="1667" y="60"/>
                    <a:pt x="1666" y="60"/>
                    <a:pt x="1666" y="60"/>
                  </a:cubicBezTo>
                  <a:close/>
                  <a:moveTo>
                    <a:pt x="1719" y="61"/>
                  </a:moveTo>
                  <a:cubicBezTo>
                    <a:pt x="1720" y="61"/>
                    <a:pt x="1720" y="60"/>
                    <a:pt x="1720" y="60"/>
                  </a:cubicBezTo>
                  <a:cubicBezTo>
                    <a:pt x="1720" y="60"/>
                    <a:pt x="1719" y="60"/>
                    <a:pt x="1719" y="61"/>
                  </a:cubicBezTo>
                  <a:close/>
                  <a:moveTo>
                    <a:pt x="1383" y="60"/>
                  </a:moveTo>
                  <a:cubicBezTo>
                    <a:pt x="1382" y="60"/>
                    <a:pt x="1382" y="61"/>
                    <a:pt x="1382" y="61"/>
                  </a:cubicBezTo>
                  <a:cubicBezTo>
                    <a:pt x="1382" y="61"/>
                    <a:pt x="1382" y="61"/>
                    <a:pt x="1383" y="60"/>
                  </a:cubicBezTo>
                  <a:close/>
                  <a:moveTo>
                    <a:pt x="1366" y="62"/>
                  </a:moveTo>
                  <a:cubicBezTo>
                    <a:pt x="1366" y="61"/>
                    <a:pt x="1367" y="61"/>
                    <a:pt x="1367" y="61"/>
                  </a:cubicBezTo>
                  <a:cubicBezTo>
                    <a:pt x="1366" y="61"/>
                    <a:pt x="1366" y="61"/>
                    <a:pt x="1366" y="62"/>
                  </a:cubicBezTo>
                  <a:close/>
                  <a:moveTo>
                    <a:pt x="1550" y="62"/>
                  </a:moveTo>
                  <a:cubicBezTo>
                    <a:pt x="1550" y="62"/>
                    <a:pt x="1550" y="62"/>
                    <a:pt x="1551" y="61"/>
                  </a:cubicBezTo>
                  <a:cubicBezTo>
                    <a:pt x="1550" y="61"/>
                    <a:pt x="1550" y="61"/>
                    <a:pt x="1550" y="62"/>
                  </a:cubicBezTo>
                  <a:close/>
                  <a:moveTo>
                    <a:pt x="1566" y="61"/>
                  </a:moveTo>
                  <a:cubicBezTo>
                    <a:pt x="1566" y="61"/>
                    <a:pt x="1565" y="61"/>
                    <a:pt x="1565" y="62"/>
                  </a:cubicBezTo>
                  <a:cubicBezTo>
                    <a:pt x="1566" y="62"/>
                    <a:pt x="1566" y="62"/>
                    <a:pt x="1566" y="61"/>
                  </a:cubicBezTo>
                  <a:close/>
                  <a:moveTo>
                    <a:pt x="1718" y="62"/>
                  </a:moveTo>
                  <a:cubicBezTo>
                    <a:pt x="1718" y="62"/>
                    <a:pt x="1719" y="62"/>
                    <a:pt x="1719" y="61"/>
                  </a:cubicBezTo>
                  <a:cubicBezTo>
                    <a:pt x="1718" y="61"/>
                    <a:pt x="1718" y="61"/>
                    <a:pt x="1718" y="62"/>
                  </a:cubicBezTo>
                  <a:close/>
                  <a:moveTo>
                    <a:pt x="1456" y="10"/>
                  </a:moveTo>
                  <a:cubicBezTo>
                    <a:pt x="1456" y="10"/>
                    <a:pt x="1456" y="10"/>
                    <a:pt x="1457" y="10"/>
                  </a:cubicBezTo>
                  <a:cubicBezTo>
                    <a:pt x="1457" y="10"/>
                    <a:pt x="1456" y="10"/>
                    <a:pt x="1456" y="10"/>
                  </a:cubicBezTo>
                  <a:close/>
                  <a:moveTo>
                    <a:pt x="1734" y="61"/>
                  </a:moveTo>
                  <a:cubicBezTo>
                    <a:pt x="1734" y="61"/>
                    <a:pt x="1733" y="61"/>
                    <a:pt x="1733" y="62"/>
                  </a:cubicBezTo>
                  <a:cubicBezTo>
                    <a:pt x="1734" y="62"/>
                    <a:pt x="1734" y="62"/>
                    <a:pt x="1734" y="61"/>
                  </a:cubicBezTo>
                  <a:close/>
                  <a:moveTo>
                    <a:pt x="1119" y="45"/>
                  </a:moveTo>
                  <a:cubicBezTo>
                    <a:pt x="1118" y="45"/>
                    <a:pt x="1118" y="45"/>
                    <a:pt x="1118" y="46"/>
                  </a:cubicBezTo>
                  <a:cubicBezTo>
                    <a:pt x="1118" y="46"/>
                    <a:pt x="1119" y="46"/>
                    <a:pt x="1119" y="45"/>
                  </a:cubicBezTo>
                  <a:close/>
                  <a:moveTo>
                    <a:pt x="1365" y="63"/>
                  </a:moveTo>
                  <a:cubicBezTo>
                    <a:pt x="1365" y="62"/>
                    <a:pt x="1365" y="62"/>
                    <a:pt x="1366" y="62"/>
                  </a:cubicBezTo>
                  <a:cubicBezTo>
                    <a:pt x="1365" y="62"/>
                    <a:pt x="1365" y="62"/>
                    <a:pt x="1365" y="63"/>
                  </a:cubicBezTo>
                  <a:close/>
                  <a:moveTo>
                    <a:pt x="583" y="62"/>
                  </a:moveTo>
                  <a:cubicBezTo>
                    <a:pt x="583" y="63"/>
                    <a:pt x="584" y="63"/>
                    <a:pt x="584" y="63"/>
                  </a:cubicBezTo>
                  <a:cubicBezTo>
                    <a:pt x="584" y="63"/>
                    <a:pt x="584" y="62"/>
                    <a:pt x="583" y="62"/>
                  </a:cubicBezTo>
                  <a:close/>
                  <a:moveTo>
                    <a:pt x="1581" y="25"/>
                  </a:moveTo>
                  <a:cubicBezTo>
                    <a:pt x="1581" y="25"/>
                    <a:pt x="1581" y="26"/>
                    <a:pt x="1581" y="26"/>
                  </a:cubicBezTo>
                  <a:cubicBezTo>
                    <a:pt x="1581" y="26"/>
                    <a:pt x="1582" y="25"/>
                    <a:pt x="1581" y="25"/>
                  </a:cubicBezTo>
                  <a:close/>
                  <a:moveTo>
                    <a:pt x="1548" y="63"/>
                  </a:moveTo>
                  <a:cubicBezTo>
                    <a:pt x="1549" y="63"/>
                    <a:pt x="1549" y="63"/>
                    <a:pt x="1549" y="62"/>
                  </a:cubicBezTo>
                  <a:cubicBezTo>
                    <a:pt x="1549" y="62"/>
                    <a:pt x="1548" y="62"/>
                    <a:pt x="1548" y="63"/>
                  </a:cubicBezTo>
                  <a:close/>
                  <a:moveTo>
                    <a:pt x="1668" y="62"/>
                  </a:moveTo>
                  <a:cubicBezTo>
                    <a:pt x="1668" y="63"/>
                    <a:pt x="1669" y="63"/>
                    <a:pt x="1669" y="63"/>
                  </a:cubicBezTo>
                  <a:cubicBezTo>
                    <a:pt x="1669" y="63"/>
                    <a:pt x="1669" y="62"/>
                    <a:pt x="1668" y="62"/>
                  </a:cubicBezTo>
                  <a:close/>
                  <a:moveTo>
                    <a:pt x="964" y="44"/>
                  </a:moveTo>
                  <a:cubicBezTo>
                    <a:pt x="963" y="44"/>
                    <a:pt x="963" y="45"/>
                    <a:pt x="963" y="45"/>
                  </a:cubicBezTo>
                  <a:cubicBezTo>
                    <a:pt x="964" y="45"/>
                    <a:pt x="964" y="44"/>
                    <a:pt x="964" y="44"/>
                  </a:cubicBezTo>
                  <a:close/>
                  <a:moveTo>
                    <a:pt x="1749" y="25"/>
                  </a:moveTo>
                  <a:cubicBezTo>
                    <a:pt x="1749" y="25"/>
                    <a:pt x="1749" y="26"/>
                    <a:pt x="1749" y="26"/>
                  </a:cubicBezTo>
                  <a:cubicBezTo>
                    <a:pt x="1749" y="26"/>
                    <a:pt x="1750" y="25"/>
                    <a:pt x="1749" y="25"/>
                  </a:cubicBezTo>
                  <a:close/>
                  <a:moveTo>
                    <a:pt x="1716" y="63"/>
                  </a:moveTo>
                  <a:cubicBezTo>
                    <a:pt x="1717" y="63"/>
                    <a:pt x="1717" y="63"/>
                    <a:pt x="1717" y="62"/>
                  </a:cubicBezTo>
                  <a:cubicBezTo>
                    <a:pt x="1717" y="62"/>
                    <a:pt x="1717" y="62"/>
                    <a:pt x="1716" y="63"/>
                  </a:cubicBezTo>
                  <a:close/>
                  <a:moveTo>
                    <a:pt x="1036" y="45"/>
                  </a:moveTo>
                  <a:cubicBezTo>
                    <a:pt x="1037" y="45"/>
                    <a:pt x="1037" y="44"/>
                    <a:pt x="1037" y="44"/>
                  </a:cubicBezTo>
                  <a:cubicBezTo>
                    <a:pt x="1036" y="44"/>
                    <a:pt x="1036" y="44"/>
                    <a:pt x="1036" y="45"/>
                  </a:cubicBezTo>
                  <a:close/>
                  <a:moveTo>
                    <a:pt x="1571" y="10"/>
                  </a:moveTo>
                  <a:cubicBezTo>
                    <a:pt x="1571" y="10"/>
                    <a:pt x="1571" y="11"/>
                    <a:pt x="1572" y="11"/>
                  </a:cubicBezTo>
                  <a:cubicBezTo>
                    <a:pt x="1572" y="10"/>
                    <a:pt x="1571" y="10"/>
                    <a:pt x="1571" y="10"/>
                  </a:cubicBezTo>
                  <a:close/>
                  <a:moveTo>
                    <a:pt x="1213" y="46"/>
                  </a:moveTo>
                  <a:cubicBezTo>
                    <a:pt x="1213" y="46"/>
                    <a:pt x="1214" y="46"/>
                    <a:pt x="1214" y="45"/>
                  </a:cubicBezTo>
                  <a:cubicBezTo>
                    <a:pt x="1213" y="45"/>
                    <a:pt x="1213" y="46"/>
                    <a:pt x="1213" y="46"/>
                  </a:cubicBezTo>
                  <a:close/>
                  <a:moveTo>
                    <a:pt x="901" y="56"/>
                  </a:moveTo>
                  <a:cubicBezTo>
                    <a:pt x="901" y="55"/>
                    <a:pt x="901" y="54"/>
                    <a:pt x="901" y="54"/>
                  </a:cubicBezTo>
                  <a:cubicBezTo>
                    <a:pt x="901" y="55"/>
                    <a:pt x="901" y="55"/>
                    <a:pt x="901" y="56"/>
                  </a:cubicBezTo>
                  <a:close/>
                  <a:moveTo>
                    <a:pt x="1363" y="64"/>
                  </a:moveTo>
                  <a:cubicBezTo>
                    <a:pt x="1364" y="64"/>
                    <a:pt x="1364" y="63"/>
                    <a:pt x="1364" y="63"/>
                  </a:cubicBezTo>
                  <a:cubicBezTo>
                    <a:pt x="1364" y="63"/>
                    <a:pt x="1363" y="63"/>
                    <a:pt x="1363" y="64"/>
                  </a:cubicBezTo>
                  <a:close/>
                  <a:moveTo>
                    <a:pt x="1381" y="19"/>
                  </a:moveTo>
                  <a:cubicBezTo>
                    <a:pt x="1380" y="18"/>
                    <a:pt x="1380" y="18"/>
                    <a:pt x="1379" y="18"/>
                  </a:cubicBezTo>
                  <a:cubicBezTo>
                    <a:pt x="1380" y="18"/>
                    <a:pt x="1380" y="19"/>
                    <a:pt x="1381" y="19"/>
                  </a:cubicBezTo>
                  <a:close/>
                  <a:moveTo>
                    <a:pt x="1547" y="64"/>
                  </a:moveTo>
                  <a:cubicBezTo>
                    <a:pt x="1547" y="64"/>
                    <a:pt x="1548" y="64"/>
                    <a:pt x="1548" y="63"/>
                  </a:cubicBezTo>
                  <a:cubicBezTo>
                    <a:pt x="1547" y="63"/>
                    <a:pt x="1547" y="63"/>
                    <a:pt x="1547" y="64"/>
                  </a:cubicBezTo>
                  <a:close/>
                  <a:moveTo>
                    <a:pt x="1715" y="64"/>
                  </a:moveTo>
                  <a:cubicBezTo>
                    <a:pt x="1715" y="64"/>
                    <a:pt x="1716" y="64"/>
                    <a:pt x="1716" y="63"/>
                  </a:cubicBezTo>
                  <a:cubicBezTo>
                    <a:pt x="1716" y="63"/>
                    <a:pt x="1715" y="63"/>
                    <a:pt x="1715" y="64"/>
                  </a:cubicBezTo>
                  <a:close/>
                  <a:moveTo>
                    <a:pt x="585" y="64"/>
                  </a:moveTo>
                  <a:cubicBezTo>
                    <a:pt x="585" y="64"/>
                    <a:pt x="585" y="65"/>
                    <a:pt x="585" y="65"/>
                  </a:cubicBezTo>
                  <a:cubicBezTo>
                    <a:pt x="585" y="64"/>
                    <a:pt x="585" y="64"/>
                    <a:pt x="585" y="64"/>
                  </a:cubicBezTo>
                  <a:close/>
                  <a:moveTo>
                    <a:pt x="805" y="54"/>
                  </a:moveTo>
                  <a:cubicBezTo>
                    <a:pt x="805" y="55"/>
                    <a:pt x="805" y="55"/>
                    <a:pt x="805" y="56"/>
                  </a:cubicBezTo>
                  <a:cubicBezTo>
                    <a:pt x="805" y="55"/>
                    <a:pt x="805" y="55"/>
                    <a:pt x="805" y="54"/>
                  </a:cubicBezTo>
                  <a:close/>
                  <a:moveTo>
                    <a:pt x="1360" y="66"/>
                  </a:moveTo>
                  <a:cubicBezTo>
                    <a:pt x="1360" y="66"/>
                    <a:pt x="1361" y="66"/>
                    <a:pt x="1361" y="65"/>
                  </a:cubicBezTo>
                  <a:cubicBezTo>
                    <a:pt x="1360" y="65"/>
                    <a:pt x="1360" y="66"/>
                    <a:pt x="1360" y="66"/>
                  </a:cubicBezTo>
                  <a:close/>
                  <a:moveTo>
                    <a:pt x="1729" y="65"/>
                  </a:moveTo>
                  <a:cubicBezTo>
                    <a:pt x="1728" y="65"/>
                    <a:pt x="1728" y="66"/>
                    <a:pt x="1728" y="66"/>
                  </a:cubicBezTo>
                  <a:cubicBezTo>
                    <a:pt x="1728" y="66"/>
                    <a:pt x="1728" y="66"/>
                    <a:pt x="1729" y="65"/>
                  </a:cubicBezTo>
                  <a:close/>
                  <a:moveTo>
                    <a:pt x="1712" y="66"/>
                  </a:moveTo>
                  <a:cubicBezTo>
                    <a:pt x="1712" y="66"/>
                    <a:pt x="1713" y="66"/>
                    <a:pt x="1713" y="66"/>
                  </a:cubicBezTo>
                  <a:cubicBezTo>
                    <a:pt x="1712" y="66"/>
                    <a:pt x="1712" y="66"/>
                    <a:pt x="1712" y="66"/>
                  </a:cubicBezTo>
                  <a:close/>
                  <a:moveTo>
                    <a:pt x="537" y="27"/>
                  </a:moveTo>
                  <a:cubicBezTo>
                    <a:pt x="537" y="26"/>
                    <a:pt x="537" y="26"/>
                    <a:pt x="537" y="25"/>
                  </a:cubicBezTo>
                  <a:cubicBezTo>
                    <a:pt x="537" y="26"/>
                    <a:pt x="537" y="26"/>
                    <a:pt x="537" y="27"/>
                  </a:cubicBezTo>
                  <a:close/>
                  <a:moveTo>
                    <a:pt x="1358" y="68"/>
                  </a:moveTo>
                  <a:cubicBezTo>
                    <a:pt x="1359" y="67"/>
                    <a:pt x="1359" y="67"/>
                    <a:pt x="1359" y="67"/>
                  </a:cubicBezTo>
                  <a:cubicBezTo>
                    <a:pt x="1359" y="67"/>
                    <a:pt x="1358" y="67"/>
                    <a:pt x="1358" y="68"/>
                  </a:cubicBezTo>
                  <a:close/>
                  <a:moveTo>
                    <a:pt x="1351" y="11"/>
                  </a:moveTo>
                  <a:cubicBezTo>
                    <a:pt x="1351" y="11"/>
                    <a:pt x="1351" y="11"/>
                    <a:pt x="1352" y="11"/>
                  </a:cubicBezTo>
                  <a:cubicBezTo>
                    <a:pt x="1351" y="11"/>
                    <a:pt x="1351" y="11"/>
                    <a:pt x="1351" y="11"/>
                  </a:cubicBezTo>
                  <a:close/>
                  <a:moveTo>
                    <a:pt x="1542" y="68"/>
                  </a:moveTo>
                  <a:cubicBezTo>
                    <a:pt x="1542" y="68"/>
                    <a:pt x="1542" y="68"/>
                    <a:pt x="1543" y="67"/>
                  </a:cubicBezTo>
                  <a:cubicBezTo>
                    <a:pt x="1542" y="67"/>
                    <a:pt x="1542" y="68"/>
                    <a:pt x="1542" y="68"/>
                  </a:cubicBezTo>
                  <a:close/>
                  <a:moveTo>
                    <a:pt x="1457" y="11"/>
                  </a:moveTo>
                  <a:cubicBezTo>
                    <a:pt x="1457" y="11"/>
                    <a:pt x="1458" y="11"/>
                    <a:pt x="1458" y="11"/>
                  </a:cubicBezTo>
                  <a:cubicBezTo>
                    <a:pt x="1458" y="11"/>
                    <a:pt x="1458" y="11"/>
                    <a:pt x="1457" y="11"/>
                  </a:cubicBezTo>
                  <a:close/>
                  <a:moveTo>
                    <a:pt x="1660" y="68"/>
                  </a:moveTo>
                  <a:cubicBezTo>
                    <a:pt x="1660" y="68"/>
                    <a:pt x="1659" y="68"/>
                    <a:pt x="1659" y="67"/>
                  </a:cubicBezTo>
                  <a:cubicBezTo>
                    <a:pt x="1659" y="68"/>
                    <a:pt x="1659" y="68"/>
                    <a:pt x="1660" y="68"/>
                  </a:cubicBezTo>
                  <a:close/>
                  <a:moveTo>
                    <a:pt x="1038" y="43"/>
                  </a:moveTo>
                  <a:cubicBezTo>
                    <a:pt x="1038" y="43"/>
                    <a:pt x="1038" y="42"/>
                    <a:pt x="1038" y="42"/>
                  </a:cubicBezTo>
                  <a:cubicBezTo>
                    <a:pt x="1038" y="42"/>
                    <a:pt x="1038" y="43"/>
                    <a:pt x="1038" y="43"/>
                  </a:cubicBezTo>
                  <a:close/>
                  <a:moveTo>
                    <a:pt x="952" y="69"/>
                  </a:moveTo>
                  <a:cubicBezTo>
                    <a:pt x="952" y="69"/>
                    <a:pt x="952" y="68"/>
                    <a:pt x="952" y="68"/>
                  </a:cubicBezTo>
                  <a:cubicBezTo>
                    <a:pt x="952" y="68"/>
                    <a:pt x="951" y="69"/>
                    <a:pt x="952" y="69"/>
                  </a:cubicBezTo>
                  <a:close/>
                  <a:moveTo>
                    <a:pt x="1373" y="68"/>
                  </a:moveTo>
                  <a:cubicBezTo>
                    <a:pt x="1372" y="68"/>
                    <a:pt x="1372" y="68"/>
                    <a:pt x="1372" y="68"/>
                  </a:cubicBezTo>
                  <a:cubicBezTo>
                    <a:pt x="1372" y="68"/>
                    <a:pt x="1373" y="68"/>
                    <a:pt x="1373" y="68"/>
                  </a:cubicBezTo>
                  <a:close/>
                  <a:moveTo>
                    <a:pt x="1557" y="68"/>
                  </a:moveTo>
                  <a:cubicBezTo>
                    <a:pt x="1556" y="68"/>
                    <a:pt x="1556" y="68"/>
                    <a:pt x="1556" y="69"/>
                  </a:cubicBezTo>
                  <a:cubicBezTo>
                    <a:pt x="1556" y="69"/>
                    <a:pt x="1556" y="69"/>
                    <a:pt x="1557" y="68"/>
                  </a:cubicBezTo>
                  <a:close/>
                  <a:moveTo>
                    <a:pt x="1356" y="69"/>
                  </a:moveTo>
                  <a:cubicBezTo>
                    <a:pt x="1357" y="69"/>
                    <a:pt x="1357" y="69"/>
                    <a:pt x="1357" y="68"/>
                  </a:cubicBezTo>
                  <a:cubicBezTo>
                    <a:pt x="1357" y="68"/>
                    <a:pt x="1356" y="69"/>
                    <a:pt x="1356" y="69"/>
                  </a:cubicBezTo>
                  <a:close/>
                  <a:moveTo>
                    <a:pt x="1423" y="12"/>
                  </a:moveTo>
                  <a:cubicBezTo>
                    <a:pt x="1424" y="12"/>
                    <a:pt x="1424" y="11"/>
                    <a:pt x="1424" y="11"/>
                  </a:cubicBezTo>
                  <a:cubicBezTo>
                    <a:pt x="1424" y="11"/>
                    <a:pt x="1423" y="11"/>
                    <a:pt x="1423" y="12"/>
                  </a:cubicBezTo>
                  <a:close/>
                  <a:moveTo>
                    <a:pt x="692" y="69"/>
                  </a:moveTo>
                  <a:cubicBezTo>
                    <a:pt x="692" y="69"/>
                    <a:pt x="693" y="69"/>
                    <a:pt x="693" y="70"/>
                  </a:cubicBezTo>
                  <a:cubicBezTo>
                    <a:pt x="693" y="69"/>
                    <a:pt x="692" y="69"/>
                    <a:pt x="692" y="69"/>
                  </a:cubicBezTo>
                  <a:close/>
                  <a:moveTo>
                    <a:pt x="1540" y="70"/>
                  </a:moveTo>
                  <a:cubicBezTo>
                    <a:pt x="1540" y="70"/>
                    <a:pt x="1540" y="70"/>
                    <a:pt x="1541" y="69"/>
                  </a:cubicBezTo>
                  <a:cubicBezTo>
                    <a:pt x="1540" y="69"/>
                    <a:pt x="1540" y="69"/>
                    <a:pt x="1540" y="70"/>
                  </a:cubicBezTo>
                  <a:close/>
                  <a:moveTo>
                    <a:pt x="1708" y="70"/>
                  </a:moveTo>
                  <a:cubicBezTo>
                    <a:pt x="1708" y="70"/>
                    <a:pt x="1709" y="70"/>
                    <a:pt x="1709" y="69"/>
                  </a:cubicBezTo>
                  <a:cubicBezTo>
                    <a:pt x="1708" y="69"/>
                    <a:pt x="1708" y="69"/>
                    <a:pt x="1708" y="70"/>
                  </a:cubicBezTo>
                  <a:close/>
                  <a:moveTo>
                    <a:pt x="1367" y="72"/>
                  </a:moveTo>
                  <a:cubicBezTo>
                    <a:pt x="1367" y="72"/>
                    <a:pt x="1366" y="72"/>
                    <a:pt x="1366" y="73"/>
                  </a:cubicBezTo>
                  <a:cubicBezTo>
                    <a:pt x="1367" y="73"/>
                    <a:pt x="1367" y="72"/>
                    <a:pt x="1367" y="72"/>
                  </a:cubicBezTo>
                  <a:close/>
                  <a:moveTo>
                    <a:pt x="868" y="45"/>
                  </a:moveTo>
                  <a:cubicBezTo>
                    <a:pt x="868" y="46"/>
                    <a:pt x="868" y="46"/>
                    <a:pt x="868" y="46"/>
                  </a:cubicBezTo>
                  <a:cubicBezTo>
                    <a:pt x="868" y="46"/>
                    <a:pt x="868" y="46"/>
                    <a:pt x="869" y="46"/>
                  </a:cubicBezTo>
                  <a:cubicBezTo>
                    <a:pt x="868" y="45"/>
                    <a:pt x="868" y="45"/>
                    <a:pt x="868" y="45"/>
                  </a:cubicBezTo>
                  <a:close/>
                  <a:moveTo>
                    <a:pt x="1740" y="11"/>
                  </a:moveTo>
                  <a:cubicBezTo>
                    <a:pt x="1741" y="11"/>
                    <a:pt x="1741" y="12"/>
                    <a:pt x="1741" y="12"/>
                  </a:cubicBezTo>
                  <a:cubicBezTo>
                    <a:pt x="1741" y="11"/>
                    <a:pt x="1741" y="11"/>
                    <a:pt x="1740" y="11"/>
                  </a:cubicBezTo>
                  <a:close/>
                  <a:moveTo>
                    <a:pt x="912" y="50"/>
                  </a:moveTo>
                  <a:cubicBezTo>
                    <a:pt x="912" y="50"/>
                    <a:pt x="912" y="51"/>
                    <a:pt x="912" y="51"/>
                  </a:cubicBezTo>
                  <a:cubicBezTo>
                    <a:pt x="912" y="51"/>
                    <a:pt x="912" y="50"/>
                    <a:pt x="912" y="50"/>
                  </a:cubicBezTo>
                  <a:close/>
                  <a:moveTo>
                    <a:pt x="1551" y="72"/>
                  </a:moveTo>
                  <a:cubicBezTo>
                    <a:pt x="1551" y="72"/>
                    <a:pt x="1550" y="73"/>
                    <a:pt x="1550" y="73"/>
                  </a:cubicBezTo>
                  <a:cubicBezTo>
                    <a:pt x="1551" y="73"/>
                    <a:pt x="1551" y="73"/>
                    <a:pt x="1551" y="72"/>
                  </a:cubicBezTo>
                  <a:close/>
                  <a:moveTo>
                    <a:pt x="1389" y="11"/>
                  </a:moveTo>
                  <a:cubicBezTo>
                    <a:pt x="1389" y="12"/>
                    <a:pt x="1389" y="12"/>
                    <a:pt x="1389" y="12"/>
                  </a:cubicBezTo>
                  <a:cubicBezTo>
                    <a:pt x="1389" y="12"/>
                    <a:pt x="1389" y="11"/>
                    <a:pt x="1389" y="11"/>
                  </a:cubicBezTo>
                  <a:close/>
                  <a:moveTo>
                    <a:pt x="1719" y="72"/>
                  </a:moveTo>
                  <a:cubicBezTo>
                    <a:pt x="1719" y="72"/>
                    <a:pt x="1718" y="73"/>
                    <a:pt x="1718" y="73"/>
                  </a:cubicBezTo>
                  <a:cubicBezTo>
                    <a:pt x="1719" y="73"/>
                    <a:pt x="1719" y="73"/>
                    <a:pt x="1719" y="72"/>
                  </a:cubicBezTo>
                  <a:close/>
                  <a:moveTo>
                    <a:pt x="1296" y="36"/>
                  </a:moveTo>
                  <a:cubicBezTo>
                    <a:pt x="1296" y="36"/>
                    <a:pt x="1296" y="36"/>
                    <a:pt x="1297" y="36"/>
                  </a:cubicBezTo>
                  <a:cubicBezTo>
                    <a:pt x="1296" y="36"/>
                    <a:pt x="1296" y="36"/>
                    <a:pt x="1296" y="36"/>
                  </a:cubicBezTo>
                  <a:close/>
                  <a:moveTo>
                    <a:pt x="1469" y="73"/>
                  </a:moveTo>
                  <a:cubicBezTo>
                    <a:pt x="1469" y="73"/>
                    <a:pt x="1469" y="74"/>
                    <a:pt x="1469" y="74"/>
                  </a:cubicBezTo>
                  <a:cubicBezTo>
                    <a:pt x="1469" y="74"/>
                    <a:pt x="1469" y="73"/>
                    <a:pt x="1469" y="73"/>
                  </a:cubicBezTo>
                  <a:close/>
                  <a:moveTo>
                    <a:pt x="963" y="45"/>
                  </a:moveTo>
                  <a:cubicBezTo>
                    <a:pt x="963" y="46"/>
                    <a:pt x="963" y="46"/>
                    <a:pt x="963" y="47"/>
                  </a:cubicBezTo>
                  <a:cubicBezTo>
                    <a:pt x="964" y="46"/>
                    <a:pt x="963" y="46"/>
                    <a:pt x="963" y="45"/>
                  </a:cubicBezTo>
                  <a:close/>
                  <a:moveTo>
                    <a:pt x="687" y="43"/>
                  </a:moveTo>
                  <a:cubicBezTo>
                    <a:pt x="687" y="42"/>
                    <a:pt x="686" y="42"/>
                    <a:pt x="686" y="42"/>
                  </a:cubicBezTo>
                  <a:cubicBezTo>
                    <a:pt x="686" y="43"/>
                    <a:pt x="687" y="43"/>
                    <a:pt x="687" y="43"/>
                  </a:cubicBezTo>
                  <a:close/>
                  <a:moveTo>
                    <a:pt x="545" y="12"/>
                  </a:moveTo>
                  <a:cubicBezTo>
                    <a:pt x="546" y="12"/>
                    <a:pt x="546" y="12"/>
                    <a:pt x="546" y="12"/>
                  </a:cubicBezTo>
                  <a:cubicBezTo>
                    <a:pt x="546" y="12"/>
                    <a:pt x="546" y="12"/>
                    <a:pt x="545" y="12"/>
                  </a:cubicBezTo>
                  <a:close/>
                  <a:moveTo>
                    <a:pt x="1549" y="74"/>
                  </a:moveTo>
                  <a:cubicBezTo>
                    <a:pt x="1549" y="74"/>
                    <a:pt x="1549" y="74"/>
                    <a:pt x="1548" y="74"/>
                  </a:cubicBezTo>
                  <a:cubicBezTo>
                    <a:pt x="1549" y="74"/>
                    <a:pt x="1549" y="74"/>
                    <a:pt x="1549" y="74"/>
                  </a:cubicBezTo>
                  <a:close/>
                  <a:moveTo>
                    <a:pt x="1411" y="75"/>
                  </a:moveTo>
                  <a:cubicBezTo>
                    <a:pt x="1411" y="75"/>
                    <a:pt x="1411" y="74"/>
                    <a:pt x="1411" y="74"/>
                  </a:cubicBezTo>
                  <a:cubicBezTo>
                    <a:pt x="1411" y="74"/>
                    <a:pt x="1411" y="75"/>
                    <a:pt x="1411" y="75"/>
                  </a:cubicBezTo>
                  <a:close/>
                  <a:moveTo>
                    <a:pt x="1364" y="75"/>
                  </a:moveTo>
                  <a:cubicBezTo>
                    <a:pt x="1363" y="75"/>
                    <a:pt x="1363" y="75"/>
                    <a:pt x="1363" y="75"/>
                  </a:cubicBezTo>
                  <a:cubicBezTo>
                    <a:pt x="1363" y="75"/>
                    <a:pt x="1364" y="75"/>
                    <a:pt x="1364" y="75"/>
                  </a:cubicBezTo>
                  <a:close/>
                  <a:moveTo>
                    <a:pt x="835" y="37"/>
                  </a:moveTo>
                  <a:cubicBezTo>
                    <a:pt x="836" y="37"/>
                    <a:pt x="836" y="36"/>
                    <a:pt x="836" y="36"/>
                  </a:cubicBezTo>
                  <a:cubicBezTo>
                    <a:pt x="836" y="36"/>
                    <a:pt x="835" y="36"/>
                    <a:pt x="835" y="37"/>
                  </a:cubicBezTo>
                  <a:close/>
                  <a:moveTo>
                    <a:pt x="1534" y="76"/>
                  </a:moveTo>
                  <a:cubicBezTo>
                    <a:pt x="1534" y="76"/>
                    <a:pt x="1534" y="76"/>
                    <a:pt x="1534" y="75"/>
                  </a:cubicBezTo>
                  <a:cubicBezTo>
                    <a:pt x="1534" y="75"/>
                    <a:pt x="1534" y="76"/>
                    <a:pt x="1534" y="76"/>
                  </a:cubicBezTo>
                  <a:close/>
                  <a:moveTo>
                    <a:pt x="972" y="27"/>
                  </a:moveTo>
                  <a:cubicBezTo>
                    <a:pt x="972" y="27"/>
                    <a:pt x="972" y="28"/>
                    <a:pt x="971" y="28"/>
                  </a:cubicBezTo>
                  <a:cubicBezTo>
                    <a:pt x="972" y="28"/>
                    <a:pt x="972" y="28"/>
                    <a:pt x="972" y="27"/>
                  </a:cubicBezTo>
                  <a:close/>
                  <a:moveTo>
                    <a:pt x="876" y="37"/>
                  </a:moveTo>
                  <a:cubicBezTo>
                    <a:pt x="877" y="37"/>
                    <a:pt x="877" y="36"/>
                    <a:pt x="877" y="36"/>
                  </a:cubicBezTo>
                  <a:cubicBezTo>
                    <a:pt x="877" y="36"/>
                    <a:pt x="876" y="36"/>
                    <a:pt x="876" y="37"/>
                  </a:cubicBezTo>
                  <a:close/>
                  <a:moveTo>
                    <a:pt x="1702" y="76"/>
                  </a:moveTo>
                  <a:cubicBezTo>
                    <a:pt x="1702" y="76"/>
                    <a:pt x="1702" y="76"/>
                    <a:pt x="1703" y="75"/>
                  </a:cubicBezTo>
                  <a:cubicBezTo>
                    <a:pt x="1702" y="75"/>
                    <a:pt x="1702" y="76"/>
                    <a:pt x="1702" y="76"/>
                  </a:cubicBezTo>
                  <a:close/>
                  <a:moveTo>
                    <a:pt x="1411" y="77"/>
                  </a:moveTo>
                  <a:cubicBezTo>
                    <a:pt x="1412" y="77"/>
                    <a:pt x="1412" y="76"/>
                    <a:pt x="1411" y="76"/>
                  </a:cubicBezTo>
                  <a:cubicBezTo>
                    <a:pt x="1411" y="76"/>
                    <a:pt x="1411" y="77"/>
                    <a:pt x="1411" y="77"/>
                  </a:cubicBezTo>
                  <a:close/>
                  <a:moveTo>
                    <a:pt x="1570" y="28"/>
                  </a:moveTo>
                  <a:cubicBezTo>
                    <a:pt x="1570" y="28"/>
                    <a:pt x="1570" y="27"/>
                    <a:pt x="1570" y="27"/>
                  </a:cubicBezTo>
                  <a:cubicBezTo>
                    <a:pt x="1570" y="27"/>
                    <a:pt x="1570" y="28"/>
                    <a:pt x="1570" y="28"/>
                  </a:cubicBezTo>
                  <a:close/>
                  <a:moveTo>
                    <a:pt x="1738" y="28"/>
                  </a:moveTo>
                  <a:cubicBezTo>
                    <a:pt x="1738" y="28"/>
                    <a:pt x="1738" y="27"/>
                    <a:pt x="1738" y="27"/>
                  </a:cubicBezTo>
                  <a:cubicBezTo>
                    <a:pt x="1738" y="27"/>
                    <a:pt x="1738" y="28"/>
                    <a:pt x="1738" y="28"/>
                  </a:cubicBezTo>
                  <a:close/>
                  <a:moveTo>
                    <a:pt x="1041" y="76"/>
                  </a:moveTo>
                  <a:cubicBezTo>
                    <a:pt x="1041" y="77"/>
                    <a:pt x="1041" y="77"/>
                    <a:pt x="1041" y="78"/>
                  </a:cubicBezTo>
                  <a:cubicBezTo>
                    <a:pt x="1041" y="77"/>
                    <a:pt x="1042" y="77"/>
                    <a:pt x="1041" y="76"/>
                  </a:cubicBezTo>
                  <a:close/>
                  <a:moveTo>
                    <a:pt x="1111" y="43"/>
                  </a:moveTo>
                  <a:cubicBezTo>
                    <a:pt x="1112" y="43"/>
                    <a:pt x="1112" y="43"/>
                    <a:pt x="1112" y="42"/>
                  </a:cubicBezTo>
                  <a:cubicBezTo>
                    <a:pt x="1112" y="43"/>
                    <a:pt x="1111" y="43"/>
                    <a:pt x="1111" y="43"/>
                  </a:cubicBezTo>
                  <a:close/>
                  <a:moveTo>
                    <a:pt x="1219" y="77"/>
                  </a:moveTo>
                  <a:cubicBezTo>
                    <a:pt x="1219" y="77"/>
                    <a:pt x="1219" y="78"/>
                    <a:pt x="1219" y="78"/>
                  </a:cubicBezTo>
                  <a:cubicBezTo>
                    <a:pt x="1219" y="78"/>
                    <a:pt x="1219" y="77"/>
                    <a:pt x="1219" y="77"/>
                  </a:cubicBezTo>
                  <a:close/>
                  <a:moveTo>
                    <a:pt x="1412" y="79"/>
                  </a:moveTo>
                  <a:cubicBezTo>
                    <a:pt x="1412" y="78"/>
                    <a:pt x="1412" y="78"/>
                    <a:pt x="1411" y="77"/>
                  </a:cubicBezTo>
                  <a:cubicBezTo>
                    <a:pt x="1412" y="78"/>
                    <a:pt x="1411" y="78"/>
                    <a:pt x="1412" y="79"/>
                  </a:cubicBezTo>
                  <a:close/>
                  <a:moveTo>
                    <a:pt x="686" y="78"/>
                  </a:moveTo>
                  <a:cubicBezTo>
                    <a:pt x="685" y="78"/>
                    <a:pt x="685" y="78"/>
                    <a:pt x="685" y="77"/>
                  </a:cubicBezTo>
                  <a:cubicBezTo>
                    <a:pt x="685" y="78"/>
                    <a:pt x="685" y="78"/>
                    <a:pt x="686" y="78"/>
                  </a:cubicBezTo>
                  <a:close/>
                  <a:moveTo>
                    <a:pt x="1134" y="43"/>
                  </a:moveTo>
                  <a:cubicBezTo>
                    <a:pt x="1133" y="42"/>
                    <a:pt x="1133" y="42"/>
                    <a:pt x="1132" y="42"/>
                  </a:cubicBezTo>
                  <a:cubicBezTo>
                    <a:pt x="1133" y="43"/>
                    <a:pt x="1133" y="43"/>
                    <a:pt x="1134" y="43"/>
                  </a:cubicBezTo>
                  <a:close/>
                  <a:moveTo>
                    <a:pt x="748" y="79"/>
                  </a:moveTo>
                  <a:cubicBezTo>
                    <a:pt x="748" y="78"/>
                    <a:pt x="748" y="78"/>
                    <a:pt x="748" y="77"/>
                  </a:cubicBezTo>
                  <a:cubicBezTo>
                    <a:pt x="748" y="78"/>
                    <a:pt x="747" y="78"/>
                    <a:pt x="748" y="79"/>
                  </a:cubicBezTo>
                  <a:close/>
                  <a:moveTo>
                    <a:pt x="1030" y="80"/>
                  </a:moveTo>
                  <a:cubicBezTo>
                    <a:pt x="1030" y="79"/>
                    <a:pt x="1030" y="79"/>
                    <a:pt x="1030" y="78"/>
                  </a:cubicBezTo>
                  <a:cubicBezTo>
                    <a:pt x="1030" y="79"/>
                    <a:pt x="1030" y="79"/>
                    <a:pt x="1030" y="80"/>
                  </a:cubicBezTo>
                  <a:close/>
                  <a:moveTo>
                    <a:pt x="1215" y="43"/>
                  </a:moveTo>
                  <a:cubicBezTo>
                    <a:pt x="1216" y="43"/>
                    <a:pt x="1216" y="43"/>
                    <a:pt x="1216" y="42"/>
                  </a:cubicBezTo>
                  <a:cubicBezTo>
                    <a:pt x="1215" y="42"/>
                    <a:pt x="1215" y="43"/>
                    <a:pt x="1215" y="43"/>
                  </a:cubicBezTo>
                  <a:close/>
                  <a:moveTo>
                    <a:pt x="1411" y="38"/>
                  </a:moveTo>
                  <a:cubicBezTo>
                    <a:pt x="1411" y="37"/>
                    <a:pt x="1411" y="37"/>
                    <a:pt x="1411" y="36"/>
                  </a:cubicBezTo>
                  <a:cubicBezTo>
                    <a:pt x="1411" y="36"/>
                    <a:pt x="1411" y="37"/>
                    <a:pt x="1411" y="38"/>
                  </a:cubicBezTo>
                  <a:close/>
                  <a:moveTo>
                    <a:pt x="1208" y="80"/>
                  </a:moveTo>
                  <a:cubicBezTo>
                    <a:pt x="1208" y="79"/>
                    <a:pt x="1208" y="79"/>
                    <a:pt x="1208" y="78"/>
                  </a:cubicBezTo>
                  <a:cubicBezTo>
                    <a:pt x="1208" y="79"/>
                    <a:pt x="1208" y="80"/>
                    <a:pt x="1208" y="80"/>
                  </a:cubicBezTo>
                  <a:close/>
                  <a:moveTo>
                    <a:pt x="1543" y="79"/>
                  </a:moveTo>
                  <a:cubicBezTo>
                    <a:pt x="1543" y="79"/>
                    <a:pt x="1542" y="80"/>
                    <a:pt x="1542" y="80"/>
                  </a:cubicBezTo>
                  <a:cubicBezTo>
                    <a:pt x="1543" y="80"/>
                    <a:pt x="1543" y="80"/>
                    <a:pt x="1543" y="79"/>
                  </a:cubicBezTo>
                  <a:close/>
                  <a:moveTo>
                    <a:pt x="1711" y="79"/>
                  </a:moveTo>
                  <a:cubicBezTo>
                    <a:pt x="1711" y="79"/>
                    <a:pt x="1711" y="80"/>
                    <a:pt x="1710" y="80"/>
                  </a:cubicBezTo>
                  <a:cubicBezTo>
                    <a:pt x="1711" y="80"/>
                    <a:pt x="1711" y="80"/>
                    <a:pt x="1711" y="79"/>
                  </a:cubicBezTo>
                  <a:close/>
                  <a:moveTo>
                    <a:pt x="971" y="29"/>
                  </a:moveTo>
                  <a:cubicBezTo>
                    <a:pt x="970" y="29"/>
                    <a:pt x="970" y="29"/>
                    <a:pt x="970" y="30"/>
                  </a:cubicBezTo>
                  <a:cubicBezTo>
                    <a:pt x="971" y="30"/>
                    <a:pt x="971" y="29"/>
                    <a:pt x="971" y="29"/>
                  </a:cubicBezTo>
                  <a:close/>
                  <a:moveTo>
                    <a:pt x="1087" y="55"/>
                  </a:moveTo>
                  <a:cubicBezTo>
                    <a:pt x="1087" y="56"/>
                    <a:pt x="1087" y="56"/>
                    <a:pt x="1087" y="57"/>
                  </a:cubicBezTo>
                  <a:cubicBezTo>
                    <a:pt x="1087" y="56"/>
                    <a:pt x="1088" y="56"/>
                    <a:pt x="1087" y="55"/>
                  </a:cubicBezTo>
                  <a:close/>
                  <a:moveTo>
                    <a:pt x="970" y="81"/>
                  </a:moveTo>
                  <a:cubicBezTo>
                    <a:pt x="971" y="81"/>
                    <a:pt x="971" y="82"/>
                    <a:pt x="971" y="82"/>
                  </a:cubicBezTo>
                  <a:cubicBezTo>
                    <a:pt x="971" y="81"/>
                    <a:pt x="971" y="81"/>
                    <a:pt x="970" y="81"/>
                  </a:cubicBezTo>
                  <a:close/>
                  <a:moveTo>
                    <a:pt x="589" y="83"/>
                  </a:moveTo>
                  <a:cubicBezTo>
                    <a:pt x="589" y="83"/>
                    <a:pt x="589" y="84"/>
                    <a:pt x="589" y="84"/>
                  </a:cubicBezTo>
                  <a:cubicBezTo>
                    <a:pt x="589" y="84"/>
                    <a:pt x="589" y="83"/>
                    <a:pt x="589" y="83"/>
                  </a:cubicBezTo>
                  <a:close/>
                  <a:moveTo>
                    <a:pt x="975" y="85"/>
                  </a:moveTo>
                  <a:cubicBezTo>
                    <a:pt x="975" y="86"/>
                    <a:pt x="975" y="86"/>
                    <a:pt x="976" y="86"/>
                  </a:cubicBezTo>
                  <a:cubicBezTo>
                    <a:pt x="976" y="86"/>
                    <a:pt x="975" y="86"/>
                    <a:pt x="975" y="85"/>
                  </a:cubicBezTo>
                  <a:close/>
                  <a:moveTo>
                    <a:pt x="1675" y="12"/>
                  </a:moveTo>
                  <a:cubicBezTo>
                    <a:pt x="1675" y="13"/>
                    <a:pt x="1675" y="13"/>
                    <a:pt x="1676" y="13"/>
                  </a:cubicBezTo>
                  <a:cubicBezTo>
                    <a:pt x="1676" y="13"/>
                    <a:pt x="1675" y="12"/>
                    <a:pt x="1675" y="12"/>
                  </a:cubicBezTo>
                  <a:close/>
                  <a:moveTo>
                    <a:pt x="1223" y="86"/>
                  </a:moveTo>
                  <a:cubicBezTo>
                    <a:pt x="1223" y="86"/>
                    <a:pt x="1223" y="87"/>
                    <a:pt x="1224" y="87"/>
                  </a:cubicBezTo>
                  <a:cubicBezTo>
                    <a:pt x="1224" y="86"/>
                    <a:pt x="1223" y="86"/>
                    <a:pt x="1223" y="86"/>
                  </a:cubicBezTo>
                  <a:close/>
                  <a:moveTo>
                    <a:pt x="718" y="97"/>
                  </a:moveTo>
                  <a:cubicBezTo>
                    <a:pt x="718" y="97"/>
                    <a:pt x="718" y="97"/>
                    <a:pt x="717" y="96"/>
                  </a:cubicBezTo>
                  <a:cubicBezTo>
                    <a:pt x="717" y="97"/>
                    <a:pt x="718" y="97"/>
                    <a:pt x="718" y="97"/>
                  </a:cubicBezTo>
                  <a:close/>
                  <a:moveTo>
                    <a:pt x="1143" y="55"/>
                  </a:moveTo>
                  <a:cubicBezTo>
                    <a:pt x="1143" y="55"/>
                    <a:pt x="1143" y="54"/>
                    <a:pt x="1143" y="54"/>
                  </a:cubicBezTo>
                  <a:cubicBezTo>
                    <a:pt x="1143" y="54"/>
                    <a:pt x="1143" y="55"/>
                    <a:pt x="1143" y="55"/>
                  </a:cubicBezTo>
                  <a:close/>
                  <a:moveTo>
                    <a:pt x="880" y="44"/>
                  </a:moveTo>
                  <a:cubicBezTo>
                    <a:pt x="879" y="44"/>
                    <a:pt x="879" y="44"/>
                    <a:pt x="879" y="45"/>
                  </a:cubicBezTo>
                  <a:cubicBezTo>
                    <a:pt x="879" y="45"/>
                    <a:pt x="879" y="45"/>
                    <a:pt x="880" y="44"/>
                  </a:cubicBezTo>
                  <a:close/>
                  <a:moveTo>
                    <a:pt x="1348" y="14"/>
                  </a:moveTo>
                  <a:cubicBezTo>
                    <a:pt x="1348" y="13"/>
                    <a:pt x="1349" y="13"/>
                    <a:pt x="1349" y="13"/>
                  </a:cubicBezTo>
                  <a:cubicBezTo>
                    <a:pt x="1348" y="13"/>
                    <a:pt x="1348" y="13"/>
                    <a:pt x="1348" y="14"/>
                  </a:cubicBezTo>
                  <a:close/>
                  <a:moveTo>
                    <a:pt x="1344" y="88"/>
                  </a:moveTo>
                  <a:cubicBezTo>
                    <a:pt x="1344" y="88"/>
                    <a:pt x="1344" y="87"/>
                    <a:pt x="1344" y="87"/>
                  </a:cubicBezTo>
                  <a:cubicBezTo>
                    <a:pt x="1343" y="87"/>
                    <a:pt x="1344" y="87"/>
                    <a:pt x="1344" y="88"/>
                  </a:cubicBezTo>
                  <a:close/>
                  <a:moveTo>
                    <a:pt x="658" y="88"/>
                  </a:moveTo>
                  <a:cubicBezTo>
                    <a:pt x="659" y="88"/>
                    <a:pt x="659" y="88"/>
                    <a:pt x="659" y="88"/>
                  </a:cubicBezTo>
                  <a:cubicBezTo>
                    <a:pt x="659" y="88"/>
                    <a:pt x="659" y="87"/>
                    <a:pt x="658" y="88"/>
                  </a:cubicBezTo>
                  <a:close/>
                  <a:moveTo>
                    <a:pt x="1355" y="87"/>
                  </a:moveTo>
                  <a:cubicBezTo>
                    <a:pt x="1354" y="88"/>
                    <a:pt x="1354" y="88"/>
                    <a:pt x="1354" y="89"/>
                  </a:cubicBezTo>
                  <a:cubicBezTo>
                    <a:pt x="1355" y="88"/>
                    <a:pt x="1355" y="88"/>
                    <a:pt x="1355" y="87"/>
                  </a:cubicBezTo>
                  <a:close/>
                  <a:moveTo>
                    <a:pt x="1557" y="56"/>
                  </a:moveTo>
                  <a:cubicBezTo>
                    <a:pt x="1557" y="56"/>
                    <a:pt x="1558" y="56"/>
                    <a:pt x="1558" y="56"/>
                  </a:cubicBezTo>
                  <a:cubicBezTo>
                    <a:pt x="1558" y="56"/>
                    <a:pt x="1557" y="56"/>
                    <a:pt x="1557" y="56"/>
                  </a:cubicBezTo>
                  <a:close/>
                  <a:moveTo>
                    <a:pt x="660" y="88"/>
                  </a:moveTo>
                  <a:cubicBezTo>
                    <a:pt x="660" y="89"/>
                    <a:pt x="660" y="89"/>
                    <a:pt x="661" y="89"/>
                  </a:cubicBezTo>
                  <a:cubicBezTo>
                    <a:pt x="660" y="89"/>
                    <a:pt x="660" y="88"/>
                    <a:pt x="660" y="88"/>
                  </a:cubicBezTo>
                  <a:close/>
                  <a:moveTo>
                    <a:pt x="962" y="89"/>
                  </a:moveTo>
                  <a:cubicBezTo>
                    <a:pt x="962" y="89"/>
                    <a:pt x="961" y="89"/>
                    <a:pt x="961" y="88"/>
                  </a:cubicBezTo>
                  <a:cubicBezTo>
                    <a:pt x="961" y="89"/>
                    <a:pt x="961" y="89"/>
                    <a:pt x="962" y="89"/>
                  </a:cubicBezTo>
                  <a:close/>
                  <a:moveTo>
                    <a:pt x="1343" y="90"/>
                  </a:moveTo>
                  <a:cubicBezTo>
                    <a:pt x="1344" y="89"/>
                    <a:pt x="1344" y="89"/>
                    <a:pt x="1344" y="88"/>
                  </a:cubicBezTo>
                  <a:cubicBezTo>
                    <a:pt x="1343" y="89"/>
                    <a:pt x="1343" y="89"/>
                    <a:pt x="1343" y="90"/>
                  </a:cubicBezTo>
                  <a:close/>
                  <a:moveTo>
                    <a:pt x="1570" y="38"/>
                  </a:moveTo>
                  <a:cubicBezTo>
                    <a:pt x="1570" y="37"/>
                    <a:pt x="1570" y="37"/>
                    <a:pt x="1570" y="36"/>
                  </a:cubicBezTo>
                  <a:cubicBezTo>
                    <a:pt x="1570" y="37"/>
                    <a:pt x="1570" y="37"/>
                    <a:pt x="1570" y="38"/>
                  </a:cubicBezTo>
                  <a:close/>
                  <a:moveTo>
                    <a:pt x="1265" y="56"/>
                  </a:moveTo>
                  <a:cubicBezTo>
                    <a:pt x="1265" y="56"/>
                    <a:pt x="1265" y="57"/>
                    <a:pt x="1265" y="57"/>
                  </a:cubicBezTo>
                  <a:cubicBezTo>
                    <a:pt x="1265" y="57"/>
                    <a:pt x="1265" y="56"/>
                    <a:pt x="1265" y="56"/>
                  </a:cubicBezTo>
                  <a:close/>
                  <a:moveTo>
                    <a:pt x="1738" y="38"/>
                  </a:moveTo>
                  <a:cubicBezTo>
                    <a:pt x="1738" y="37"/>
                    <a:pt x="1738" y="37"/>
                    <a:pt x="1738" y="36"/>
                  </a:cubicBezTo>
                  <a:cubicBezTo>
                    <a:pt x="1738" y="37"/>
                    <a:pt x="1738" y="37"/>
                    <a:pt x="1738" y="38"/>
                  </a:cubicBezTo>
                  <a:close/>
                  <a:moveTo>
                    <a:pt x="1469" y="31"/>
                  </a:moveTo>
                  <a:cubicBezTo>
                    <a:pt x="1469" y="31"/>
                    <a:pt x="1469" y="32"/>
                    <a:pt x="1469" y="32"/>
                  </a:cubicBezTo>
                  <a:cubicBezTo>
                    <a:pt x="1469" y="32"/>
                    <a:pt x="1469" y="31"/>
                    <a:pt x="1469" y="31"/>
                  </a:cubicBezTo>
                  <a:close/>
                  <a:moveTo>
                    <a:pt x="623" y="89"/>
                  </a:moveTo>
                  <a:cubicBezTo>
                    <a:pt x="623" y="89"/>
                    <a:pt x="623" y="89"/>
                    <a:pt x="624" y="90"/>
                  </a:cubicBezTo>
                  <a:cubicBezTo>
                    <a:pt x="624" y="90"/>
                    <a:pt x="624" y="90"/>
                    <a:pt x="624" y="89"/>
                  </a:cubicBezTo>
                  <a:cubicBezTo>
                    <a:pt x="624" y="89"/>
                    <a:pt x="624" y="89"/>
                    <a:pt x="623" y="89"/>
                  </a:cubicBezTo>
                  <a:close/>
                  <a:moveTo>
                    <a:pt x="554" y="20"/>
                  </a:moveTo>
                  <a:cubicBezTo>
                    <a:pt x="553" y="20"/>
                    <a:pt x="553" y="20"/>
                    <a:pt x="553" y="20"/>
                  </a:cubicBezTo>
                  <a:cubicBezTo>
                    <a:pt x="553" y="20"/>
                    <a:pt x="554" y="20"/>
                    <a:pt x="554" y="20"/>
                  </a:cubicBezTo>
                  <a:close/>
                  <a:moveTo>
                    <a:pt x="1175" y="91"/>
                  </a:moveTo>
                  <a:cubicBezTo>
                    <a:pt x="1175" y="90"/>
                    <a:pt x="1175" y="90"/>
                    <a:pt x="1175" y="89"/>
                  </a:cubicBezTo>
                  <a:cubicBezTo>
                    <a:pt x="1175" y="90"/>
                    <a:pt x="1175" y="90"/>
                    <a:pt x="1175" y="91"/>
                  </a:cubicBezTo>
                  <a:close/>
                  <a:moveTo>
                    <a:pt x="1226" y="89"/>
                  </a:moveTo>
                  <a:cubicBezTo>
                    <a:pt x="1226" y="90"/>
                    <a:pt x="1227" y="90"/>
                    <a:pt x="1227" y="90"/>
                  </a:cubicBezTo>
                  <a:cubicBezTo>
                    <a:pt x="1227" y="90"/>
                    <a:pt x="1226" y="89"/>
                    <a:pt x="1226" y="89"/>
                  </a:cubicBezTo>
                  <a:close/>
                  <a:moveTo>
                    <a:pt x="1479" y="31"/>
                  </a:moveTo>
                  <a:cubicBezTo>
                    <a:pt x="1478" y="31"/>
                    <a:pt x="1478" y="31"/>
                    <a:pt x="1477" y="31"/>
                  </a:cubicBezTo>
                  <a:cubicBezTo>
                    <a:pt x="1478" y="32"/>
                    <a:pt x="1478" y="32"/>
                    <a:pt x="1479" y="31"/>
                  </a:cubicBezTo>
                  <a:close/>
                  <a:moveTo>
                    <a:pt x="555" y="43"/>
                  </a:moveTo>
                  <a:cubicBezTo>
                    <a:pt x="555" y="43"/>
                    <a:pt x="556" y="44"/>
                    <a:pt x="556" y="44"/>
                  </a:cubicBezTo>
                  <a:cubicBezTo>
                    <a:pt x="556" y="43"/>
                    <a:pt x="556" y="43"/>
                    <a:pt x="555" y="43"/>
                  </a:cubicBezTo>
                  <a:close/>
                  <a:moveTo>
                    <a:pt x="766" y="90"/>
                  </a:moveTo>
                  <a:cubicBezTo>
                    <a:pt x="767" y="90"/>
                    <a:pt x="767" y="90"/>
                    <a:pt x="767" y="90"/>
                  </a:cubicBezTo>
                  <a:cubicBezTo>
                    <a:pt x="767" y="90"/>
                    <a:pt x="767" y="90"/>
                    <a:pt x="766" y="90"/>
                  </a:cubicBezTo>
                  <a:close/>
                  <a:moveTo>
                    <a:pt x="1355" y="20"/>
                  </a:moveTo>
                  <a:cubicBezTo>
                    <a:pt x="1354" y="20"/>
                    <a:pt x="1354" y="20"/>
                    <a:pt x="1354" y="20"/>
                  </a:cubicBezTo>
                  <a:cubicBezTo>
                    <a:pt x="1354" y="20"/>
                    <a:pt x="1355" y="20"/>
                    <a:pt x="1355" y="20"/>
                  </a:cubicBezTo>
                  <a:close/>
                  <a:moveTo>
                    <a:pt x="575" y="56"/>
                  </a:moveTo>
                  <a:cubicBezTo>
                    <a:pt x="576" y="56"/>
                    <a:pt x="576" y="56"/>
                    <a:pt x="576" y="56"/>
                  </a:cubicBezTo>
                  <a:cubicBezTo>
                    <a:pt x="576" y="56"/>
                    <a:pt x="576" y="56"/>
                    <a:pt x="575" y="56"/>
                  </a:cubicBezTo>
                  <a:close/>
                  <a:moveTo>
                    <a:pt x="727" y="90"/>
                  </a:moveTo>
                  <a:cubicBezTo>
                    <a:pt x="727" y="90"/>
                    <a:pt x="727" y="91"/>
                    <a:pt x="728" y="91"/>
                  </a:cubicBezTo>
                  <a:cubicBezTo>
                    <a:pt x="728" y="91"/>
                    <a:pt x="728" y="90"/>
                    <a:pt x="727" y="90"/>
                  </a:cubicBezTo>
                  <a:close/>
                  <a:moveTo>
                    <a:pt x="753" y="91"/>
                  </a:moveTo>
                  <a:cubicBezTo>
                    <a:pt x="753" y="91"/>
                    <a:pt x="753" y="90"/>
                    <a:pt x="752" y="90"/>
                  </a:cubicBezTo>
                  <a:cubicBezTo>
                    <a:pt x="752" y="91"/>
                    <a:pt x="752" y="91"/>
                    <a:pt x="753" y="91"/>
                  </a:cubicBezTo>
                  <a:close/>
                  <a:moveTo>
                    <a:pt x="755" y="44"/>
                  </a:moveTo>
                  <a:cubicBezTo>
                    <a:pt x="755" y="44"/>
                    <a:pt x="755" y="44"/>
                    <a:pt x="755" y="43"/>
                  </a:cubicBezTo>
                  <a:cubicBezTo>
                    <a:pt x="755" y="43"/>
                    <a:pt x="755" y="44"/>
                    <a:pt x="755" y="44"/>
                  </a:cubicBezTo>
                  <a:close/>
                  <a:moveTo>
                    <a:pt x="1213" y="91"/>
                  </a:moveTo>
                  <a:cubicBezTo>
                    <a:pt x="1213" y="91"/>
                    <a:pt x="1213" y="91"/>
                    <a:pt x="1212" y="90"/>
                  </a:cubicBezTo>
                  <a:cubicBezTo>
                    <a:pt x="1212" y="91"/>
                    <a:pt x="1213" y="91"/>
                    <a:pt x="1213" y="91"/>
                  </a:cubicBezTo>
                  <a:close/>
                  <a:moveTo>
                    <a:pt x="1412" y="34"/>
                  </a:moveTo>
                  <a:cubicBezTo>
                    <a:pt x="1412" y="34"/>
                    <a:pt x="1412" y="33"/>
                    <a:pt x="1412" y="33"/>
                  </a:cubicBezTo>
                  <a:cubicBezTo>
                    <a:pt x="1411" y="33"/>
                    <a:pt x="1412" y="34"/>
                    <a:pt x="1412" y="34"/>
                  </a:cubicBezTo>
                  <a:close/>
                  <a:moveTo>
                    <a:pt x="1469" y="33"/>
                  </a:moveTo>
                  <a:cubicBezTo>
                    <a:pt x="1469" y="33"/>
                    <a:pt x="1469" y="34"/>
                    <a:pt x="1469" y="34"/>
                  </a:cubicBezTo>
                  <a:cubicBezTo>
                    <a:pt x="1469" y="34"/>
                    <a:pt x="1469" y="33"/>
                    <a:pt x="1469" y="33"/>
                  </a:cubicBezTo>
                  <a:close/>
                  <a:moveTo>
                    <a:pt x="675" y="33"/>
                  </a:moveTo>
                  <a:cubicBezTo>
                    <a:pt x="676" y="33"/>
                    <a:pt x="676" y="33"/>
                    <a:pt x="677" y="33"/>
                  </a:cubicBezTo>
                  <a:cubicBezTo>
                    <a:pt x="676" y="33"/>
                    <a:pt x="676" y="33"/>
                    <a:pt x="675" y="33"/>
                  </a:cubicBezTo>
                  <a:close/>
                  <a:moveTo>
                    <a:pt x="771" y="33"/>
                  </a:moveTo>
                  <a:cubicBezTo>
                    <a:pt x="772" y="33"/>
                    <a:pt x="772" y="33"/>
                    <a:pt x="773" y="33"/>
                  </a:cubicBezTo>
                  <a:cubicBezTo>
                    <a:pt x="772" y="33"/>
                    <a:pt x="772" y="33"/>
                    <a:pt x="771" y="33"/>
                  </a:cubicBezTo>
                  <a:close/>
                  <a:moveTo>
                    <a:pt x="784" y="33"/>
                  </a:moveTo>
                  <a:cubicBezTo>
                    <a:pt x="784" y="33"/>
                    <a:pt x="785" y="33"/>
                    <a:pt x="785" y="33"/>
                  </a:cubicBezTo>
                  <a:cubicBezTo>
                    <a:pt x="785" y="33"/>
                    <a:pt x="784" y="33"/>
                    <a:pt x="784" y="33"/>
                  </a:cubicBezTo>
                  <a:close/>
                  <a:moveTo>
                    <a:pt x="843" y="33"/>
                  </a:moveTo>
                  <a:cubicBezTo>
                    <a:pt x="843" y="33"/>
                    <a:pt x="844" y="33"/>
                    <a:pt x="844" y="33"/>
                  </a:cubicBezTo>
                  <a:cubicBezTo>
                    <a:pt x="844" y="33"/>
                    <a:pt x="843" y="33"/>
                    <a:pt x="843" y="33"/>
                  </a:cubicBezTo>
                  <a:close/>
                  <a:moveTo>
                    <a:pt x="1154" y="49"/>
                  </a:moveTo>
                  <a:cubicBezTo>
                    <a:pt x="1154" y="50"/>
                    <a:pt x="1154" y="50"/>
                    <a:pt x="1154" y="51"/>
                  </a:cubicBezTo>
                  <a:cubicBezTo>
                    <a:pt x="1154" y="50"/>
                    <a:pt x="1154" y="50"/>
                    <a:pt x="1154" y="49"/>
                  </a:cubicBezTo>
                  <a:close/>
                  <a:moveTo>
                    <a:pt x="1082" y="43"/>
                  </a:moveTo>
                  <a:cubicBezTo>
                    <a:pt x="1082" y="43"/>
                    <a:pt x="1082" y="44"/>
                    <a:pt x="1083" y="44"/>
                  </a:cubicBezTo>
                  <a:cubicBezTo>
                    <a:pt x="1083" y="44"/>
                    <a:pt x="1083" y="43"/>
                    <a:pt x="1082" y="43"/>
                  </a:cubicBezTo>
                  <a:close/>
                  <a:moveTo>
                    <a:pt x="904" y="37"/>
                  </a:moveTo>
                  <a:cubicBezTo>
                    <a:pt x="905" y="37"/>
                    <a:pt x="905" y="37"/>
                    <a:pt x="905" y="38"/>
                  </a:cubicBezTo>
                  <a:cubicBezTo>
                    <a:pt x="905" y="37"/>
                    <a:pt x="905" y="37"/>
                    <a:pt x="904" y="37"/>
                  </a:cubicBezTo>
                  <a:close/>
                  <a:moveTo>
                    <a:pt x="884" y="33"/>
                  </a:moveTo>
                  <a:cubicBezTo>
                    <a:pt x="884" y="33"/>
                    <a:pt x="885" y="33"/>
                    <a:pt x="885" y="33"/>
                  </a:cubicBezTo>
                  <a:cubicBezTo>
                    <a:pt x="885" y="33"/>
                    <a:pt x="884" y="33"/>
                    <a:pt x="884" y="33"/>
                  </a:cubicBezTo>
                  <a:close/>
                  <a:moveTo>
                    <a:pt x="896" y="33"/>
                  </a:moveTo>
                  <a:cubicBezTo>
                    <a:pt x="896" y="33"/>
                    <a:pt x="896" y="33"/>
                    <a:pt x="897" y="33"/>
                  </a:cubicBezTo>
                  <a:cubicBezTo>
                    <a:pt x="897" y="33"/>
                    <a:pt x="896" y="33"/>
                    <a:pt x="896" y="33"/>
                  </a:cubicBezTo>
                  <a:close/>
                  <a:moveTo>
                    <a:pt x="1463" y="90"/>
                  </a:moveTo>
                  <a:cubicBezTo>
                    <a:pt x="1462" y="91"/>
                    <a:pt x="1462" y="91"/>
                    <a:pt x="1462" y="91"/>
                  </a:cubicBezTo>
                  <a:cubicBezTo>
                    <a:pt x="1462" y="91"/>
                    <a:pt x="1463" y="91"/>
                    <a:pt x="1463" y="90"/>
                  </a:cubicBezTo>
                  <a:close/>
                  <a:moveTo>
                    <a:pt x="754" y="92"/>
                  </a:moveTo>
                  <a:cubicBezTo>
                    <a:pt x="754" y="92"/>
                    <a:pt x="753" y="91"/>
                    <a:pt x="753" y="91"/>
                  </a:cubicBezTo>
                  <a:cubicBezTo>
                    <a:pt x="753" y="92"/>
                    <a:pt x="753" y="92"/>
                    <a:pt x="754" y="92"/>
                  </a:cubicBezTo>
                  <a:close/>
                  <a:moveTo>
                    <a:pt x="1053" y="33"/>
                  </a:moveTo>
                  <a:cubicBezTo>
                    <a:pt x="1054" y="33"/>
                    <a:pt x="1054" y="33"/>
                    <a:pt x="1055" y="33"/>
                  </a:cubicBezTo>
                  <a:cubicBezTo>
                    <a:pt x="1054" y="33"/>
                    <a:pt x="1054" y="33"/>
                    <a:pt x="1053" y="33"/>
                  </a:cubicBezTo>
                  <a:close/>
                  <a:moveTo>
                    <a:pt x="1066" y="33"/>
                  </a:moveTo>
                  <a:cubicBezTo>
                    <a:pt x="1066" y="33"/>
                    <a:pt x="1067" y="33"/>
                    <a:pt x="1067" y="33"/>
                  </a:cubicBezTo>
                  <a:cubicBezTo>
                    <a:pt x="1067" y="33"/>
                    <a:pt x="1066" y="33"/>
                    <a:pt x="1066" y="33"/>
                  </a:cubicBezTo>
                  <a:close/>
                  <a:moveTo>
                    <a:pt x="1126" y="33"/>
                  </a:moveTo>
                  <a:cubicBezTo>
                    <a:pt x="1126" y="33"/>
                    <a:pt x="1127" y="33"/>
                    <a:pt x="1127" y="33"/>
                  </a:cubicBezTo>
                  <a:cubicBezTo>
                    <a:pt x="1127" y="33"/>
                    <a:pt x="1126" y="33"/>
                    <a:pt x="1126" y="33"/>
                  </a:cubicBezTo>
                  <a:close/>
                  <a:moveTo>
                    <a:pt x="1137" y="33"/>
                  </a:moveTo>
                  <a:cubicBezTo>
                    <a:pt x="1138" y="33"/>
                    <a:pt x="1138" y="33"/>
                    <a:pt x="1139" y="33"/>
                  </a:cubicBezTo>
                  <a:cubicBezTo>
                    <a:pt x="1139" y="33"/>
                    <a:pt x="1138" y="33"/>
                    <a:pt x="1137" y="33"/>
                  </a:cubicBezTo>
                  <a:close/>
                  <a:moveTo>
                    <a:pt x="979" y="21"/>
                  </a:moveTo>
                  <a:cubicBezTo>
                    <a:pt x="978" y="22"/>
                    <a:pt x="978" y="22"/>
                    <a:pt x="978" y="22"/>
                  </a:cubicBezTo>
                  <a:cubicBezTo>
                    <a:pt x="978" y="22"/>
                    <a:pt x="979" y="22"/>
                    <a:pt x="979" y="21"/>
                  </a:cubicBezTo>
                  <a:close/>
                  <a:moveTo>
                    <a:pt x="1461" y="14"/>
                  </a:moveTo>
                  <a:cubicBezTo>
                    <a:pt x="1461" y="15"/>
                    <a:pt x="1461" y="15"/>
                    <a:pt x="1462" y="15"/>
                  </a:cubicBezTo>
                  <a:cubicBezTo>
                    <a:pt x="1462" y="15"/>
                    <a:pt x="1461" y="14"/>
                    <a:pt x="1461" y="14"/>
                  </a:cubicBezTo>
                  <a:close/>
                  <a:moveTo>
                    <a:pt x="1231" y="33"/>
                  </a:moveTo>
                  <a:cubicBezTo>
                    <a:pt x="1232" y="33"/>
                    <a:pt x="1232" y="33"/>
                    <a:pt x="1233" y="33"/>
                  </a:cubicBezTo>
                  <a:cubicBezTo>
                    <a:pt x="1232" y="33"/>
                    <a:pt x="1232" y="33"/>
                    <a:pt x="1231" y="33"/>
                  </a:cubicBezTo>
                  <a:close/>
                  <a:moveTo>
                    <a:pt x="1244" y="33"/>
                  </a:moveTo>
                  <a:cubicBezTo>
                    <a:pt x="1244" y="33"/>
                    <a:pt x="1245" y="33"/>
                    <a:pt x="1245" y="33"/>
                  </a:cubicBezTo>
                  <a:cubicBezTo>
                    <a:pt x="1245" y="33"/>
                    <a:pt x="1244" y="33"/>
                    <a:pt x="1244" y="33"/>
                  </a:cubicBezTo>
                  <a:close/>
                  <a:moveTo>
                    <a:pt x="1675" y="53"/>
                  </a:moveTo>
                  <a:cubicBezTo>
                    <a:pt x="1674" y="54"/>
                    <a:pt x="1674" y="54"/>
                    <a:pt x="1674" y="54"/>
                  </a:cubicBezTo>
                  <a:cubicBezTo>
                    <a:pt x="1674" y="54"/>
                    <a:pt x="1674" y="54"/>
                    <a:pt x="1675" y="53"/>
                  </a:cubicBezTo>
                  <a:close/>
                  <a:moveTo>
                    <a:pt x="963" y="21"/>
                  </a:moveTo>
                  <a:cubicBezTo>
                    <a:pt x="963" y="21"/>
                    <a:pt x="963" y="21"/>
                    <a:pt x="964" y="20"/>
                  </a:cubicBezTo>
                  <a:cubicBezTo>
                    <a:pt x="963" y="21"/>
                    <a:pt x="963" y="21"/>
                    <a:pt x="963" y="21"/>
                  </a:cubicBezTo>
                  <a:close/>
                  <a:moveTo>
                    <a:pt x="1146" y="37"/>
                  </a:moveTo>
                  <a:cubicBezTo>
                    <a:pt x="1146" y="37"/>
                    <a:pt x="1147" y="37"/>
                    <a:pt x="1147" y="38"/>
                  </a:cubicBezTo>
                  <a:cubicBezTo>
                    <a:pt x="1147" y="37"/>
                    <a:pt x="1147" y="37"/>
                    <a:pt x="1146" y="37"/>
                  </a:cubicBezTo>
                  <a:close/>
                  <a:moveTo>
                    <a:pt x="987" y="92"/>
                  </a:moveTo>
                  <a:cubicBezTo>
                    <a:pt x="987" y="92"/>
                    <a:pt x="988" y="92"/>
                    <a:pt x="988" y="92"/>
                  </a:cubicBezTo>
                  <a:cubicBezTo>
                    <a:pt x="988" y="92"/>
                    <a:pt x="987" y="92"/>
                    <a:pt x="987" y="92"/>
                  </a:cubicBezTo>
                  <a:close/>
                  <a:moveTo>
                    <a:pt x="1007" y="92"/>
                  </a:moveTo>
                  <a:cubicBezTo>
                    <a:pt x="1007" y="92"/>
                    <a:pt x="1008" y="92"/>
                    <a:pt x="1008" y="92"/>
                  </a:cubicBezTo>
                  <a:cubicBezTo>
                    <a:pt x="1008" y="92"/>
                    <a:pt x="1007" y="92"/>
                    <a:pt x="1007" y="92"/>
                  </a:cubicBezTo>
                  <a:close/>
                  <a:moveTo>
                    <a:pt x="1087" y="53"/>
                  </a:moveTo>
                  <a:cubicBezTo>
                    <a:pt x="1087" y="54"/>
                    <a:pt x="1087" y="54"/>
                    <a:pt x="1087" y="55"/>
                  </a:cubicBezTo>
                  <a:cubicBezTo>
                    <a:pt x="1087" y="54"/>
                    <a:pt x="1087" y="54"/>
                    <a:pt x="1087" y="53"/>
                  </a:cubicBezTo>
                  <a:close/>
                  <a:moveTo>
                    <a:pt x="988" y="92"/>
                  </a:moveTo>
                  <a:cubicBezTo>
                    <a:pt x="989" y="93"/>
                    <a:pt x="989" y="92"/>
                    <a:pt x="990" y="92"/>
                  </a:cubicBezTo>
                  <a:cubicBezTo>
                    <a:pt x="990" y="92"/>
                    <a:pt x="989" y="92"/>
                    <a:pt x="988" y="92"/>
                  </a:cubicBezTo>
                  <a:close/>
                  <a:moveTo>
                    <a:pt x="755" y="93"/>
                  </a:moveTo>
                  <a:cubicBezTo>
                    <a:pt x="755" y="93"/>
                    <a:pt x="754" y="93"/>
                    <a:pt x="754" y="92"/>
                  </a:cubicBezTo>
                  <a:cubicBezTo>
                    <a:pt x="754" y="93"/>
                    <a:pt x="754" y="93"/>
                    <a:pt x="755" y="93"/>
                  </a:cubicBezTo>
                  <a:close/>
                  <a:moveTo>
                    <a:pt x="1419" y="93"/>
                  </a:moveTo>
                  <a:cubicBezTo>
                    <a:pt x="1419" y="93"/>
                    <a:pt x="1418" y="93"/>
                    <a:pt x="1418" y="92"/>
                  </a:cubicBezTo>
                  <a:cubicBezTo>
                    <a:pt x="1418" y="93"/>
                    <a:pt x="1418" y="93"/>
                    <a:pt x="1419" y="93"/>
                  </a:cubicBezTo>
                  <a:close/>
                  <a:moveTo>
                    <a:pt x="1052" y="34"/>
                  </a:moveTo>
                  <a:cubicBezTo>
                    <a:pt x="1052" y="34"/>
                    <a:pt x="1053" y="34"/>
                    <a:pt x="1053" y="33"/>
                  </a:cubicBezTo>
                  <a:cubicBezTo>
                    <a:pt x="1053" y="33"/>
                    <a:pt x="1052" y="33"/>
                    <a:pt x="1052" y="34"/>
                  </a:cubicBezTo>
                  <a:close/>
                  <a:moveTo>
                    <a:pt x="754" y="45"/>
                  </a:moveTo>
                  <a:cubicBezTo>
                    <a:pt x="754" y="45"/>
                    <a:pt x="754" y="45"/>
                    <a:pt x="754" y="44"/>
                  </a:cubicBezTo>
                  <a:cubicBezTo>
                    <a:pt x="754" y="45"/>
                    <a:pt x="754" y="45"/>
                    <a:pt x="754" y="45"/>
                  </a:cubicBezTo>
                  <a:close/>
                  <a:moveTo>
                    <a:pt x="787" y="93"/>
                  </a:moveTo>
                  <a:cubicBezTo>
                    <a:pt x="787" y="93"/>
                    <a:pt x="788" y="93"/>
                    <a:pt x="788" y="93"/>
                  </a:cubicBezTo>
                  <a:cubicBezTo>
                    <a:pt x="788" y="93"/>
                    <a:pt x="787" y="93"/>
                    <a:pt x="787" y="93"/>
                  </a:cubicBezTo>
                  <a:close/>
                  <a:moveTo>
                    <a:pt x="966" y="94"/>
                  </a:moveTo>
                  <a:cubicBezTo>
                    <a:pt x="966" y="93"/>
                    <a:pt x="966" y="93"/>
                    <a:pt x="965" y="93"/>
                  </a:cubicBezTo>
                  <a:cubicBezTo>
                    <a:pt x="965" y="93"/>
                    <a:pt x="966" y="93"/>
                    <a:pt x="966" y="94"/>
                  </a:cubicBezTo>
                  <a:close/>
                  <a:moveTo>
                    <a:pt x="670" y="93"/>
                  </a:moveTo>
                  <a:cubicBezTo>
                    <a:pt x="671" y="94"/>
                    <a:pt x="671" y="94"/>
                    <a:pt x="672" y="93"/>
                  </a:cubicBezTo>
                  <a:cubicBezTo>
                    <a:pt x="671" y="93"/>
                    <a:pt x="671" y="93"/>
                    <a:pt x="670" y="93"/>
                  </a:cubicBezTo>
                  <a:close/>
                  <a:moveTo>
                    <a:pt x="1419" y="16"/>
                  </a:moveTo>
                  <a:cubicBezTo>
                    <a:pt x="1420" y="16"/>
                    <a:pt x="1420" y="15"/>
                    <a:pt x="1420" y="15"/>
                  </a:cubicBezTo>
                  <a:cubicBezTo>
                    <a:pt x="1420" y="15"/>
                    <a:pt x="1420" y="15"/>
                    <a:pt x="1419" y="16"/>
                  </a:cubicBezTo>
                  <a:close/>
                  <a:moveTo>
                    <a:pt x="834" y="38"/>
                  </a:moveTo>
                  <a:cubicBezTo>
                    <a:pt x="834" y="38"/>
                    <a:pt x="834" y="37"/>
                    <a:pt x="835" y="37"/>
                  </a:cubicBezTo>
                  <a:cubicBezTo>
                    <a:pt x="834" y="37"/>
                    <a:pt x="834" y="37"/>
                    <a:pt x="834" y="38"/>
                  </a:cubicBezTo>
                  <a:close/>
                  <a:moveTo>
                    <a:pt x="1576" y="15"/>
                  </a:moveTo>
                  <a:cubicBezTo>
                    <a:pt x="1577" y="15"/>
                    <a:pt x="1577" y="16"/>
                    <a:pt x="1577" y="16"/>
                  </a:cubicBezTo>
                  <a:cubicBezTo>
                    <a:pt x="1577" y="15"/>
                    <a:pt x="1577" y="15"/>
                    <a:pt x="1576" y="15"/>
                  </a:cubicBezTo>
                  <a:close/>
                  <a:moveTo>
                    <a:pt x="605" y="66"/>
                  </a:moveTo>
                  <a:cubicBezTo>
                    <a:pt x="605" y="66"/>
                    <a:pt x="605" y="66"/>
                    <a:pt x="604" y="65"/>
                  </a:cubicBezTo>
                  <a:cubicBezTo>
                    <a:pt x="604" y="66"/>
                    <a:pt x="604" y="66"/>
                    <a:pt x="605" y="66"/>
                  </a:cubicBezTo>
                  <a:close/>
                  <a:moveTo>
                    <a:pt x="900" y="52"/>
                  </a:moveTo>
                  <a:cubicBezTo>
                    <a:pt x="901" y="52"/>
                    <a:pt x="900" y="51"/>
                    <a:pt x="900" y="51"/>
                  </a:cubicBezTo>
                  <a:cubicBezTo>
                    <a:pt x="900" y="51"/>
                    <a:pt x="900" y="52"/>
                    <a:pt x="900" y="52"/>
                  </a:cubicBezTo>
                  <a:close/>
                  <a:moveTo>
                    <a:pt x="1086" y="51"/>
                  </a:moveTo>
                  <a:cubicBezTo>
                    <a:pt x="1086" y="51"/>
                    <a:pt x="1086" y="52"/>
                    <a:pt x="1086" y="52"/>
                  </a:cubicBezTo>
                  <a:cubicBezTo>
                    <a:pt x="1086" y="52"/>
                    <a:pt x="1086" y="51"/>
                    <a:pt x="1086" y="51"/>
                  </a:cubicBezTo>
                  <a:close/>
                  <a:moveTo>
                    <a:pt x="1433" y="7"/>
                  </a:moveTo>
                  <a:cubicBezTo>
                    <a:pt x="1433" y="7"/>
                    <a:pt x="1434" y="7"/>
                    <a:pt x="1434" y="7"/>
                  </a:cubicBezTo>
                  <a:cubicBezTo>
                    <a:pt x="1433" y="6"/>
                    <a:pt x="1433" y="6"/>
                    <a:pt x="1433" y="7"/>
                  </a:cubicBezTo>
                  <a:close/>
                  <a:moveTo>
                    <a:pt x="1448" y="7"/>
                  </a:moveTo>
                  <a:cubicBezTo>
                    <a:pt x="1449" y="7"/>
                    <a:pt x="1449" y="7"/>
                    <a:pt x="1449" y="7"/>
                  </a:cubicBezTo>
                  <a:cubicBezTo>
                    <a:pt x="1449" y="6"/>
                    <a:pt x="1449" y="6"/>
                    <a:pt x="1448" y="7"/>
                  </a:cubicBezTo>
                  <a:close/>
                  <a:moveTo>
                    <a:pt x="1396" y="22"/>
                  </a:moveTo>
                  <a:cubicBezTo>
                    <a:pt x="1396" y="23"/>
                    <a:pt x="1396" y="23"/>
                    <a:pt x="1396" y="23"/>
                  </a:cubicBezTo>
                  <a:cubicBezTo>
                    <a:pt x="1396" y="23"/>
                    <a:pt x="1397" y="22"/>
                    <a:pt x="1396" y="22"/>
                  </a:cubicBezTo>
                  <a:close/>
                  <a:moveTo>
                    <a:pt x="1545" y="7"/>
                  </a:moveTo>
                  <a:cubicBezTo>
                    <a:pt x="1545" y="7"/>
                    <a:pt x="1546" y="7"/>
                    <a:pt x="1546" y="7"/>
                  </a:cubicBezTo>
                  <a:cubicBezTo>
                    <a:pt x="1546" y="7"/>
                    <a:pt x="1545" y="6"/>
                    <a:pt x="1545" y="7"/>
                  </a:cubicBezTo>
                  <a:close/>
                  <a:moveTo>
                    <a:pt x="1562" y="7"/>
                  </a:moveTo>
                  <a:cubicBezTo>
                    <a:pt x="1563" y="7"/>
                    <a:pt x="1563" y="7"/>
                    <a:pt x="1564" y="7"/>
                  </a:cubicBezTo>
                  <a:cubicBezTo>
                    <a:pt x="1563" y="6"/>
                    <a:pt x="1563" y="7"/>
                    <a:pt x="1562" y="7"/>
                  </a:cubicBezTo>
                  <a:close/>
                  <a:moveTo>
                    <a:pt x="1713" y="7"/>
                  </a:moveTo>
                  <a:cubicBezTo>
                    <a:pt x="1713" y="7"/>
                    <a:pt x="1714" y="7"/>
                    <a:pt x="1714" y="7"/>
                  </a:cubicBezTo>
                  <a:cubicBezTo>
                    <a:pt x="1714" y="7"/>
                    <a:pt x="1713" y="6"/>
                    <a:pt x="1713" y="7"/>
                  </a:cubicBezTo>
                  <a:close/>
                  <a:moveTo>
                    <a:pt x="1731" y="7"/>
                  </a:moveTo>
                  <a:cubicBezTo>
                    <a:pt x="1731" y="7"/>
                    <a:pt x="1731" y="7"/>
                    <a:pt x="1732" y="7"/>
                  </a:cubicBezTo>
                  <a:cubicBezTo>
                    <a:pt x="1731" y="6"/>
                    <a:pt x="1731" y="7"/>
                    <a:pt x="1731" y="7"/>
                  </a:cubicBezTo>
                  <a:close/>
                  <a:moveTo>
                    <a:pt x="556" y="7"/>
                  </a:moveTo>
                  <a:cubicBezTo>
                    <a:pt x="556" y="7"/>
                    <a:pt x="557" y="7"/>
                    <a:pt x="557" y="7"/>
                  </a:cubicBezTo>
                  <a:cubicBezTo>
                    <a:pt x="557" y="7"/>
                    <a:pt x="556" y="7"/>
                    <a:pt x="556" y="7"/>
                  </a:cubicBezTo>
                  <a:close/>
                  <a:moveTo>
                    <a:pt x="986" y="7"/>
                  </a:moveTo>
                  <a:cubicBezTo>
                    <a:pt x="987" y="7"/>
                    <a:pt x="987" y="7"/>
                    <a:pt x="988" y="7"/>
                  </a:cubicBezTo>
                  <a:cubicBezTo>
                    <a:pt x="987" y="7"/>
                    <a:pt x="987" y="7"/>
                    <a:pt x="986" y="7"/>
                  </a:cubicBezTo>
                  <a:close/>
                  <a:moveTo>
                    <a:pt x="1359" y="7"/>
                  </a:moveTo>
                  <a:cubicBezTo>
                    <a:pt x="1360" y="7"/>
                    <a:pt x="1360" y="7"/>
                    <a:pt x="1360" y="7"/>
                  </a:cubicBezTo>
                  <a:cubicBezTo>
                    <a:pt x="1360" y="7"/>
                    <a:pt x="1360" y="7"/>
                    <a:pt x="1359" y="7"/>
                  </a:cubicBezTo>
                  <a:close/>
                  <a:moveTo>
                    <a:pt x="1379" y="7"/>
                  </a:moveTo>
                  <a:cubicBezTo>
                    <a:pt x="1380" y="7"/>
                    <a:pt x="1380" y="7"/>
                    <a:pt x="1381" y="7"/>
                  </a:cubicBezTo>
                  <a:cubicBezTo>
                    <a:pt x="1380" y="7"/>
                    <a:pt x="1380" y="7"/>
                    <a:pt x="1379" y="7"/>
                  </a:cubicBezTo>
                  <a:close/>
                  <a:moveTo>
                    <a:pt x="1466" y="22"/>
                  </a:moveTo>
                  <a:cubicBezTo>
                    <a:pt x="1466" y="23"/>
                    <a:pt x="1466" y="23"/>
                    <a:pt x="1466" y="23"/>
                  </a:cubicBezTo>
                  <a:cubicBezTo>
                    <a:pt x="1466" y="23"/>
                    <a:pt x="1466" y="22"/>
                    <a:pt x="1466" y="22"/>
                  </a:cubicBezTo>
                  <a:close/>
                  <a:moveTo>
                    <a:pt x="1031" y="56"/>
                  </a:moveTo>
                  <a:cubicBezTo>
                    <a:pt x="1031" y="56"/>
                    <a:pt x="1031" y="56"/>
                    <a:pt x="1031" y="55"/>
                  </a:cubicBezTo>
                  <a:cubicBezTo>
                    <a:pt x="1031" y="56"/>
                    <a:pt x="1031" y="56"/>
                    <a:pt x="1031" y="56"/>
                  </a:cubicBezTo>
                  <a:close/>
                  <a:moveTo>
                    <a:pt x="1468" y="29"/>
                  </a:moveTo>
                  <a:cubicBezTo>
                    <a:pt x="1468" y="30"/>
                    <a:pt x="1468" y="30"/>
                    <a:pt x="1469" y="31"/>
                  </a:cubicBezTo>
                  <a:cubicBezTo>
                    <a:pt x="1469" y="30"/>
                    <a:pt x="1469" y="30"/>
                    <a:pt x="1468" y="29"/>
                  </a:cubicBezTo>
                  <a:close/>
                  <a:moveTo>
                    <a:pt x="1543" y="7"/>
                  </a:moveTo>
                  <a:cubicBezTo>
                    <a:pt x="1544" y="7"/>
                    <a:pt x="1544" y="7"/>
                    <a:pt x="1545" y="7"/>
                  </a:cubicBezTo>
                  <a:cubicBezTo>
                    <a:pt x="1544" y="7"/>
                    <a:pt x="1544" y="7"/>
                    <a:pt x="1543" y="7"/>
                  </a:cubicBezTo>
                  <a:close/>
                  <a:moveTo>
                    <a:pt x="1300" y="44"/>
                  </a:moveTo>
                  <a:cubicBezTo>
                    <a:pt x="1300" y="44"/>
                    <a:pt x="1299" y="44"/>
                    <a:pt x="1299" y="44"/>
                  </a:cubicBezTo>
                  <a:cubicBezTo>
                    <a:pt x="1299" y="44"/>
                    <a:pt x="1300" y="44"/>
                    <a:pt x="1300" y="44"/>
                  </a:cubicBezTo>
                  <a:close/>
                  <a:moveTo>
                    <a:pt x="1712" y="7"/>
                  </a:moveTo>
                  <a:cubicBezTo>
                    <a:pt x="1712" y="7"/>
                    <a:pt x="1712" y="7"/>
                    <a:pt x="1713" y="7"/>
                  </a:cubicBezTo>
                  <a:cubicBezTo>
                    <a:pt x="1712" y="7"/>
                    <a:pt x="1712" y="7"/>
                    <a:pt x="1712" y="7"/>
                  </a:cubicBezTo>
                  <a:close/>
                  <a:moveTo>
                    <a:pt x="1264" y="50"/>
                  </a:moveTo>
                  <a:cubicBezTo>
                    <a:pt x="1264" y="50"/>
                    <a:pt x="1264" y="51"/>
                    <a:pt x="1264" y="51"/>
                  </a:cubicBezTo>
                  <a:cubicBezTo>
                    <a:pt x="1264" y="51"/>
                    <a:pt x="1264" y="50"/>
                    <a:pt x="1264" y="50"/>
                  </a:cubicBezTo>
                  <a:close/>
                  <a:moveTo>
                    <a:pt x="555" y="8"/>
                  </a:moveTo>
                  <a:cubicBezTo>
                    <a:pt x="555" y="8"/>
                    <a:pt x="555" y="8"/>
                    <a:pt x="556" y="7"/>
                  </a:cubicBezTo>
                  <a:cubicBezTo>
                    <a:pt x="555" y="7"/>
                    <a:pt x="555" y="7"/>
                    <a:pt x="555" y="8"/>
                  </a:cubicBezTo>
                  <a:close/>
                  <a:moveTo>
                    <a:pt x="581" y="7"/>
                  </a:moveTo>
                  <a:cubicBezTo>
                    <a:pt x="581" y="7"/>
                    <a:pt x="581" y="8"/>
                    <a:pt x="582" y="8"/>
                  </a:cubicBezTo>
                  <a:cubicBezTo>
                    <a:pt x="581" y="7"/>
                    <a:pt x="581" y="7"/>
                    <a:pt x="581" y="7"/>
                  </a:cubicBezTo>
                  <a:close/>
                  <a:moveTo>
                    <a:pt x="985" y="8"/>
                  </a:moveTo>
                  <a:cubicBezTo>
                    <a:pt x="985" y="8"/>
                    <a:pt x="986" y="8"/>
                    <a:pt x="986" y="7"/>
                  </a:cubicBezTo>
                  <a:cubicBezTo>
                    <a:pt x="986" y="7"/>
                    <a:pt x="985" y="7"/>
                    <a:pt x="985" y="8"/>
                  </a:cubicBezTo>
                  <a:close/>
                  <a:moveTo>
                    <a:pt x="1014" y="7"/>
                  </a:moveTo>
                  <a:cubicBezTo>
                    <a:pt x="1014" y="8"/>
                    <a:pt x="1014" y="8"/>
                    <a:pt x="1015" y="7"/>
                  </a:cubicBezTo>
                  <a:cubicBezTo>
                    <a:pt x="1014" y="7"/>
                    <a:pt x="1014" y="7"/>
                    <a:pt x="1014" y="7"/>
                  </a:cubicBezTo>
                  <a:close/>
                  <a:moveTo>
                    <a:pt x="1227" y="35"/>
                  </a:moveTo>
                  <a:cubicBezTo>
                    <a:pt x="1227" y="35"/>
                    <a:pt x="1227" y="35"/>
                    <a:pt x="1228" y="34"/>
                  </a:cubicBezTo>
                  <a:cubicBezTo>
                    <a:pt x="1227" y="34"/>
                    <a:pt x="1227" y="34"/>
                    <a:pt x="1227" y="35"/>
                  </a:cubicBezTo>
                  <a:close/>
                  <a:moveTo>
                    <a:pt x="1749" y="40"/>
                  </a:moveTo>
                  <a:cubicBezTo>
                    <a:pt x="1748" y="41"/>
                    <a:pt x="1748" y="41"/>
                    <a:pt x="1748" y="42"/>
                  </a:cubicBezTo>
                  <a:cubicBezTo>
                    <a:pt x="1749" y="41"/>
                    <a:pt x="1749" y="41"/>
                    <a:pt x="1749" y="40"/>
                  </a:cubicBezTo>
                  <a:close/>
                  <a:moveTo>
                    <a:pt x="1483" y="30"/>
                  </a:moveTo>
                  <a:cubicBezTo>
                    <a:pt x="1482" y="30"/>
                    <a:pt x="1482" y="30"/>
                    <a:pt x="1482" y="30"/>
                  </a:cubicBezTo>
                  <a:cubicBezTo>
                    <a:pt x="1482" y="30"/>
                    <a:pt x="1483" y="30"/>
                    <a:pt x="1483" y="30"/>
                  </a:cubicBezTo>
                  <a:close/>
                  <a:moveTo>
                    <a:pt x="613" y="58"/>
                  </a:moveTo>
                  <a:cubicBezTo>
                    <a:pt x="613" y="58"/>
                    <a:pt x="613" y="58"/>
                    <a:pt x="613" y="59"/>
                  </a:cubicBezTo>
                  <a:cubicBezTo>
                    <a:pt x="613" y="58"/>
                    <a:pt x="613" y="58"/>
                    <a:pt x="613" y="58"/>
                  </a:cubicBezTo>
                  <a:close/>
                  <a:moveTo>
                    <a:pt x="1263" y="49"/>
                  </a:moveTo>
                  <a:cubicBezTo>
                    <a:pt x="1263" y="49"/>
                    <a:pt x="1263" y="50"/>
                    <a:pt x="1264" y="50"/>
                  </a:cubicBezTo>
                  <a:cubicBezTo>
                    <a:pt x="1264" y="50"/>
                    <a:pt x="1264" y="49"/>
                    <a:pt x="1263" y="49"/>
                  </a:cubicBezTo>
                  <a:close/>
                  <a:moveTo>
                    <a:pt x="1264" y="51"/>
                  </a:moveTo>
                  <a:cubicBezTo>
                    <a:pt x="1264" y="51"/>
                    <a:pt x="1264" y="52"/>
                    <a:pt x="1264" y="52"/>
                  </a:cubicBezTo>
                  <a:cubicBezTo>
                    <a:pt x="1264" y="52"/>
                    <a:pt x="1264" y="51"/>
                    <a:pt x="1264" y="51"/>
                  </a:cubicBezTo>
                  <a:close/>
                  <a:moveTo>
                    <a:pt x="691" y="44"/>
                  </a:moveTo>
                  <a:cubicBezTo>
                    <a:pt x="691" y="43"/>
                    <a:pt x="690" y="43"/>
                    <a:pt x="690" y="43"/>
                  </a:cubicBezTo>
                  <a:cubicBezTo>
                    <a:pt x="690" y="44"/>
                    <a:pt x="691" y="44"/>
                    <a:pt x="691" y="44"/>
                  </a:cubicBezTo>
                  <a:close/>
                  <a:moveTo>
                    <a:pt x="1412" y="31"/>
                  </a:moveTo>
                  <a:cubicBezTo>
                    <a:pt x="1413" y="31"/>
                    <a:pt x="1413" y="31"/>
                    <a:pt x="1413" y="30"/>
                  </a:cubicBezTo>
                  <a:cubicBezTo>
                    <a:pt x="1412" y="30"/>
                    <a:pt x="1412" y="31"/>
                    <a:pt x="1412" y="31"/>
                  </a:cubicBezTo>
                  <a:close/>
                  <a:moveTo>
                    <a:pt x="644" y="64"/>
                  </a:moveTo>
                  <a:cubicBezTo>
                    <a:pt x="644" y="65"/>
                    <a:pt x="644" y="65"/>
                    <a:pt x="644" y="65"/>
                  </a:cubicBezTo>
                  <a:cubicBezTo>
                    <a:pt x="644" y="65"/>
                    <a:pt x="644" y="65"/>
                    <a:pt x="644" y="64"/>
                  </a:cubicBezTo>
                  <a:close/>
                  <a:moveTo>
                    <a:pt x="553" y="8"/>
                  </a:moveTo>
                  <a:cubicBezTo>
                    <a:pt x="554" y="8"/>
                    <a:pt x="554" y="8"/>
                    <a:pt x="555" y="8"/>
                  </a:cubicBezTo>
                  <a:cubicBezTo>
                    <a:pt x="554" y="8"/>
                    <a:pt x="554" y="7"/>
                    <a:pt x="553" y="8"/>
                  </a:cubicBezTo>
                  <a:close/>
                  <a:moveTo>
                    <a:pt x="1569" y="42"/>
                  </a:moveTo>
                  <a:cubicBezTo>
                    <a:pt x="1569" y="41"/>
                    <a:pt x="1569" y="41"/>
                    <a:pt x="1569" y="41"/>
                  </a:cubicBezTo>
                  <a:cubicBezTo>
                    <a:pt x="1569" y="41"/>
                    <a:pt x="1569" y="41"/>
                    <a:pt x="1569" y="42"/>
                  </a:cubicBezTo>
                  <a:close/>
                  <a:moveTo>
                    <a:pt x="984" y="8"/>
                  </a:moveTo>
                  <a:cubicBezTo>
                    <a:pt x="984" y="8"/>
                    <a:pt x="985" y="8"/>
                    <a:pt x="985" y="8"/>
                  </a:cubicBezTo>
                  <a:cubicBezTo>
                    <a:pt x="984" y="8"/>
                    <a:pt x="984" y="7"/>
                    <a:pt x="984" y="8"/>
                  </a:cubicBezTo>
                  <a:close/>
                  <a:moveTo>
                    <a:pt x="1015" y="8"/>
                  </a:moveTo>
                  <a:cubicBezTo>
                    <a:pt x="1015" y="8"/>
                    <a:pt x="1016" y="8"/>
                    <a:pt x="1016" y="8"/>
                  </a:cubicBezTo>
                  <a:cubicBezTo>
                    <a:pt x="1016" y="7"/>
                    <a:pt x="1015" y="8"/>
                    <a:pt x="1015" y="8"/>
                  </a:cubicBezTo>
                  <a:close/>
                  <a:moveTo>
                    <a:pt x="1183" y="15"/>
                  </a:moveTo>
                  <a:cubicBezTo>
                    <a:pt x="1184" y="15"/>
                    <a:pt x="1184" y="15"/>
                    <a:pt x="1185" y="15"/>
                  </a:cubicBezTo>
                  <a:cubicBezTo>
                    <a:pt x="1184" y="15"/>
                    <a:pt x="1184" y="14"/>
                    <a:pt x="1183" y="15"/>
                  </a:cubicBezTo>
                  <a:close/>
                  <a:moveTo>
                    <a:pt x="1481" y="19"/>
                  </a:moveTo>
                  <a:cubicBezTo>
                    <a:pt x="1482" y="19"/>
                    <a:pt x="1482" y="19"/>
                    <a:pt x="1482" y="19"/>
                  </a:cubicBezTo>
                  <a:cubicBezTo>
                    <a:pt x="1482" y="19"/>
                    <a:pt x="1482" y="19"/>
                    <a:pt x="1481" y="19"/>
                  </a:cubicBezTo>
                  <a:close/>
                  <a:moveTo>
                    <a:pt x="1430" y="8"/>
                  </a:moveTo>
                  <a:cubicBezTo>
                    <a:pt x="1430" y="8"/>
                    <a:pt x="1430" y="8"/>
                    <a:pt x="1431" y="8"/>
                  </a:cubicBezTo>
                  <a:cubicBezTo>
                    <a:pt x="1430" y="8"/>
                    <a:pt x="1430" y="7"/>
                    <a:pt x="1430" y="8"/>
                  </a:cubicBezTo>
                  <a:close/>
                  <a:moveTo>
                    <a:pt x="1452" y="8"/>
                  </a:moveTo>
                  <a:cubicBezTo>
                    <a:pt x="1452" y="8"/>
                    <a:pt x="1452" y="8"/>
                    <a:pt x="1453" y="8"/>
                  </a:cubicBezTo>
                  <a:cubicBezTo>
                    <a:pt x="1452" y="7"/>
                    <a:pt x="1452" y="8"/>
                    <a:pt x="1452" y="8"/>
                  </a:cubicBezTo>
                  <a:close/>
                  <a:moveTo>
                    <a:pt x="1580" y="44"/>
                  </a:moveTo>
                  <a:cubicBezTo>
                    <a:pt x="1579" y="44"/>
                    <a:pt x="1579" y="44"/>
                    <a:pt x="1579" y="45"/>
                  </a:cubicBezTo>
                  <a:cubicBezTo>
                    <a:pt x="1580" y="45"/>
                    <a:pt x="1580" y="44"/>
                    <a:pt x="1580" y="44"/>
                  </a:cubicBezTo>
                  <a:close/>
                  <a:moveTo>
                    <a:pt x="1570" y="39"/>
                  </a:moveTo>
                  <a:cubicBezTo>
                    <a:pt x="1570" y="39"/>
                    <a:pt x="1570" y="39"/>
                    <a:pt x="1570" y="38"/>
                  </a:cubicBezTo>
                  <a:cubicBezTo>
                    <a:pt x="1569" y="38"/>
                    <a:pt x="1570" y="39"/>
                    <a:pt x="1570" y="39"/>
                  </a:cubicBezTo>
                  <a:close/>
                  <a:moveTo>
                    <a:pt x="1738" y="39"/>
                  </a:moveTo>
                  <a:cubicBezTo>
                    <a:pt x="1738" y="39"/>
                    <a:pt x="1738" y="39"/>
                    <a:pt x="1738" y="38"/>
                  </a:cubicBezTo>
                  <a:cubicBezTo>
                    <a:pt x="1738" y="38"/>
                    <a:pt x="1738" y="39"/>
                    <a:pt x="1738" y="39"/>
                  </a:cubicBezTo>
                  <a:close/>
                  <a:moveTo>
                    <a:pt x="1480" y="31"/>
                  </a:moveTo>
                  <a:cubicBezTo>
                    <a:pt x="1479" y="31"/>
                    <a:pt x="1479" y="31"/>
                    <a:pt x="1479" y="31"/>
                  </a:cubicBezTo>
                  <a:cubicBezTo>
                    <a:pt x="1479" y="31"/>
                    <a:pt x="1479" y="31"/>
                    <a:pt x="1480" y="31"/>
                  </a:cubicBezTo>
                  <a:close/>
                  <a:moveTo>
                    <a:pt x="1289" y="57"/>
                  </a:moveTo>
                  <a:cubicBezTo>
                    <a:pt x="1289" y="57"/>
                    <a:pt x="1289" y="58"/>
                    <a:pt x="1289" y="58"/>
                  </a:cubicBezTo>
                  <a:cubicBezTo>
                    <a:pt x="1289" y="58"/>
                    <a:pt x="1289" y="57"/>
                    <a:pt x="1289" y="57"/>
                  </a:cubicBezTo>
                  <a:close/>
                  <a:moveTo>
                    <a:pt x="605" y="36"/>
                  </a:moveTo>
                  <a:cubicBezTo>
                    <a:pt x="605" y="36"/>
                    <a:pt x="605" y="37"/>
                    <a:pt x="605" y="37"/>
                  </a:cubicBezTo>
                  <a:cubicBezTo>
                    <a:pt x="605" y="36"/>
                    <a:pt x="605" y="36"/>
                    <a:pt x="605" y="36"/>
                  </a:cubicBezTo>
                  <a:close/>
                  <a:moveTo>
                    <a:pt x="1412" y="33"/>
                  </a:moveTo>
                  <a:cubicBezTo>
                    <a:pt x="1412" y="32"/>
                    <a:pt x="1412" y="32"/>
                    <a:pt x="1412" y="32"/>
                  </a:cubicBezTo>
                  <a:cubicBezTo>
                    <a:pt x="1412" y="32"/>
                    <a:pt x="1412" y="32"/>
                    <a:pt x="1412" y="33"/>
                  </a:cubicBezTo>
                  <a:close/>
                  <a:moveTo>
                    <a:pt x="983" y="8"/>
                  </a:moveTo>
                  <a:cubicBezTo>
                    <a:pt x="983" y="8"/>
                    <a:pt x="983" y="8"/>
                    <a:pt x="984" y="8"/>
                  </a:cubicBezTo>
                  <a:cubicBezTo>
                    <a:pt x="983" y="8"/>
                    <a:pt x="983" y="8"/>
                    <a:pt x="983" y="8"/>
                  </a:cubicBezTo>
                  <a:close/>
                  <a:moveTo>
                    <a:pt x="1182" y="15"/>
                  </a:moveTo>
                  <a:cubicBezTo>
                    <a:pt x="1183" y="15"/>
                    <a:pt x="1183" y="15"/>
                    <a:pt x="1184" y="15"/>
                  </a:cubicBezTo>
                  <a:cubicBezTo>
                    <a:pt x="1183" y="15"/>
                    <a:pt x="1183" y="15"/>
                    <a:pt x="1182" y="15"/>
                  </a:cubicBezTo>
                  <a:close/>
                  <a:moveTo>
                    <a:pt x="652" y="44"/>
                  </a:moveTo>
                  <a:cubicBezTo>
                    <a:pt x="652" y="44"/>
                    <a:pt x="652" y="45"/>
                    <a:pt x="652" y="45"/>
                  </a:cubicBezTo>
                  <a:cubicBezTo>
                    <a:pt x="652" y="45"/>
                    <a:pt x="652" y="44"/>
                    <a:pt x="652" y="44"/>
                  </a:cubicBezTo>
                  <a:close/>
                  <a:moveTo>
                    <a:pt x="616" y="67"/>
                  </a:moveTo>
                  <a:cubicBezTo>
                    <a:pt x="616" y="67"/>
                    <a:pt x="616" y="67"/>
                    <a:pt x="616" y="68"/>
                  </a:cubicBezTo>
                  <a:cubicBezTo>
                    <a:pt x="616" y="67"/>
                    <a:pt x="616" y="67"/>
                    <a:pt x="616" y="67"/>
                  </a:cubicBezTo>
                  <a:close/>
                  <a:moveTo>
                    <a:pt x="1143" y="54"/>
                  </a:moveTo>
                  <a:cubicBezTo>
                    <a:pt x="1143" y="53"/>
                    <a:pt x="1143" y="53"/>
                    <a:pt x="1143" y="53"/>
                  </a:cubicBezTo>
                  <a:cubicBezTo>
                    <a:pt x="1143" y="53"/>
                    <a:pt x="1143" y="54"/>
                    <a:pt x="1143" y="54"/>
                  </a:cubicBezTo>
                  <a:close/>
                  <a:moveTo>
                    <a:pt x="1181" y="16"/>
                  </a:moveTo>
                  <a:cubicBezTo>
                    <a:pt x="1182" y="16"/>
                    <a:pt x="1182" y="16"/>
                    <a:pt x="1182" y="15"/>
                  </a:cubicBezTo>
                  <a:cubicBezTo>
                    <a:pt x="1182" y="15"/>
                    <a:pt x="1182" y="15"/>
                    <a:pt x="1181" y="16"/>
                  </a:cubicBezTo>
                  <a:close/>
                  <a:moveTo>
                    <a:pt x="804" y="53"/>
                  </a:moveTo>
                  <a:cubicBezTo>
                    <a:pt x="804" y="53"/>
                    <a:pt x="804" y="54"/>
                    <a:pt x="805" y="54"/>
                  </a:cubicBezTo>
                  <a:cubicBezTo>
                    <a:pt x="805" y="54"/>
                    <a:pt x="805" y="53"/>
                    <a:pt x="804" y="53"/>
                  </a:cubicBezTo>
                  <a:close/>
                  <a:moveTo>
                    <a:pt x="1567" y="8"/>
                  </a:moveTo>
                  <a:cubicBezTo>
                    <a:pt x="1567" y="8"/>
                    <a:pt x="1567" y="8"/>
                    <a:pt x="1568" y="8"/>
                  </a:cubicBezTo>
                  <a:cubicBezTo>
                    <a:pt x="1568" y="8"/>
                    <a:pt x="1567" y="8"/>
                    <a:pt x="1567" y="8"/>
                  </a:cubicBezTo>
                  <a:close/>
                  <a:moveTo>
                    <a:pt x="1669" y="57"/>
                  </a:moveTo>
                  <a:cubicBezTo>
                    <a:pt x="1668" y="57"/>
                    <a:pt x="1668" y="57"/>
                    <a:pt x="1668" y="57"/>
                  </a:cubicBezTo>
                  <a:cubicBezTo>
                    <a:pt x="1668" y="57"/>
                    <a:pt x="1669" y="57"/>
                    <a:pt x="1669" y="57"/>
                  </a:cubicBezTo>
                  <a:close/>
                  <a:moveTo>
                    <a:pt x="1735" y="8"/>
                  </a:moveTo>
                  <a:cubicBezTo>
                    <a:pt x="1735" y="8"/>
                    <a:pt x="1735" y="8"/>
                    <a:pt x="1736" y="8"/>
                  </a:cubicBezTo>
                  <a:cubicBezTo>
                    <a:pt x="1736" y="8"/>
                    <a:pt x="1735" y="8"/>
                    <a:pt x="1735" y="8"/>
                  </a:cubicBezTo>
                  <a:close/>
                  <a:moveTo>
                    <a:pt x="552" y="9"/>
                  </a:moveTo>
                  <a:cubicBezTo>
                    <a:pt x="552" y="9"/>
                    <a:pt x="552" y="9"/>
                    <a:pt x="553" y="8"/>
                  </a:cubicBezTo>
                  <a:cubicBezTo>
                    <a:pt x="552" y="8"/>
                    <a:pt x="552" y="8"/>
                    <a:pt x="552" y="9"/>
                  </a:cubicBezTo>
                  <a:close/>
                  <a:moveTo>
                    <a:pt x="830" y="53"/>
                  </a:moveTo>
                  <a:cubicBezTo>
                    <a:pt x="830" y="53"/>
                    <a:pt x="829" y="53"/>
                    <a:pt x="829" y="54"/>
                  </a:cubicBezTo>
                  <a:cubicBezTo>
                    <a:pt x="830" y="54"/>
                    <a:pt x="830" y="53"/>
                    <a:pt x="830" y="53"/>
                  </a:cubicBezTo>
                  <a:close/>
                  <a:moveTo>
                    <a:pt x="982" y="9"/>
                  </a:moveTo>
                  <a:cubicBezTo>
                    <a:pt x="982" y="9"/>
                    <a:pt x="982" y="9"/>
                    <a:pt x="983" y="8"/>
                  </a:cubicBezTo>
                  <a:cubicBezTo>
                    <a:pt x="982" y="8"/>
                    <a:pt x="982" y="8"/>
                    <a:pt x="982" y="9"/>
                  </a:cubicBezTo>
                  <a:close/>
                  <a:moveTo>
                    <a:pt x="1017" y="8"/>
                  </a:moveTo>
                  <a:cubicBezTo>
                    <a:pt x="1018" y="9"/>
                    <a:pt x="1018" y="9"/>
                    <a:pt x="1018" y="9"/>
                  </a:cubicBezTo>
                  <a:cubicBezTo>
                    <a:pt x="1018" y="8"/>
                    <a:pt x="1018" y="8"/>
                    <a:pt x="1017" y="8"/>
                  </a:cubicBezTo>
                  <a:close/>
                  <a:moveTo>
                    <a:pt x="1016" y="19"/>
                  </a:moveTo>
                  <a:cubicBezTo>
                    <a:pt x="1016" y="19"/>
                    <a:pt x="1016" y="19"/>
                    <a:pt x="1015" y="19"/>
                  </a:cubicBezTo>
                  <a:cubicBezTo>
                    <a:pt x="1016" y="19"/>
                    <a:pt x="1016" y="19"/>
                    <a:pt x="1016" y="19"/>
                  </a:cubicBezTo>
                  <a:close/>
                  <a:moveTo>
                    <a:pt x="1180" y="16"/>
                  </a:moveTo>
                  <a:cubicBezTo>
                    <a:pt x="1181" y="16"/>
                    <a:pt x="1181" y="16"/>
                    <a:pt x="1181" y="16"/>
                  </a:cubicBezTo>
                  <a:cubicBezTo>
                    <a:pt x="1181" y="16"/>
                    <a:pt x="1181" y="15"/>
                    <a:pt x="1180" y="16"/>
                  </a:cubicBezTo>
                  <a:close/>
                  <a:moveTo>
                    <a:pt x="1364" y="16"/>
                  </a:moveTo>
                  <a:cubicBezTo>
                    <a:pt x="1364" y="16"/>
                    <a:pt x="1364" y="16"/>
                    <a:pt x="1363" y="16"/>
                  </a:cubicBezTo>
                  <a:cubicBezTo>
                    <a:pt x="1364" y="16"/>
                    <a:pt x="1364" y="16"/>
                    <a:pt x="1364" y="16"/>
                  </a:cubicBezTo>
                  <a:close/>
                  <a:moveTo>
                    <a:pt x="615" y="66"/>
                  </a:moveTo>
                  <a:cubicBezTo>
                    <a:pt x="615" y="66"/>
                    <a:pt x="615" y="66"/>
                    <a:pt x="616" y="67"/>
                  </a:cubicBezTo>
                  <a:cubicBezTo>
                    <a:pt x="616" y="66"/>
                    <a:pt x="616" y="66"/>
                    <a:pt x="615" y="66"/>
                  </a:cubicBezTo>
                  <a:close/>
                  <a:moveTo>
                    <a:pt x="853" y="33"/>
                  </a:moveTo>
                  <a:cubicBezTo>
                    <a:pt x="854" y="33"/>
                    <a:pt x="854" y="33"/>
                    <a:pt x="855" y="33"/>
                  </a:cubicBezTo>
                  <a:cubicBezTo>
                    <a:pt x="854" y="33"/>
                    <a:pt x="854" y="33"/>
                    <a:pt x="853" y="33"/>
                  </a:cubicBezTo>
                  <a:close/>
                  <a:moveTo>
                    <a:pt x="1480" y="19"/>
                  </a:moveTo>
                  <a:cubicBezTo>
                    <a:pt x="1481" y="19"/>
                    <a:pt x="1481" y="19"/>
                    <a:pt x="1481" y="19"/>
                  </a:cubicBezTo>
                  <a:cubicBezTo>
                    <a:pt x="1481" y="19"/>
                    <a:pt x="1481" y="19"/>
                    <a:pt x="1480" y="19"/>
                  </a:cubicBezTo>
                  <a:close/>
                  <a:moveTo>
                    <a:pt x="1559" y="16"/>
                  </a:moveTo>
                  <a:cubicBezTo>
                    <a:pt x="1559" y="16"/>
                    <a:pt x="1558" y="16"/>
                    <a:pt x="1558" y="16"/>
                  </a:cubicBezTo>
                  <a:cubicBezTo>
                    <a:pt x="1558" y="16"/>
                    <a:pt x="1559" y="16"/>
                    <a:pt x="1559" y="16"/>
                  </a:cubicBezTo>
                  <a:close/>
                  <a:moveTo>
                    <a:pt x="1727" y="16"/>
                  </a:moveTo>
                  <a:cubicBezTo>
                    <a:pt x="1727" y="16"/>
                    <a:pt x="1727" y="16"/>
                    <a:pt x="1726" y="16"/>
                  </a:cubicBezTo>
                  <a:cubicBezTo>
                    <a:pt x="1726" y="16"/>
                    <a:pt x="1727" y="16"/>
                    <a:pt x="1727" y="16"/>
                  </a:cubicBezTo>
                  <a:close/>
                  <a:moveTo>
                    <a:pt x="605" y="37"/>
                  </a:moveTo>
                  <a:cubicBezTo>
                    <a:pt x="605" y="37"/>
                    <a:pt x="605" y="38"/>
                    <a:pt x="606" y="38"/>
                  </a:cubicBezTo>
                  <a:cubicBezTo>
                    <a:pt x="606" y="37"/>
                    <a:pt x="606" y="37"/>
                    <a:pt x="605" y="37"/>
                  </a:cubicBezTo>
                  <a:close/>
                  <a:moveTo>
                    <a:pt x="606" y="38"/>
                  </a:moveTo>
                  <a:cubicBezTo>
                    <a:pt x="606" y="38"/>
                    <a:pt x="606" y="39"/>
                    <a:pt x="606" y="39"/>
                  </a:cubicBezTo>
                  <a:cubicBezTo>
                    <a:pt x="606" y="38"/>
                    <a:pt x="606" y="38"/>
                    <a:pt x="606" y="38"/>
                  </a:cubicBezTo>
                  <a:close/>
                  <a:moveTo>
                    <a:pt x="670" y="53"/>
                  </a:moveTo>
                  <a:cubicBezTo>
                    <a:pt x="670" y="54"/>
                    <a:pt x="670" y="54"/>
                    <a:pt x="670" y="54"/>
                  </a:cubicBezTo>
                  <a:cubicBezTo>
                    <a:pt x="670" y="54"/>
                    <a:pt x="670" y="53"/>
                    <a:pt x="670" y="53"/>
                  </a:cubicBezTo>
                  <a:close/>
                  <a:moveTo>
                    <a:pt x="981" y="9"/>
                  </a:moveTo>
                  <a:cubicBezTo>
                    <a:pt x="981" y="9"/>
                    <a:pt x="981" y="9"/>
                    <a:pt x="982" y="9"/>
                  </a:cubicBezTo>
                  <a:cubicBezTo>
                    <a:pt x="981" y="9"/>
                    <a:pt x="981" y="8"/>
                    <a:pt x="981" y="9"/>
                  </a:cubicBezTo>
                  <a:close/>
                  <a:moveTo>
                    <a:pt x="674" y="34"/>
                  </a:moveTo>
                  <a:cubicBezTo>
                    <a:pt x="674" y="34"/>
                    <a:pt x="675" y="34"/>
                    <a:pt x="675" y="33"/>
                  </a:cubicBezTo>
                  <a:cubicBezTo>
                    <a:pt x="675" y="33"/>
                    <a:pt x="674" y="33"/>
                    <a:pt x="674" y="34"/>
                  </a:cubicBezTo>
                  <a:close/>
                  <a:moveTo>
                    <a:pt x="1363" y="16"/>
                  </a:moveTo>
                  <a:cubicBezTo>
                    <a:pt x="1363" y="16"/>
                    <a:pt x="1362" y="16"/>
                    <a:pt x="1362" y="16"/>
                  </a:cubicBezTo>
                  <a:cubicBezTo>
                    <a:pt x="1362" y="16"/>
                    <a:pt x="1363" y="16"/>
                    <a:pt x="1363" y="16"/>
                  </a:cubicBezTo>
                  <a:close/>
                  <a:moveTo>
                    <a:pt x="1376" y="16"/>
                  </a:moveTo>
                  <a:cubicBezTo>
                    <a:pt x="1376" y="16"/>
                    <a:pt x="1375" y="16"/>
                    <a:pt x="1375" y="16"/>
                  </a:cubicBezTo>
                  <a:cubicBezTo>
                    <a:pt x="1375" y="16"/>
                    <a:pt x="1376" y="16"/>
                    <a:pt x="1376" y="16"/>
                  </a:cubicBezTo>
                  <a:close/>
                  <a:moveTo>
                    <a:pt x="690" y="33"/>
                  </a:moveTo>
                  <a:cubicBezTo>
                    <a:pt x="690" y="34"/>
                    <a:pt x="691" y="34"/>
                    <a:pt x="691" y="34"/>
                  </a:cubicBezTo>
                  <a:cubicBezTo>
                    <a:pt x="691" y="33"/>
                    <a:pt x="690" y="33"/>
                    <a:pt x="690" y="33"/>
                  </a:cubicBezTo>
                  <a:close/>
                  <a:moveTo>
                    <a:pt x="1301" y="43"/>
                  </a:moveTo>
                  <a:cubicBezTo>
                    <a:pt x="1301" y="43"/>
                    <a:pt x="1301" y="43"/>
                    <a:pt x="1300" y="44"/>
                  </a:cubicBezTo>
                  <a:cubicBezTo>
                    <a:pt x="1301" y="44"/>
                    <a:pt x="1301" y="44"/>
                    <a:pt x="1301" y="43"/>
                  </a:cubicBezTo>
                  <a:close/>
                  <a:moveTo>
                    <a:pt x="770" y="34"/>
                  </a:moveTo>
                  <a:cubicBezTo>
                    <a:pt x="770" y="34"/>
                    <a:pt x="771" y="34"/>
                    <a:pt x="771" y="33"/>
                  </a:cubicBezTo>
                  <a:cubicBezTo>
                    <a:pt x="771" y="33"/>
                    <a:pt x="770" y="33"/>
                    <a:pt x="770" y="34"/>
                  </a:cubicBezTo>
                  <a:close/>
                  <a:moveTo>
                    <a:pt x="785" y="33"/>
                  </a:moveTo>
                  <a:cubicBezTo>
                    <a:pt x="786" y="34"/>
                    <a:pt x="786" y="34"/>
                    <a:pt x="787" y="34"/>
                  </a:cubicBezTo>
                  <a:cubicBezTo>
                    <a:pt x="786" y="33"/>
                    <a:pt x="786" y="33"/>
                    <a:pt x="785" y="33"/>
                  </a:cubicBezTo>
                  <a:close/>
                  <a:moveTo>
                    <a:pt x="1548" y="16"/>
                  </a:moveTo>
                  <a:cubicBezTo>
                    <a:pt x="1547" y="16"/>
                    <a:pt x="1547" y="16"/>
                    <a:pt x="1546" y="16"/>
                  </a:cubicBezTo>
                  <a:cubicBezTo>
                    <a:pt x="1547" y="16"/>
                    <a:pt x="1547" y="16"/>
                    <a:pt x="1548" y="16"/>
                  </a:cubicBezTo>
                  <a:close/>
                  <a:moveTo>
                    <a:pt x="1666" y="9"/>
                  </a:moveTo>
                  <a:cubicBezTo>
                    <a:pt x="1667" y="9"/>
                    <a:pt x="1667" y="9"/>
                    <a:pt x="1667" y="9"/>
                  </a:cubicBezTo>
                  <a:cubicBezTo>
                    <a:pt x="1667" y="9"/>
                    <a:pt x="1667" y="9"/>
                    <a:pt x="1666" y="9"/>
                  </a:cubicBezTo>
                  <a:close/>
                  <a:moveTo>
                    <a:pt x="1581" y="23"/>
                  </a:moveTo>
                  <a:cubicBezTo>
                    <a:pt x="1581" y="24"/>
                    <a:pt x="1581" y="24"/>
                    <a:pt x="1581" y="24"/>
                  </a:cubicBezTo>
                  <a:cubicBezTo>
                    <a:pt x="1581" y="24"/>
                    <a:pt x="1581" y="23"/>
                    <a:pt x="1581" y="23"/>
                  </a:cubicBezTo>
                  <a:close/>
                  <a:moveTo>
                    <a:pt x="1716" y="16"/>
                  </a:moveTo>
                  <a:cubicBezTo>
                    <a:pt x="1715" y="16"/>
                    <a:pt x="1715" y="16"/>
                    <a:pt x="1715" y="16"/>
                  </a:cubicBezTo>
                  <a:cubicBezTo>
                    <a:pt x="1715" y="16"/>
                    <a:pt x="1715" y="16"/>
                    <a:pt x="1716" y="16"/>
                  </a:cubicBezTo>
                  <a:close/>
                  <a:moveTo>
                    <a:pt x="841" y="34"/>
                  </a:moveTo>
                  <a:cubicBezTo>
                    <a:pt x="842" y="34"/>
                    <a:pt x="842" y="34"/>
                    <a:pt x="842" y="33"/>
                  </a:cubicBezTo>
                  <a:cubicBezTo>
                    <a:pt x="842" y="33"/>
                    <a:pt x="842" y="33"/>
                    <a:pt x="841" y="34"/>
                  </a:cubicBezTo>
                  <a:close/>
                  <a:moveTo>
                    <a:pt x="1395" y="43"/>
                  </a:moveTo>
                  <a:cubicBezTo>
                    <a:pt x="1395" y="44"/>
                    <a:pt x="1395" y="44"/>
                    <a:pt x="1395" y="44"/>
                  </a:cubicBezTo>
                  <a:cubicBezTo>
                    <a:pt x="1396" y="44"/>
                    <a:pt x="1395" y="44"/>
                    <a:pt x="1395" y="43"/>
                  </a:cubicBezTo>
                  <a:close/>
                  <a:moveTo>
                    <a:pt x="615" y="65"/>
                  </a:moveTo>
                  <a:cubicBezTo>
                    <a:pt x="615" y="65"/>
                    <a:pt x="615" y="65"/>
                    <a:pt x="615" y="66"/>
                  </a:cubicBezTo>
                  <a:cubicBezTo>
                    <a:pt x="615" y="65"/>
                    <a:pt x="615" y="65"/>
                    <a:pt x="615" y="65"/>
                  </a:cubicBezTo>
                  <a:close/>
                  <a:moveTo>
                    <a:pt x="718" y="17"/>
                  </a:moveTo>
                  <a:cubicBezTo>
                    <a:pt x="719" y="17"/>
                    <a:pt x="719" y="17"/>
                    <a:pt x="719" y="16"/>
                  </a:cubicBezTo>
                  <a:cubicBezTo>
                    <a:pt x="719" y="16"/>
                    <a:pt x="718" y="16"/>
                    <a:pt x="718" y="17"/>
                  </a:cubicBezTo>
                  <a:close/>
                  <a:moveTo>
                    <a:pt x="1749" y="23"/>
                  </a:moveTo>
                  <a:cubicBezTo>
                    <a:pt x="1749" y="24"/>
                    <a:pt x="1749" y="24"/>
                    <a:pt x="1749" y="24"/>
                  </a:cubicBezTo>
                  <a:cubicBezTo>
                    <a:pt x="1749" y="24"/>
                    <a:pt x="1749" y="23"/>
                    <a:pt x="1749" y="23"/>
                  </a:cubicBezTo>
                  <a:close/>
                  <a:moveTo>
                    <a:pt x="1479" y="20"/>
                  </a:moveTo>
                  <a:cubicBezTo>
                    <a:pt x="1480" y="20"/>
                    <a:pt x="1480" y="20"/>
                    <a:pt x="1480" y="19"/>
                  </a:cubicBezTo>
                  <a:cubicBezTo>
                    <a:pt x="1480" y="19"/>
                    <a:pt x="1480" y="19"/>
                    <a:pt x="1479" y="20"/>
                  </a:cubicBezTo>
                  <a:close/>
                  <a:moveTo>
                    <a:pt x="1580" y="42"/>
                  </a:moveTo>
                  <a:cubicBezTo>
                    <a:pt x="1580" y="42"/>
                    <a:pt x="1580" y="42"/>
                    <a:pt x="1580" y="43"/>
                  </a:cubicBezTo>
                  <a:cubicBezTo>
                    <a:pt x="1580" y="42"/>
                    <a:pt x="1580" y="42"/>
                    <a:pt x="1580" y="42"/>
                  </a:cubicBezTo>
                  <a:close/>
                  <a:moveTo>
                    <a:pt x="1362" y="16"/>
                  </a:moveTo>
                  <a:cubicBezTo>
                    <a:pt x="1362" y="16"/>
                    <a:pt x="1361" y="16"/>
                    <a:pt x="1361" y="17"/>
                  </a:cubicBezTo>
                  <a:cubicBezTo>
                    <a:pt x="1361" y="17"/>
                    <a:pt x="1362" y="17"/>
                    <a:pt x="1362" y="16"/>
                  </a:cubicBezTo>
                  <a:close/>
                  <a:moveTo>
                    <a:pt x="1377" y="17"/>
                  </a:moveTo>
                  <a:cubicBezTo>
                    <a:pt x="1377" y="16"/>
                    <a:pt x="1376" y="16"/>
                    <a:pt x="1376" y="16"/>
                  </a:cubicBezTo>
                  <a:cubicBezTo>
                    <a:pt x="1376" y="17"/>
                    <a:pt x="1377" y="17"/>
                    <a:pt x="1377" y="17"/>
                  </a:cubicBezTo>
                  <a:close/>
                  <a:moveTo>
                    <a:pt x="883" y="34"/>
                  </a:moveTo>
                  <a:cubicBezTo>
                    <a:pt x="883" y="34"/>
                    <a:pt x="883" y="34"/>
                    <a:pt x="884" y="33"/>
                  </a:cubicBezTo>
                  <a:cubicBezTo>
                    <a:pt x="883" y="33"/>
                    <a:pt x="883" y="33"/>
                    <a:pt x="883" y="34"/>
                  </a:cubicBezTo>
                  <a:close/>
                  <a:moveTo>
                    <a:pt x="897" y="33"/>
                  </a:moveTo>
                  <a:cubicBezTo>
                    <a:pt x="898" y="34"/>
                    <a:pt x="898" y="34"/>
                    <a:pt x="898" y="34"/>
                  </a:cubicBezTo>
                  <a:cubicBezTo>
                    <a:pt x="898" y="33"/>
                    <a:pt x="898" y="33"/>
                    <a:pt x="897" y="33"/>
                  </a:cubicBezTo>
                  <a:close/>
                  <a:moveTo>
                    <a:pt x="1068" y="33"/>
                  </a:moveTo>
                  <a:cubicBezTo>
                    <a:pt x="1068" y="34"/>
                    <a:pt x="1068" y="34"/>
                    <a:pt x="1069" y="34"/>
                  </a:cubicBezTo>
                  <a:cubicBezTo>
                    <a:pt x="1068" y="33"/>
                    <a:pt x="1068" y="33"/>
                    <a:pt x="1068" y="33"/>
                  </a:cubicBezTo>
                  <a:close/>
                  <a:moveTo>
                    <a:pt x="1397" y="24"/>
                  </a:moveTo>
                  <a:cubicBezTo>
                    <a:pt x="1397" y="24"/>
                    <a:pt x="1397" y="24"/>
                    <a:pt x="1397" y="25"/>
                  </a:cubicBezTo>
                  <a:cubicBezTo>
                    <a:pt x="1397" y="24"/>
                    <a:pt x="1397" y="24"/>
                    <a:pt x="1397" y="24"/>
                  </a:cubicBezTo>
                  <a:close/>
                  <a:moveTo>
                    <a:pt x="1124" y="34"/>
                  </a:moveTo>
                  <a:cubicBezTo>
                    <a:pt x="1125" y="34"/>
                    <a:pt x="1125" y="34"/>
                    <a:pt x="1126" y="33"/>
                  </a:cubicBezTo>
                  <a:cubicBezTo>
                    <a:pt x="1125" y="33"/>
                    <a:pt x="1125" y="33"/>
                    <a:pt x="1124" y="34"/>
                  </a:cubicBezTo>
                  <a:close/>
                  <a:moveTo>
                    <a:pt x="1139" y="33"/>
                  </a:moveTo>
                  <a:cubicBezTo>
                    <a:pt x="1139" y="34"/>
                    <a:pt x="1140" y="34"/>
                    <a:pt x="1140" y="34"/>
                  </a:cubicBezTo>
                  <a:cubicBezTo>
                    <a:pt x="1140" y="33"/>
                    <a:pt x="1140" y="33"/>
                    <a:pt x="1139" y="33"/>
                  </a:cubicBezTo>
                  <a:close/>
                  <a:moveTo>
                    <a:pt x="1683" y="24"/>
                  </a:moveTo>
                  <a:cubicBezTo>
                    <a:pt x="1683" y="24"/>
                    <a:pt x="1683" y="24"/>
                    <a:pt x="1683" y="25"/>
                  </a:cubicBezTo>
                  <a:cubicBezTo>
                    <a:pt x="1683" y="24"/>
                    <a:pt x="1683" y="24"/>
                    <a:pt x="1683" y="24"/>
                  </a:cubicBezTo>
                  <a:close/>
                  <a:moveTo>
                    <a:pt x="1230" y="34"/>
                  </a:moveTo>
                  <a:cubicBezTo>
                    <a:pt x="1230" y="34"/>
                    <a:pt x="1231" y="34"/>
                    <a:pt x="1231" y="33"/>
                  </a:cubicBezTo>
                  <a:cubicBezTo>
                    <a:pt x="1231" y="33"/>
                    <a:pt x="1230" y="33"/>
                    <a:pt x="1230" y="34"/>
                  </a:cubicBezTo>
                  <a:close/>
                  <a:moveTo>
                    <a:pt x="537" y="25"/>
                  </a:moveTo>
                  <a:cubicBezTo>
                    <a:pt x="538" y="25"/>
                    <a:pt x="538" y="24"/>
                    <a:pt x="538" y="24"/>
                  </a:cubicBezTo>
                  <a:cubicBezTo>
                    <a:pt x="537" y="24"/>
                    <a:pt x="537" y="25"/>
                    <a:pt x="537" y="25"/>
                  </a:cubicBezTo>
                  <a:close/>
                  <a:moveTo>
                    <a:pt x="560" y="17"/>
                  </a:moveTo>
                  <a:cubicBezTo>
                    <a:pt x="560" y="17"/>
                    <a:pt x="559" y="17"/>
                    <a:pt x="559" y="17"/>
                  </a:cubicBezTo>
                  <a:cubicBezTo>
                    <a:pt x="559" y="17"/>
                    <a:pt x="560" y="17"/>
                    <a:pt x="560" y="17"/>
                  </a:cubicBezTo>
                  <a:close/>
                  <a:moveTo>
                    <a:pt x="717" y="17"/>
                  </a:moveTo>
                  <a:cubicBezTo>
                    <a:pt x="717" y="17"/>
                    <a:pt x="718" y="17"/>
                    <a:pt x="718" y="17"/>
                  </a:cubicBezTo>
                  <a:cubicBezTo>
                    <a:pt x="718" y="17"/>
                    <a:pt x="717" y="16"/>
                    <a:pt x="717" y="17"/>
                  </a:cubicBezTo>
                  <a:close/>
                  <a:moveTo>
                    <a:pt x="610" y="50"/>
                  </a:moveTo>
                  <a:cubicBezTo>
                    <a:pt x="610" y="50"/>
                    <a:pt x="610" y="50"/>
                    <a:pt x="610" y="51"/>
                  </a:cubicBezTo>
                  <a:cubicBezTo>
                    <a:pt x="610" y="50"/>
                    <a:pt x="610" y="50"/>
                    <a:pt x="610" y="50"/>
                  </a:cubicBezTo>
                  <a:close/>
                  <a:moveTo>
                    <a:pt x="1478" y="20"/>
                  </a:moveTo>
                  <a:cubicBezTo>
                    <a:pt x="1479" y="20"/>
                    <a:pt x="1479" y="20"/>
                    <a:pt x="1479" y="20"/>
                  </a:cubicBezTo>
                  <a:cubicBezTo>
                    <a:pt x="1479" y="20"/>
                    <a:pt x="1479" y="20"/>
                    <a:pt x="1478" y="20"/>
                  </a:cubicBezTo>
                  <a:close/>
                  <a:moveTo>
                    <a:pt x="1748" y="42"/>
                  </a:moveTo>
                  <a:cubicBezTo>
                    <a:pt x="1748" y="42"/>
                    <a:pt x="1748" y="42"/>
                    <a:pt x="1748" y="43"/>
                  </a:cubicBezTo>
                  <a:cubicBezTo>
                    <a:pt x="1749" y="42"/>
                    <a:pt x="1748" y="42"/>
                    <a:pt x="1748" y="42"/>
                  </a:cubicBezTo>
                  <a:close/>
                  <a:moveTo>
                    <a:pt x="601" y="57"/>
                  </a:moveTo>
                  <a:cubicBezTo>
                    <a:pt x="601" y="56"/>
                    <a:pt x="601" y="56"/>
                    <a:pt x="600" y="56"/>
                  </a:cubicBezTo>
                  <a:cubicBezTo>
                    <a:pt x="600" y="56"/>
                    <a:pt x="600" y="56"/>
                    <a:pt x="601" y="57"/>
                  </a:cubicBezTo>
                  <a:close/>
                  <a:moveTo>
                    <a:pt x="1245" y="33"/>
                  </a:moveTo>
                  <a:cubicBezTo>
                    <a:pt x="1246" y="34"/>
                    <a:pt x="1246" y="34"/>
                    <a:pt x="1246" y="34"/>
                  </a:cubicBezTo>
                  <a:cubicBezTo>
                    <a:pt x="1246" y="33"/>
                    <a:pt x="1246" y="33"/>
                    <a:pt x="1245" y="33"/>
                  </a:cubicBezTo>
                  <a:close/>
                  <a:moveTo>
                    <a:pt x="608" y="44"/>
                  </a:moveTo>
                  <a:cubicBezTo>
                    <a:pt x="608" y="44"/>
                    <a:pt x="608" y="45"/>
                    <a:pt x="608" y="45"/>
                  </a:cubicBezTo>
                  <a:cubicBezTo>
                    <a:pt x="608" y="44"/>
                    <a:pt x="608" y="44"/>
                    <a:pt x="608" y="44"/>
                  </a:cubicBezTo>
                  <a:close/>
                  <a:moveTo>
                    <a:pt x="641" y="43"/>
                  </a:moveTo>
                  <a:cubicBezTo>
                    <a:pt x="641" y="43"/>
                    <a:pt x="642" y="42"/>
                    <a:pt x="642" y="42"/>
                  </a:cubicBezTo>
                  <a:cubicBezTo>
                    <a:pt x="641" y="42"/>
                    <a:pt x="641" y="43"/>
                    <a:pt x="641" y="43"/>
                  </a:cubicBezTo>
                  <a:close/>
                  <a:moveTo>
                    <a:pt x="1466" y="24"/>
                  </a:moveTo>
                  <a:cubicBezTo>
                    <a:pt x="1466" y="24"/>
                    <a:pt x="1466" y="25"/>
                    <a:pt x="1467" y="25"/>
                  </a:cubicBezTo>
                  <a:cubicBezTo>
                    <a:pt x="1467" y="25"/>
                    <a:pt x="1467" y="24"/>
                    <a:pt x="1466" y="24"/>
                  </a:cubicBezTo>
                  <a:close/>
                  <a:moveTo>
                    <a:pt x="1301" y="34"/>
                  </a:moveTo>
                  <a:cubicBezTo>
                    <a:pt x="1302" y="34"/>
                    <a:pt x="1302" y="34"/>
                    <a:pt x="1302" y="33"/>
                  </a:cubicBezTo>
                  <a:cubicBezTo>
                    <a:pt x="1302" y="33"/>
                    <a:pt x="1301" y="33"/>
                    <a:pt x="1301" y="34"/>
                  </a:cubicBezTo>
                  <a:close/>
                  <a:moveTo>
                    <a:pt x="1310" y="33"/>
                  </a:moveTo>
                  <a:cubicBezTo>
                    <a:pt x="1310" y="34"/>
                    <a:pt x="1311" y="34"/>
                    <a:pt x="1311" y="34"/>
                  </a:cubicBezTo>
                  <a:cubicBezTo>
                    <a:pt x="1311" y="33"/>
                    <a:pt x="1310" y="33"/>
                    <a:pt x="1310" y="33"/>
                  </a:cubicBezTo>
                  <a:close/>
                  <a:moveTo>
                    <a:pt x="672" y="34"/>
                  </a:moveTo>
                  <a:cubicBezTo>
                    <a:pt x="673" y="34"/>
                    <a:pt x="673" y="34"/>
                    <a:pt x="674" y="34"/>
                  </a:cubicBezTo>
                  <a:cubicBezTo>
                    <a:pt x="673" y="34"/>
                    <a:pt x="673" y="34"/>
                    <a:pt x="672" y="34"/>
                  </a:cubicBezTo>
                  <a:close/>
                  <a:moveTo>
                    <a:pt x="691" y="34"/>
                  </a:moveTo>
                  <a:cubicBezTo>
                    <a:pt x="691" y="34"/>
                    <a:pt x="692" y="34"/>
                    <a:pt x="692" y="34"/>
                  </a:cubicBezTo>
                  <a:cubicBezTo>
                    <a:pt x="692" y="34"/>
                    <a:pt x="692" y="34"/>
                    <a:pt x="691" y="34"/>
                  </a:cubicBezTo>
                  <a:close/>
                  <a:moveTo>
                    <a:pt x="640" y="47"/>
                  </a:moveTo>
                  <a:cubicBezTo>
                    <a:pt x="640" y="47"/>
                    <a:pt x="640" y="46"/>
                    <a:pt x="640" y="46"/>
                  </a:cubicBezTo>
                  <a:cubicBezTo>
                    <a:pt x="640" y="46"/>
                    <a:pt x="640" y="46"/>
                    <a:pt x="640" y="47"/>
                  </a:cubicBezTo>
                  <a:close/>
                  <a:moveTo>
                    <a:pt x="632" y="67"/>
                  </a:moveTo>
                  <a:cubicBezTo>
                    <a:pt x="633" y="66"/>
                    <a:pt x="633" y="66"/>
                    <a:pt x="633" y="66"/>
                  </a:cubicBezTo>
                  <a:cubicBezTo>
                    <a:pt x="632" y="66"/>
                    <a:pt x="632" y="66"/>
                    <a:pt x="632" y="67"/>
                  </a:cubicBezTo>
                  <a:close/>
                  <a:moveTo>
                    <a:pt x="840" y="34"/>
                  </a:moveTo>
                  <a:cubicBezTo>
                    <a:pt x="841" y="34"/>
                    <a:pt x="841" y="34"/>
                    <a:pt x="841" y="34"/>
                  </a:cubicBezTo>
                  <a:cubicBezTo>
                    <a:pt x="841" y="34"/>
                    <a:pt x="841" y="34"/>
                    <a:pt x="840" y="34"/>
                  </a:cubicBezTo>
                  <a:close/>
                  <a:moveTo>
                    <a:pt x="1264" y="52"/>
                  </a:moveTo>
                  <a:cubicBezTo>
                    <a:pt x="1264" y="53"/>
                    <a:pt x="1264" y="53"/>
                    <a:pt x="1265" y="54"/>
                  </a:cubicBezTo>
                  <a:cubicBezTo>
                    <a:pt x="1265" y="53"/>
                    <a:pt x="1265" y="53"/>
                    <a:pt x="1264" y="52"/>
                  </a:cubicBezTo>
                  <a:close/>
                  <a:moveTo>
                    <a:pt x="632" y="68"/>
                  </a:moveTo>
                  <a:cubicBezTo>
                    <a:pt x="632" y="67"/>
                    <a:pt x="632" y="67"/>
                    <a:pt x="632" y="67"/>
                  </a:cubicBezTo>
                  <a:cubicBezTo>
                    <a:pt x="632" y="67"/>
                    <a:pt x="632" y="67"/>
                    <a:pt x="632" y="68"/>
                  </a:cubicBezTo>
                  <a:close/>
                  <a:moveTo>
                    <a:pt x="559" y="17"/>
                  </a:moveTo>
                  <a:cubicBezTo>
                    <a:pt x="559" y="17"/>
                    <a:pt x="558" y="17"/>
                    <a:pt x="558" y="17"/>
                  </a:cubicBezTo>
                  <a:cubicBezTo>
                    <a:pt x="558" y="17"/>
                    <a:pt x="559" y="17"/>
                    <a:pt x="559" y="17"/>
                  </a:cubicBezTo>
                  <a:close/>
                  <a:moveTo>
                    <a:pt x="576" y="17"/>
                  </a:moveTo>
                  <a:cubicBezTo>
                    <a:pt x="576" y="17"/>
                    <a:pt x="576" y="17"/>
                    <a:pt x="575" y="17"/>
                  </a:cubicBezTo>
                  <a:cubicBezTo>
                    <a:pt x="576" y="17"/>
                    <a:pt x="576" y="17"/>
                    <a:pt x="576" y="17"/>
                  </a:cubicBezTo>
                  <a:close/>
                  <a:moveTo>
                    <a:pt x="716" y="17"/>
                  </a:moveTo>
                  <a:cubicBezTo>
                    <a:pt x="716" y="17"/>
                    <a:pt x="717" y="17"/>
                    <a:pt x="717" y="17"/>
                  </a:cubicBezTo>
                  <a:cubicBezTo>
                    <a:pt x="717" y="17"/>
                    <a:pt x="716" y="17"/>
                    <a:pt x="716" y="17"/>
                  </a:cubicBezTo>
                  <a:close/>
                  <a:moveTo>
                    <a:pt x="989" y="17"/>
                  </a:moveTo>
                  <a:cubicBezTo>
                    <a:pt x="989" y="17"/>
                    <a:pt x="988" y="17"/>
                    <a:pt x="988" y="17"/>
                  </a:cubicBezTo>
                  <a:cubicBezTo>
                    <a:pt x="989" y="17"/>
                    <a:pt x="989" y="17"/>
                    <a:pt x="989" y="17"/>
                  </a:cubicBezTo>
                  <a:close/>
                  <a:moveTo>
                    <a:pt x="1010" y="17"/>
                  </a:moveTo>
                  <a:cubicBezTo>
                    <a:pt x="1010" y="17"/>
                    <a:pt x="1009" y="17"/>
                    <a:pt x="1009" y="17"/>
                  </a:cubicBezTo>
                  <a:cubicBezTo>
                    <a:pt x="1009" y="17"/>
                    <a:pt x="1010" y="17"/>
                    <a:pt x="1010" y="17"/>
                  </a:cubicBezTo>
                  <a:close/>
                  <a:moveTo>
                    <a:pt x="1477" y="21"/>
                  </a:moveTo>
                  <a:cubicBezTo>
                    <a:pt x="1478" y="20"/>
                    <a:pt x="1478" y="20"/>
                    <a:pt x="1478" y="20"/>
                  </a:cubicBezTo>
                  <a:cubicBezTo>
                    <a:pt x="1478" y="20"/>
                    <a:pt x="1477" y="20"/>
                    <a:pt x="1477" y="21"/>
                  </a:cubicBezTo>
                  <a:close/>
                  <a:moveTo>
                    <a:pt x="1030" y="58"/>
                  </a:moveTo>
                  <a:cubicBezTo>
                    <a:pt x="1031" y="57"/>
                    <a:pt x="1031" y="57"/>
                    <a:pt x="1031" y="57"/>
                  </a:cubicBezTo>
                  <a:cubicBezTo>
                    <a:pt x="1030" y="57"/>
                    <a:pt x="1030" y="57"/>
                    <a:pt x="1030" y="58"/>
                  </a:cubicBezTo>
                  <a:close/>
                  <a:moveTo>
                    <a:pt x="898" y="34"/>
                  </a:moveTo>
                  <a:cubicBezTo>
                    <a:pt x="899" y="34"/>
                    <a:pt x="899" y="34"/>
                    <a:pt x="899" y="34"/>
                  </a:cubicBezTo>
                  <a:cubicBezTo>
                    <a:pt x="899" y="34"/>
                    <a:pt x="899" y="34"/>
                    <a:pt x="898" y="34"/>
                  </a:cubicBezTo>
                  <a:close/>
                  <a:moveTo>
                    <a:pt x="911" y="47"/>
                  </a:moveTo>
                  <a:cubicBezTo>
                    <a:pt x="911" y="47"/>
                    <a:pt x="911" y="48"/>
                    <a:pt x="911" y="48"/>
                  </a:cubicBezTo>
                  <a:cubicBezTo>
                    <a:pt x="911" y="48"/>
                    <a:pt x="911" y="47"/>
                    <a:pt x="911" y="47"/>
                  </a:cubicBezTo>
                  <a:close/>
                  <a:moveTo>
                    <a:pt x="651" y="46"/>
                  </a:moveTo>
                  <a:cubicBezTo>
                    <a:pt x="651" y="46"/>
                    <a:pt x="651" y="46"/>
                    <a:pt x="651" y="47"/>
                  </a:cubicBezTo>
                  <a:cubicBezTo>
                    <a:pt x="651" y="47"/>
                    <a:pt x="651" y="46"/>
                    <a:pt x="651" y="46"/>
                  </a:cubicBezTo>
                  <a:close/>
                  <a:moveTo>
                    <a:pt x="1051" y="34"/>
                  </a:moveTo>
                  <a:cubicBezTo>
                    <a:pt x="1051" y="34"/>
                    <a:pt x="1052" y="34"/>
                    <a:pt x="1052" y="34"/>
                  </a:cubicBezTo>
                  <a:cubicBezTo>
                    <a:pt x="1052" y="34"/>
                    <a:pt x="1051" y="34"/>
                    <a:pt x="1051" y="34"/>
                  </a:cubicBezTo>
                  <a:close/>
                  <a:moveTo>
                    <a:pt x="804" y="50"/>
                  </a:moveTo>
                  <a:cubicBezTo>
                    <a:pt x="804" y="51"/>
                    <a:pt x="804" y="51"/>
                    <a:pt x="804" y="51"/>
                  </a:cubicBezTo>
                  <a:cubicBezTo>
                    <a:pt x="804" y="51"/>
                    <a:pt x="804" y="51"/>
                    <a:pt x="804" y="50"/>
                  </a:cubicBezTo>
                  <a:close/>
                  <a:moveTo>
                    <a:pt x="1683" y="25"/>
                  </a:moveTo>
                  <a:cubicBezTo>
                    <a:pt x="1683" y="25"/>
                    <a:pt x="1683" y="25"/>
                    <a:pt x="1684" y="26"/>
                  </a:cubicBezTo>
                  <a:cubicBezTo>
                    <a:pt x="1684" y="25"/>
                    <a:pt x="1684" y="25"/>
                    <a:pt x="1683" y="25"/>
                  </a:cubicBezTo>
                  <a:close/>
                  <a:moveTo>
                    <a:pt x="1069" y="34"/>
                  </a:moveTo>
                  <a:cubicBezTo>
                    <a:pt x="1069" y="34"/>
                    <a:pt x="1070" y="34"/>
                    <a:pt x="1070" y="34"/>
                  </a:cubicBezTo>
                  <a:cubicBezTo>
                    <a:pt x="1070" y="34"/>
                    <a:pt x="1069" y="34"/>
                    <a:pt x="1069" y="34"/>
                  </a:cubicBezTo>
                  <a:close/>
                  <a:moveTo>
                    <a:pt x="638" y="51"/>
                  </a:moveTo>
                  <a:cubicBezTo>
                    <a:pt x="639" y="50"/>
                    <a:pt x="639" y="50"/>
                    <a:pt x="639" y="50"/>
                  </a:cubicBezTo>
                  <a:cubicBezTo>
                    <a:pt x="638" y="50"/>
                    <a:pt x="638" y="50"/>
                    <a:pt x="638" y="51"/>
                  </a:cubicBezTo>
                  <a:close/>
                  <a:moveTo>
                    <a:pt x="1123" y="34"/>
                  </a:moveTo>
                  <a:cubicBezTo>
                    <a:pt x="1124" y="34"/>
                    <a:pt x="1124" y="34"/>
                    <a:pt x="1124" y="34"/>
                  </a:cubicBezTo>
                  <a:cubicBezTo>
                    <a:pt x="1124" y="34"/>
                    <a:pt x="1124" y="34"/>
                    <a:pt x="1123" y="34"/>
                  </a:cubicBezTo>
                  <a:close/>
                  <a:moveTo>
                    <a:pt x="1140" y="34"/>
                  </a:moveTo>
                  <a:cubicBezTo>
                    <a:pt x="1141" y="34"/>
                    <a:pt x="1141" y="34"/>
                    <a:pt x="1141" y="34"/>
                  </a:cubicBezTo>
                  <a:cubicBezTo>
                    <a:pt x="1141" y="34"/>
                    <a:pt x="1141" y="34"/>
                    <a:pt x="1140" y="34"/>
                  </a:cubicBezTo>
                  <a:close/>
                  <a:moveTo>
                    <a:pt x="1385" y="26"/>
                  </a:moveTo>
                  <a:cubicBezTo>
                    <a:pt x="1385" y="26"/>
                    <a:pt x="1385" y="25"/>
                    <a:pt x="1385" y="25"/>
                  </a:cubicBezTo>
                  <a:cubicBezTo>
                    <a:pt x="1385" y="25"/>
                    <a:pt x="1385" y="26"/>
                    <a:pt x="1385" y="26"/>
                  </a:cubicBezTo>
                  <a:close/>
                  <a:moveTo>
                    <a:pt x="1414" y="26"/>
                  </a:moveTo>
                  <a:cubicBezTo>
                    <a:pt x="1414" y="26"/>
                    <a:pt x="1414" y="25"/>
                    <a:pt x="1414" y="25"/>
                  </a:cubicBezTo>
                  <a:cubicBezTo>
                    <a:pt x="1414" y="25"/>
                    <a:pt x="1414" y="26"/>
                    <a:pt x="1414" y="26"/>
                  </a:cubicBezTo>
                  <a:close/>
                  <a:moveTo>
                    <a:pt x="952" y="43"/>
                  </a:moveTo>
                  <a:cubicBezTo>
                    <a:pt x="952" y="43"/>
                    <a:pt x="952" y="42"/>
                    <a:pt x="952" y="42"/>
                  </a:cubicBezTo>
                  <a:cubicBezTo>
                    <a:pt x="952" y="42"/>
                    <a:pt x="952" y="43"/>
                    <a:pt x="952" y="43"/>
                  </a:cubicBezTo>
                  <a:close/>
                  <a:moveTo>
                    <a:pt x="1467" y="25"/>
                  </a:moveTo>
                  <a:cubicBezTo>
                    <a:pt x="1467" y="25"/>
                    <a:pt x="1467" y="26"/>
                    <a:pt x="1467" y="26"/>
                  </a:cubicBezTo>
                  <a:cubicBezTo>
                    <a:pt x="1467" y="26"/>
                    <a:pt x="1467" y="25"/>
                    <a:pt x="1467" y="25"/>
                  </a:cubicBezTo>
                  <a:close/>
                  <a:moveTo>
                    <a:pt x="1229" y="34"/>
                  </a:moveTo>
                  <a:cubicBezTo>
                    <a:pt x="1229" y="34"/>
                    <a:pt x="1230" y="34"/>
                    <a:pt x="1230" y="34"/>
                  </a:cubicBezTo>
                  <a:cubicBezTo>
                    <a:pt x="1229" y="34"/>
                    <a:pt x="1229" y="34"/>
                    <a:pt x="1229" y="34"/>
                  </a:cubicBezTo>
                  <a:close/>
                  <a:moveTo>
                    <a:pt x="715" y="18"/>
                  </a:moveTo>
                  <a:cubicBezTo>
                    <a:pt x="715" y="18"/>
                    <a:pt x="716" y="18"/>
                    <a:pt x="716" y="17"/>
                  </a:cubicBezTo>
                  <a:cubicBezTo>
                    <a:pt x="716" y="17"/>
                    <a:pt x="715" y="17"/>
                    <a:pt x="715" y="18"/>
                  </a:cubicBezTo>
                  <a:close/>
                  <a:moveTo>
                    <a:pt x="988" y="17"/>
                  </a:moveTo>
                  <a:cubicBezTo>
                    <a:pt x="988" y="17"/>
                    <a:pt x="987" y="17"/>
                    <a:pt x="987" y="18"/>
                  </a:cubicBezTo>
                  <a:cubicBezTo>
                    <a:pt x="987" y="18"/>
                    <a:pt x="988" y="18"/>
                    <a:pt x="988" y="17"/>
                  </a:cubicBezTo>
                  <a:close/>
                  <a:moveTo>
                    <a:pt x="1011" y="18"/>
                  </a:moveTo>
                  <a:cubicBezTo>
                    <a:pt x="1011" y="17"/>
                    <a:pt x="1011" y="17"/>
                    <a:pt x="1010" y="17"/>
                  </a:cubicBezTo>
                  <a:cubicBezTo>
                    <a:pt x="1010" y="18"/>
                    <a:pt x="1011" y="18"/>
                    <a:pt x="1011" y="18"/>
                  </a:cubicBezTo>
                  <a:close/>
                  <a:moveTo>
                    <a:pt x="1247" y="34"/>
                  </a:moveTo>
                  <a:cubicBezTo>
                    <a:pt x="1247" y="34"/>
                    <a:pt x="1247" y="34"/>
                    <a:pt x="1248" y="34"/>
                  </a:cubicBezTo>
                  <a:cubicBezTo>
                    <a:pt x="1248" y="34"/>
                    <a:pt x="1247" y="34"/>
                    <a:pt x="1247" y="34"/>
                  </a:cubicBezTo>
                  <a:close/>
                  <a:moveTo>
                    <a:pt x="1209" y="56"/>
                  </a:moveTo>
                  <a:cubicBezTo>
                    <a:pt x="1209" y="56"/>
                    <a:pt x="1209" y="56"/>
                    <a:pt x="1209" y="55"/>
                  </a:cubicBezTo>
                  <a:cubicBezTo>
                    <a:pt x="1208" y="55"/>
                    <a:pt x="1209" y="56"/>
                    <a:pt x="1209" y="56"/>
                  </a:cubicBezTo>
                  <a:close/>
                  <a:moveTo>
                    <a:pt x="901" y="53"/>
                  </a:moveTo>
                  <a:cubicBezTo>
                    <a:pt x="901" y="53"/>
                    <a:pt x="901" y="53"/>
                    <a:pt x="901" y="52"/>
                  </a:cubicBezTo>
                  <a:cubicBezTo>
                    <a:pt x="901" y="53"/>
                    <a:pt x="900" y="53"/>
                    <a:pt x="901" y="53"/>
                  </a:cubicBezTo>
                  <a:close/>
                  <a:moveTo>
                    <a:pt x="549" y="34"/>
                  </a:moveTo>
                  <a:cubicBezTo>
                    <a:pt x="549" y="34"/>
                    <a:pt x="549" y="35"/>
                    <a:pt x="549" y="35"/>
                  </a:cubicBezTo>
                  <a:cubicBezTo>
                    <a:pt x="549" y="35"/>
                    <a:pt x="549" y="34"/>
                    <a:pt x="549" y="34"/>
                  </a:cubicBezTo>
                  <a:close/>
                  <a:moveTo>
                    <a:pt x="671" y="34"/>
                  </a:moveTo>
                  <a:cubicBezTo>
                    <a:pt x="672" y="34"/>
                    <a:pt x="672" y="34"/>
                    <a:pt x="673" y="34"/>
                  </a:cubicBezTo>
                  <a:cubicBezTo>
                    <a:pt x="672" y="34"/>
                    <a:pt x="672" y="34"/>
                    <a:pt x="671" y="34"/>
                  </a:cubicBezTo>
                  <a:close/>
                  <a:moveTo>
                    <a:pt x="692" y="34"/>
                  </a:moveTo>
                  <a:cubicBezTo>
                    <a:pt x="693" y="34"/>
                    <a:pt x="693" y="34"/>
                    <a:pt x="693" y="34"/>
                  </a:cubicBezTo>
                  <a:cubicBezTo>
                    <a:pt x="693" y="34"/>
                    <a:pt x="693" y="34"/>
                    <a:pt x="692" y="34"/>
                  </a:cubicBezTo>
                  <a:close/>
                  <a:moveTo>
                    <a:pt x="1581" y="40"/>
                  </a:moveTo>
                  <a:cubicBezTo>
                    <a:pt x="1580" y="41"/>
                    <a:pt x="1580" y="41"/>
                    <a:pt x="1580" y="42"/>
                  </a:cubicBezTo>
                  <a:cubicBezTo>
                    <a:pt x="1581" y="41"/>
                    <a:pt x="1581" y="41"/>
                    <a:pt x="1581" y="40"/>
                  </a:cubicBezTo>
                  <a:close/>
                  <a:moveTo>
                    <a:pt x="653" y="42"/>
                  </a:moveTo>
                  <a:cubicBezTo>
                    <a:pt x="652" y="43"/>
                    <a:pt x="652" y="43"/>
                    <a:pt x="652" y="43"/>
                  </a:cubicBezTo>
                  <a:cubicBezTo>
                    <a:pt x="653" y="43"/>
                    <a:pt x="653" y="43"/>
                    <a:pt x="653" y="42"/>
                  </a:cubicBezTo>
                  <a:close/>
                  <a:moveTo>
                    <a:pt x="678" y="42"/>
                  </a:moveTo>
                  <a:cubicBezTo>
                    <a:pt x="677" y="42"/>
                    <a:pt x="677" y="42"/>
                    <a:pt x="677" y="43"/>
                  </a:cubicBezTo>
                  <a:cubicBezTo>
                    <a:pt x="677" y="43"/>
                    <a:pt x="677" y="43"/>
                    <a:pt x="678" y="42"/>
                  </a:cubicBezTo>
                  <a:close/>
                  <a:moveTo>
                    <a:pt x="604" y="65"/>
                  </a:moveTo>
                  <a:cubicBezTo>
                    <a:pt x="604" y="64"/>
                    <a:pt x="604" y="64"/>
                    <a:pt x="604" y="64"/>
                  </a:cubicBezTo>
                  <a:cubicBezTo>
                    <a:pt x="604" y="64"/>
                    <a:pt x="603" y="64"/>
                    <a:pt x="604" y="65"/>
                  </a:cubicBezTo>
                  <a:close/>
                  <a:moveTo>
                    <a:pt x="610" y="51"/>
                  </a:moveTo>
                  <a:cubicBezTo>
                    <a:pt x="610" y="51"/>
                    <a:pt x="610" y="51"/>
                    <a:pt x="611" y="52"/>
                  </a:cubicBezTo>
                  <a:cubicBezTo>
                    <a:pt x="611" y="51"/>
                    <a:pt x="611" y="51"/>
                    <a:pt x="610" y="51"/>
                  </a:cubicBezTo>
                  <a:close/>
                  <a:moveTo>
                    <a:pt x="1153" y="47"/>
                  </a:moveTo>
                  <a:cubicBezTo>
                    <a:pt x="1153" y="47"/>
                    <a:pt x="1153" y="48"/>
                    <a:pt x="1154" y="48"/>
                  </a:cubicBezTo>
                  <a:cubicBezTo>
                    <a:pt x="1154" y="48"/>
                    <a:pt x="1154" y="47"/>
                    <a:pt x="1153" y="47"/>
                  </a:cubicBezTo>
                  <a:close/>
                  <a:moveTo>
                    <a:pt x="598" y="50"/>
                  </a:moveTo>
                  <a:cubicBezTo>
                    <a:pt x="598" y="50"/>
                    <a:pt x="598" y="50"/>
                    <a:pt x="598" y="49"/>
                  </a:cubicBezTo>
                  <a:cubicBezTo>
                    <a:pt x="598" y="50"/>
                    <a:pt x="598" y="50"/>
                    <a:pt x="598" y="50"/>
                  </a:cubicBezTo>
                  <a:close/>
                  <a:moveTo>
                    <a:pt x="829" y="55"/>
                  </a:moveTo>
                  <a:cubicBezTo>
                    <a:pt x="829" y="55"/>
                    <a:pt x="829" y="56"/>
                    <a:pt x="829" y="56"/>
                  </a:cubicBezTo>
                  <a:cubicBezTo>
                    <a:pt x="829" y="56"/>
                    <a:pt x="829" y="55"/>
                    <a:pt x="829" y="55"/>
                  </a:cubicBezTo>
                  <a:close/>
                  <a:moveTo>
                    <a:pt x="841" y="42"/>
                  </a:moveTo>
                  <a:cubicBezTo>
                    <a:pt x="841" y="42"/>
                    <a:pt x="840" y="42"/>
                    <a:pt x="840" y="43"/>
                  </a:cubicBezTo>
                  <a:cubicBezTo>
                    <a:pt x="840" y="43"/>
                    <a:pt x="841" y="43"/>
                    <a:pt x="841" y="42"/>
                  </a:cubicBezTo>
                  <a:close/>
                  <a:moveTo>
                    <a:pt x="849" y="43"/>
                  </a:moveTo>
                  <a:cubicBezTo>
                    <a:pt x="849" y="42"/>
                    <a:pt x="848" y="42"/>
                    <a:pt x="848" y="42"/>
                  </a:cubicBezTo>
                  <a:cubicBezTo>
                    <a:pt x="848" y="43"/>
                    <a:pt x="849" y="43"/>
                    <a:pt x="849" y="43"/>
                  </a:cubicBezTo>
                  <a:close/>
                  <a:moveTo>
                    <a:pt x="1385" y="39"/>
                  </a:moveTo>
                  <a:cubicBezTo>
                    <a:pt x="1386" y="39"/>
                    <a:pt x="1386" y="38"/>
                    <a:pt x="1386" y="38"/>
                  </a:cubicBezTo>
                  <a:cubicBezTo>
                    <a:pt x="1385" y="38"/>
                    <a:pt x="1385" y="39"/>
                    <a:pt x="1385" y="39"/>
                  </a:cubicBezTo>
                  <a:close/>
                  <a:moveTo>
                    <a:pt x="1570" y="27"/>
                  </a:moveTo>
                  <a:cubicBezTo>
                    <a:pt x="1570" y="26"/>
                    <a:pt x="1570" y="26"/>
                    <a:pt x="1570" y="26"/>
                  </a:cubicBezTo>
                  <a:cubicBezTo>
                    <a:pt x="1570" y="26"/>
                    <a:pt x="1569" y="26"/>
                    <a:pt x="1570" y="27"/>
                  </a:cubicBezTo>
                  <a:close/>
                  <a:moveTo>
                    <a:pt x="803" y="49"/>
                  </a:moveTo>
                  <a:cubicBezTo>
                    <a:pt x="803" y="50"/>
                    <a:pt x="803" y="50"/>
                    <a:pt x="804" y="50"/>
                  </a:cubicBezTo>
                  <a:cubicBezTo>
                    <a:pt x="804" y="50"/>
                    <a:pt x="804" y="50"/>
                    <a:pt x="803" y="49"/>
                  </a:cubicBezTo>
                  <a:close/>
                  <a:moveTo>
                    <a:pt x="1738" y="27"/>
                  </a:moveTo>
                  <a:cubicBezTo>
                    <a:pt x="1738" y="26"/>
                    <a:pt x="1738" y="26"/>
                    <a:pt x="1738" y="26"/>
                  </a:cubicBezTo>
                  <a:cubicBezTo>
                    <a:pt x="1738" y="26"/>
                    <a:pt x="1738" y="26"/>
                    <a:pt x="1738" y="27"/>
                  </a:cubicBezTo>
                  <a:close/>
                  <a:moveTo>
                    <a:pt x="892" y="43"/>
                  </a:moveTo>
                  <a:cubicBezTo>
                    <a:pt x="892" y="42"/>
                    <a:pt x="891" y="42"/>
                    <a:pt x="891" y="42"/>
                  </a:cubicBezTo>
                  <a:cubicBezTo>
                    <a:pt x="891" y="43"/>
                    <a:pt x="892" y="43"/>
                    <a:pt x="892" y="43"/>
                  </a:cubicBezTo>
                  <a:close/>
                  <a:moveTo>
                    <a:pt x="964" y="42"/>
                  </a:moveTo>
                  <a:cubicBezTo>
                    <a:pt x="964" y="43"/>
                    <a:pt x="964" y="43"/>
                    <a:pt x="964" y="43"/>
                  </a:cubicBezTo>
                  <a:cubicBezTo>
                    <a:pt x="964" y="43"/>
                    <a:pt x="964" y="43"/>
                    <a:pt x="964" y="42"/>
                  </a:cubicBezTo>
                  <a:close/>
                  <a:moveTo>
                    <a:pt x="1125" y="42"/>
                  </a:moveTo>
                  <a:cubicBezTo>
                    <a:pt x="1125" y="42"/>
                    <a:pt x="1124" y="42"/>
                    <a:pt x="1124" y="43"/>
                  </a:cubicBezTo>
                  <a:cubicBezTo>
                    <a:pt x="1124" y="43"/>
                    <a:pt x="1125" y="43"/>
                    <a:pt x="1125" y="42"/>
                  </a:cubicBezTo>
                  <a:close/>
                  <a:moveTo>
                    <a:pt x="549" y="26"/>
                  </a:moveTo>
                  <a:cubicBezTo>
                    <a:pt x="549" y="26"/>
                    <a:pt x="549" y="27"/>
                    <a:pt x="549" y="27"/>
                  </a:cubicBezTo>
                  <a:cubicBezTo>
                    <a:pt x="549" y="27"/>
                    <a:pt x="549" y="26"/>
                    <a:pt x="549" y="26"/>
                  </a:cubicBezTo>
                  <a:close/>
                  <a:moveTo>
                    <a:pt x="1737" y="42"/>
                  </a:moveTo>
                  <a:cubicBezTo>
                    <a:pt x="1737" y="41"/>
                    <a:pt x="1737" y="41"/>
                    <a:pt x="1737" y="41"/>
                  </a:cubicBezTo>
                  <a:cubicBezTo>
                    <a:pt x="1737" y="41"/>
                    <a:pt x="1737" y="41"/>
                    <a:pt x="1737" y="42"/>
                  </a:cubicBezTo>
                  <a:close/>
                  <a:moveTo>
                    <a:pt x="1396" y="21"/>
                  </a:moveTo>
                  <a:cubicBezTo>
                    <a:pt x="1396" y="22"/>
                    <a:pt x="1396" y="22"/>
                    <a:pt x="1396" y="22"/>
                  </a:cubicBezTo>
                  <a:cubicBezTo>
                    <a:pt x="1396" y="22"/>
                    <a:pt x="1396" y="21"/>
                    <a:pt x="1396" y="21"/>
                  </a:cubicBezTo>
                  <a:close/>
                  <a:moveTo>
                    <a:pt x="1013" y="18"/>
                  </a:moveTo>
                  <a:cubicBezTo>
                    <a:pt x="1012" y="18"/>
                    <a:pt x="1012" y="18"/>
                    <a:pt x="1012" y="18"/>
                  </a:cubicBezTo>
                  <a:cubicBezTo>
                    <a:pt x="1012" y="18"/>
                    <a:pt x="1012" y="18"/>
                    <a:pt x="1013" y="18"/>
                  </a:cubicBezTo>
                  <a:close/>
                  <a:moveTo>
                    <a:pt x="1386" y="27"/>
                  </a:moveTo>
                  <a:cubicBezTo>
                    <a:pt x="1386" y="27"/>
                    <a:pt x="1386" y="26"/>
                    <a:pt x="1385" y="26"/>
                  </a:cubicBezTo>
                  <a:cubicBezTo>
                    <a:pt x="1385" y="26"/>
                    <a:pt x="1385" y="27"/>
                    <a:pt x="1386" y="27"/>
                  </a:cubicBezTo>
                  <a:close/>
                  <a:moveTo>
                    <a:pt x="1050" y="34"/>
                  </a:moveTo>
                  <a:cubicBezTo>
                    <a:pt x="1050" y="34"/>
                    <a:pt x="1051" y="34"/>
                    <a:pt x="1051" y="34"/>
                  </a:cubicBezTo>
                  <a:cubicBezTo>
                    <a:pt x="1050" y="34"/>
                    <a:pt x="1050" y="34"/>
                    <a:pt x="1050" y="34"/>
                  </a:cubicBezTo>
                  <a:close/>
                  <a:moveTo>
                    <a:pt x="1467" y="26"/>
                  </a:moveTo>
                  <a:cubicBezTo>
                    <a:pt x="1467" y="26"/>
                    <a:pt x="1467" y="27"/>
                    <a:pt x="1468" y="27"/>
                  </a:cubicBezTo>
                  <a:cubicBezTo>
                    <a:pt x="1468" y="27"/>
                    <a:pt x="1468" y="26"/>
                    <a:pt x="1467" y="26"/>
                  </a:cubicBezTo>
                  <a:close/>
                  <a:moveTo>
                    <a:pt x="607" y="43"/>
                  </a:moveTo>
                  <a:cubicBezTo>
                    <a:pt x="607" y="43"/>
                    <a:pt x="607" y="43"/>
                    <a:pt x="608" y="44"/>
                  </a:cubicBezTo>
                  <a:cubicBezTo>
                    <a:pt x="608" y="43"/>
                    <a:pt x="608" y="43"/>
                    <a:pt x="607" y="43"/>
                  </a:cubicBezTo>
                  <a:close/>
                  <a:moveTo>
                    <a:pt x="1070" y="34"/>
                  </a:moveTo>
                  <a:cubicBezTo>
                    <a:pt x="1070" y="34"/>
                    <a:pt x="1071" y="34"/>
                    <a:pt x="1071" y="34"/>
                  </a:cubicBezTo>
                  <a:cubicBezTo>
                    <a:pt x="1071" y="34"/>
                    <a:pt x="1070" y="34"/>
                    <a:pt x="1070" y="34"/>
                  </a:cubicBezTo>
                  <a:close/>
                  <a:moveTo>
                    <a:pt x="643" y="68"/>
                  </a:moveTo>
                  <a:cubicBezTo>
                    <a:pt x="642" y="68"/>
                    <a:pt x="642" y="68"/>
                    <a:pt x="642" y="69"/>
                  </a:cubicBezTo>
                  <a:cubicBezTo>
                    <a:pt x="643" y="69"/>
                    <a:pt x="643" y="68"/>
                    <a:pt x="643" y="68"/>
                  </a:cubicBezTo>
                  <a:close/>
                  <a:moveTo>
                    <a:pt x="1031" y="54"/>
                  </a:moveTo>
                  <a:cubicBezTo>
                    <a:pt x="1032" y="54"/>
                    <a:pt x="1032" y="54"/>
                    <a:pt x="1032" y="53"/>
                  </a:cubicBezTo>
                  <a:cubicBezTo>
                    <a:pt x="1031" y="53"/>
                    <a:pt x="1031" y="54"/>
                    <a:pt x="1031" y="54"/>
                  </a:cubicBezTo>
                  <a:close/>
                  <a:moveTo>
                    <a:pt x="689" y="43"/>
                  </a:moveTo>
                  <a:cubicBezTo>
                    <a:pt x="688" y="43"/>
                    <a:pt x="688" y="43"/>
                    <a:pt x="687" y="43"/>
                  </a:cubicBezTo>
                  <a:cubicBezTo>
                    <a:pt x="688" y="43"/>
                    <a:pt x="688" y="43"/>
                    <a:pt x="689" y="43"/>
                  </a:cubicBezTo>
                  <a:close/>
                  <a:moveTo>
                    <a:pt x="748" y="58"/>
                  </a:moveTo>
                  <a:cubicBezTo>
                    <a:pt x="748" y="58"/>
                    <a:pt x="748" y="58"/>
                    <a:pt x="748" y="57"/>
                  </a:cubicBezTo>
                  <a:cubicBezTo>
                    <a:pt x="748" y="58"/>
                    <a:pt x="748" y="58"/>
                    <a:pt x="748" y="58"/>
                  </a:cubicBezTo>
                  <a:close/>
                  <a:moveTo>
                    <a:pt x="659" y="47"/>
                  </a:moveTo>
                  <a:cubicBezTo>
                    <a:pt x="659" y="47"/>
                    <a:pt x="659" y="47"/>
                    <a:pt x="659" y="46"/>
                  </a:cubicBezTo>
                  <a:cubicBezTo>
                    <a:pt x="659" y="46"/>
                    <a:pt x="659" y="47"/>
                    <a:pt x="659" y="47"/>
                  </a:cubicBezTo>
                  <a:close/>
                  <a:moveTo>
                    <a:pt x="1248" y="34"/>
                  </a:moveTo>
                  <a:cubicBezTo>
                    <a:pt x="1248" y="34"/>
                    <a:pt x="1249" y="34"/>
                    <a:pt x="1249" y="34"/>
                  </a:cubicBezTo>
                  <a:cubicBezTo>
                    <a:pt x="1249" y="34"/>
                    <a:pt x="1248" y="34"/>
                    <a:pt x="1248" y="34"/>
                  </a:cubicBezTo>
                  <a:close/>
                  <a:moveTo>
                    <a:pt x="602" y="58"/>
                  </a:moveTo>
                  <a:cubicBezTo>
                    <a:pt x="602" y="58"/>
                    <a:pt x="601" y="58"/>
                    <a:pt x="601" y="57"/>
                  </a:cubicBezTo>
                  <a:cubicBezTo>
                    <a:pt x="601" y="58"/>
                    <a:pt x="601" y="58"/>
                    <a:pt x="602" y="58"/>
                  </a:cubicBezTo>
                  <a:close/>
                  <a:moveTo>
                    <a:pt x="580" y="18"/>
                  </a:moveTo>
                  <a:cubicBezTo>
                    <a:pt x="579" y="18"/>
                    <a:pt x="579" y="18"/>
                    <a:pt x="579" y="18"/>
                  </a:cubicBezTo>
                  <a:cubicBezTo>
                    <a:pt x="579" y="18"/>
                    <a:pt x="579" y="18"/>
                    <a:pt x="580" y="18"/>
                  </a:cubicBezTo>
                  <a:close/>
                  <a:moveTo>
                    <a:pt x="850" y="43"/>
                  </a:moveTo>
                  <a:cubicBezTo>
                    <a:pt x="850" y="43"/>
                    <a:pt x="850" y="43"/>
                    <a:pt x="849" y="43"/>
                  </a:cubicBezTo>
                  <a:cubicBezTo>
                    <a:pt x="850" y="43"/>
                    <a:pt x="850" y="43"/>
                    <a:pt x="850" y="43"/>
                  </a:cubicBezTo>
                  <a:close/>
                  <a:moveTo>
                    <a:pt x="1468" y="27"/>
                  </a:moveTo>
                  <a:cubicBezTo>
                    <a:pt x="1467" y="27"/>
                    <a:pt x="1468" y="28"/>
                    <a:pt x="1468" y="28"/>
                  </a:cubicBezTo>
                  <a:cubicBezTo>
                    <a:pt x="1468" y="28"/>
                    <a:pt x="1468" y="27"/>
                    <a:pt x="1468" y="27"/>
                  </a:cubicBezTo>
                  <a:close/>
                  <a:moveTo>
                    <a:pt x="1014" y="18"/>
                  </a:moveTo>
                  <a:cubicBezTo>
                    <a:pt x="1013" y="18"/>
                    <a:pt x="1013" y="18"/>
                    <a:pt x="1013" y="18"/>
                  </a:cubicBezTo>
                  <a:cubicBezTo>
                    <a:pt x="1013" y="18"/>
                    <a:pt x="1013" y="18"/>
                    <a:pt x="1014" y="18"/>
                  </a:cubicBezTo>
                  <a:close/>
                  <a:moveTo>
                    <a:pt x="893" y="43"/>
                  </a:moveTo>
                  <a:cubicBezTo>
                    <a:pt x="893" y="43"/>
                    <a:pt x="893" y="43"/>
                    <a:pt x="892" y="43"/>
                  </a:cubicBezTo>
                  <a:cubicBezTo>
                    <a:pt x="892" y="43"/>
                    <a:pt x="893" y="43"/>
                    <a:pt x="893" y="43"/>
                  </a:cubicBezTo>
                  <a:close/>
                  <a:moveTo>
                    <a:pt x="954" y="37"/>
                  </a:moveTo>
                  <a:cubicBezTo>
                    <a:pt x="954" y="37"/>
                    <a:pt x="954" y="36"/>
                    <a:pt x="954" y="36"/>
                  </a:cubicBezTo>
                  <a:cubicBezTo>
                    <a:pt x="954" y="36"/>
                    <a:pt x="954" y="37"/>
                    <a:pt x="954" y="37"/>
                  </a:cubicBezTo>
                  <a:close/>
                  <a:moveTo>
                    <a:pt x="911" y="46"/>
                  </a:moveTo>
                  <a:cubicBezTo>
                    <a:pt x="911" y="46"/>
                    <a:pt x="911" y="47"/>
                    <a:pt x="911" y="47"/>
                  </a:cubicBezTo>
                  <a:cubicBezTo>
                    <a:pt x="911" y="47"/>
                    <a:pt x="911" y="46"/>
                    <a:pt x="911" y="46"/>
                  </a:cubicBezTo>
                  <a:close/>
                  <a:moveTo>
                    <a:pt x="1124" y="43"/>
                  </a:moveTo>
                  <a:cubicBezTo>
                    <a:pt x="1123" y="43"/>
                    <a:pt x="1123" y="43"/>
                    <a:pt x="1123" y="43"/>
                  </a:cubicBezTo>
                  <a:cubicBezTo>
                    <a:pt x="1123" y="43"/>
                    <a:pt x="1123" y="43"/>
                    <a:pt x="1124" y="43"/>
                  </a:cubicBezTo>
                  <a:close/>
                  <a:moveTo>
                    <a:pt x="1135" y="43"/>
                  </a:moveTo>
                  <a:cubicBezTo>
                    <a:pt x="1134" y="43"/>
                    <a:pt x="1134" y="43"/>
                    <a:pt x="1134" y="43"/>
                  </a:cubicBezTo>
                  <a:cubicBezTo>
                    <a:pt x="1134" y="43"/>
                    <a:pt x="1134" y="43"/>
                    <a:pt x="1135" y="43"/>
                  </a:cubicBezTo>
                  <a:close/>
                  <a:moveTo>
                    <a:pt x="608" y="45"/>
                  </a:moveTo>
                  <a:cubicBezTo>
                    <a:pt x="608" y="45"/>
                    <a:pt x="608" y="46"/>
                    <a:pt x="608" y="46"/>
                  </a:cubicBezTo>
                  <a:cubicBezTo>
                    <a:pt x="608" y="45"/>
                    <a:pt x="609" y="45"/>
                    <a:pt x="608" y="45"/>
                  </a:cubicBezTo>
                  <a:close/>
                  <a:moveTo>
                    <a:pt x="964" y="41"/>
                  </a:moveTo>
                  <a:cubicBezTo>
                    <a:pt x="964" y="41"/>
                    <a:pt x="964" y="42"/>
                    <a:pt x="964" y="42"/>
                  </a:cubicBezTo>
                  <a:cubicBezTo>
                    <a:pt x="965" y="42"/>
                    <a:pt x="965" y="42"/>
                    <a:pt x="964" y="41"/>
                  </a:cubicBezTo>
                  <a:close/>
                  <a:moveTo>
                    <a:pt x="804" y="51"/>
                  </a:moveTo>
                  <a:cubicBezTo>
                    <a:pt x="804" y="52"/>
                    <a:pt x="804" y="52"/>
                    <a:pt x="804" y="53"/>
                  </a:cubicBezTo>
                  <a:cubicBezTo>
                    <a:pt x="804" y="52"/>
                    <a:pt x="805" y="52"/>
                    <a:pt x="804" y="51"/>
                  </a:cubicBezTo>
                  <a:close/>
                  <a:moveTo>
                    <a:pt x="644" y="36"/>
                  </a:moveTo>
                  <a:cubicBezTo>
                    <a:pt x="644" y="36"/>
                    <a:pt x="644" y="36"/>
                    <a:pt x="644" y="35"/>
                  </a:cubicBezTo>
                  <a:cubicBezTo>
                    <a:pt x="644" y="36"/>
                    <a:pt x="644" y="36"/>
                    <a:pt x="644" y="36"/>
                  </a:cubicBezTo>
                  <a:close/>
                  <a:moveTo>
                    <a:pt x="643" y="66"/>
                  </a:moveTo>
                  <a:cubicBezTo>
                    <a:pt x="643" y="66"/>
                    <a:pt x="643" y="67"/>
                    <a:pt x="643" y="67"/>
                  </a:cubicBezTo>
                  <a:cubicBezTo>
                    <a:pt x="643" y="67"/>
                    <a:pt x="643" y="66"/>
                    <a:pt x="643" y="66"/>
                  </a:cubicBezTo>
                  <a:close/>
                  <a:moveTo>
                    <a:pt x="900" y="51"/>
                  </a:moveTo>
                  <a:cubicBezTo>
                    <a:pt x="900" y="51"/>
                    <a:pt x="900" y="50"/>
                    <a:pt x="900" y="50"/>
                  </a:cubicBezTo>
                  <a:cubicBezTo>
                    <a:pt x="900" y="50"/>
                    <a:pt x="900" y="51"/>
                    <a:pt x="900" y="51"/>
                  </a:cubicBezTo>
                  <a:close/>
                  <a:moveTo>
                    <a:pt x="1748" y="43"/>
                  </a:moveTo>
                  <a:cubicBezTo>
                    <a:pt x="1748" y="43"/>
                    <a:pt x="1748" y="43"/>
                    <a:pt x="1748" y="44"/>
                  </a:cubicBezTo>
                  <a:cubicBezTo>
                    <a:pt x="1748" y="43"/>
                    <a:pt x="1748" y="43"/>
                    <a:pt x="1748" y="43"/>
                  </a:cubicBezTo>
                  <a:close/>
                  <a:moveTo>
                    <a:pt x="964" y="67"/>
                  </a:moveTo>
                  <a:cubicBezTo>
                    <a:pt x="964" y="68"/>
                    <a:pt x="964" y="68"/>
                    <a:pt x="964" y="69"/>
                  </a:cubicBezTo>
                  <a:cubicBezTo>
                    <a:pt x="964" y="68"/>
                    <a:pt x="964" y="68"/>
                    <a:pt x="964" y="67"/>
                  </a:cubicBezTo>
                  <a:close/>
                  <a:moveTo>
                    <a:pt x="953" y="38"/>
                  </a:moveTo>
                  <a:cubicBezTo>
                    <a:pt x="954" y="38"/>
                    <a:pt x="954" y="38"/>
                    <a:pt x="954" y="37"/>
                  </a:cubicBezTo>
                  <a:cubicBezTo>
                    <a:pt x="953" y="37"/>
                    <a:pt x="953" y="38"/>
                    <a:pt x="953" y="38"/>
                  </a:cubicBezTo>
                  <a:close/>
                  <a:moveTo>
                    <a:pt x="1580" y="22"/>
                  </a:moveTo>
                  <a:cubicBezTo>
                    <a:pt x="1580" y="22"/>
                    <a:pt x="1580" y="23"/>
                    <a:pt x="1581" y="23"/>
                  </a:cubicBezTo>
                  <a:cubicBezTo>
                    <a:pt x="1581" y="23"/>
                    <a:pt x="1581" y="22"/>
                    <a:pt x="1580" y="22"/>
                  </a:cubicBezTo>
                  <a:close/>
                  <a:moveTo>
                    <a:pt x="1468" y="28"/>
                  </a:moveTo>
                  <a:cubicBezTo>
                    <a:pt x="1468" y="29"/>
                    <a:pt x="1468" y="29"/>
                    <a:pt x="1468" y="29"/>
                  </a:cubicBezTo>
                  <a:cubicBezTo>
                    <a:pt x="1468" y="29"/>
                    <a:pt x="1468" y="29"/>
                    <a:pt x="1468" y="28"/>
                  </a:cubicBezTo>
                  <a:close/>
                  <a:moveTo>
                    <a:pt x="690" y="43"/>
                  </a:moveTo>
                  <a:cubicBezTo>
                    <a:pt x="690" y="43"/>
                    <a:pt x="689" y="43"/>
                    <a:pt x="689" y="43"/>
                  </a:cubicBezTo>
                  <a:cubicBezTo>
                    <a:pt x="689" y="43"/>
                    <a:pt x="690" y="43"/>
                    <a:pt x="690" y="43"/>
                  </a:cubicBezTo>
                  <a:close/>
                  <a:moveTo>
                    <a:pt x="953" y="39"/>
                  </a:moveTo>
                  <a:cubicBezTo>
                    <a:pt x="953" y="39"/>
                    <a:pt x="953" y="39"/>
                    <a:pt x="953" y="38"/>
                  </a:cubicBezTo>
                  <a:cubicBezTo>
                    <a:pt x="953" y="38"/>
                    <a:pt x="953" y="39"/>
                    <a:pt x="953" y="39"/>
                  </a:cubicBezTo>
                  <a:close/>
                  <a:moveTo>
                    <a:pt x="985" y="18"/>
                  </a:moveTo>
                  <a:cubicBezTo>
                    <a:pt x="985" y="18"/>
                    <a:pt x="984" y="18"/>
                    <a:pt x="984" y="19"/>
                  </a:cubicBezTo>
                  <a:cubicBezTo>
                    <a:pt x="984" y="19"/>
                    <a:pt x="985" y="19"/>
                    <a:pt x="985" y="18"/>
                  </a:cubicBezTo>
                  <a:close/>
                  <a:moveTo>
                    <a:pt x="1748" y="22"/>
                  </a:moveTo>
                  <a:cubicBezTo>
                    <a:pt x="1748" y="22"/>
                    <a:pt x="1748" y="23"/>
                    <a:pt x="1749" y="23"/>
                  </a:cubicBezTo>
                  <a:cubicBezTo>
                    <a:pt x="1749" y="23"/>
                    <a:pt x="1749" y="22"/>
                    <a:pt x="1748" y="22"/>
                  </a:cubicBezTo>
                  <a:close/>
                  <a:moveTo>
                    <a:pt x="964" y="66"/>
                  </a:moveTo>
                  <a:cubicBezTo>
                    <a:pt x="963" y="66"/>
                    <a:pt x="963" y="67"/>
                    <a:pt x="964" y="67"/>
                  </a:cubicBezTo>
                  <a:cubicBezTo>
                    <a:pt x="964" y="67"/>
                    <a:pt x="964" y="66"/>
                    <a:pt x="964" y="66"/>
                  </a:cubicBezTo>
                  <a:close/>
                  <a:moveTo>
                    <a:pt x="659" y="59"/>
                  </a:moveTo>
                  <a:cubicBezTo>
                    <a:pt x="659" y="58"/>
                    <a:pt x="659" y="58"/>
                    <a:pt x="659" y="58"/>
                  </a:cubicBezTo>
                  <a:cubicBezTo>
                    <a:pt x="659" y="58"/>
                    <a:pt x="659" y="58"/>
                    <a:pt x="659" y="59"/>
                  </a:cubicBezTo>
                  <a:close/>
                  <a:moveTo>
                    <a:pt x="588" y="70"/>
                  </a:moveTo>
                  <a:cubicBezTo>
                    <a:pt x="588" y="70"/>
                    <a:pt x="588" y="70"/>
                    <a:pt x="588" y="71"/>
                  </a:cubicBezTo>
                  <a:cubicBezTo>
                    <a:pt x="588" y="70"/>
                    <a:pt x="588" y="70"/>
                    <a:pt x="588" y="70"/>
                  </a:cubicBezTo>
                  <a:close/>
                  <a:moveTo>
                    <a:pt x="631" y="71"/>
                  </a:moveTo>
                  <a:cubicBezTo>
                    <a:pt x="631" y="70"/>
                    <a:pt x="631" y="70"/>
                    <a:pt x="631" y="70"/>
                  </a:cubicBezTo>
                  <a:cubicBezTo>
                    <a:pt x="631" y="70"/>
                    <a:pt x="631" y="70"/>
                    <a:pt x="631" y="71"/>
                  </a:cubicBezTo>
                  <a:close/>
                  <a:moveTo>
                    <a:pt x="952" y="71"/>
                  </a:moveTo>
                  <a:cubicBezTo>
                    <a:pt x="952" y="70"/>
                    <a:pt x="952" y="70"/>
                    <a:pt x="952" y="69"/>
                  </a:cubicBezTo>
                  <a:cubicBezTo>
                    <a:pt x="952" y="70"/>
                    <a:pt x="952" y="70"/>
                    <a:pt x="952" y="71"/>
                  </a:cubicBezTo>
                  <a:close/>
                  <a:moveTo>
                    <a:pt x="588" y="71"/>
                  </a:moveTo>
                  <a:cubicBezTo>
                    <a:pt x="588" y="71"/>
                    <a:pt x="588" y="71"/>
                    <a:pt x="589" y="72"/>
                  </a:cubicBezTo>
                  <a:cubicBezTo>
                    <a:pt x="589" y="71"/>
                    <a:pt x="589" y="71"/>
                    <a:pt x="588" y="71"/>
                  </a:cubicBezTo>
                  <a:close/>
                  <a:moveTo>
                    <a:pt x="953" y="72"/>
                  </a:moveTo>
                  <a:cubicBezTo>
                    <a:pt x="953" y="71"/>
                    <a:pt x="953" y="71"/>
                    <a:pt x="952" y="71"/>
                  </a:cubicBezTo>
                  <a:cubicBezTo>
                    <a:pt x="952" y="71"/>
                    <a:pt x="952" y="72"/>
                    <a:pt x="953" y="72"/>
                  </a:cubicBezTo>
                  <a:close/>
                  <a:moveTo>
                    <a:pt x="952" y="42"/>
                  </a:moveTo>
                  <a:cubicBezTo>
                    <a:pt x="953" y="41"/>
                    <a:pt x="953" y="41"/>
                    <a:pt x="953" y="41"/>
                  </a:cubicBezTo>
                  <a:cubicBezTo>
                    <a:pt x="952" y="41"/>
                    <a:pt x="952" y="41"/>
                    <a:pt x="952" y="42"/>
                  </a:cubicBezTo>
                  <a:close/>
                  <a:moveTo>
                    <a:pt x="607" y="73"/>
                  </a:moveTo>
                  <a:cubicBezTo>
                    <a:pt x="607" y="72"/>
                    <a:pt x="607" y="72"/>
                    <a:pt x="607" y="72"/>
                  </a:cubicBezTo>
                  <a:cubicBezTo>
                    <a:pt x="607" y="72"/>
                    <a:pt x="607" y="72"/>
                    <a:pt x="607" y="73"/>
                  </a:cubicBezTo>
                  <a:close/>
                  <a:moveTo>
                    <a:pt x="617" y="72"/>
                  </a:moveTo>
                  <a:cubicBezTo>
                    <a:pt x="617" y="72"/>
                    <a:pt x="617" y="72"/>
                    <a:pt x="618" y="73"/>
                  </a:cubicBezTo>
                  <a:cubicBezTo>
                    <a:pt x="618" y="72"/>
                    <a:pt x="618" y="72"/>
                    <a:pt x="617" y="72"/>
                  </a:cubicBezTo>
                  <a:close/>
                  <a:moveTo>
                    <a:pt x="589" y="72"/>
                  </a:moveTo>
                  <a:cubicBezTo>
                    <a:pt x="589" y="72"/>
                    <a:pt x="589" y="73"/>
                    <a:pt x="589" y="73"/>
                  </a:cubicBezTo>
                  <a:cubicBezTo>
                    <a:pt x="589" y="73"/>
                    <a:pt x="589" y="72"/>
                    <a:pt x="589" y="72"/>
                  </a:cubicBezTo>
                  <a:close/>
                  <a:moveTo>
                    <a:pt x="953" y="73"/>
                  </a:moveTo>
                  <a:cubicBezTo>
                    <a:pt x="953" y="73"/>
                    <a:pt x="953" y="72"/>
                    <a:pt x="953" y="72"/>
                  </a:cubicBezTo>
                  <a:cubicBezTo>
                    <a:pt x="953" y="72"/>
                    <a:pt x="953" y="73"/>
                    <a:pt x="953" y="73"/>
                  </a:cubicBezTo>
                  <a:close/>
                  <a:moveTo>
                    <a:pt x="618" y="73"/>
                  </a:moveTo>
                  <a:cubicBezTo>
                    <a:pt x="618" y="73"/>
                    <a:pt x="618" y="73"/>
                    <a:pt x="618" y="74"/>
                  </a:cubicBezTo>
                  <a:cubicBezTo>
                    <a:pt x="618" y="73"/>
                    <a:pt x="618" y="73"/>
                    <a:pt x="618" y="73"/>
                  </a:cubicBezTo>
                  <a:close/>
                  <a:moveTo>
                    <a:pt x="637" y="53"/>
                  </a:moveTo>
                  <a:cubicBezTo>
                    <a:pt x="638" y="53"/>
                    <a:pt x="638" y="53"/>
                    <a:pt x="638" y="52"/>
                  </a:cubicBezTo>
                  <a:cubicBezTo>
                    <a:pt x="637" y="53"/>
                    <a:pt x="637" y="53"/>
                    <a:pt x="637" y="53"/>
                  </a:cubicBezTo>
                  <a:close/>
                  <a:moveTo>
                    <a:pt x="608" y="74"/>
                  </a:moveTo>
                  <a:cubicBezTo>
                    <a:pt x="608" y="74"/>
                    <a:pt x="608" y="74"/>
                    <a:pt x="607" y="73"/>
                  </a:cubicBezTo>
                  <a:cubicBezTo>
                    <a:pt x="607" y="74"/>
                    <a:pt x="607" y="74"/>
                    <a:pt x="608" y="74"/>
                  </a:cubicBezTo>
                  <a:close/>
                  <a:moveTo>
                    <a:pt x="630" y="74"/>
                  </a:moveTo>
                  <a:cubicBezTo>
                    <a:pt x="630" y="74"/>
                    <a:pt x="630" y="74"/>
                    <a:pt x="630" y="73"/>
                  </a:cubicBezTo>
                  <a:cubicBezTo>
                    <a:pt x="630" y="74"/>
                    <a:pt x="630" y="74"/>
                    <a:pt x="630" y="74"/>
                  </a:cubicBezTo>
                  <a:close/>
                  <a:moveTo>
                    <a:pt x="618" y="74"/>
                  </a:moveTo>
                  <a:cubicBezTo>
                    <a:pt x="618" y="74"/>
                    <a:pt x="618" y="74"/>
                    <a:pt x="619" y="75"/>
                  </a:cubicBezTo>
                  <a:cubicBezTo>
                    <a:pt x="619" y="74"/>
                    <a:pt x="619" y="74"/>
                    <a:pt x="618" y="74"/>
                  </a:cubicBezTo>
                  <a:close/>
                  <a:moveTo>
                    <a:pt x="653" y="41"/>
                  </a:moveTo>
                  <a:cubicBezTo>
                    <a:pt x="653" y="41"/>
                    <a:pt x="653" y="41"/>
                    <a:pt x="653" y="42"/>
                  </a:cubicBezTo>
                  <a:cubicBezTo>
                    <a:pt x="653" y="41"/>
                    <a:pt x="653" y="41"/>
                    <a:pt x="653" y="41"/>
                  </a:cubicBezTo>
                  <a:close/>
                  <a:moveTo>
                    <a:pt x="1030" y="59"/>
                  </a:moveTo>
                  <a:cubicBezTo>
                    <a:pt x="1030" y="59"/>
                    <a:pt x="1030" y="58"/>
                    <a:pt x="1030" y="58"/>
                  </a:cubicBezTo>
                  <a:cubicBezTo>
                    <a:pt x="1030" y="58"/>
                    <a:pt x="1030" y="59"/>
                    <a:pt x="1030" y="59"/>
                  </a:cubicBezTo>
                  <a:close/>
                  <a:moveTo>
                    <a:pt x="911" y="48"/>
                  </a:moveTo>
                  <a:cubicBezTo>
                    <a:pt x="911" y="49"/>
                    <a:pt x="911" y="49"/>
                    <a:pt x="912" y="49"/>
                  </a:cubicBezTo>
                  <a:cubicBezTo>
                    <a:pt x="912" y="49"/>
                    <a:pt x="912" y="49"/>
                    <a:pt x="911" y="48"/>
                  </a:cubicBezTo>
                  <a:close/>
                  <a:moveTo>
                    <a:pt x="1469" y="75"/>
                  </a:moveTo>
                  <a:cubicBezTo>
                    <a:pt x="1469" y="75"/>
                    <a:pt x="1469" y="75"/>
                    <a:pt x="1469" y="76"/>
                  </a:cubicBezTo>
                  <a:cubicBezTo>
                    <a:pt x="1469" y="75"/>
                    <a:pt x="1469" y="75"/>
                    <a:pt x="1469" y="75"/>
                  </a:cubicBezTo>
                  <a:close/>
                  <a:moveTo>
                    <a:pt x="1385" y="41"/>
                  </a:moveTo>
                  <a:cubicBezTo>
                    <a:pt x="1385" y="41"/>
                    <a:pt x="1385" y="41"/>
                    <a:pt x="1385" y="40"/>
                  </a:cubicBezTo>
                  <a:cubicBezTo>
                    <a:pt x="1385" y="41"/>
                    <a:pt x="1385" y="41"/>
                    <a:pt x="1385" y="41"/>
                  </a:cubicBezTo>
                  <a:close/>
                  <a:moveTo>
                    <a:pt x="1666" y="58"/>
                  </a:moveTo>
                  <a:cubicBezTo>
                    <a:pt x="1665" y="58"/>
                    <a:pt x="1665" y="58"/>
                    <a:pt x="1665" y="58"/>
                  </a:cubicBezTo>
                  <a:cubicBezTo>
                    <a:pt x="1665" y="58"/>
                    <a:pt x="1665" y="58"/>
                    <a:pt x="1666" y="58"/>
                  </a:cubicBezTo>
                  <a:close/>
                  <a:moveTo>
                    <a:pt x="629" y="77"/>
                  </a:moveTo>
                  <a:cubicBezTo>
                    <a:pt x="629" y="77"/>
                    <a:pt x="629" y="77"/>
                    <a:pt x="629" y="76"/>
                  </a:cubicBezTo>
                  <a:cubicBezTo>
                    <a:pt x="629" y="76"/>
                    <a:pt x="629" y="77"/>
                    <a:pt x="629" y="77"/>
                  </a:cubicBezTo>
                  <a:close/>
                  <a:moveTo>
                    <a:pt x="954" y="77"/>
                  </a:moveTo>
                  <a:cubicBezTo>
                    <a:pt x="954" y="77"/>
                    <a:pt x="954" y="76"/>
                    <a:pt x="954" y="76"/>
                  </a:cubicBezTo>
                  <a:cubicBezTo>
                    <a:pt x="954" y="76"/>
                    <a:pt x="954" y="77"/>
                    <a:pt x="954" y="77"/>
                  </a:cubicBezTo>
                  <a:close/>
                  <a:moveTo>
                    <a:pt x="1469" y="76"/>
                  </a:moveTo>
                  <a:cubicBezTo>
                    <a:pt x="1468" y="76"/>
                    <a:pt x="1468" y="77"/>
                    <a:pt x="1468" y="77"/>
                  </a:cubicBezTo>
                  <a:cubicBezTo>
                    <a:pt x="1469" y="77"/>
                    <a:pt x="1469" y="76"/>
                    <a:pt x="1469" y="76"/>
                  </a:cubicBezTo>
                  <a:close/>
                  <a:moveTo>
                    <a:pt x="699" y="77"/>
                  </a:moveTo>
                  <a:cubicBezTo>
                    <a:pt x="699" y="77"/>
                    <a:pt x="699" y="78"/>
                    <a:pt x="699" y="78"/>
                  </a:cubicBezTo>
                  <a:cubicBezTo>
                    <a:pt x="699" y="77"/>
                    <a:pt x="699" y="77"/>
                    <a:pt x="699" y="77"/>
                  </a:cubicBezTo>
                  <a:close/>
                  <a:moveTo>
                    <a:pt x="759" y="77"/>
                  </a:moveTo>
                  <a:cubicBezTo>
                    <a:pt x="759" y="78"/>
                    <a:pt x="759" y="78"/>
                    <a:pt x="759" y="79"/>
                  </a:cubicBezTo>
                  <a:cubicBezTo>
                    <a:pt x="759" y="78"/>
                    <a:pt x="760" y="78"/>
                    <a:pt x="759" y="77"/>
                  </a:cubicBezTo>
                  <a:close/>
                  <a:moveTo>
                    <a:pt x="1468" y="77"/>
                  </a:moveTo>
                  <a:cubicBezTo>
                    <a:pt x="1468" y="78"/>
                    <a:pt x="1468" y="78"/>
                    <a:pt x="1468" y="79"/>
                  </a:cubicBezTo>
                  <a:cubicBezTo>
                    <a:pt x="1468" y="78"/>
                    <a:pt x="1468" y="78"/>
                    <a:pt x="1468" y="77"/>
                  </a:cubicBezTo>
                  <a:close/>
                  <a:moveTo>
                    <a:pt x="699" y="78"/>
                  </a:moveTo>
                  <a:cubicBezTo>
                    <a:pt x="699" y="78"/>
                    <a:pt x="699" y="79"/>
                    <a:pt x="699" y="79"/>
                  </a:cubicBezTo>
                  <a:cubicBezTo>
                    <a:pt x="699" y="79"/>
                    <a:pt x="699" y="78"/>
                    <a:pt x="699" y="78"/>
                  </a:cubicBezTo>
                  <a:close/>
                  <a:moveTo>
                    <a:pt x="1041" y="78"/>
                  </a:moveTo>
                  <a:cubicBezTo>
                    <a:pt x="1041" y="79"/>
                    <a:pt x="1041" y="79"/>
                    <a:pt x="1042" y="79"/>
                  </a:cubicBezTo>
                  <a:cubicBezTo>
                    <a:pt x="1042" y="79"/>
                    <a:pt x="1042" y="78"/>
                    <a:pt x="1041" y="78"/>
                  </a:cubicBezTo>
                  <a:close/>
                  <a:moveTo>
                    <a:pt x="1219" y="78"/>
                  </a:moveTo>
                  <a:cubicBezTo>
                    <a:pt x="1219" y="79"/>
                    <a:pt x="1219" y="79"/>
                    <a:pt x="1220" y="79"/>
                  </a:cubicBezTo>
                  <a:cubicBezTo>
                    <a:pt x="1220" y="79"/>
                    <a:pt x="1220" y="78"/>
                    <a:pt x="1219" y="78"/>
                  </a:cubicBezTo>
                  <a:close/>
                  <a:moveTo>
                    <a:pt x="620" y="79"/>
                  </a:moveTo>
                  <a:cubicBezTo>
                    <a:pt x="620" y="79"/>
                    <a:pt x="620" y="79"/>
                    <a:pt x="620" y="80"/>
                  </a:cubicBezTo>
                  <a:cubicBezTo>
                    <a:pt x="620" y="79"/>
                    <a:pt x="620" y="79"/>
                    <a:pt x="620" y="79"/>
                  </a:cubicBezTo>
                  <a:close/>
                  <a:moveTo>
                    <a:pt x="1412" y="80"/>
                  </a:moveTo>
                  <a:cubicBezTo>
                    <a:pt x="1412" y="79"/>
                    <a:pt x="1412" y="79"/>
                    <a:pt x="1412" y="79"/>
                  </a:cubicBezTo>
                  <a:cubicBezTo>
                    <a:pt x="1412" y="79"/>
                    <a:pt x="1412" y="79"/>
                    <a:pt x="1412" y="80"/>
                  </a:cubicBezTo>
                  <a:close/>
                  <a:moveTo>
                    <a:pt x="1468" y="79"/>
                  </a:moveTo>
                  <a:cubicBezTo>
                    <a:pt x="1468" y="79"/>
                    <a:pt x="1468" y="79"/>
                    <a:pt x="1468" y="80"/>
                  </a:cubicBezTo>
                  <a:cubicBezTo>
                    <a:pt x="1468" y="79"/>
                    <a:pt x="1468" y="79"/>
                    <a:pt x="1468" y="79"/>
                  </a:cubicBezTo>
                  <a:close/>
                  <a:moveTo>
                    <a:pt x="760" y="79"/>
                  </a:moveTo>
                  <a:cubicBezTo>
                    <a:pt x="759" y="79"/>
                    <a:pt x="760" y="80"/>
                    <a:pt x="760" y="80"/>
                  </a:cubicBezTo>
                  <a:cubicBezTo>
                    <a:pt x="760" y="80"/>
                    <a:pt x="760" y="79"/>
                    <a:pt x="760" y="79"/>
                  </a:cubicBezTo>
                  <a:close/>
                  <a:moveTo>
                    <a:pt x="748" y="80"/>
                  </a:moveTo>
                  <a:cubicBezTo>
                    <a:pt x="748" y="80"/>
                    <a:pt x="748" y="79"/>
                    <a:pt x="748" y="79"/>
                  </a:cubicBezTo>
                  <a:cubicBezTo>
                    <a:pt x="748" y="80"/>
                    <a:pt x="748" y="80"/>
                    <a:pt x="748" y="80"/>
                  </a:cubicBezTo>
                  <a:close/>
                  <a:moveTo>
                    <a:pt x="1042" y="79"/>
                  </a:moveTo>
                  <a:cubicBezTo>
                    <a:pt x="1042" y="80"/>
                    <a:pt x="1042" y="80"/>
                    <a:pt x="1042" y="80"/>
                  </a:cubicBezTo>
                  <a:cubicBezTo>
                    <a:pt x="1042" y="80"/>
                    <a:pt x="1042" y="80"/>
                    <a:pt x="1042" y="79"/>
                  </a:cubicBezTo>
                  <a:close/>
                  <a:moveTo>
                    <a:pt x="613" y="59"/>
                  </a:moveTo>
                  <a:cubicBezTo>
                    <a:pt x="613" y="59"/>
                    <a:pt x="613" y="59"/>
                    <a:pt x="613" y="60"/>
                  </a:cubicBezTo>
                  <a:cubicBezTo>
                    <a:pt x="613" y="59"/>
                    <a:pt x="613" y="59"/>
                    <a:pt x="613" y="59"/>
                  </a:cubicBezTo>
                  <a:close/>
                  <a:moveTo>
                    <a:pt x="610" y="81"/>
                  </a:moveTo>
                  <a:cubicBezTo>
                    <a:pt x="610" y="80"/>
                    <a:pt x="610" y="80"/>
                    <a:pt x="610" y="80"/>
                  </a:cubicBezTo>
                  <a:cubicBezTo>
                    <a:pt x="610" y="80"/>
                    <a:pt x="610" y="80"/>
                    <a:pt x="610" y="81"/>
                  </a:cubicBezTo>
                  <a:close/>
                  <a:moveTo>
                    <a:pt x="620" y="80"/>
                  </a:moveTo>
                  <a:cubicBezTo>
                    <a:pt x="620" y="80"/>
                    <a:pt x="620" y="80"/>
                    <a:pt x="621" y="81"/>
                  </a:cubicBezTo>
                  <a:cubicBezTo>
                    <a:pt x="621" y="80"/>
                    <a:pt x="621" y="80"/>
                    <a:pt x="620" y="80"/>
                  </a:cubicBezTo>
                  <a:close/>
                  <a:moveTo>
                    <a:pt x="627" y="81"/>
                  </a:moveTo>
                  <a:cubicBezTo>
                    <a:pt x="628" y="81"/>
                    <a:pt x="628" y="80"/>
                    <a:pt x="628" y="80"/>
                  </a:cubicBezTo>
                  <a:cubicBezTo>
                    <a:pt x="627" y="80"/>
                    <a:pt x="627" y="81"/>
                    <a:pt x="627" y="81"/>
                  </a:cubicBezTo>
                  <a:close/>
                  <a:moveTo>
                    <a:pt x="760" y="80"/>
                  </a:moveTo>
                  <a:cubicBezTo>
                    <a:pt x="760" y="80"/>
                    <a:pt x="760" y="81"/>
                    <a:pt x="760" y="81"/>
                  </a:cubicBezTo>
                  <a:cubicBezTo>
                    <a:pt x="760" y="81"/>
                    <a:pt x="760" y="80"/>
                    <a:pt x="760" y="80"/>
                  </a:cubicBezTo>
                  <a:close/>
                  <a:moveTo>
                    <a:pt x="1031" y="81"/>
                  </a:moveTo>
                  <a:cubicBezTo>
                    <a:pt x="1031" y="81"/>
                    <a:pt x="1031" y="80"/>
                    <a:pt x="1030" y="80"/>
                  </a:cubicBezTo>
                  <a:cubicBezTo>
                    <a:pt x="1030" y="80"/>
                    <a:pt x="1030" y="81"/>
                    <a:pt x="1031" y="81"/>
                  </a:cubicBezTo>
                  <a:close/>
                  <a:moveTo>
                    <a:pt x="1413" y="81"/>
                  </a:moveTo>
                  <a:cubicBezTo>
                    <a:pt x="1413" y="81"/>
                    <a:pt x="1413" y="80"/>
                    <a:pt x="1412" y="80"/>
                  </a:cubicBezTo>
                  <a:cubicBezTo>
                    <a:pt x="1412" y="80"/>
                    <a:pt x="1412" y="81"/>
                    <a:pt x="1413" y="81"/>
                  </a:cubicBezTo>
                  <a:close/>
                  <a:moveTo>
                    <a:pt x="1086" y="52"/>
                  </a:moveTo>
                  <a:cubicBezTo>
                    <a:pt x="1086" y="53"/>
                    <a:pt x="1086" y="53"/>
                    <a:pt x="1087" y="53"/>
                  </a:cubicBezTo>
                  <a:cubicBezTo>
                    <a:pt x="1087" y="53"/>
                    <a:pt x="1087" y="52"/>
                    <a:pt x="1086" y="52"/>
                  </a:cubicBezTo>
                  <a:close/>
                  <a:moveTo>
                    <a:pt x="1209" y="81"/>
                  </a:moveTo>
                  <a:cubicBezTo>
                    <a:pt x="1209" y="81"/>
                    <a:pt x="1209" y="80"/>
                    <a:pt x="1208" y="80"/>
                  </a:cubicBezTo>
                  <a:cubicBezTo>
                    <a:pt x="1208" y="81"/>
                    <a:pt x="1208" y="81"/>
                    <a:pt x="1209" y="81"/>
                  </a:cubicBezTo>
                  <a:close/>
                  <a:moveTo>
                    <a:pt x="621" y="81"/>
                  </a:moveTo>
                  <a:cubicBezTo>
                    <a:pt x="621" y="81"/>
                    <a:pt x="621" y="81"/>
                    <a:pt x="621" y="82"/>
                  </a:cubicBezTo>
                  <a:cubicBezTo>
                    <a:pt x="621" y="81"/>
                    <a:pt x="621" y="81"/>
                    <a:pt x="621" y="81"/>
                  </a:cubicBezTo>
                  <a:close/>
                  <a:moveTo>
                    <a:pt x="749" y="82"/>
                  </a:moveTo>
                  <a:cubicBezTo>
                    <a:pt x="749" y="81"/>
                    <a:pt x="749" y="81"/>
                    <a:pt x="748" y="81"/>
                  </a:cubicBezTo>
                  <a:cubicBezTo>
                    <a:pt x="748" y="81"/>
                    <a:pt x="748" y="81"/>
                    <a:pt x="749" y="82"/>
                  </a:cubicBezTo>
                  <a:close/>
                  <a:moveTo>
                    <a:pt x="637" y="81"/>
                  </a:moveTo>
                  <a:cubicBezTo>
                    <a:pt x="637" y="81"/>
                    <a:pt x="637" y="82"/>
                    <a:pt x="637" y="82"/>
                  </a:cubicBezTo>
                  <a:cubicBezTo>
                    <a:pt x="637" y="82"/>
                    <a:pt x="637" y="81"/>
                    <a:pt x="637" y="81"/>
                  </a:cubicBezTo>
                  <a:close/>
                  <a:moveTo>
                    <a:pt x="1413" y="82"/>
                  </a:moveTo>
                  <a:cubicBezTo>
                    <a:pt x="1413" y="82"/>
                    <a:pt x="1413" y="81"/>
                    <a:pt x="1413" y="81"/>
                  </a:cubicBezTo>
                  <a:cubicBezTo>
                    <a:pt x="1413" y="81"/>
                    <a:pt x="1412" y="82"/>
                    <a:pt x="1413" y="82"/>
                  </a:cubicBezTo>
                  <a:close/>
                  <a:moveTo>
                    <a:pt x="611" y="82"/>
                  </a:moveTo>
                  <a:cubicBezTo>
                    <a:pt x="611" y="82"/>
                    <a:pt x="611" y="82"/>
                    <a:pt x="611" y="81"/>
                  </a:cubicBezTo>
                  <a:cubicBezTo>
                    <a:pt x="611" y="82"/>
                    <a:pt x="610" y="82"/>
                    <a:pt x="611" y="82"/>
                  </a:cubicBezTo>
                  <a:close/>
                  <a:moveTo>
                    <a:pt x="1031" y="82"/>
                  </a:moveTo>
                  <a:cubicBezTo>
                    <a:pt x="1031" y="82"/>
                    <a:pt x="1031" y="82"/>
                    <a:pt x="1031" y="81"/>
                  </a:cubicBezTo>
                  <a:cubicBezTo>
                    <a:pt x="1031" y="82"/>
                    <a:pt x="1031" y="82"/>
                    <a:pt x="1031" y="82"/>
                  </a:cubicBezTo>
                  <a:close/>
                  <a:moveTo>
                    <a:pt x="1467" y="82"/>
                  </a:moveTo>
                  <a:cubicBezTo>
                    <a:pt x="1467" y="82"/>
                    <a:pt x="1466" y="82"/>
                    <a:pt x="1466" y="83"/>
                  </a:cubicBezTo>
                  <a:cubicBezTo>
                    <a:pt x="1467" y="82"/>
                    <a:pt x="1467" y="82"/>
                    <a:pt x="1467" y="82"/>
                  </a:cubicBezTo>
                  <a:close/>
                  <a:moveTo>
                    <a:pt x="858" y="53"/>
                  </a:moveTo>
                  <a:cubicBezTo>
                    <a:pt x="858" y="53"/>
                    <a:pt x="858" y="52"/>
                    <a:pt x="858" y="52"/>
                  </a:cubicBezTo>
                  <a:cubicBezTo>
                    <a:pt x="858" y="52"/>
                    <a:pt x="858" y="53"/>
                    <a:pt x="858" y="53"/>
                  </a:cubicBezTo>
                  <a:close/>
                  <a:moveTo>
                    <a:pt x="749" y="83"/>
                  </a:moveTo>
                  <a:cubicBezTo>
                    <a:pt x="749" y="83"/>
                    <a:pt x="749" y="82"/>
                    <a:pt x="749" y="82"/>
                  </a:cubicBezTo>
                  <a:cubicBezTo>
                    <a:pt x="749" y="82"/>
                    <a:pt x="749" y="83"/>
                    <a:pt x="749" y="83"/>
                  </a:cubicBezTo>
                  <a:close/>
                  <a:moveTo>
                    <a:pt x="1413" y="83"/>
                  </a:moveTo>
                  <a:cubicBezTo>
                    <a:pt x="1413" y="83"/>
                    <a:pt x="1413" y="82"/>
                    <a:pt x="1413" y="82"/>
                  </a:cubicBezTo>
                  <a:cubicBezTo>
                    <a:pt x="1413" y="82"/>
                    <a:pt x="1413" y="83"/>
                    <a:pt x="1413" y="83"/>
                  </a:cubicBezTo>
                  <a:close/>
                  <a:moveTo>
                    <a:pt x="637" y="83"/>
                  </a:moveTo>
                  <a:cubicBezTo>
                    <a:pt x="636" y="83"/>
                    <a:pt x="636" y="83"/>
                    <a:pt x="636" y="84"/>
                  </a:cubicBezTo>
                  <a:cubicBezTo>
                    <a:pt x="637" y="84"/>
                    <a:pt x="637" y="83"/>
                    <a:pt x="637" y="83"/>
                  </a:cubicBezTo>
                  <a:close/>
                  <a:moveTo>
                    <a:pt x="1209" y="84"/>
                  </a:moveTo>
                  <a:cubicBezTo>
                    <a:pt x="1209" y="83"/>
                    <a:pt x="1209" y="83"/>
                    <a:pt x="1209" y="83"/>
                  </a:cubicBezTo>
                  <a:cubicBezTo>
                    <a:pt x="1209" y="83"/>
                    <a:pt x="1209" y="83"/>
                    <a:pt x="1209" y="84"/>
                  </a:cubicBezTo>
                  <a:close/>
                  <a:moveTo>
                    <a:pt x="1396" y="41"/>
                  </a:moveTo>
                  <a:cubicBezTo>
                    <a:pt x="1396" y="42"/>
                    <a:pt x="1396" y="42"/>
                    <a:pt x="1396" y="42"/>
                  </a:cubicBezTo>
                  <a:cubicBezTo>
                    <a:pt x="1396" y="42"/>
                    <a:pt x="1396" y="42"/>
                    <a:pt x="1396" y="41"/>
                  </a:cubicBezTo>
                  <a:close/>
                  <a:moveTo>
                    <a:pt x="749" y="84"/>
                  </a:moveTo>
                  <a:cubicBezTo>
                    <a:pt x="749" y="84"/>
                    <a:pt x="749" y="83"/>
                    <a:pt x="749" y="83"/>
                  </a:cubicBezTo>
                  <a:cubicBezTo>
                    <a:pt x="749" y="83"/>
                    <a:pt x="749" y="84"/>
                    <a:pt x="749" y="84"/>
                  </a:cubicBezTo>
                  <a:close/>
                  <a:moveTo>
                    <a:pt x="1667" y="84"/>
                  </a:moveTo>
                  <a:cubicBezTo>
                    <a:pt x="1667" y="84"/>
                    <a:pt x="1667" y="83"/>
                    <a:pt x="1667" y="83"/>
                  </a:cubicBezTo>
                  <a:cubicBezTo>
                    <a:pt x="1667" y="83"/>
                    <a:pt x="1667" y="84"/>
                    <a:pt x="1667" y="84"/>
                  </a:cubicBezTo>
                  <a:close/>
                  <a:moveTo>
                    <a:pt x="626" y="85"/>
                  </a:moveTo>
                  <a:cubicBezTo>
                    <a:pt x="626" y="85"/>
                    <a:pt x="626" y="84"/>
                    <a:pt x="626" y="84"/>
                  </a:cubicBezTo>
                  <a:cubicBezTo>
                    <a:pt x="626" y="84"/>
                    <a:pt x="626" y="84"/>
                    <a:pt x="626" y="85"/>
                  </a:cubicBezTo>
                  <a:close/>
                  <a:moveTo>
                    <a:pt x="589" y="84"/>
                  </a:moveTo>
                  <a:cubicBezTo>
                    <a:pt x="588" y="85"/>
                    <a:pt x="588" y="85"/>
                    <a:pt x="588" y="85"/>
                  </a:cubicBezTo>
                  <a:cubicBezTo>
                    <a:pt x="589" y="85"/>
                    <a:pt x="589" y="85"/>
                    <a:pt x="589" y="84"/>
                  </a:cubicBezTo>
                  <a:close/>
                  <a:moveTo>
                    <a:pt x="636" y="84"/>
                  </a:moveTo>
                  <a:cubicBezTo>
                    <a:pt x="636" y="85"/>
                    <a:pt x="636" y="85"/>
                    <a:pt x="636" y="85"/>
                  </a:cubicBezTo>
                  <a:cubicBezTo>
                    <a:pt x="636" y="85"/>
                    <a:pt x="636" y="85"/>
                    <a:pt x="636" y="84"/>
                  </a:cubicBezTo>
                  <a:close/>
                  <a:moveTo>
                    <a:pt x="1032" y="85"/>
                  </a:moveTo>
                  <a:cubicBezTo>
                    <a:pt x="1032" y="85"/>
                    <a:pt x="1032" y="85"/>
                    <a:pt x="1032" y="84"/>
                  </a:cubicBezTo>
                  <a:cubicBezTo>
                    <a:pt x="1032" y="85"/>
                    <a:pt x="1032" y="85"/>
                    <a:pt x="1032" y="85"/>
                  </a:cubicBezTo>
                  <a:close/>
                  <a:moveTo>
                    <a:pt x="595" y="42"/>
                  </a:moveTo>
                  <a:cubicBezTo>
                    <a:pt x="595" y="42"/>
                    <a:pt x="595" y="42"/>
                    <a:pt x="595" y="41"/>
                  </a:cubicBezTo>
                  <a:cubicBezTo>
                    <a:pt x="595" y="42"/>
                    <a:pt x="595" y="42"/>
                    <a:pt x="595" y="42"/>
                  </a:cubicBezTo>
                  <a:close/>
                  <a:moveTo>
                    <a:pt x="1344" y="87"/>
                  </a:moveTo>
                  <a:cubicBezTo>
                    <a:pt x="1344" y="86"/>
                    <a:pt x="1344" y="86"/>
                    <a:pt x="1344" y="86"/>
                  </a:cubicBezTo>
                  <a:cubicBezTo>
                    <a:pt x="1344" y="86"/>
                    <a:pt x="1344" y="86"/>
                    <a:pt x="1344" y="87"/>
                  </a:cubicBezTo>
                  <a:close/>
                  <a:moveTo>
                    <a:pt x="635" y="60"/>
                  </a:moveTo>
                  <a:cubicBezTo>
                    <a:pt x="635" y="60"/>
                    <a:pt x="635" y="59"/>
                    <a:pt x="635" y="59"/>
                  </a:cubicBezTo>
                  <a:cubicBezTo>
                    <a:pt x="635" y="59"/>
                    <a:pt x="635" y="60"/>
                    <a:pt x="635" y="60"/>
                  </a:cubicBezTo>
                  <a:close/>
                  <a:moveTo>
                    <a:pt x="1355" y="86"/>
                  </a:moveTo>
                  <a:cubicBezTo>
                    <a:pt x="1355" y="86"/>
                    <a:pt x="1355" y="86"/>
                    <a:pt x="1355" y="87"/>
                  </a:cubicBezTo>
                  <a:cubicBezTo>
                    <a:pt x="1355" y="87"/>
                    <a:pt x="1355" y="86"/>
                    <a:pt x="1355" y="86"/>
                  </a:cubicBezTo>
                  <a:close/>
                  <a:moveTo>
                    <a:pt x="1528" y="87"/>
                  </a:moveTo>
                  <a:cubicBezTo>
                    <a:pt x="1528" y="87"/>
                    <a:pt x="1528" y="86"/>
                    <a:pt x="1528" y="86"/>
                  </a:cubicBezTo>
                  <a:cubicBezTo>
                    <a:pt x="1528" y="86"/>
                    <a:pt x="1528" y="87"/>
                    <a:pt x="1528" y="87"/>
                  </a:cubicBezTo>
                  <a:close/>
                  <a:moveTo>
                    <a:pt x="1696" y="87"/>
                  </a:moveTo>
                  <a:cubicBezTo>
                    <a:pt x="1697" y="87"/>
                    <a:pt x="1697" y="86"/>
                    <a:pt x="1697" y="86"/>
                  </a:cubicBezTo>
                  <a:cubicBezTo>
                    <a:pt x="1696" y="86"/>
                    <a:pt x="1696" y="87"/>
                    <a:pt x="1696" y="87"/>
                  </a:cubicBezTo>
                  <a:close/>
                  <a:moveTo>
                    <a:pt x="635" y="86"/>
                  </a:moveTo>
                  <a:cubicBezTo>
                    <a:pt x="635" y="86"/>
                    <a:pt x="635" y="87"/>
                    <a:pt x="635" y="87"/>
                  </a:cubicBezTo>
                  <a:cubicBezTo>
                    <a:pt x="635" y="87"/>
                    <a:pt x="635" y="87"/>
                    <a:pt x="635" y="86"/>
                  </a:cubicBezTo>
                  <a:close/>
                  <a:moveTo>
                    <a:pt x="726" y="86"/>
                  </a:moveTo>
                  <a:cubicBezTo>
                    <a:pt x="726" y="87"/>
                    <a:pt x="726" y="87"/>
                    <a:pt x="726" y="87"/>
                  </a:cubicBezTo>
                  <a:cubicBezTo>
                    <a:pt x="726" y="87"/>
                    <a:pt x="726" y="87"/>
                    <a:pt x="726" y="86"/>
                  </a:cubicBezTo>
                  <a:close/>
                  <a:moveTo>
                    <a:pt x="1539" y="86"/>
                  </a:moveTo>
                  <a:cubicBezTo>
                    <a:pt x="1539" y="86"/>
                    <a:pt x="1539" y="87"/>
                    <a:pt x="1539" y="87"/>
                  </a:cubicBezTo>
                  <a:cubicBezTo>
                    <a:pt x="1539" y="87"/>
                    <a:pt x="1539" y="87"/>
                    <a:pt x="1539" y="86"/>
                  </a:cubicBezTo>
                  <a:close/>
                  <a:moveTo>
                    <a:pt x="1707" y="86"/>
                  </a:moveTo>
                  <a:cubicBezTo>
                    <a:pt x="1707" y="86"/>
                    <a:pt x="1707" y="87"/>
                    <a:pt x="1707" y="87"/>
                  </a:cubicBezTo>
                  <a:cubicBezTo>
                    <a:pt x="1707" y="87"/>
                    <a:pt x="1707" y="87"/>
                    <a:pt x="1707" y="86"/>
                  </a:cubicBezTo>
                  <a:close/>
                  <a:moveTo>
                    <a:pt x="623" y="87"/>
                  </a:moveTo>
                  <a:cubicBezTo>
                    <a:pt x="623" y="87"/>
                    <a:pt x="623" y="87"/>
                    <a:pt x="623" y="88"/>
                  </a:cubicBezTo>
                  <a:cubicBezTo>
                    <a:pt x="623" y="87"/>
                    <a:pt x="623" y="87"/>
                    <a:pt x="623" y="87"/>
                  </a:cubicBezTo>
                  <a:close/>
                  <a:moveTo>
                    <a:pt x="625" y="88"/>
                  </a:moveTo>
                  <a:cubicBezTo>
                    <a:pt x="625" y="87"/>
                    <a:pt x="625" y="87"/>
                    <a:pt x="625" y="87"/>
                  </a:cubicBezTo>
                  <a:cubicBezTo>
                    <a:pt x="625" y="87"/>
                    <a:pt x="625" y="87"/>
                    <a:pt x="625" y="88"/>
                  </a:cubicBezTo>
                  <a:close/>
                  <a:moveTo>
                    <a:pt x="1265" y="54"/>
                  </a:moveTo>
                  <a:cubicBezTo>
                    <a:pt x="1265" y="54"/>
                    <a:pt x="1265" y="55"/>
                    <a:pt x="1265" y="55"/>
                  </a:cubicBezTo>
                  <a:cubicBezTo>
                    <a:pt x="1265" y="55"/>
                    <a:pt x="1265" y="54"/>
                    <a:pt x="1265" y="54"/>
                  </a:cubicBezTo>
                  <a:close/>
                  <a:moveTo>
                    <a:pt x="829" y="54"/>
                  </a:moveTo>
                  <a:cubicBezTo>
                    <a:pt x="829" y="54"/>
                    <a:pt x="829" y="54"/>
                    <a:pt x="829" y="55"/>
                  </a:cubicBezTo>
                  <a:cubicBezTo>
                    <a:pt x="830" y="55"/>
                    <a:pt x="829" y="54"/>
                    <a:pt x="829" y="54"/>
                  </a:cubicBezTo>
                  <a:close/>
                  <a:moveTo>
                    <a:pt x="1528" y="88"/>
                  </a:moveTo>
                  <a:cubicBezTo>
                    <a:pt x="1528" y="88"/>
                    <a:pt x="1528" y="88"/>
                    <a:pt x="1528" y="87"/>
                  </a:cubicBezTo>
                  <a:cubicBezTo>
                    <a:pt x="1528" y="88"/>
                    <a:pt x="1528" y="88"/>
                    <a:pt x="1528" y="88"/>
                  </a:cubicBezTo>
                  <a:close/>
                  <a:moveTo>
                    <a:pt x="1696" y="88"/>
                  </a:moveTo>
                  <a:cubicBezTo>
                    <a:pt x="1696" y="88"/>
                    <a:pt x="1696" y="88"/>
                    <a:pt x="1696" y="87"/>
                  </a:cubicBezTo>
                  <a:cubicBezTo>
                    <a:pt x="1696" y="88"/>
                    <a:pt x="1696" y="88"/>
                    <a:pt x="1696" y="88"/>
                  </a:cubicBezTo>
                  <a:close/>
                  <a:moveTo>
                    <a:pt x="588" y="88"/>
                  </a:moveTo>
                  <a:cubicBezTo>
                    <a:pt x="587" y="88"/>
                    <a:pt x="587" y="88"/>
                    <a:pt x="587" y="89"/>
                  </a:cubicBezTo>
                  <a:cubicBezTo>
                    <a:pt x="588" y="88"/>
                    <a:pt x="588" y="88"/>
                    <a:pt x="588" y="88"/>
                  </a:cubicBezTo>
                  <a:close/>
                  <a:moveTo>
                    <a:pt x="613" y="89"/>
                  </a:moveTo>
                  <a:cubicBezTo>
                    <a:pt x="613" y="88"/>
                    <a:pt x="613" y="88"/>
                    <a:pt x="613" y="88"/>
                  </a:cubicBezTo>
                  <a:cubicBezTo>
                    <a:pt x="613" y="88"/>
                    <a:pt x="613" y="88"/>
                    <a:pt x="613" y="89"/>
                  </a:cubicBezTo>
                  <a:close/>
                  <a:moveTo>
                    <a:pt x="623" y="88"/>
                  </a:moveTo>
                  <a:cubicBezTo>
                    <a:pt x="623" y="88"/>
                    <a:pt x="623" y="88"/>
                    <a:pt x="623" y="89"/>
                  </a:cubicBezTo>
                  <a:cubicBezTo>
                    <a:pt x="623" y="88"/>
                    <a:pt x="623" y="88"/>
                    <a:pt x="623" y="88"/>
                  </a:cubicBezTo>
                  <a:close/>
                  <a:moveTo>
                    <a:pt x="726" y="88"/>
                  </a:moveTo>
                  <a:cubicBezTo>
                    <a:pt x="726" y="88"/>
                    <a:pt x="726" y="88"/>
                    <a:pt x="726" y="89"/>
                  </a:cubicBezTo>
                  <a:cubicBezTo>
                    <a:pt x="726" y="88"/>
                    <a:pt x="727" y="88"/>
                    <a:pt x="726" y="88"/>
                  </a:cubicBezTo>
                  <a:close/>
                  <a:moveTo>
                    <a:pt x="699" y="88"/>
                  </a:moveTo>
                  <a:cubicBezTo>
                    <a:pt x="699" y="88"/>
                    <a:pt x="699" y="89"/>
                    <a:pt x="699" y="89"/>
                  </a:cubicBezTo>
                  <a:cubicBezTo>
                    <a:pt x="699" y="89"/>
                    <a:pt x="699" y="88"/>
                    <a:pt x="699" y="88"/>
                  </a:cubicBezTo>
                  <a:close/>
                  <a:moveTo>
                    <a:pt x="1384" y="42"/>
                  </a:moveTo>
                  <a:cubicBezTo>
                    <a:pt x="1385" y="42"/>
                    <a:pt x="1385" y="42"/>
                    <a:pt x="1385" y="41"/>
                  </a:cubicBezTo>
                  <a:cubicBezTo>
                    <a:pt x="1384" y="42"/>
                    <a:pt x="1384" y="42"/>
                    <a:pt x="1384" y="42"/>
                  </a:cubicBezTo>
                  <a:close/>
                  <a:moveTo>
                    <a:pt x="614" y="90"/>
                  </a:moveTo>
                  <a:cubicBezTo>
                    <a:pt x="614" y="90"/>
                    <a:pt x="614" y="90"/>
                    <a:pt x="614" y="89"/>
                  </a:cubicBezTo>
                  <a:cubicBezTo>
                    <a:pt x="614" y="90"/>
                    <a:pt x="614" y="90"/>
                    <a:pt x="614" y="90"/>
                  </a:cubicBezTo>
                  <a:close/>
                  <a:moveTo>
                    <a:pt x="748" y="57"/>
                  </a:moveTo>
                  <a:cubicBezTo>
                    <a:pt x="749" y="57"/>
                    <a:pt x="749" y="56"/>
                    <a:pt x="749" y="56"/>
                  </a:cubicBezTo>
                  <a:cubicBezTo>
                    <a:pt x="748" y="56"/>
                    <a:pt x="748" y="57"/>
                    <a:pt x="748" y="57"/>
                  </a:cubicBezTo>
                  <a:close/>
                  <a:moveTo>
                    <a:pt x="1014" y="90"/>
                  </a:moveTo>
                  <a:cubicBezTo>
                    <a:pt x="1014" y="90"/>
                    <a:pt x="1015" y="90"/>
                    <a:pt x="1015" y="90"/>
                  </a:cubicBezTo>
                  <a:cubicBezTo>
                    <a:pt x="1015" y="90"/>
                    <a:pt x="1014" y="90"/>
                    <a:pt x="1014" y="90"/>
                  </a:cubicBezTo>
                  <a:close/>
                  <a:moveTo>
                    <a:pt x="715" y="91"/>
                  </a:moveTo>
                  <a:cubicBezTo>
                    <a:pt x="715" y="91"/>
                    <a:pt x="715" y="90"/>
                    <a:pt x="715" y="90"/>
                  </a:cubicBezTo>
                  <a:cubicBezTo>
                    <a:pt x="715" y="90"/>
                    <a:pt x="715" y="91"/>
                    <a:pt x="715" y="91"/>
                  </a:cubicBezTo>
                  <a:close/>
                  <a:moveTo>
                    <a:pt x="613" y="60"/>
                  </a:moveTo>
                  <a:cubicBezTo>
                    <a:pt x="613" y="60"/>
                    <a:pt x="613" y="61"/>
                    <a:pt x="614" y="61"/>
                  </a:cubicBezTo>
                  <a:cubicBezTo>
                    <a:pt x="614" y="60"/>
                    <a:pt x="614" y="60"/>
                    <a:pt x="613" y="60"/>
                  </a:cubicBezTo>
                  <a:close/>
                  <a:moveTo>
                    <a:pt x="1011" y="91"/>
                  </a:moveTo>
                  <a:cubicBezTo>
                    <a:pt x="1011" y="91"/>
                    <a:pt x="1012" y="91"/>
                    <a:pt x="1012" y="91"/>
                  </a:cubicBezTo>
                  <a:cubicBezTo>
                    <a:pt x="1012" y="91"/>
                    <a:pt x="1011" y="91"/>
                    <a:pt x="1011" y="91"/>
                  </a:cubicBezTo>
                  <a:close/>
                  <a:moveTo>
                    <a:pt x="1010" y="91"/>
                  </a:moveTo>
                  <a:cubicBezTo>
                    <a:pt x="1010" y="91"/>
                    <a:pt x="1011" y="91"/>
                    <a:pt x="1011" y="91"/>
                  </a:cubicBezTo>
                  <a:cubicBezTo>
                    <a:pt x="1010" y="91"/>
                    <a:pt x="1010" y="91"/>
                    <a:pt x="1010" y="91"/>
                  </a:cubicBezTo>
                  <a:close/>
                  <a:moveTo>
                    <a:pt x="1176" y="92"/>
                  </a:moveTo>
                  <a:cubicBezTo>
                    <a:pt x="1176" y="92"/>
                    <a:pt x="1175" y="91"/>
                    <a:pt x="1175" y="91"/>
                  </a:cubicBezTo>
                  <a:cubicBezTo>
                    <a:pt x="1175" y="91"/>
                    <a:pt x="1175" y="92"/>
                    <a:pt x="1176" y="92"/>
                  </a:cubicBezTo>
                  <a:close/>
                  <a:moveTo>
                    <a:pt x="1737" y="41"/>
                  </a:moveTo>
                  <a:cubicBezTo>
                    <a:pt x="1738" y="40"/>
                    <a:pt x="1738" y="40"/>
                    <a:pt x="1738" y="40"/>
                  </a:cubicBezTo>
                  <a:cubicBezTo>
                    <a:pt x="1737" y="40"/>
                    <a:pt x="1737" y="40"/>
                    <a:pt x="1737" y="41"/>
                  </a:cubicBezTo>
                  <a:close/>
                  <a:moveTo>
                    <a:pt x="716" y="92"/>
                  </a:moveTo>
                  <a:cubicBezTo>
                    <a:pt x="716" y="92"/>
                    <a:pt x="716" y="92"/>
                    <a:pt x="715" y="91"/>
                  </a:cubicBezTo>
                  <a:cubicBezTo>
                    <a:pt x="715" y="92"/>
                    <a:pt x="715" y="92"/>
                    <a:pt x="716" y="92"/>
                  </a:cubicBezTo>
                  <a:close/>
                  <a:moveTo>
                    <a:pt x="986" y="91"/>
                  </a:moveTo>
                  <a:cubicBezTo>
                    <a:pt x="986" y="92"/>
                    <a:pt x="986" y="92"/>
                    <a:pt x="987" y="92"/>
                  </a:cubicBezTo>
                  <a:cubicBezTo>
                    <a:pt x="987" y="91"/>
                    <a:pt x="986" y="91"/>
                    <a:pt x="986" y="91"/>
                  </a:cubicBezTo>
                  <a:close/>
                  <a:moveTo>
                    <a:pt x="1008" y="92"/>
                  </a:moveTo>
                  <a:cubicBezTo>
                    <a:pt x="1009" y="92"/>
                    <a:pt x="1009" y="92"/>
                    <a:pt x="1010" y="91"/>
                  </a:cubicBezTo>
                  <a:cubicBezTo>
                    <a:pt x="1009" y="91"/>
                    <a:pt x="1009" y="91"/>
                    <a:pt x="1008" y="92"/>
                  </a:cubicBezTo>
                  <a:close/>
                  <a:moveTo>
                    <a:pt x="1251" y="92"/>
                  </a:moveTo>
                  <a:cubicBezTo>
                    <a:pt x="1252" y="92"/>
                    <a:pt x="1252" y="92"/>
                    <a:pt x="1252" y="91"/>
                  </a:cubicBezTo>
                  <a:cubicBezTo>
                    <a:pt x="1252" y="91"/>
                    <a:pt x="1252" y="91"/>
                    <a:pt x="1251" y="92"/>
                  </a:cubicBezTo>
                  <a:close/>
                  <a:moveTo>
                    <a:pt x="791" y="92"/>
                  </a:moveTo>
                  <a:cubicBezTo>
                    <a:pt x="791" y="92"/>
                    <a:pt x="791" y="92"/>
                    <a:pt x="792" y="92"/>
                  </a:cubicBezTo>
                  <a:cubicBezTo>
                    <a:pt x="791" y="92"/>
                    <a:pt x="791" y="92"/>
                    <a:pt x="791" y="92"/>
                  </a:cubicBezTo>
                  <a:close/>
                  <a:moveTo>
                    <a:pt x="667" y="92"/>
                  </a:moveTo>
                  <a:cubicBezTo>
                    <a:pt x="667" y="92"/>
                    <a:pt x="667" y="93"/>
                    <a:pt x="668" y="92"/>
                  </a:cubicBezTo>
                  <a:cubicBezTo>
                    <a:pt x="667" y="92"/>
                    <a:pt x="667" y="92"/>
                    <a:pt x="667" y="92"/>
                  </a:cubicBezTo>
                  <a:close/>
                  <a:moveTo>
                    <a:pt x="789" y="92"/>
                  </a:moveTo>
                  <a:cubicBezTo>
                    <a:pt x="790" y="92"/>
                    <a:pt x="790" y="92"/>
                    <a:pt x="791" y="92"/>
                  </a:cubicBezTo>
                  <a:cubicBezTo>
                    <a:pt x="790" y="92"/>
                    <a:pt x="790" y="92"/>
                    <a:pt x="789" y="92"/>
                  </a:cubicBezTo>
                  <a:close/>
                  <a:moveTo>
                    <a:pt x="1569" y="41"/>
                  </a:moveTo>
                  <a:cubicBezTo>
                    <a:pt x="1570" y="40"/>
                    <a:pt x="1570" y="40"/>
                    <a:pt x="1570" y="40"/>
                  </a:cubicBezTo>
                  <a:cubicBezTo>
                    <a:pt x="1569" y="40"/>
                    <a:pt x="1569" y="40"/>
                    <a:pt x="1569" y="41"/>
                  </a:cubicBezTo>
                  <a:close/>
                  <a:moveTo>
                    <a:pt x="1176" y="93"/>
                  </a:moveTo>
                  <a:cubicBezTo>
                    <a:pt x="1176" y="93"/>
                    <a:pt x="1176" y="92"/>
                    <a:pt x="1175" y="92"/>
                  </a:cubicBezTo>
                  <a:cubicBezTo>
                    <a:pt x="1175" y="92"/>
                    <a:pt x="1175" y="93"/>
                    <a:pt x="1176" y="93"/>
                  </a:cubicBezTo>
                  <a:close/>
                  <a:moveTo>
                    <a:pt x="668" y="92"/>
                  </a:moveTo>
                  <a:cubicBezTo>
                    <a:pt x="668" y="93"/>
                    <a:pt x="668" y="93"/>
                    <a:pt x="669" y="93"/>
                  </a:cubicBezTo>
                  <a:cubicBezTo>
                    <a:pt x="668" y="92"/>
                    <a:pt x="668" y="92"/>
                    <a:pt x="668" y="92"/>
                  </a:cubicBezTo>
                  <a:close/>
                  <a:moveTo>
                    <a:pt x="716" y="93"/>
                  </a:moveTo>
                  <a:cubicBezTo>
                    <a:pt x="716" y="93"/>
                    <a:pt x="716" y="93"/>
                    <a:pt x="716" y="92"/>
                  </a:cubicBezTo>
                  <a:cubicBezTo>
                    <a:pt x="716" y="93"/>
                    <a:pt x="716" y="93"/>
                    <a:pt x="716" y="93"/>
                  </a:cubicBezTo>
                  <a:close/>
                  <a:moveTo>
                    <a:pt x="772" y="92"/>
                  </a:moveTo>
                  <a:cubicBezTo>
                    <a:pt x="772" y="93"/>
                    <a:pt x="772" y="93"/>
                    <a:pt x="773" y="93"/>
                  </a:cubicBezTo>
                  <a:cubicBezTo>
                    <a:pt x="772" y="92"/>
                    <a:pt x="772" y="92"/>
                    <a:pt x="772" y="92"/>
                  </a:cubicBezTo>
                  <a:close/>
                  <a:moveTo>
                    <a:pt x="788" y="93"/>
                  </a:moveTo>
                  <a:cubicBezTo>
                    <a:pt x="789" y="93"/>
                    <a:pt x="789" y="93"/>
                    <a:pt x="789" y="92"/>
                  </a:cubicBezTo>
                  <a:cubicBezTo>
                    <a:pt x="789" y="92"/>
                    <a:pt x="789" y="92"/>
                    <a:pt x="788" y="93"/>
                  </a:cubicBezTo>
                  <a:close/>
                  <a:moveTo>
                    <a:pt x="1070" y="93"/>
                  </a:moveTo>
                  <a:cubicBezTo>
                    <a:pt x="1071" y="93"/>
                    <a:pt x="1071" y="93"/>
                    <a:pt x="1071" y="92"/>
                  </a:cubicBezTo>
                  <a:cubicBezTo>
                    <a:pt x="1071" y="92"/>
                    <a:pt x="1071" y="92"/>
                    <a:pt x="1070" y="93"/>
                  </a:cubicBezTo>
                  <a:close/>
                  <a:moveTo>
                    <a:pt x="1248" y="93"/>
                  </a:moveTo>
                  <a:cubicBezTo>
                    <a:pt x="1249" y="93"/>
                    <a:pt x="1249" y="93"/>
                    <a:pt x="1249" y="92"/>
                  </a:cubicBezTo>
                  <a:cubicBezTo>
                    <a:pt x="1249" y="92"/>
                    <a:pt x="1249" y="92"/>
                    <a:pt x="1248" y="93"/>
                  </a:cubicBezTo>
                  <a:close/>
                  <a:moveTo>
                    <a:pt x="669" y="93"/>
                  </a:moveTo>
                  <a:cubicBezTo>
                    <a:pt x="669" y="93"/>
                    <a:pt x="670" y="93"/>
                    <a:pt x="670" y="93"/>
                  </a:cubicBezTo>
                  <a:cubicBezTo>
                    <a:pt x="670" y="93"/>
                    <a:pt x="669" y="93"/>
                    <a:pt x="669" y="93"/>
                  </a:cubicBezTo>
                  <a:close/>
                  <a:moveTo>
                    <a:pt x="682" y="93"/>
                  </a:moveTo>
                  <a:cubicBezTo>
                    <a:pt x="682" y="93"/>
                    <a:pt x="682" y="93"/>
                    <a:pt x="683" y="93"/>
                  </a:cubicBezTo>
                  <a:cubicBezTo>
                    <a:pt x="682" y="93"/>
                    <a:pt x="682" y="93"/>
                    <a:pt x="682" y="93"/>
                  </a:cubicBezTo>
                  <a:close/>
                  <a:moveTo>
                    <a:pt x="773" y="93"/>
                  </a:moveTo>
                  <a:cubicBezTo>
                    <a:pt x="773" y="93"/>
                    <a:pt x="774" y="93"/>
                    <a:pt x="774" y="93"/>
                  </a:cubicBezTo>
                  <a:cubicBezTo>
                    <a:pt x="774" y="93"/>
                    <a:pt x="773" y="93"/>
                    <a:pt x="773" y="93"/>
                  </a:cubicBezTo>
                  <a:close/>
                  <a:moveTo>
                    <a:pt x="1055" y="93"/>
                  </a:moveTo>
                  <a:cubicBezTo>
                    <a:pt x="1055" y="93"/>
                    <a:pt x="1056" y="93"/>
                    <a:pt x="1056" y="93"/>
                  </a:cubicBezTo>
                  <a:cubicBezTo>
                    <a:pt x="1056" y="93"/>
                    <a:pt x="1055" y="93"/>
                    <a:pt x="1055" y="93"/>
                  </a:cubicBezTo>
                  <a:close/>
                  <a:moveTo>
                    <a:pt x="1069" y="93"/>
                  </a:moveTo>
                  <a:cubicBezTo>
                    <a:pt x="1069" y="93"/>
                    <a:pt x="1070" y="93"/>
                    <a:pt x="1070" y="93"/>
                  </a:cubicBezTo>
                  <a:cubicBezTo>
                    <a:pt x="1070" y="93"/>
                    <a:pt x="1069" y="93"/>
                    <a:pt x="1069" y="93"/>
                  </a:cubicBezTo>
                  <a:close/>
                  <a:moveTo>
                    <a:pt x="1233" y="93"/>
                  </a:moveTo>
                  <a:cubicBezTo>
                    <a:pt x="1233" y="93"/>
                    <a:pt x="1234" y="93"/>
                    <a:pt x="1234" y="93"/>
                  </a:cubicBezTo>
                  <a:cubicBezTo>
                    <a:pt x="1234" y="93"/>
                    <a:pt x="1233" y="93"/>
                    <a:pt x="1233" y="93"/>
                  </a:cubicBezTo>
                  <a:close/>
                  <a:moveTo>
                    <a:pt x="1247" y="93"/>
                  </a:moveTo>
                  <a:cubicBezTo>
                    <a:pt x="1247" y="93"/>
                    <a:pt x="1248" y="93"/>
                    <a:pt x="1248" y="93"/>
                  </a:cubicBezTo>
                  <a:cubicBezTo>
                    <a:pt x="1248" y="93"/>
                    <a:pt x="1247" y="93"/>
                    <a:pt x="1247" y="93"/>
                  </a:cubicBezTo>
                  <a:close/>
                  <a:moveTo>
                    <a:pt x="636" y="57"/>
                  </a:moveTo>
                  <a:cubicBezTo>
                    <a:pt x="636" y="57"/>
                    <a:pt x="636" y="57"/>
                    <a:pt x="636" y="56"/>
                  </a:cubicBezTo>
                  <a:cubicBezTo>
                    <a:pt x="636" y="57"/>
                    <a:pt x="636" y="57"/>
                    <a:pt x="636" y="57"/>
                  </a:cubicBezTo>
                  <a:close/>
                  <a:moveTo>
                    <a:pt x="731" y="93"/>
                  </a:moveTo>
                  <a:cubicBezTo>
                    <a:pt x="732" y="94"/>
                    <a:pt x="732" y="94"/>
                    <a:pt x="733" y="93"/>
                  </a:cubicBezTo>
                  <a:cubicBezTo>
                    <a:pt x="732" y="93"/>
                    <a:pt x="732" y="93"/>
                    <a:pt x="731" y="93"/>
                  </a:cubicBezTo>
                  <a:close/>
                  <a:moveTo>
                    <a:pt x="645" y="61"/>
                  </a:moveTo>
                  <a:cubicBezTo>
                    <a:pt x="645" y="61"/>
                    <a:pt x="645" y="61"/>
                    <a:pt x="645" y="62"/>
                  </a:cubicBezTo>
                  <a:cubicBezTo>
                    <a:pt x="645" y="62"/>
                    <a:pt x="645" y="61"/>
                    <a:pt x="645" y="61"/>
                  </a:cubicBezTo>
                  <a:close/>
                  <a:moveTo>
                    <a:pt x="639" y="50"/>
                  </a:moveTo>
                  <a:cubicBezTo>
                    <a:pt x="639" y="49"/>
                    <a:pt x="639" y="49"/>
                    <a:pt x="639" y="49"/>
                  </a:cubicBezTo>
                  <a:cubicBezTo>
                    <a:pt x="639" y="49"/>
                    <a:pt x="639" y="49"/>
                    <a:pt x="639" y="50"/>
                  </a:cubicBezTo>
                  <a:close/>
                  <a:moveTo>
                    <a:pt x="1197" y="93"/>
                  </a:moveTo>
                  <a:cubicBezTo>
                    <a:pt x="1198" y="94"/>
                    <a:pt x="1198" y="94"/>
                    <a:pt x="1199" y="93"/>
                  </a:cubicBezTo>
                  <a:cubicBezTo>
                    <a:pt x="1198" y="93"/>
                    <a:pt x="1198" y="93"/>
                    <a:pt x="1197" y="93"/>
                  </a:cubicBezTo>
                  <a:close/>
                  <a:moveTo>
                    <a:pt x="595" y="41"/>
                  </a:moveTo>
                  <a:cubicBezTo>
                    <a:pt x="595" y="40"/>
                    <a:pt x="594" y="40"/>
                    <a:pt x="594" y="40"/>
                  </a:cubicBezTo>
                  <a:cubicBezTo>
                    <a:pt x="594" y="40"/>
                    <a:pt x="594" y="40"/>
                    <a:pt x="595" y="41"/>
                  </a:cubicBezTo>
                  <a:close/>
                  <a:moveTo>
                    <a:pt x="670" y="55"/>
                  </a:moveTo>
                  <a:cubicBezTo>
                    <a:pt x="670" y="55"/>
                    <a:pt x="670" y="55"/>
                    <a:pt x="670" y="56"/>
                  </a:cubicBezTo>
                  <a:cubicBezTo>
                    <a:pt x="670" y="55"/>
                    <a:pt x="670" y="55"/>
                    <a:pt x="670" y="55"/>
                  </a:cubicBezTo>
                  <a:close/>
                  <a:moveTo>
                    <a:pt x="871" y="56"/>
                  </a:moveTo>
                  <a:cubicBezTo>
                    <a:pt x="871" y="56"/>
                    <a:pt x="871" y="57"/>
                    <a:pt x="871" y="57"/>
                  </a:cubicBezTo>
                  <a:cubicBezTo>
                    <a:pt x="871" y="57"/>
                    <a:pt x="871" y="57"/>
                    <a:pt x="871" y="56"/>
                  </a:cubicBezTo>
                  <a:close/>
                  <a:moveTo>
                    <a:pt x="1111" y="56"/>
                  </a:moveTo>
                  <a:cubicBezTo>
                    <a:pt x="1111" y="56"/>
                    <a:pt x="1111" y="57"/>
                    <a:pt x="1111" y="57"/>
                  </a:cubicBezTo>
                  <a:cubicBezTo>
                    <a:pt x="1111" y="57"/>
                    <a:pt x="1111" y="57"/>
                    <a:pt x="1111" y="56"/>
                  </a:cubicBezTo>
                  <a:close/>
                  <a:moveTo>
                    <a:pt x="617" y="97"/>
                  </a:moveTo>
                  <a:cubicBezTo>
                    <a:pt x="616" y="96"/>
                    <a:pt x="616" y="96"/>
                    <a:pt x="616" y="96"/>
                  </a:cubicBezTo>
                  <a:cubicBezTo>
                    <a:pt x="616" y="96"/>
                    <a:pt x="616" y="96"/>
                    <a:pt x="617" y="97"/>
                  </a:cubicBezTo>
                  <a:close/>
                  <a:moveTo>
                    <a:pt x="1208" y="57"/>
                  </a:moveTo>
                  <a:cubicBezTo>
                    <a:pt x="1209" y="57"/>
                    <a:pt x="1209" y="57"/>
                    <a:pt x="1209" y="56"/>
                  </a:cubicBezTo>
                  <a:cubicBezTo>
                    <a:pt x="1208" y="57"/>
                    <a:pt x="1208" y="57"/>
                    <a:pt x="1208" y="57"/>
                  </a:cubicBezTo>
                  <a:close/>
                  <a:moveTo>
                    <a:pt x="1684" y="39"/>
                  </a:moveTo>
                  <a:cubicBezTo>
                    <a:pt x="1683" y="39"/>
                    <a:pt x="1683" y="40"/>
                    <a:pt x="1683" y="40"/>
                  </a:cubicBezTo>
                  <a:cubicBezTo>
                    <a:pt x="1684" y="40"/>
                    <a:pt x="1684" y="40"/>
                    <a:pt x="1684" y="39"/>
                  </a:cubicBezTo>
                  <a:close/>
                  <a:moveTo>
                    <a:pt x="617" y="98"/>
                  </a:moveTo>
                  <a:cubicBezTo>
                    <a:pt x="617" y="98"/>
                    <a:pt x="617" y="98"/>
                    <a:pt x="617" y="97"/>
                  </a:cubicBezTo>
                  <a:cubicBezTo>
                    <a:pt x="617" y="98"/>
                    <a:pt x="617" y="98"/>
                    <a:pt x="617" y="98"/>
                  </a:cubicBezTo>
                  <a:close/>
                  <a:moveTo>
                    <a:pt x="1385" y="40"/>
                  </a:moveTo>
                  <a:cubicBezTo>
                    <a:pt x="1385" y="40"/>
                    <a:pt x="1385" y="40"/>
                    <a:pt x="1385" y="39"/>
                  </a:cubicBezTo>
                  <a:cubicBezTo>
                    <a:pt x="1385" y="39"/>
                    <a:pt x="1385" y="40"/>
                    <a:pt x="1385" y="40"/>
                  </a:cubicBezTo>
                  <a:close/>
                  <a:moveTo>
                    <a:pt x="1017" y="99"/>
                  </a:moveTo>
                  <a:cubicBezTo>
                    <a:pt x="1017" y="99"/>
                    <a:pt x="1017" y="99"/>
                    <a:pt x="1016" y="100"/>
                  </a:cubicBezTo>
                  <a:cubicBezTo>
                    <a:pt x="1017" y="100"/>
                    <a:pt x="1017" y="100"/>
                    <a:pt x="1017" y="99"/>
                  </a:cubicBezTo>
                  <a:close/>
                  <a:moveTo>
                    <a:pt x="1255" y="100"/>
                  </a:moveTo>
                  <a:cubicBezTo>
                    <a:pt x="1255" y="100"/>
                    <a:pt x="1254" y="100"/>
                    <a:pt x="1254" y="100"/>
                  </a:cubicBezTo>
                  <a:cubicBezTo>
                    <a:pt x="1255" y="100"/>
                    <a:pt x="1255" y="101"/>
                    <a:pt x="1255" y="100"/>
                  </a:cubicBezTo>
                  <a:close/>
                  <a:moveTo>
                    <a:pt x="794" y="100"/>
                  </a:moveTo>
                  <a:cubicBezTo>
                    <a:pt x="794" y="100"/>
                    <a:pt x="794" y="101"/>
                    <a:pt x="793" y="101"/>
                  </a:cubicBezTo>
                  <a:cubicBezTo>
                    <a:pt x="794" y="101"/>
                    <a:pt x="794" y="101"/>
                    <a:pt x="794" y="100"/>
                  </a:cubicBezTo>
                  <a:close/>
                  <a:moveTo>
                    <a:pt x="573" y="101"/>
                  </a:moveTo>
                  <a:cubicBezTo>
                    <a:pt x="573" y="101"/>
                    <a:pt x="572" y="101"/>
                    <a:pt x="572" y="101"/>
                  </a:cubicBezTo>
                  <a:cubicBezTo>
                    <a:pt x="573" y="101"/>
                    <a:pt x="573" y="101"/>
                    <a:pt x="573" y="101"/>
                  </a:cubicBezTo>
                  <a:close/>
                  <a:moveTo>
                    <a:pt x="765" y="101"/>
                  </a:moveTo>
                  <a:cubicBezTo>
                    <a:pt x="765" y="101"/>
                    <a:pt x="765" y="101"/>
                    <a:pt x="764" y="101"/>
                  </a:cubicBezTo>
                  <a:cubicBezTo>
                    <a:pt x="765" y="101"/>
                    <a:pt x="765" y="101"/>
                    <a:pt x="765" y="101"/>
                  </a:cubicBezTo>
                  <a:close/>
                  <a:moveTo>
                    <a:pt x="1013" y="101"/>
                  </a:moveTo>
                  <a:cubicBezTo>
                    <a:pt x="1013" y="101"/>
                    <a:pt x="1012" y="101"/>
                    <a:pt x="1012" y="101"/>
                  </a:cubicBezTo>
                  <a:cubicBezTo>
                    <a:pt x="1013" y="101"/>
                    <a:pt x="1013" y="101"/>
                    <a:pt x="1013" y="101"/>
                  </a:cubicBezTo>
                  <a:close/>
                  <a:moveTo>
                    <a:pt x="1076" y="101"/>
                  </a:moveTo>
                  <a:cubicBezTo>
                    <a:pt x="1075" y="101"/>
                    <a:pt x="1075" y="101"/>
                    <a:pt x="1074" y="101"/>
                  </a:cubicBezTo>
                  <a:cubicBezTo>
                    <a:pt x="1075" y="101"/>
                    <a:pt x="1075" y="101"/>
                    <a:pt x="1076" y="101"/>
                  </a:cubicBezTo>
                  <a:close/>
                  <a:moveTo>
                    <a:pt x="572" y="101"/>
                  </a:moveTo>
                  <a:cubicBezTo>
                    <a:pt x="572" y="101"/>
                    <a:pt x="571" y="101"/>
                    <a:pt x="571" y="101"/>
                  </a:cubicBezTo>
                  <a:cubicBezTo>
                    <a:pt x="572" y="102"/>
                    <a:pt x="572" y="102"/>
                    <a:pt x="572" y="101"/>
                  </a:cubicBezTo>
                  <a:close/>
                  <a:moveTo>
                    <a:pt x="629" y="101"/>
                  </a:moveTo>
                  <a:cubicBezTo>
                    <a:pt x="629" y="101"/>
                    <a:pt x="629" y="102"/>
                    <a:pt x="629" y="102"/>
                  </a:cubicBezTo>
                  <a:cubicBezTo>
                    <a:pt x="629" y="102"/>
                    <a:pt x="629" y="102"/>
                    <a:pt x="629" y="101"/>
                  </a:cubicBezTo>
                  <a:close/>
                  <a:moveTo>
                    <a:pt x="792" y="101"/>
                  </a:moveTo>
                  <a:cubicBezTo>
                    <a:pt x="792" y="101"/>
                    <a:pt x="791" y="101"/>
                    <a:pt x="791" y="102"/>
                  </a:cubicBezTo>
                  <a:cubicBezTo>
                    <a:pt x="792" y="102"/>
                    <a:pt x="792" y="102"/>
                    <a:pt x="792" y="101"/>
                  </a:cubicBezTo>
                  <a:close/>
                  <a:moveTo>
                    <a:pt x="982" y="102"/>
                  </a:moveTo>
                  <a:cubicBezTo>
                    <a:pt x="981" y="101"/>
                    <a:pt x="981" y="101"/>
                    <a:pt x="981" y="101"/>
                  </a:cubicBezTo>
                  <a:cubicBezTo>
                    <a:pt x="981" y="102"/>
                    <a:pt x="981" y="102"/>
                    <a:pt x="982" y="102"/>
                  </a:cubicBezTo>
                  <a:close/>
                  <a:moveTo>
                    <a:pt x="1012" y="101"/>
                  </a:moveTo>
                  <a:cubicBezTo>
                    <a:pt x="1012" y="101"/>
                    <a:pt x="1011" y="101"/>
                    <a:pt x="1011" y="101"/>
                  </a:cubicBezTo>
                  <a:cubicBezTo>
                    <a:pt x="1011" y="101"/>
                    <a:pt x="1012" y="102"/>
                    <a:pt x="1012" y="101"/>
                  </a:cubicBezTo>
                  <a:close/>
                  <a:moveTo>
                    <a:pt x="1048" y="101"/>
                  </a:moveTo>
                  <a:cubicBezTo>
                    <a:pt x="1048" y="101"/>
                    <a:pt x="1048" y="101"/>
                    <a:pt x="1047" y="101"/>
                  </a:cubicBezTo>
                  <a:cubicBezTo>
                    <a:pt x="1048" y="102"/>
                    <a:pt x="1048" y="101"/>
                    <a:pt x="1048" y="101"/>
                  </a:cubicBezTo>
                  <a:close/>
                  <a:moveTo>
                    <a:pt x="1075" y="101"/>
                  </a:moveTo>
                  <a:cubicBezTo>
                    <a:pt x="1074" y="101"/>
                    <a:pt x="1074" y="101"/>
                    <a:pt x="1073" y="101"/>
                  </a:cubicBezTo>
                  <a:cubicBezTo>
                    <a:pt x="1074" y="101"/>
                    <a:pt x="1074" y="102"/>
                    <a:pt x="1075" y="101"/>
                  </a:cubicBezTo>
                  <a:close/>
                  <a:moveTo>
                    <a:pt x="1226" y="101"/>
                  </a:moveTo>
                  <a:cubicBezTo>
                    <a:pt x="1226" y="101"/>
                    <a:pt x="1226" y="101"/>
                    <a:pt x="1225" y="101"/>
                  </a:cubicBezTo>
                  <a:cubicBezTo>
                    <a:pt x="1225" y="102"/>
                    <a:pt x="1226" y="102"/>
                    <a:pt x="1226" y="101"/>
                  </a:cubicBezTo>
                  <a:close/>
                  <a:moveTo>
                    <a:pt x="571" y="101"/>
                  </a:moveTo>
                  <a:cubicBezTo>
                    <a:pt x="571" y="101"/>
                    <a:pt x="570" y="101"/>
                    <a:pt x="570" y="102"/>
                  </a:cubicBezTo>
                  <a:cubicBezTo>
                    <a:pt x="570" y="102"/>
                    <a:pt x="571" y="102"/>
                    <a:pt x="571" y="101"/>
                  </a:cubicBezTo>
                  <a:close/>
                  <a:moveTo>
                    <a:pt x="618" y="103"/>
                  </a:moveTo>
                  <a:cubicBezTo>
                    <a:pt x="618" y="102"/>
                    <a:pt x="618" y="102"/>
                    <a:pt x="618" y="102"/>
                  </a:cubicBezTo>
                  <a:cubicBezTo>
                    <a:pt x="618" y="102"/>
                    <a:pt x="618" y="102"/>
                    <a:pt x="618" y="103"/>
                  </a:cubicBezTo>
                  <a:close/>
                  <a:moveTo>
                    <a:pt x="665" y="102"/>
                  </a:moveTo>
                  <a:cubicBezTo>
                    <a:pt x="664" y="101"/>
                    <a:pt x="664" y="101"/>
                    <a:pt x="663" y="101"/>
                  </a:cubicBezTo>
                  <a:cubicBezTo>
                    <a:pt x="664" y="102"/>
                    <a:pt x="664" y="102"/>
                    <a:pt x="665" y="102"/>
                  </a:cubicBezTo>
                  <a:close/>
                  <a:moveTo>
                    <a:pt x="724" y="102"/>
                  </a:moveTo>
                  <a:cubicBezTo>
                    <a:pt x="724" y="102"/>
                    <a:pt x="724" y="101"/>
                    <a:pt x="723" y="101"/>
                  </a:cubicBezTo>
                  <a:cubicBezTo>
                    <a:pt x="724" y="102"/>
                    <a:pt x="724" y="102"/>
                    <a:pt x="724" y="102"/>
                  </a:cubicBezTo>
                  <a:close/>
                  <a:moveTo>
                    <a:pt x="791" y="101"/>
                  </a:moveTo>
                  <a:cubicBezTo>
                    <a:pt x="791" y="101"/>
                    <a:pt x="790" y="101"/>
                    <a:pt x="790" y="102"/>
                  </a:cubicBezTo>
                  <a:cubicBezTo>
                    <a:pt x="790" y="102"/>
                    <a:pt x="791" y="102"/>
                    <a:pt x="791" y="101"/>
                  </a:cubicBezTo>
                  <a:close/>
                  <a:moveTo>
                    <a:pt x="983" y="102"/>
                  </a:moveTo>
                  <a:cubicBezTo>
                    <a:pt x="982" y="101"/>
                    <a:pt x="982" y="101"/>
                    <a:pt x="982" y="101"/>
                  </a:cubicBezTo>
                  <a:cubicBezTo>
                    <a:pt x="982" y="102"/>
                    <a:pt x="982" y="102"/>
                    <a:pt x="983" y="102"/>
                  </a:cubicBezTo>
                  <a:close/>
                  <a:moveTo>
                    <a:pt x="1050" y="102"/>
                  </a:moveTo>
                  <a:cubicBezTo>
                    <a:pt x="1049" y="102"/>
                    <a:pt x="1049" y="101"/>
                    <a:pt x="1048" y="101"/>
                  </a:cubicBezTo>
                  <a:cubicBezTo>
                    <a:pt x="1049" y="102"/>
                    <a:pt x="1049" y="102"/>
                    <a:pt x="1050" y="102"/>
                  </a:cubicBezTo>
                  <a:close/>
                  <a:moveTo>
                    <a:pt x="1073" y="102"/>
                  </a:moveTo>
                  <a:cubicBezTo>
                    <a:pt x="1073" y="102"/>
                    <a:pt x="1072" y="102"/>
                    <a:pt x="1072" y="102"/>
                  </a:cubicBezTo>
                  <a:cubicBezTo>
                    <a:pt x="1072" y="102"/>
                    <a:pt x="1073" y="102"/>
                    <a:pt x="1073" y="102"/>
                  </a:cubicBezTo>
                  <a:close/>
                  <a:moveTo>
                    <a:pt x="1227" y="102"/>
                  </a:moveTo>
                  <a:cubicBezTo>
                    <a:pt x="1227" y="102"/>
                    <a:pt x="1227" y="101"/>
                    <a:pt x="1226" y="101"/>
                  </a:cubicBezTo>
                  <a:cubicBezTo>
                    <a:pt x="1227" y="102"/>
                    <a:pt x="1227" y="102"/>
                    <a:pt x="1227" y="102"/>
                  </a:cubicBezTo>
                  <a:close/>
                  <a:moveTo>
                    <a:pt x="1251" y="102"/>
                  </a:moveTo>
                  <a:cubicBezTo>
                    <a:pt x="1251" y="101"/>
                    <a:pt x="1250" y="102"/>
                    <a:pt x="1250" y="102"/>
                  </a:cubicBezTo>
                  <a:cubicBezTo>
                    <a:pt x="1250" y="102"/>
                    <a:pt x="1251" y="102"/>
                    <a:pt x="1251" y="102"/>
                  </a:cubicBezTo>
                  <a:close/>
                  <a:moveTo>
                    <a:pt x="1430" y="102"/>
                  </a:moveTo>
                  <a:cubicBezTo>
                    <a:pt x="1430" y="102"/>
                    <a:pt x="1430" y="101"/>
                    <a:pt x="1429" y="101"/>
                  </a:cubicBezTo>
                  <a:cubicBezTo>
                    <a:pt x="1429" y="102"/>
                    <a:pt x="1430" y="102"/>
                    <a:pt x="1430" y="102"/>
                  </a:cubicBezTo>
                  <a:close/>
                  <a:moveTo>
                    <a:pt x="570" y="102"/>
                  </a:moveTo>
                  <a:cubicBezTo>
                    <a:pt x="569" y="102"/>
                    <a:pt x="569" y="102"/>
                    <a:pt x="569" y="102"/>
                  </a:cubicBezTo>
                  <a:cubicBezTo>
                    <a:pt x="569" y="102"/>
                    <a:pt x="569" y="102"/>
                    <a:pt x="570" y="102"/>
                  </a:cubicBezTo>
                  <a:close/>
                  <a:moveTo>
                    <a:pt x="666" y="102"/>
                  </a:moveTo>
                  <a:cubicBezTo>
                    <a:pt x="666" y="102"/>
                    <a:pt x="665" y="102"/>
                    <a:pt x="665" y="102"/>
                  </a:cubicBezTo>
                  <a:cubicBezTo>
                    <a:pt x="665" y="102"/>
                    <a:pt x="666" y="102"/>
                    <a:pt x="666" y="102"/>
                  </a:cubicBezTo>
                  <a:close/>
                  <a:moveTo>
                    <a:pt x="685" y="102"/>
                  </a:moveTo>
                  <a:cubicBezTo>
                    <a:pt x="685" y="102"/>
                    <a:pt x="684" y="102"/>
                    <a:pt x="684" y="102"/>
                  </a:cubicBezTo>
                  <a:cubicBezTo>
                    <a:pt x="684" y="102"/>
                    <a:pt x="685" y="102"/>
                    <a:pt x="685" y="102"/>
                  </a:cubicBezTo>
                  <a:close/>
                  <a:moveTo>
                    <a:pt x="740" y="102"/>
                  </a:moveTo>
                  <a:cubicBezTo>
                    <a:pt x="740" y="102"/>
                    <a:pt x="740" y="102"/>
                    <a:pt x="739" y="102"/>
                  </a:cubicBezTo>
                  <a:cubicBezTo>
                    <a:pt x="740" y="102"/>
                    <a:pt x="740" y="102"/>
                    <a:pt x="740" y="102"/>
                  </a:cubicBezTo>
                  <a:close/>
                  <a:moveTo>
                    <a:pt x="769" y="102"/>
                  </a:moveTo>
                  <a:cubicBezTo>
                    <a:pt x="768" y="102"/>
                    <a:pt x="768" y="102"/>
                    <a:pt x="768" y="102"/>
                  </a:cubicBezTo>
                  <a:cubicBezTo>
                    <a:pt x="768" y="102"/>
                    <a:pt x="768" y="102"/>
                    <a:pt x="769" y="102"/>
                  </a:cubicBezTo>
                  <a:close/>
                  <a:moveTo>
                    <a:pt x="790" y="102"/>
                  </a:moveTo>
                  <a:cubicBezTo>
                    <a:pt x="789" y="102"/>
                    <a:pt x="789" y="102"/>
                    <a:pt x="789" y="102"/>
                  </a:cubicBezTo>
                  <a:cubicBezTo>
                    <a:pt x="789" y="102"/>
                    <a:pt x="789" y="102"/>
                    <a:pt x="790" y="102"/>
                  </a:cubicBezTo>
                  <a:close/>
                  <a:moveTo>
                    <a:pt x="1031" y="55"/>
                  </a:moveTo>
                  <a:cubicBezTo>
                    <a:pt x="1031" y="55"/>
                    <a:pt x="1031" y="55"/>
                    <a:pt x="1031" y="54"/>
                  </a:cubicBezTo>
                  <a:cubicBezTo>
                    <a:pt x="1031" y="54"/>
                    <a:pt x="1031" y="55"/>
                    <a:pt x="1031" y="55"/>
                  </a:cubicBezTo>
                  <a:close/>
                  <a:moveTo>
                    <a:pt x="1051" y="102"/>
                  </a:moveTo>
                  <a:cubicBezTo>
                    <a:pt x="1050" y="102"/>
                    <a:pt x="1050" y="102"/>
                    <a:pt x="1049" y="102"/>
                  </a:cubicBezTo>
                  <a:cubicBezTo>
                    <a:pt x="1050" y="102"/>
                    <a:pt x="1050" y="102"/>
                    <a:pt x="1051" y="102"/>
                  </a:cubicBezTo>
                  <a:close/>
                  <a:moveTo>
                    <a:pt x="1072" y="102"/>
                  </a:moveTo>
                  <a:cubicBezTo>
                    <a:pt x="1071" y="102"/>
                    <a:pt x="1071" y="102"/>
                    <a:pt x="1071" y="102"/>
                  </a:cubicBezTo>
                  <a:cubicBezTo>
                    <a:pt x="1071" y="102"/>
                    <a:pt x="1071" y="102"/>
                    <a:pt x="1072" y="102"/>
                  </a:cubicBezTo>
                  <a:close/>
                  <a:moveTo>
                    <a:pt x="1185" y="102"/>
                  </a:moveTo>
                  <a:cubicBezTo>
                    <a:pt x="1185" y="102"/>
                    <a:pt x="1185" y="102"/>
                    <a:pt x="1184" y="102"/>
                  </a:cubicBezTo>
                  <a:cubicBezTo>
                    <a:pt x="1184" y="102"/>
                    <a:pt x="1185" y="102"/>
                    <a:pt x="1185" y="102"/>
                  </a:cubicBezTo>
                  <a:close/>
                  <a:moveTo>
                    <a:pt x="1200" y="102"/>
                  </a:moveTo>
                  <a:cubicBezTo>
                    <a:pt x="1200" y="102"/>
                    <a:pt x="1199" y="102"/>
                    <a:pt x="1199" y="102"/>
                  </a:cubicBezTo>
                  <a:cubicBezTo>
                    <a:pt x="1200" y="102"/>
                    <a:pt x="1200" y="102"/>
                    <a:pt x="1200" y="102"/>
                  </a:cubicBezTo>
                  <a:close/>
                  <a:moveTo>
                    <a:pt x="1229" y="102"/>
                  </a:moveTo>
                  <a:cubicBezTo>
                    <a:pt x="1228" y="102"/>
                    <a:pt x="1228" y="102"/>
                    <a:pt x="1227" y="102"/>
                  </a:cubicBezTo>
                  <a:cubicBezTo>
                    <a:pt x="1228" y="102"/>
                    <a:pt x="1228" y="102"/>
                    <a:pt x="1229" y="102"/>
                  </a:cubicBezTo>
                  <a:close/>
                  <a:moveTo>
                    <a:pt x="1250" y="102"/>
                  </a:moveTo>
                  <a:cubicBezTo>
                    <a:pt x="1249" y="102"/>
                    <a:pt x="1249" y="102"/>
                    <a:pt x="1248" y="102"/>
                  </a:cubicBezTo>
                  <a:cubicBezTo>
                    <a:pt x="1249" y="102"/>
                    <a:pt x="1249" y="102"/>
                    <a:pt x="1250" y="102"/>
                  </a:cubicBezTo>
                  <a:close/>
                  <a:moveTo>
                    <a:pt x="1431" y="102"/>
                  </a:moveTo>
                  <a:cubicBezTo>
                    <a:pt x="1431" y="102"/>
                    <a:pt x="1431" y="102"/>
                    <a:pt x="1430" y="102"/>
                  </a:cubicBezTo>
                  <a:cubicBezTo>
                    <a:pt x="1431" y="102"/>
                    <a:pt x="1431" y="102"/>
                    <a:pt x="1431" y="102"/>
                  </a:cubicBezTo>
                  <a:close/>
                  <a:moveTo>
                    <a:pt x="1448" y="102"/>
                  </a:moveTo>
                  <a:cubicBezTo>
                    <a:pt x="1448" y="102"/>
                    <a:pt x="1448" y="102"/>
                    <a:pt x="1447" y="102"/>
                  </a:cubicBezTo>
                  <a:cubicBezTo>
                    <a:pt x="1448" y="102"/>
                    <a:pt x="1448" y="102"/>
                    <a:pt x="1448" y="102"/>
                  </a:cubicBezTo>
                  <a:close/>
                  <a:moveTo>
                    <a:pt x="1652" y="62"/>
                  </a:moveTo>
                  <a:cubicBezTo>
                    <a:pt x="1651" y="62"/>
                    <a:pt x="1651" y="62"/>
                    <a:pt x="1651" y="62"/>
                  </a:cubicBezTo>
                  <a:cubicBezTo>
                    <a:pt x="1651" y="62"/>
                    <a:pt x="1651" y="62"/>
                    <a:pt x="1652" y="62"/>
                  </a:cubicBezTo>
                  <a:close/>
                  <a:moveTo>
                    <a:pt x="667" y="103"/>
                  </a:moveTo>
                  <a:cubicBezTo>
                    <a:pt x="667" y="102"/>
                    <a:pt x="667" y="102"/>
                    <a:pt x="666" y="102"/>
                  </a:cubicBezTo>
                  <a:cubicBezTo>
                    <a:pt x="667" y="103"/>
                    <a:pt x="667" y="103"/>
                    <a:pt x="667" y="103"/>
                  </a:cubicBezTo>
                  <a:close/>
                  <a:moveTo>
                    <a:pt x="727" y="103"/>
                  </a:moveTo>
                  <a:cubicBezTo>
                    <a:pt x="726" y="102"/>
                    <a:pt x="726" y="102"/>
                    <a:pt x="725" y="102"/>
                  </a:cubicBezTo>
                  <a:cubicBezTo>
                    <a:pt x="726" y="103"/>
                    <a:pt x="726" y="103"/>
                    <a:pt x="727" y="103"/>
                  </a:cubicBezTo>
                  <a:close/>
                  <a:moveTo>
                    <a:pt x="739" y="102"/>
                  </a:moveTo>
                  <a:cubicBezTo>
                    <a:pt x="739" y="102"/>
                    <a:pt x="738" y="102"/>
                    <a:pt x="738" y="103"/>
                  </a:cubicBezTo>
                  <a:cubicBezTo>
                    <a:pt x="738" y="103"/>
                    <a:pt x="739" y="103"/>
                    <a:pt x="739" y="102"/>
                  </a:cubicBezTo>
                  <a:close/>
                  <a:moveTo>
                    <a:pt x="770" y="103"/>
                  </a:moveTo>
                  <a:cubicBezTo>
                    <a:pt x="770" y="102"/>
                    <a:pt x="769" y="102"/>
                    <a:pt x="769" y="102"/>
                  </a:cubicBezTo>
                  <a:cubicBezTo>
                    <a:pt x="769" y="103"/>
                    <a:pt x="770" y="103"/>
                    <a:pt x="770" y="103"/>
                  </a:cubicBezTo>
                  <a:close/>
                  <a:moveTo>
                    <a:pt x="1186" y="103"/>
                  </a:moveTo>
                  <a:cubicBezTo>
                    <a:pt x="1186" y="102"/>
                    <a:pt x="1186" y="102"/>
                    <a:pt x="1185" y="102"/>
                  </a:cubicBezTo>
                  <a:cubicBezTo>
                    <a:pt x="1186" y="103"/>
                    <a:pt x="1186" y="103"/>
                    <a:pt x="1186" y="103"/>
                  </a:cubicBezTo>
                  <a:close/>
                  <a:moveTo>
                    <a:pt x="1199" y="102"/>
                  </a:moveTo>
                  <a:cubicBezTo>
                    <a:pt x="1199" y="102"/>
                    <a:pt x="1198" y="102"/>
                    <a:pt x="1198" y="103"/>
                  </a:cubicBezTo>
                  <a:cubicBezTo>
                    <a:pt x="1198" y="103"/>
                    <a:pt x="1199" y="103"/>
                    <a:pt x="1199" y="102"/>
                  </a:cubicBezTo>
                  <a:close/>
                  <a:moveTo>
                    <a:pt x="953" y="40"/>
                  </a:moveTo>
                  <a:cubicBezTo>
                    <a:pt x="953" y="40"/>
                    <a:pt x="953" y="40"/>
                    <a:pt x="953" y="39"/>
                  </a:cubicBezTo>
                  <a:cubicBezTo>
                    <a:pt x="953" y="39"/>
                    <a:pt x="953" y="40"/>
                    <a:pt x="953" y="40"/>
                  </a:cubicBezTo>
                  <a:close/>
                  <a:moveTo>
                    <a:pt x="645" y="63"/>
                  </a:moveTo>
                  <a:cubicBezTo>
                    <a:pt x="644" y="63"/>
                    <a:pt x="644" y="63"/>
                    <a:pt x="644" y="64"/>
                  </a:cubicBezTo>
                  <a:cubicBezTo>
                    <a:pt x="645" y="63"/>
                    <a:pt x="645" y="63"/>
                    <a:pt x="645" y="63"/>
                  </a:cubicBezTo>
                  <a:close/>
                  <a:moveTo>
                    <a:pt x="611" y="52"/>
                  </a:moveTo>
                  <a:cubicBezTo>
                    <a:pt x="610" y="52"/>
                    <a:pt x="611" y="53"/>
                    <a:pt x="611" y="53"/>
                  </a:cubicBezTo>
                  <a:cubicBezTo>
                    <a:pt x="611" y="52"/>
                    <a:pt x="611" y="52"/>
                    <a:pt x="611" y="52"/>
                  </a:cubicBezTo>
                  <a:close/>
                  <a:moveTo>
                    <a:pt x="642" y="40"/>
                  </a:moveTo>
                  <a:cubicBezTo>
                    <a:pt x="643" y="40"/>
                    <a:pt x="643" y="40"/>
                    <a:pt x="643" y="39"/>
                  </a:cubicBezTo>
                  <a:cubicBezTo>
                    <a:pt x="642" y="39"/>
                    <a:pt x="642" y="40"/>
                    <a:pt x="642" y="40"/>
                  </a:cubicBezTo>
                  <a:close/>
                  <a:moveTo>
                    <a:pt x="803" y="48"/>
                  </a:moveTo>
                  <a:cubicBezTo>
                    <a:pt x="803" y="48"/>
                    <a:pt x="803" y="48"/>
                    <a:pt x="803" y="49"/>
                  </a:cubicBezTo>
                  <a:cubicBezTo>
                    <a:pt x="803" y="48"/>
                    <a:pt x="803" y="48"/>
                    <a:pt x="803" y="48"/>
                  </a:cubicBezTo>
                  <a:close/>
                  <a:moveTo>
                    <a:pt x="670" y="48"/>
                  </a:moveTo>
                  <a:cubicBezTo>
                    <a:pt x="670" y="48"/>
                    <a:pt x="670" y="48"/>
                    <a:pt x="670" y="49"/>
                  </a:cubicBezTo>
                  <a:cubicBezTo>
                    <a:pt x="670" y="48"/>
                    <a:pt x="670" y="48"/>
                    <a:pt x="670" y="48"/>
                  </a:cubicBezTo>
                  <a:close/>
                  <a:moveTo>
                    <a:pt x="651" y="48"/>
                  </a:moveTo>
                  <a:cubicBezTo>
                    <a:pt x="650" y="48"/>
                    <a:pt x="650" y="48"/>
                    <a:pt x="650" y="49"/>
                  </a:cubicBezTo>
                  <a:cubicBezTo>
                    <a:pt x="651" y="48"/>
                    <a:pt x="651" y="48"/>
                    <a:pt x="651" y="48"/>
                  </a:cubicBezTo>
                  <a:close/>
                  <a:moveTo>
                    <a:pt x="598" y="49"/>
                  </a:moveTo>
                  <a:cubicBezTo>
                    <a:pt x="598" y="48"/>
                    <a:pt x="598" y="48"/>
                    <a:pt x="597" y="48"/>
                  </a:cubicBezTo>
                  <a:cubicBezTo>
                    <a:pt x="597" y="48"/>
                    <a:pt x="597" y="48"/>
                    <a:pt x="598" y="49"/>
                  </a:cubicBezTo>
                  <a:close/>
                  <a:moveTo>
                    <a:pt x="629" y="103"/>
                  </a:moveTo>
                  <a:cubicBezTo>
                    <a:pt x="628" y="103"/>
                    <a:pt x="628" y="104"/>
                    <a:pt x="628" y="104"/>
                  </a:cubicBezTo>
                  <a:cubicBezTo>
                    <a:pt x="629" y="104"/>
                    <a:pt x="629" y="103"/>
                    <a:pt x="629" y="103"/>
                  </a:cubicBezTo>
                  <a:close/>
                  <a:moveTo>
                    <a:pt x="628" y="105"/>
                  </a:moveTo>
                  <a:cubicBezTo>
                    <a:pt x="628" y="105"/>
                    <a:pt x="628" y="105"/>
                    <a:pt x="628" y="106"/>
                  </a:cubicBezTo>
                  <a:cubicBezTo>
                    <a:pt x="628" y="105"/>
                    <a:pt x="628" y="105"/>
                    <a:pt x="628" y="105"/>
                  </a:cubicBezTo>
                  <a:close/>
                  <a:moveTo>
                    <a:pt x="627" y="106"/>
                  </a:moveTo>
                  <a:cubicBezTo>
                    <a:pt x="627" y="107"/>
                    <a:pt x="627" y="107"/>
                    <a:pt x="627" y="107"/>
                  </a:cubicBezTo>
                  <a:cubicBezTo>
                    <a:pt x="627" y="107"/>
                    <a:pt x="627" y="107"/>
                    <a:pt x="627" y="106"/>
                  </a:cubicBezTo>
                  <a:close/>
                  <a:moveTo>
                    <a:pt x="596" y="123"/>
                  </a:moveTo>
                  <a:cubicBezTo>
                    <a:pt x="596" y="123"/>
                    <a:pt x="596" y="123"/>
                    <a:pt x="597" y="123"/>
                  </a:cubicBezTo>
                  <a:cubicBezTo>
                    <a:pt x="596" y="123"/>
                    <a:pt x="596" y="123"/>
                    <a:pt x="596" y="123"/>
                  </a:cubicBezTo>
                  <a:close/>
                  <a:moveTo>
                    <a:pt x="634" y="64"/>
                  </a:moveTo>
                  <a:cubicBezTo>
                    <a:pt x="634" y="64"/>
                    <a:pt x="634" y="63"/>
                    <a:pt x="634" y="63"/>
                  </a:cubicBezTo>
                  <a:cubicBezTo>
                    <a:pt x="633" y="63"/>
                    <a:pt x="634" y="64"/>
                    <a:pt x="634" y="64"/>
                  </a:cubicBezTo>
                  <a:close/>
                  <a:moveTo>
                    <a:pt x="603" y="123"/>
                  </a:moveTo>
                  <a:cubicBezTo>
                    <a:pt x="604" y="123"/>
                    <a:pt x="604" y="123"/>
                    <a:pt x="604" y="123"/>
                  </a:cubicBezTo>
                  <a:cubicBezTo>
                    <a:pt x="604" y="123"/>
                    <a:pt x="604" y="123"/>
                    <a:pt x="603" y="123"/>
                  </a:cubicBezTo>
                  <a:close/>
                  <a:moveTo>
                    <a:pt x="1032" y="52"/>
                  </a:moveTo>
                  <a:cubicBezTo>
                    <a:pt x="1032" y="52"/>
                    <a:pt x="1032" y="52"/>
                    <a:pt x="1032" y="51"/>
                  </a:cubicBezTo>
                  <a:cubicBezTo>
                    <a:pt x="1032" y="52"/>
                    <a:pt x="1032" y="52"/>
                    <a:pt x="1032" y="52"/>
                  </a:cubicBezTo>
                  <a:close/>
                  <a:moveTo>
                    <a:pt x="608" y="132"/>
                  </a:moveTo>
                  <a:cubicBezTo>
                    <a:pt x="607" y="132"/>
                    <a:pt x="607" y="132"/>
                    <a:pt x="607" y="132"/>
                  </a:cubicBezTo>
                  <a:cubicBezTo>
                    <a:pt x="607" y="132"/>
                    <a:pt x="607" y="133"/>
                    <a:pt x="608" y="132"/>
                  </a:cubicBezTo>
                  <a:close/>
                  <a:moveTo>
                    <a:pt x="1179" y="16"/>
                  </a:moveTo>
                  <a:cubicBezTo>
                    <a:pt x="1180" y="16"/>
                    <a:pt x="1180" y="16"/>
                    <a:pt x="1180" y="16"/>
                  </a:cubicBezTo>
                  <a:cubicBezTo>
                    <a:pt x="1180" y="16"/>
                    <a:pt x="1180" y="16"/>
                    <a:pt x="1179" y="16"/>
                  </a:cubicBezTo>
                  <a:close/>
                  <a:moveTo>
                    <a:pt x="1393" y="16"/>
                  </a:moveTo>
                  <a:cubicBezTo>
                    <a:pt x="1393" y="16"/>
                    <a:pt x="1393" y="16"/>
                    <a:pt x="1393" y="17"/>
                  </a:cubicBezTo>
                  <a:cubicBezTo>
                    <a:pt x="1393" y="16"/>
                    <a:pt x="1393" y="16"/>
                    <a:pt x="1393" y="16"/>
                  </a:cubicBezTo>
                  <a:close/>
                  <a:moveTo>
                    <a:pt x="1462" y="16"/>
                  </a:moveTo>
                  <a:cubicBezTo>
                    <a:pt x="1462" y="16"/>
                    <a:pt x="1462" y="16"/>
                    <a:pt x="1463" y="17"/>
                  </a:cubicBezTo>
                  <a:cubicBezTo>
                    <a:pt x="1463" y="16"/>
                    <a:pt x="1463" y="16"/>
                    <a:pt x="1462" y="16"/>
                  </a:cubicBezTo>
                  <a:close/>
                  <a:moveTo>
                    <a:pt x="1488" y="16"/>
                  </a:moveTo>
                  <a:cubicBezTo>
                    <a:pt x="1488" y="16"/>
                    <a:pt x="1489" y="16"/>
                    <a:pt x="1489" y="16"/>
                  </a:cubicBezTo>
                  <a:cubicBezTo>
                    <a:pt x="1489" y="16"/>
                    <a:pt x="1488" y="16"/>
                    <a:pt x="1488" y="16"/>
                  </a:cubicBezTo>
                  <a:close/>
                  <a:moveTo>
                    <a:pt x="1560" y="16"/>
                  </a:moveTo>
                  <a:cubicBezTo>
                    <a:pt x="1560" y="16"/>
                    <a:pt x="1560" y="16"/>
                    <a:pt x="1559" y="16"/>
                  </a:cubicBezTo>
                  <a:cubicBezTo>
                    <a:pt x="1560" y="16"/>
                    <a:pt x="1560" y="16"/>
                    <a:pt x="1560" y="16"/>
                  </a:cubicBezTo>
                  <a:close/>
                  <a:moveTo>
                    <a:pt x="1728" y="16"/>
                  </a:moveTo>
                  <a:cubicBezTo>
                    <a:pt x="1728" y="16"/>
                    <a:pt x="1728" y="16"/>
                    <a:pt x="1728" y="16"/>
                  </a:cubicBezTo>
                  <a:cubicBezTo>
                    <a:pt x="1728" y="16"/>
                    <a:pt x="1728" y="16"/>
                    <a:pt x="1728" y="16"/>
                  </a:cubicBezTo>
                  <a:close/>
                  <a:moveTo>
                    <a:pt x="541" y="17"/>
                  </a:moveTo>
                  <a:cubicBezTo>
                    <a:pt x="542" y="17"/>
                    <a:pt x="542" y="17"/>
                    <a:pt x="542" y="16"/>
                  </a:cubicBezTo>
                  <a:cubicBezTo>
                    <a:pt x="541" y="16"/>
                    <a:pt x="541" y="17"/>
                    <a:pt x="541" y="17"/>
                  </a:cubicBezTo>
                  <a:close/>
                  <a:moveTo>
                    <a:pt x="1568" y="44"/>
                  </a:moveTo>
                  <a:cubicBezTo>
                    <a:pt x="1568" y="44"/>
                    <a:pt x="1568" y="44"/>
                    <a:pt x="1568" y="43"/>
                  </a:cubicBezTo>
                  <a:cubicBezTo>
                    <a:pt x="1568" y="44"/>
                    <a:pt x="1568" y="44"/>
                    <a:pt x="1568" y="44"/>
                  </a:cubicBezTo>
                  <a:close/>
                  <a:moveTo>
                    <a:pt x="1178" y="17"/>
                  </a:moveTo>
                  <a:cubicBezTo>
                    <a:pt x="1179" y="17"/>
                    <a:pt x="1179" y="17"/>
                    <a:pt x="1179" y="16"/>
                  </a:cubicBezTo>
                  <a:cubicBezTo>
                    <a:pt x="1179" y="16"/>
                    <a:pt x="1178" y="16"/>
                    <a:pt x="1178" y="17"/>
                  </a:cubicBezTo>
                  <a:close/>
                  <a:moveTo>
                    <a:pt x="1682" y="43"/>
                  </a:moveTo>
                  <a:cubicBezTo>
                    <a:pt x="1682" y="44"/>
                    <a:pt x="1682" y="44"/>
                    <a:pt x="1682" y="44"/>
                  </a:cubicBezTo>
                  <a:cubicBezTo>
                    <a:pt x="1682" y="44"/>
                    <a:pt x="1682" y="44"/>
                    <a:pt x="1682" y="43"/>
                  </a:cubicBezTo>
                  <a:close/>
                  <a:moveTo>
                    <a:pt x="1487" y="17"/>
                  </a:moveTo>
                  <a:cubicBezTo>
                    <a:pt x="1488" y="17"/>
                    <a:pt x="1488" y="17"/>
                    <a:pt x="1488" y="16"/>
                  </a:cubicBezTo>
                  <a:cubicBezTo>
                    <a:pt x="1488" y="16"/>
                    <a:pt x="1488" y="16"/>
                    <a:pt x="1487" y="17"/>
                  </a:cubicBezTo>
                  <a:close/>
                  <a:moveTo>
                    <a:pt x="1546" y="16"/>
                  </a:moveTo>
                  <a:cubicBezTo>
                    <a:pt x="1546" y="16"/>
                    <a:pt x="1546" y="16"/>
                    <a:pt x="1545" y="17"/>
                  </a:cubicBezTo>
                  <a:cubicBezTo>
                    <a:pt x="1546" y="17"/>
                    <a:pt x="1546" y="17"/>
                    <a:pt x="1546" y="16"/>
                  </a:cubicBezTo>
                  <a:close/>
                  <a:moveTo>
                    <a:pt x="1561" y="17"/>
                  </a:moveTo>
                  <a:cubicBezTo>
                    <a:pt x="1561" y="16"/>
                    <a:pt x="1561" y="16"/>
                    <a:pt x="1560" y="16"/>
                  </a:cubicBezTo>
                  <a:cubicBezTo>
                    <a:pt x="1561" y="17"/>
                    <a:pt x="1561" y="17"/>
                    <a:pt x="1561" y="17"/>
                  </a:cubicBezTo>
                  <a:close/>
                  <a:moveTo>
                    <a:pt x="1577" y="16"/>
                  </a:moveTo>
                  <a:cubicBezTo>
                    <a:pt x="1577" y="17"/>
                    <a:pt x="1578" y="17"/>
                    <a:pt x="1578" y="17"/>
                  </a:cubicBezTo>
                  <a:cubicBezTo>
                    <a:pt x="1578" y="17"/>
                    <a:pt x="1578" y="16"/>
                    <a:pt x="1577" y="16"/>
                  </a:cubicBezTo>
                  <a:close/>
                  <a:moveTo>
                    <a:pt x="1736" y="44"/>
                  </a:moveTo>
                  <a:cubicBezTo>
                    <a:pt x="1736" y="44"/>
                    <a:pt x="1736" y="44"/>
                    <a:pt x="1736" y="43"/>
                  </a:cubicBezTo>
                  <a:cubicBezTo>
                    <a:pt x="1736" y="44"/>
                    <a:pt x="1736" y="44"/>
                    <a:pt x="1736" y="44"/>
                  </a:cubicBezTo>
                  <a:close/>
                  <a:moveTo>
                    <a:pt x="1714" y="16"/>
                  </a:moveTo>
                  <a:cubicBezTo>
                    <a:pt x="1714" y="16"/>
                    <a:pt x="1714" y="16"/>
                    <a:pt x="1713" y="17"/>
                  </a:cubicBezTo>
                  <a:cubicBezTo>
                    <a:pt x="1714" y="17"/>
                    <a:pt x="1714" y="17"/>
                    <a:pt x="1714" y="16"/>
                  </a:cubicBezTo>
                  <a:close/>
                  <a:moveTo>
                    <a:pt x="1729" y="17"/>
                  </a:moveTo>
                  <a:cubicBezTo>
                    <a:pt x="1729" y="16"/>
                    <a:pt x="1729" y="16"/>
                    <a:pt x="1729" y="16"/>
                  </a:cubicBezTo>
                  <a:cubicBezTo>
                    <a:pt x="1729" y="17"/>
                    <a:pt x="1729" y="17"/>
                    <a:pt x="1729" y="17"/>
                  </a:cubicBezTo>
                  <a:close/>
                  <a:moveTo>
                    <a:pt x="1746" y="16"/>
                  </a:moveTo>
                  <a:cubicBezTo>
                    <a:pt x="1746" y="17"/>
                    <a:pt x="1746" y="17"/>
                    <a:pt x="1746" y="17"/>
                  </a:cubicBezTo>
                  <a:cubicBezTo>
                    <a:pt x="1746" y="17"/>
                    <a:pt x="1746" y="16"/>
                    <a:pt x="1746" y="16"/>
                  </a:cubicBezTo>
                  <a:close/>
                  <a:moveTo>
                    <a:pt x="1177" y="17"/>
                  </a:moveTo>
                  <a:cubicBezTo>
                    <a:pt x="1178" y="17"/>
                    <a:pt x="1178" y="17"/>
                    <a:pt x="1178" y="17"/>
                  </a:cubicBezTo>
                  <a:cubicBezTo>
                    <a:pt x="1178" y="17"/>
                    <a:pt x="1177" y="17"/>
                    <a:pt x="1177" y="17"/>
                  </a:cubicBezTo>
                  <a:close/>
                  <a:moveTo>
                    <a:pt x="1361" y="17"/>
                  </a:moveTo>
                  <a:cubicBezTo>
                    <a:pt x="1361" y="17"/>
                    <a:pt x="1360" y="17"/>
                    <a:pt x="1360" y="17"/>
                  </a:cubicBezTo>
                  <a:cubicBezTo>
                    <a:pt x="1361" y="17"/>
                    <a:pt x="1361" y="17"/>
                    <a:pt x="1361" y="17"/>
                  </a:cubicBezTo>
                  <a:close/>
                  <a:moveTo>
                    <a:pt x="1378" y="17"/>
                  </a:moveTo>
                  <a:cubicBezTo>
                    <a:pt x="1378" y="17"/>
                    <a:pt x="1377" y="17"/>
                    <a:pt x="1377" y="17"/>
                  </a:cubicBezTo>
                  <a:cubicBezTo>
                    <a:pt x="1377" y="17"/>
                    <a:pt x="1377" y="17"/>
                    <a:pt x="1378" y="17"/>
                  </a:cubicBezTo>
                  <a:close/>
                  <a:moveTo>
                    <a:pt x="1418" y="17"/>
                  </a:moveTo>
                  <a:cubicBezTo>
                    <a:pt x="1419" y="17"/>
                    <a:pt x="1419" y="17"/>
                    <a:pt x="1419" y="17"/>
                  </a:cubicBezTo>
                  <a:cubicBezTo>
                    <a:pt x="1419" y="17"/>
                    <a:pt x="1418" y="17"/>
                    <a:pt x="1418" y="17"/>
                  </a:cubicBezTo>
                  <a:close/>
                  <a:moveTo>
                    <a:pt x="660" y="44"/>
                  </a:moveTo>
                  <a:cubicBezTo>
                    <a:pt x="660" y="44"/>
                    <a:pt x="660" y="44"/>
                    <a:pt x="660" y="44"/>
                  </a:cubicBezTo>
                  <a:cubicBezTo>
                    <a:pt x="660" y="44"/>
                    <a:pt x="660" y="44"/>
                    <a:pt x="660" y="44"/>
                  </a:cubicBezTo>
                  <a:close/>
                  <a:moveTo>
                    <a:pt x="1487" y="17"/>
                  </a:moveTo>
                  <a:cubicBezTo>
                    <a:pt x="1487" y="17"/>
                    <a:pt x="1487" y="17"/>
                    <a:pt x="1487" y="17"/>
                  </a:cubicBezTo>
                  <a:cubicBezTo>
                    <a:pt x="1487" y="17"/>
                    <a:pt x="1487" y="17"/>
                    <a:pt x="1487" y="17"/>
                  </a:cubicBezTo>
                  <a:close/>
                  <a:moveTo>
                    <a:pt x="1545" y="17"/>
                  </a:moveTo>
                  <a:cubicBezTo>
                    <a:pt x="1545" y="17"/>
                    <a:pt x="1545" y="17"/>
                    <a:pt x="1544" y="17"/>
                  </a:cubicBezTo>
                  <a:cubicBezTo>
                    <a:pt x="1545" y="17"/>
                    <a:pt x="1545" y="17"/>
                    <a:pt x="1545" y="17"/>
                  </a:cubicBezTo>
                  <a:close/>
                  <a:moveTo>
                    <a:pt x="1562" y="17"/>
                  </a:moveTo>
                  <a:cubicBezTo>
                    <a:pt x="1562" y="17"/>
                    <a:pt x="1561" y="17"/>
                    <a:pt x="1561" y="17"/>
                  </a:cubicBezTo>
                  <a:cubicBezTo>
                    <a:pt x="1561" y="17"/>
                    <a:pt x="1562" y="17"/>
                    <a:pt x="1562" y="17"/>
                  </a:cubicBezTo>
                  <a:close/>
                  <a:moveTo>
                    <a:pt x="674" y="44"/>
                  </a:moveTo>
                  <a:cubicBezTo>
                    <a:pt x="674" y="44"/>
                    <a:pt x="674" y="44"/>
                    <a:pt x="674" y="44"/>
                  </a:cubicBezTo>
                  <a:cubicBezTo>
                    <a:pt x="674" y="44"/>
                    <a:pt x="674" y="44"/>
                    <a:pt x="674" y="44"/>
                  </a:cubicBezTo>
                  <a:close/>
                  <a:moveTo>
                    <a:pt x="1713" y="17"/>
                  </a:moveTo>
                  <a:cubicBezTo>
                    <a:pt x="1713" y="17"/>
                    <a:pt x="1713" y="17"/>
                    <a:pt x="1713" y="17"/>
                  </a:cubicBezTo>
                  <a:cubicBezTo>
                    <a:pt x="1713" y="17"/>
                    <a:pt x="1713" y="17"/>
                    <a:pt x="1713" y="17"/>
                  </a:cubicBezTo>
                  <a:close/>
                  <a:moveTo>
                    <a:pt x="1730" y="17"/>
                  </a:moveTo>
                  <a:cubicBezTo>
                    <a:pt x="1730" y="17"/>
                    <a:pt x="1730" y="17"/>
                    <a:pt x="1729" y="17"/>
                  </a:cubicBezTo>
                  <a:cubicBezTo>
                    <a:pt x="1729" y="17"/>
                    <a:pt x="1730" y="17"/>
                    <a:pt x="1730" y="17"/>
                  </a:cubicBezTo>
                  <a:close/>
                  <a:moveTo>
                    <a:pt x="692" y="44"/>
                  </a:moveTo>
                  <a:cubicBezTo>
                    <a:pt x="692" y="44"/>
                    <a:pt x="691" y="44"/>
                    <a:pt x="691" y="44"/>
                  </a:cubicBezTo>
                  <a:cubicBezTo>
                    <a:pt x="691" y="44"/>
                    <a:pt x="691" y="44"/>
                    <a:pt x="692" y="44"/>
                  </a:cubicBezTo>
                  <a:close/>
                  <a:moveTo>
                    <a:pt x="1176" y="17"/>
                  </a:moveTo>
                  <a:cubicBezTo>
                    <a:pt x="1176" y="17"/>
                    <a:pt x="1177" y="17"/>
                    <a:pt x="1177" y="17"/>
                  </a:cubicBezTo>
                  <a:cubicBezTo>
                    <a:pt x="1177" y="17"/>
                    <a:pt x="1176" y="17"/>
                    <a:pt x="1176" y="17"/>
                  </a:cubicBezTo>
                  <a:close/>
                  <a:moveTo>
                    <a:pt x="1360" y="17"/>
                  </a:moveTo>
                  <a:cubicBezTo>
                    <a:pt x="1360" y="17"/>
                    <a:pt x="1359" y="17"/>
                    <a:pt x="1359" y="17"/>
                  </a:cubicBezTo>
                  <a:cubicBezTo>
                    <a:pt x="1360" y="17"/>
                    <a:pt x="1360" y="17"/>
                    <a:pt x="1360" y="17"/>
                  </a:cubicBezTo>
                  <a:close/>
                  <a:moveTo>
                    <a:pt x="1378" y="17"/>
                  </a:moveTo>
                  <a:cubicBezTo>
                    <a:pt x="1378" y="17"/>
                    <a:pt x="1378" y="17"/>
                    <a:pt x="1378" y="17"/>
                  </a:cubicBezTo>
                  <a:cubicBezTo>
                    <a:pt x="1378" y="17"/>
                    <a:pt x="1378" y="17"/>
                    <a:pt x="1378" y="17"/>
                  </a:cubicBezTo>
                  <a:close/>
                  <a:moveTo>
                    <a:pt x="1394" y="17"/>
                  </a:moveTo>
                  <a:cubicBezTo>
                    <a:pt x="1394" y="17"/>
                    <a:pt x="1394" y="17"/>
                    <a:pt x="1394" y="18"/>
                  </a:cubicBezTo>
                  <a:cubicBezTo>
                    <a:pt x="1394" y="17"/>
                    <a:pt x="1394" y="17"/>
                    <a:pt x="1394" y="17"/>
                  </a:cubicBezTo>
                  <a:close/>
                  <a:moveTo>
                    <a:pt x="1463" y="17"/>
                  </a:moveTo>
                  <a:cubicBezTo>
                    <a:pt x="1463" y="17"/>
                    <a:pt x="1463" y="18"/>
                    <a:pt x="1463" y="18"/>
                  </a:cubicBezTo>
                  <a:cubicBezTo>
                    <a:pt x="1463" y="17"/>
                    <a:pt x="1463" y="17"/>
                    <a:pt x="1463" y="17"/>
                  </a:cubicBezTo>
                  <a:close/>
                  <a:moveTo>
                    <a:pt x="1486" y="17"/>
                  </a:moveTo>
                  <a:cubicBezTo>
                    <a:pt x="1486" y="17"/>
                    <a:pt x="1487" y="17"/>
                    <a:pt x="1487" y="17"/>
                  </a:cubicBezTo>
                  <a:cubicBezTo>
                    <a:pt x="1486" y="17"/>
                    <a:pt x="1486" y="17"/>
                    <a:pt x="1486" y="17"/>
                  </a:cubicBezTo>
                  <a:close/>
                  <a:moveTo>
                    <a:pt x="1544" y="17"/>
                  </a:moveTo>
                  <a:cubicBezTo>
                    <a:pt x="1544" y="17"/>
                    <a:pt x="1544" y="17"/>
                    <a:pt x="1544" y="17"/>
                  </a:cubicBezTo>
                  <a:cubicBezTo>
                    <a:pt x="1544" y="17"/>
                    <a:pt x="1544" y="17"/>
                    <a:pt x="1544" y="17"/>
                  </a:cubicBezTo>
                  <a:close/>
                  <a:moveTo>
                    <a:pt x="1563" y="17"/>
                  </a:moveTo>
                  <a:cubicBezTo>
                    <a:pt x="1562" y="17"/>
                    <a:pt x="1562" y="17"/>
                    <a:pt x="1562" y="17"/>
                  </a:cubicBezTo>
                  <a:cubicBezTo>
                    <a:pt x="1562" y="17"/>
                    <a:pt x="1562" y="17"/>
                    <a:pt x="1563" y="17"/>
                  </a:cubicBezTo>
                  <a:close/>
                  <a:moveTo>
                    <a:pt x="801" y="44"/>
                  </a:moveTo>
                  <a:cubicBezTo>
                    <a:pt x="801" y="44"/>
                    <a:pt x="801" y="44"/>
                    <a:pt x="801" y="44"/>
                  </a:cubicBezTo>
                  <a:cubicBezTo>
                    <a:pt x="801" y="44"/>
                    <a:pt x="801" y="44"/>
                    <a:pt x="801" y="44"/>
                  </a:cubicBezTo>
                  <a:close/>
                  <a:moveTo>
                    <a:pt x="1713" y="17"/>
                  </a:moveTo>
                  <a:cubicBezTo>
                    <a:pt x="1712" y="17"/>
                    <a:pt x="1712" y="17"/>
                    <a:pt x="1712" y="17"/>
                  </a:cubicBezTo>
                  <a:cubicBezTo>
                    <a:pt x="1712" y="17"/>
                    <a:pt x="1712" y="17"/>
                    <a:pt x="1713" y="17"/>
                  </a:cubicBezTo>
                  <a:close/>
                  <a:moveTo>
                    <a:pt x="1731" y="17"/>
                  </a:moveTo>
                  <a:cubicBezTo>
                    <a:pt x="1731" y="17"/>
                    <a:pt x="1730" y="17"/>
                    <a:pt x="1730" y="17"/>
                  </a:cubicBezTo>
                  <a:cubicBezTo>
                    <a:pt x="1730" y="17"/>
                    <a:pt x="1730" y="17"/>
                    <a:pt x="1731" y="17"/>
                  </a:cubicBezTo>
                  <a:close/>
                  <a:moveTo>
                    <a:pt x="837" y="44"/>
                  </a:moveTo>
                  <a:cubicBezTo>
                    <a:pt x="837" y="44"/>
                    <a:pt x="837" y="44"/>
                    <a:pt x="837" y="44"/>
                  </a:cubicBezTo>
                  <a:cubicBezTo>
                    <a:pt x="837" y="44"/>
                    <a:pt x="837" y="44"/>
                    <a:pt x="837" y="44"/>
                  </a:cubicBezTo>
                  <a:close/>
                  <a:moveTo>
                    <a:pt x="852" y="44"/>
                  </a:moveTo>
                  <a:cubicBezTo>
                    <a:pt x="852" y="44"/>
                    <a:pt x="852" y="44"/>
                    <a:pt x="852" y="44"/>
                  </a:cubicBezTo>
                  <a:cubicBezTo>
                    <a:pt x="852" y="44"/>
                    <a:pt x="852" y="44"/>
                    <a:pt x="852" y="44"/>
                  </a:cubicBezTo>
                  <a:close/>
                  <a:moveTo>
                    <a:pt x="558" y="17"/>
                  </a:moveTo>
                  <a:cubicBezTo>
                    <a:pt x="558" y="17"/>
                    <a:pt x="557" y="17"/>
                    <a:pt x="557" y="18"/>
                  </a:cubicBezTo>
                  <a:cubicBezTo>
                    <a:pt x="558" y="18"/>
                    <a:pt x="558" y="18"/>
                    <a:pt x="558" y="17"/>
                  </a:cubicBezTo>
                  <a:close/>
                  <a:moveTo>
                    <a:pt x="578" y="18"/>
                  </a:moveTo>
                  <a:cubicBezTo>
                    <a:pt x="577" y="17"/>
                    <a:pt x="577" y="17"/>
                    <a:pt x="577" y="17"/>
                  </a:cubicBezTo>
                  <a:cubicBezTo>
                    <a:pt x="577" y="18"/>
                    <a:pt x="577" y="18"/>
                    <a:pt x="578" y="18"/>
                  </a:cubicBezTo>
                  <a:close/>
                  <a:moveTo>
                    <a:pt x="1175" y="18"/>
                  </a:moveTo>
                  <a:cubicBezTo>
                    <a:pt x="1175" y="18"/>
                    <a:pt x="1176" y="18"/>
                    <a:pt x="1176" y="17"/>
                  </a:cubicBezTo>
                  <a:cubicBezTo>
                    <a:pt x="1176" y="17"/>
                    <a:pt x="1175" y="17"/>
                    <a:pt x="1175" y="18"/>
                  </a:cubicBezTo>
                  <a:close/>
                  <a:moveTo>
                    <a:pt x="1359" y="17"/>
                  </a:moveTo>
                  <a:cubicBezTo>
                    <a:pt x="1359" y="17"/>
                    <a:pt x="1359" y="17"/>
                    <a:pt x="1359" y="18"/>
                  </a:cubicBezTo>
                  <a:cubicBezTo>
                    <a:pt x="1359" y="18"/>
                    <a:pt x="1359" y="18"/>
                    <a:pt x="1359" y="17"/>
                  </a:cubicBezTo>
                  <a:close/>
                  <a:moveTo>
                    <a:pt x="1379" y="18"/>
                  </a:moveTo>
                  <a:cubicBezTo>
                    <a:pt x="1379" y="17"/>
                    <a:pt x="1379" y="17"/>
                    <a:pt x="1378" y="17"/>
                  </a:cubicBezTo>
                  <a:cubicBezTo>
                    <a:pt x="1379" y="18"/>
                    <a:pt x="1379" y="18"/>
                    <a:pt x="1379" y="18"/>
                  </a:cubicBezTo>
                  <a:close/>
                  <a:moveTo>
                    <a:pt x="867" y="44"/>
                  </a:moveTo>
                  <a:cubicBezTo>
                    <a:pt x="867" y="44"/>
                    <a:pt x="867" y="44"/>
                    <a:pt x="867" y="44"/>
                  </a:cubicBezTo>
                  <a:cubicBezTo>
                    <a:pt x="867" y="44"/>
                    <a:pt x="867" y="44"/>
                    <a:pt x="867" y="44"/>
                  </a:cubicBezTo>
                  <a:close/>
                  <a:moveTo>
                    <a:pt x="1485" y="18"/>
                  </a:moveTo>
                  <a:cubicBezTo>
                    <a:pt x="1485" y="18"/>
                    <a:pt x="1486" y="18"/>
                    <a:pt x="1486" y="17"/>
                  </a:cubicBezTo>
                  <a:cubicBezTo>
                    <a:pt x="1485" y="17"/>
                    <a:pt x="1485" y="17"/>
                    <a:pt x="1485" y="18"/>
                  </a:cubicBezTo>
                  <a:close/>
                  <a:moveTo>
                    <a:pt x="1543" y="17"/>
                  </a:moveTo>
                  <a:cubicBezTo>
                    <a:pt x="1543" y="17"/>
                    <a:pt x="1543" y="17"/>
                    <a:pt x="1543" y="18"/>
                  </a:cubicBezTo>
                  <a:cubicBezTo>
                    <a:pt x="1543" y="18"/>
                    <a:pt x="1543" y="18"/>
                    <a:pt x="1543" y="17"/>
                  </a:cubicBezTo>
                  <a:close/>
                  <a:moveTo>
                    <a:pt x="1563" y="18"/>
                  </a:moveTo>
                  <a:cubicBezTo>
                    <a:pt x="1563" y="17"/>
                    <a:pt x="1563" y="17"/>
                    <a:pt x="1563" y="17"/>
                  </a:cubicBezTo>
                  <a:cubicBezTo>
                    <a:pt x="1563" y="18"/>
                    <a:pt x="1563" y="18"/>
                    <a:pt x="1563" y="18"/>
                  </a:cubicBezTo>
                  <a:close/>
                  <a:moveTo>
                    <a:pt x="1578" y="17"/>
                  </a:moveTo>
                  <a:cubicBezTo>
                    <a:pt x="1578" y="18"/>
                    <a:pt x="1578" y="18"/>
                    <a:pt x="1579" y="18"/>
                  </a:cubicBezTo>
                  <a:cubicBezTo>
                    <a:pt x="1579" y="18"/>
                    <a:pt x="1579" y="17"/>
                    <a:pt x="1578" y="17"/>
                  </a:cubicBezTo>
                  <a:close/>
                  <a:moveTo>
                    <a:pt x="1680" y="17"/>
                  </a:moveTo>
                  <a:cubicBezTo>
                    <a:pt x="1680" y="18"/>
                    <a:pt x="1680" y="18"/>
                    <a:pt x="1680" y="18"/>
                  </a:cubicBezTo>
                  <a:cubicBezTo>
                    <a:pt x="1680" y="18"/>
                    <a:pt x="1680" y="17"/>
                    <a:pt x="1680" y="17"/>
                  </a:cubicBezTo>
                  <a:close/>
                  <a:moveTo>
                    <a:pt x="1712" y="17"/>
                  </a:moveTo>
                  <a:cubicBezTo>
                    <a:pt x="1711" y="17"/>
                    <a:pt x="1711" y="17"/>
                    <a:pt x="1711" y="18"/>
                  </a:cubicBezTo>
                  <a:cubicBezTo>
                    <a:pt x="1711" y="18"/>
                    <a:pt x="1711" y="18"/>
                    <a:pt x="1712" y="17"/>
                  </a:cubicBezTo>
                  <a:close/>
                  <a:moveTo>
                    <a:pt x="1731" y="18"/>
                  </a:moveTo>
                  <a:cubicBezTo>
                    <a:pt x="1731" y="17"/>
                    <a:pt x="1731" y="17"/>
                    <a:pt x="1731" y="17"/>
                  </a:cubicBezTo>
                  <a:cubicBezTo>
                    <a:pt x="1731" y="18"/>
                    <a:pt x="1731" y="18"/>
                    <a:pt x="1731" y="18"/>
                  </a:cubicBezTo>
                  <a:close/>
                  <a:moveTo>
                    <a:pt x="1746" y="17"/>
                  </a:moveTo>
                  <a:cubicBezTo>
                    <a:pt x="1746" y="18"/>
                    <a:pt x="1746" y="18"/>
                    <a:pt x="1747" y="18"/>
                  </a:cubicBezTo>
                  <a:cubicBezTo>
                    <a:pt x="1747" y="18"/>
                    <a:pt x="1747" y="17"/>
                    <a:pt x="1746" y="17"/>
                  </a:cubicBezTo>
                  <a:close/>
                  <a:moveTo>
                    <a:pt x="540" y="18"/>
                  </a:moveTo>
                  <a:cubicBezTo>
                    <a:pt x="541" y="18"/>
                    <a:pt x="541" y="18"/>
                    <a:pt x="541" y="18"/>
                  </a:cubicBezTo>
                  <a:cubicBezTo>
                    <a:pt x="540" y="18"/>
                    <a:pt x="540" y="18"/>
                    <a:pt x="540" y="18"/>
                  </a:cubicBezTo>
                  <a:close/>
                  <a:moveTo>
                    <a:pt x="557" y="18"/>
                  </a:moveTo>
                  <a:cubicBezTo>
                    <a:pt x="557" y="18"/>
                    <a:pt x="557" y="18"/>
                    <a:pt x="556" y="18"/>
                  </a:cubicBezTo>
                  <a:cubicBezTo>
                    <a:pt x="557" y="18"/>
                    <a:pt x="557" y="18"/>
                    <a:pt x="557" y="18"/>
                  </a:cubicBezTo>
                  <a:close/>
                  <a:moveTo>
                    <a:pt x="579" y="18"/>
                  </a:moveTo>
                  <a:cubicBezTo>
                    <a:pt x="578" y="18"/>
                    <a:pt x="578" y="18"/>
                    <a:pt x="578" y="18"/>
                  </a:cubicBezTo>
                  <a:cubicBezTo>
                    <a:pt x="578" y="18"/>
                    <a:pt x="578" y="18"/>
                    <a:pt x="579" y="18"/>
                  </a:cubicBezTo>
                  <a:close/>
                  <a:moveTo>
                    <a:pt x="869" y="44"/>
                  </a:moveTo>
                  <a:cubicBezTo>
                    <a:pt x="869" y="44"/>
                    <a:pt x="870" y="44"/>
                    <a:pt x="870" y="44"/>
                  </a:cubicBezTo>
                  <a:cubicBezTo>
                    <a:pt x="869" y="44"/>
                    <a:pt x="869" y="44"/>
                    <a:pt x="869" y="44"/>
                  </a:cubicBezTo>
                  <a:close/>
                  <a:moveTo>
                    <a:pt x="987" y="18"/>
                  </a:moveTo>
                  <a:cubicBezTo>
                    <a:pt x="986" y="18"/>
                    <a:pt x="986" y="18"/>
                    <a:pt x="986" y="18"/>
                  </a:cubicBezTo>
                  <a:cubicBezTo>
                    <a:pt x="986" y="18"/>
                    <a:pt x="987" y="18"/>
                    <a:pt x="987" y="18"/>
                  </a:cubicBezTo>
                  <a:close/>
                  <a:moveTo>
                    <a:pt x="1359" y="18"/>
                  </a:moveTo>
                  <a:cubicBezTo>
                    <a:pt x="1358" y="18"/>
                    <a:pt x="1358" y="18"/>
                    <a:pt x="1358" y="18"/>
                  </a:cubicBezTo>
                  <a:cubicBezTo>
                    <a:pt x="1358" y="18"/>
                    <a:pt x="1358" y="18"/>
                    <a:pt x="1359" y="18"/>
                  </a:cubicBezTo>
                  <a:close/>
                  <a:moveTo>
                    <a:pt x="880" y="44"/>
                  </a:moveTo>
                  <a:cubicBezTo>
                    <a:pt x="880" y="44"/>
                    <a:pt x="880" y="44"/>
                    <a:pt x="880" y="44"/>
                  </a:cubicBezTo>
                  <a:cubicBezTo>
                    <a:pt x="880" y="44"/>
                    <a:pt x="880" y="44"/>
                    <a:pt x="880" y="44"/>
                  </a:cubicBezTo>
                  <a:close/>
                  <a:moveTo>
                    <a:pt x="1394" y="18"/>
                  </a:moveTo>
                  <a:cubicBezTo>
                    <a:pt x="1394" y="18"/>
                    <a:pt x="1394" y="18"/>
                    <a:pt x="1394" y="18"/>
                  </a:cubicBezTo>
                  <a:cubicBezTo>
                    <a:pt x="1394" y="18"/>
                    <a:pt x="1394" y="18"/>
                    <a:pt x="1394" y="18"/>
                  </a:cubicBezTo>
                  <a:close/>
                  <a:moveTo>
                    <a:pt x="1418" y="18"/>
                  </a:moveTo>
                  <a:cubicBezTo>
                    <a:pt x="1418" y="18"/>
                    <a:pt x="1418" y="18"/>
                    <a:pt x="1418" y="18"/>
                  </a:cubicBezTo>
                  <a:cubicBezTo>
                    <a:pt x="1418" y="18"/>
                    <a:pt x="1418" y="18"/>
                    <a:pt x="1418" y="18"/>
                  </a:cubicBezTo>
                  <a:close/>
                  <a:moveTo>
                    <a:pt x="1463" y="18"/>
                  </a:moveTo>
                  <a:cubicBezTo>
                    <a:pt x="1463" y="18"/>
                    <a:pt x="1463" y="18"/>
                    <a:pt x="1464" y="18"/>
                  </a:cubicBezTo>
                  <a:cubicBezTo>
                    <a:pt x="1464" y="18"/>
                    <a:pt x="1464" y="18"/>
                    <a:pt x="1463" y="18"/>
                  </a:cubicBezTo>
                  <a:close/>
                  <a:moveTo>
                    <a:pt x="1484" y="18"/>
                  </a:moveTo>
                  <a:cubicBezTo>
                    <a:pt x="1485" y="18"/>
                    <a:pt x="1485" y="18"/>
                    <a:pt x="1485" y="18"/>
                  </a:cubicBezTo>
                  <a:cubicBezTo>
                    <a:pt x="1485" y="18"/>
                    <a:pt x="1484" y="18"/>
                    <a:pt x="1484" y="18"/>
                  </a:cubicBezTo>
                  <a:close/>
                  <a:moveTo>
                    <a:pt x="1543" y="18"/>
                  </a:moveTo>
                  <a:cubicBezTo>
                    <a:pt x="1542" y="18"/>
                    <a:pt x="1542" y="18"/>
                    <a:pt x="1542" y="18"/>
                  </a:cubicBezTo>
                  <a:cubicBezTo>
                    <a:pt x="1542" y="18"/>
                    <a:pt x="1543" y="18"/>
                    <a:pt x="1543" y="18"/>
                  </a:cubicBezTo>
                  <a:close/>
                  <a:moveTo>
                    <a:pt x="895" y="44"/>
                  </a:moveTo>
                  <a:cubicBezTo>
                    <a:pt x="895" y="44"/>
                    <a:pt x="895" y="44"/>
                    <a:pt x="895" y="44"/>
                  </a:cubicBezTo>
                  <a:cubicBezTo>
                    <a:pt x="895" y="44"/>
                    <a:pt x="895" y="44"/>
                    <a:pt x="895" y="44"/>
                  </a:cubicBezTo>
                  <a:close/>
                  <a:moveTo>
                    <a:pt x="1711" y="18"/>
                  </a:moveTo>
                  <a:cubicBezTo>
                    <a:pt x="1711" y="18"/>
                    <a:pt x="1710" y="18"/>
                    <a:pt x="1710" y="18"/>
                  </a:cubicBezTo>
                  <a:cubicBezTo>
                    <a:pt x="1710" y="18"/>
                    <a:pt x="1711" y="18"/>
                    <a:pt x="1711" y="18"/>
                  </a:cubicBezTo>
                  <a:close/>
                  <a:moveTo>
                    <a:pt x="557" y="18"/>
                  </a:moveTo>
                  <a:cubicBezTo>
                    <a:pt x="556" y="18"/>
                    <a:pt x="556" y="18"/>
                    <a:pt x="556" y="18"/>
                  </a:cubicBezTo>
                  <a:cubicBezTo>
                    <a:pt x="556" y="18"/>
                    <a:pt x="556" y="18"/>
                    <a:pt x="557" y="18"/>
                  </a:cubicBezTo>
                  <a:close/>
                  <a:moveTo>
                    <a:pt x="986" y="18"/>
                  </a:moveTo>
                  <a:cubicBezTo>
                    <a:pt x="985" y="18"/>
                    <a:pt x="985" y="18"/>
                    <a:pt x="985" y="18"/>
                  </a:cubicBezTo>
                  <a:cubicBezTo>
                    <a:pt x="985" y="18"/>
                    <a:pt x="986" y="18"/>
                    <a:pt x="986" y="18"/>
                  </a:cubicBezTo>
                  <a:close/>
                  <a:moveTo>
                    <a:pt x="1358" y="18"/>
                  </a:moveTo>
                  <a:cubicBezTo>
                    <a:pt x="1358" y="18"/>
                    <a:pt x="1357" y="18"/>
                    <a:pt x="1357" y="18"/>
                  </a:cubicBezTo>
                  <a:cubicBezTo>
                    <a:pt x="1357" y="18"/>
                    <a:pt x="1358" y="18"/>
                    <a:pt x="1358" y="18"/>
                  </a:cubicBezTo>
                  <a:close/>
                  <a:moveTo>
                    <a:pt x="1484" y="18"/>
                  </a:moveTo>
                  <a:cubicBezTo>
                    <a:pt x="1484" y="18"/>
                    <a:pt x="1484" y="18"/>
                    <a:pt x="1484" y="18"/>
                  </a:cubicBezTo>
                  <a:cubicBezTo>
                    <a:pt x="1484" y="18"/>
                    <a:pt x="1484" y="18"/>
                    <a:pt x="1484" y="18"/>
                  </a:cubicBezTo>
                  <a:close/>
                  <a:moveTo>
                    <a:pt x="1542" y="18"/>
                  </a:moveTo>
                  <a:cubicBezTo>
                    <a:pt x="1542" y="18"/>
                    <a:pt x="1541" y="18"/>
                    <a:pt x="1541" y="18"/>
                  </a:cubicBezTo>
                  <a:cubicBezTo>
                    <a:pt x="1542" y="18"/>
                    <a:pt x="1542" y="18"/>
                    <a:pt x="1542" y="18"/>
                  </a:cubicBezTo>
                  <a:close/>
                  <a:moveTo>
                    <a:pt x="1564" y="18"/>
                  </a:moveTo>
                  <a:cubicBezTo>
                    <a:pt x="1564" y="18"/>
                    <a:pt x="1564" y="18"/>
                    <a:pt x="1564" y="18"/>
                  </a:cubicBezTo>
                  <a:cubicBezTo>
                    <a:pt x="1564" y="18"/>
                    <a:pt x="1564" y="18"/>
                    <a:pt x="1564" y="18"/>
                  </a:cubicBezTo>
                  <a:close/>
                  <a:moveTo>
                    <a:pt x="1579" y="18"/>
                  </a:moveTo>
                  <a:cubicBezTo>
                    <a:pt x="1579" y="18"/>
                    <a:pt x="1579" y="19"/>
                    <a:pt x="1579" y="19"/>
                  </a:cubicBezTo>
                  <a:cubicBezTo>
                    <a:pt x="1579" y="18"/>
                    <a:pt x="1579" y="18"/>
                    <a:pt x="1579" y="18"/>
                  </a:cubicBezTo>
                  <a:close/>
                  <a:moveTo>
                    <a:pt x="1111" y="44"/>
                  </a:moveTo>
                  <a:cubicBezTo>
                    <a:pt x="1111" y="44"/>
                    <a:pt x="1111" y="44"/>
                    <a:pt x="1111" y="44"/>
                  </a:cubicBezTo>
                  <a:cubicBezTo>
                    <a:pt x="1111" y="44"/>
                    <a:pt x="1111" y="44"/>
                    <a:pt x="1111" y="44"/>
                  </a:cubicBezTo>
                  <a:close/>
                  <a:moveTo>
                    <a:pt x="1710" y="18"/>
                  </a:moveTo>
                  <a:cubicBezTo>
                    <a:pt x="1710" y="18"/>
                    <a:pt x="1710" y="18"/>
                    <a:pt x="1709" y="18"/>
                  </a:cubicBezTo>
                  <a:cubicBezTo>
                    <a:pt x="1710" y="18"/>
                    <a:pt x="1710" y="18"/>
                    <a:pt x="1710" y="18"/>
                  </a:cubicBezTo>
                  <a:close/>
                  <a:moveTo>
                    <a:pt x="1732" y="18"/>
                  </a:moveTo>
                  <a:cubicBezTo>
                    <a:pt x="1732" y="18"/>
                    <a:pt x="1732" y="18"/>
                    <a:pt x="1732" y="18"/>
                  </a:cubicBezTo>
                  <a:cubicBezTo>
                    <a:pt x="1732" y="18"/>
                    <a:pt x="1732" y="18"/>
                    <a:pt x="1732" y="18"/>
                  </a:cubicBezTo>
                  <a:close/>
                  <a:moveTo>
                    <a:pt x="1747" y="18"/>
                  </a:moveTo>
                  <a:cubicBezTo>
                    <a:pt x="1747" y="18"/>
                    <a:pt x="1747" y="19"/>
                    <a:pt x="1747" y="19"/>
                  </a:cubicBezTo>
                  <a:cubicBezTo>
                    <a:pt x="1747" y="18"/>
                    <a:pt x="1747" y="18"/>
                    <a:pt x="1747" y="18"/>
                  </a:cubicBezTo>
                  <a:close/>
                  <a:moveTo>
                    <a:pt x="540" y="19"/>
                  </a:moveTo>
                  <a:cubicBezTo>
                    <a:pt x="540" y="19"/>
                    <a:pt x="540" y="19"/>
                    <a:pt x="540" y="18"/>
                  </a:cubicBezTo>
                  <a:cubicBezTo>
                    <a:pt x="540" y="18"/>
                    <a:pt x="540" y="19"/>
                    <a:pt x="540" y="19"/>
                  </a:cubicBezTo>
                  <a:close/>
                  <a:moveTo>
                    <a:pt x="556" y="18"/>
                  </a:moveTo>
                  <a:cubicBezTo>
                    <a:pt x="556" y="18"/>
                    <a:pt x="555" y="18"/>
                    <a:pt x="555" y="19"/>
                  </a:cubicBezTo>
                  <a:cubicBezTo>
                    <a:pt x="555" y="19"/>
                    <a:pt x="556" y="19"/>
                    <a:pt x="556" y="18"/>
                  </a:cubicBezTo>
                  <a:close/>
                  <a:moveTo>
                    <a:pt x="580" y="19"/>
                  </a:moveTo>
                  <a:cubicBezTo>
                    <a:pt x="580" y="18"/>
                    <a:pt x="580" y="18"/>
                    <a:pt x="580" y="18"/>
                  </a:cubicBezTo>
                  <a:cubicBezTo>
                    <a:pt x="580" y="19"/>
                    <a:pt x="580" y="19"/>
                    <a:pt x="580" y="19"/>
                  </a:cubicBezTo>
                  <a:close/>
                  <a:moveTo>
                    <a:pt x="650" y="49"/>
                  </a:moveTo>
                  <a:cubicBezTo>
                    <a:pt x="650" y="50"/>
                    <a:pt x="649" y="50"/>
                    <a:pt x="649" y="50"/>
                  </a:cubicBezTo>
                  <a:cubicBezTo>
                    <a:pt x="650" y="50"/>
                    <a:pt x="650" y="50"/>
                    <a:pt x="650" y="49"/>
                  </a:cubicBezTo>
                  <a:close/>
                  <a:moveTo>
                    <a:pt x="1014" y="19"/>
                  </a:moveTo>
                  <a:cubicBezTo>
                    <a:pt x="1014" y="18"/>
                    <a:pt x="1014" y="18"/>
                    <a:pt x="1014" y="18"/>
                  </a:cubicBezTo>
                  <a:cubicBezTo>
                    <a:pt x="1014" y="19"/>
                    <a:pt x="1014" y="19"/>
                    <a:pt x="1014" y="19"/>
                  </a:cubicBezTo>
                  <a:close/>
                  <a:moveTo>
                    <a:pt x="1357" y="18"/>
                  </a:moveTo>
                  <a:cubicBezTo>
                    <a:pt x="1357" y="18"/>
                    <a:pt x="1357" y="18"/>
                    <a:pt x="1356" y="19"/>
                  </a:cubicBezTo>
                  <a:cubicBezTo>
                    <a:pt x="1357" y="19"/>
                    <a:pt x="1357" y="19"/>
                    <a:pt x="1357" y="18"/>
                  </a:cubicBezTo>
                  <a:close/>
                  <a:moveTo>
                    <a:pt x="1137" y="44"/>
                  </a:moveTo>
                  <a:cubicBezTo>
                    <a:pt x="1137" y="44"/>
                    <a:pt x="1136" y="44"/>
                    <a:pt x="1136" y="44"/>
                  </a:cubicBezTo>
                  <a:cubicBezTo>
                    <a:pt x="1136" y="44"/>
                    <a:pt x="1137" y="44"/>
                    <a:pt x="1137" y="44"/>
                  </a:cubicBezTo>
                  <a:close/>
                  <a:moveTo>
                    <a:pt x="1152" y="44"/>
                  </a:moveTo>
                  <a:cubicBezTo>
                    <a:pt x="1152" y="44"/>
                    <a:pt x="1152" y="44"/>
                    <a:pt x="1152" y="44"/>
                  </a:cubicBezTo>
                  <a:cubicBezTo>
                    <a:pt x="1152" y="44"/>
                    <a:pt x="1152" y="44"/>
                    <a:pt x="1152" y="44"/>
                  </a:cubicBezTo>
                  <a:close/>
                  <a:moveTo>
                    <a:pt x="751" y="50"/>
                  </a:moveTo>
                  <a:cubicBezTo>
                    <a:pt x="751" y="50"/>
                    <a:pt x="751" y="50"/>
                    <a:pt x="751" y="50"/>
                  </a:cubicBezTo>
                  <a:cubicBezTo>
                    <a:pt x="751" y="50"/>
                    <a:pt x="751" y="50"/>
                    <a:pt x="751" y="50"/>
                  </a:cubicBezTo>
                  <a:close/>
                  <a:moveTo>
                    <a:pt x="1482" y="19"/>
                  </a:moveTo>
                  <a:cubicBezTo>
                    <a:pt x="1483" y="19"/>
                    <a:pt x="1483" y="19"/>
                    <a:pt x="1483" y="18"/>
                  </a:cubicBezTo>
                  <a:cubicBezTo>
                    <a:pt x="1483" y="18"/>
                    <a:pt x="1483" y="18"/>
                    <a:pt x="1482" y="19"/>
                  </a:cubicBezTo>
                  <a:close/>
                  <a:moveTo>
                    <a:pt x="1541" y="18"/>
                  </a:moveTo>
                  <a:cubicBezTo>
                    <a:pt x="1541" y="18"/>
                    <a:pt x="1541" y="18"/>
                    <a:pt x="1541" y="19"/>
                  </a:cubicBezTo>
                  <a:cubicBezTo>
                    <a:pt x="1541" y="19"/>
                    <a:pt x="1541" y="19"/>
                    <a:pt x="1541" y="18"/>
                  </a:cubicBezTo>
                  <a:close/>
                  <a:moveTo>
                    <a:pt x="1680" y="18"/>
                  </a:moveTo>
                  <a:cubicBezTo>
                    <a:pt x="1681" y="19"/>
                    <a:pt x="1681" y="19"/>
                    <a:pt x="1681" y="19"/>
                  </a:cubicBezTo>
                  <a:cubicBezTo>
                    <a:pt x="1681" y="19"/>
                    <a:pt x="1681" y="18"/>
                    <a:pt x="1680" y="18"/>
                  </a:cubicBezTo>
                  <a:close/>
                  <a:moveTo>
                    <a:pt x="1709" y="18"/>
                  </a:moveTo>
                  <a:cubicBezTo>
                    <a:pt x="1709" y="18"/>
                    <a:pt x="1709" y="18"/>
                    <a:pt x="1709" y="19"/>
                  </a:cubicBezTo>
                  <a:cubicBezTo>
                    <a:pt x="1709" y="19"/>
                    <a:pt x="1709" y="19"/>
                    <a:pt x="1709" y="18"/>
                  </a:cubicBezTo>
                  <a:close/>
                  <a:moveTo>
                    <a:pt x="555" y="19"/>
                  </a:moveTo>
                  <a:cubicBezTo>
                    <a:pt x="555" y="19"/>
                    <a:pt x="555" y="19"/>
                    <a:pt x="555" y="19"/>
                  </a:cubicBezTo>
                  <a:cubicBezTo>
                    <a:pt x="555" y="19"/>
                    <a:pt x="555" y="19"/>
                    <a:pt x="555" y="19"/>
                  </a:cubicBezTo>
                  <a:close/>
                  <a:moveTo>
                    <a:pt x="581" y="19"/>
                  </a:moveTo>
                  <a:cubicBezTo>
                    <a:pt x="581" y="19"/>
                    <a:pt x="581" y="19"/>
                    <a:pt x="580" y="19"/>
                  </a:cubicBezTo>
                  <a:cubicBezTo>
                    <a:pt x="580" y="19"/>
                    <a:pt x="581" y="19"/>
                    <a:pt x="581" y="19"/>
                  </a:cubicBezTo>
                  <a:close/>
                  <a:moveTo>
                    <a:pt x="1310" y="44"/>
                  </a:moveTo>
                  <a:cubicBezTo>
                    <a:pt x="1309" y="44"/>
                    <a:pt x="1309" y="44"/>
                    <a:pt x="1309" y="44"/>
                  </a:cubicBezTo>
                  <a:cubicBezTo>
                    <a:pt x="1309" y="44"/>
                    <a:pt x="1309" y="44"/>
                    <a:pt x="1310" y="44"/>
                  </a:cubicBezTo>
                  <a:close/>
                  <a:moveTo>
                    <a:pt x="984" y="19"/>
                  </a:moveTo>
                  <a:cubicBezTo>
                    <a:pt x="984" y="19"/>
                    <a:pt x="983" y="19"/>
                    <a:pt x="983" y="19"/>
                  </a:cubicBezTo>
                  <a:cubicBezTo>
                    <a:pt x="984" y="19"/>
                    <a:pt x="984" y="19"/>
                    <a:pt x="984" y="19"/>
                  </a:cubicBezTo>
                  <a:close/>
                  <a:moveTo>
                    <a:pt x="1015" y="19"/>
                  </a:moveTo>
                  <a:cubicBezTo>
                    <a:pt x="1015" y="19"/>
                    <a:pt x="1015" y="19"/>
                    <a:pt x="1015" y="19"/>
                  </a:cubicBezTo>
                  <a:cubicBezTo>
                    <a:pt x="1015" y="19"/>
                    <a:pt x="1015" y="19"/>
                    <a:pt x="1015" y="19"/>
                  </a:cubicBezTo>
                  <a:close/>
                  <a:moveTo>
                    <a:pt x="1356" y="19"/>
                  </a:moveTo>
                  <a:cubicBezTo>
                    <a:pt x="1356" y="19"/>
                    <a:pt x="1356" y="19"/>
                    <a:pt x="1356" y="19"/>
                  </a:cubicBezTo>
                  <a:cubicBezTo>
                    <a:pt x="1356" y="19"/>
                    <a:pt x="1356" y="19"/>
                    <a:pt x="1356" y="19"/>
                  </a:cubicBezTo>
                  <a:close/>
                  <a:moveTo>
                    <a:pt x="1383" y="44"/>
                  </a:moveTo>
                  <a:cubicBezTo>
                    <a:pt x="1384" y="44"/>
                    <a:pt x="1384" y="44"/>
                    <a:pt x="1384" y="44"/>
                  </a:cubicBezTo>
                  <a:cubicBezTo>
                    <a:pt x="1383" y="44"/>
                    <a:pt x="1383" y="44"/>
                    <a:pt x="1383" y="44"/>
                  </a:cubicBezTo>
                  <a:close/>
                  <a:moveTo>
                    <a:pt x="1417" y="19"/>
                  </a:moveTo>
                  <a:cubicBezTo>
                    <a:pt x="1417" y="19"/>
                    <a:pt x="1417" y="19"/>
                    <a:pt x="1417" y="19"/>
                  </a:cubicBezTo>
                  <a:cubicBezTo>
                    <a:pt x="1417" y="19"/>
                    <a:pt x="1417" y="19"/>
                    <a:pt x="1417" y="19"/>
                  </a:cubicBezTo>
                  <a:close/>
                  <a:moveTo>
                    <a:pt x="1464" y="19"/>
                  </a:moveTo>
                  <a:cubicBezTo>
                    <a:pt x="1464" y="19"/>
                    <a:pt x="1464" y="19"/>
                    <a:pt x="1464" y="19"/>
                  </a:cubicBezTo>
                  <a:cubicBezTo>
                    <a:pt x="1464" y="19"/>
                    <a:pt x="1464" y="19"/>
                    <a:pt x="1464" y="19"/>
                  </a:cubicBezTo>
                  <a:close/>
                  <a:moveTo>
                    <a:pt x="1748" y="44"/>
                  </a:moveTo>
                  <a:cubicBezTo>
                    <a:pt x="1747" y="44"/>
                    <a:pt x="1747" y="44"/>
                    <a:pt x="1747" y="44"/>
                  </a:cubicBezTo>
                  <a:cubicBezTo>
                    <a:pt x="1748" y="44"/>
                    <a:pt x="1748" y="44"/>
                    <a:pt x="1748" y="44"/>
                  </a:cubicBezTo>
                  <a:close/>
                  <a:moveTo>
                    <a:pt x="1579" y="19"/>
                  </a:moveTo>
                  <a:cubicBezTo>
                    <a:pt x="1579" y="19"/>
                    <a:pt x="1579" y="19"/>
                    <a:pt x="1579" y="19"/>
                  </a:cubicBezTo>
                  <a:cubicBezTo>
                    <a:pt x="1579" y="19"/>
                    <a:pt x="1579" y="19"/>
                    <a:pt x="1579" y="19"/>
                  </a:cubicBezTo>
                  <a:close/>
                  <a:moveTo>
                    <a:pt x="557" y="44"/>
                  </a:moveTo>
                  <a:cubicBezTo>
                    <a:pt x="557" y="44"/>
                    <a:pt x="557" y="44"/>
                    <a:pt x="557" y="45"/>
                  </a:cubicBezTo>
                  <a:cubicBezTo>
                    <a:pt x="557" y="44"/>
                    <a:pt x="557" y="44"/>
                    <a:pt x="557" y="44"/>
                  </a:cubicBezTo>
                  <a:close/>
                  <a:moveTo>
                    <a:pt x="596" y="45"/>
                  </a:moveTo>
                  <a:cubicBezTo>
                    <a:pt x="596" y="44"/>
                    <a:pt x="596" y="44"/>
                    <a:pt x="596" y="44"/>
                  </a:cubicBezTo>
                  <a:cubicBezTo>
                    <a:pt x="596" y="44"/>
                    <a:pt x="596" y="45"/>
                    <a:pt x="596" y="45"/>
                  </a:cubicBezTo>
                  <a:close/>
                  <a:moveTo>
                    <a:pt x="1747" y="19"/>
                  </a:moveTo>
                  <a:cubicBezTo>
                    <a:pt x="1747" y="19"/>
                    <a:pt x="1747" y="19"/>
                    <a:pt x="1747" y="19"/>
                  </a:cubicBezTo>
                  <a:cubicBezTo>
                    <a:pt x="1747" y="19"/>
                    <a:pt x="1747" y="19"/>
                    <a:pt x="1747" y="19"/>
                  </a:cubicBezTo>
                  <a:close/>
                  <a:moveTo>
                    <a:pt x="640" y="45"/>
                  </a:moveTo>
                  <a:cubicBezTo>
                    <a:pt x="641" y="45"/>
                    <a:pt x="641" y="44"/>
                    <a:pt x="641" y="44"/>
                  </a:cubicBezTo>
                  <a:cubicBezTo>
                    <a:pt x="640" y="44"/>
                    <a:pt x="640" y="45"/>
                    <a:pt x="640" y="45"/>
                  </a:cubicBezTo>
                  <a:close/>
                  <a:moveTo>
                    <a:pt x="582" y="19"/>
                  </a:moveTo>
                  <a:cubicBezTo>
                    <a:pt x="582" y="19"/>
                    <a:pt x="581" y="19"/>
                    <a:pt x="581" y="19"/>
                  </a:cubicBezTo>
                  <a:cubicBezTo>
                    <a:pt x="581" y="19"/>
                    <a:pt x="581" y="19"/>
                    <a:pt x="582" y="19"/>
                  </a:cubicBezTo>
                  <a:close/>
                  <a:moveTo>
                    <a:pt x="983" y="19"/>
                  </a:moveTo>
                  <a:cubicBezTo>
                    <a:pt x="983" y="19"/>
                    <a:pt x="983" y="19"/>
                    <a:pt x="983" y="19"/>
                  </a:cubicBezTo>
                  <a:cubicBezTo>
                    <a:pt x="983" y="19"/>
                    <a:pt x="983" y="19"/>
                    <a:pt x="983" y="19"/>
                  </a:cubicBezTo>
                  <a:close/>
                  <a:moveTo>
                    <a:pt x="692" y="44"/>
                  </a:moveTo>
                  <a:cubicBezTo>
                    <a:pt x="692" y="44"/>
                    <a:pt x="692" y="44"/>
                    <a:pt x="692" y="44"/>
                  </a:cubicBezTo>
                  <a:cubicBezTo>
                    <a:pt x="692" y="44"/>
                    <a:pt x="692" y="44"/>
                    <a:pt x="692" y="44"/>
                  </a:cubicBezTo>
                  <a:close/>
                  <a:moveTo>
                    <a:pt x="837" y="44"/>
                  </a:moveTo>
                  <a:cubicBezTo>
                    <a:pt x="836" y="44"/>
                    <a:pt x="836" y="44"/>
                    <a:pt x="836" y="44"/>
                  </a:cubicBezTo>
                  <a:cubicBezTo>
                    <a:pt x="836" y="44"/>
                    <a:pt x="837" y="44"/>
                    <a:pt x="837" y="44"/>
                  </a:cubicBezTo>
                  <a:close/>
                  <a:moveTo>
                    <a:pt x="1540" y="19"/>
                  </a:moveTo>
                  <a:cubicBezTo>
                    <a:pt x="1540" y="19"/>
                    <a:pt x="1540" y="19"/>
                    <a:pt x="1540" y="19"/>
                  </a:cubicBezTo>
                  <a:cubicBezTo>
                    <a:pt x="1540" y="19"/>
                    <a:pt x="1540" y="19"/>
                    <a:pt x="1540" y="19"/>
                  </a:cubicBezTo>
                  <a:close/>
                  <a:moveTo>
                    <a:pt x="1681" y="19"/>
                  </a:moveTo>
                  <a:cubicBezTo>
                    <a:pt x="1681" y="19"/>
                    <a:pt x="1681" y="20"/>
                    <a:pt x="1681" y="20"/>
                  </a:cubicBezTo>
                  <a:cubicBezTo>
                    <a:pt x="1681" y="19"/>
                    <a:pt x="1681" y="19"/>
                    <a:pt x="1681" y="19"/>
                  </a:cubicBezTo>
                  <a:close/>
                  <a:moveTo>
                    <a:pt x="1708" y="19"/>
                  </a:moveTo>
                  <a:cubicBezTo>
                    <a:pt x="1708" y="19"/>
                    <a:pt x="1708" y="19"/>
                    <a:pt x="1708" y="19"/>
                  </a:cubicBezTo>
                  <a:cubicBezTo>
                    <a:pt x="1708" y="19"/>
                    <a:pt x="1708" y="19"/>
                    <a:pt x="1708" y="19"/>
                  </a:cubicBezTo>
                  <a:close/>
                  <a:moveTo>
                    <a:pt x="539" y="20"/>
                  </a:moveTo>
                  <a:cubicBezTo>
                    <a:pt x="540" y="20"/>
                    <a:pt x="540" y="20"/>
                    <a:pt x="540" y="19"/>
                  </a:cubicBezTo>
                  <a:cubicBezTo>
                    <a:pt x="539" y="20"/>
                    <a:pt x="539" y="20"/>
                    <a:pt x="539" y="20"/>
                  </a:cubicBezTo>
                  <a:close/>
                  <a:moveTo>
                    <a:pt x="1392" y="50"/>
                  </a:moveTo>
                  <a:cubicBezTo>
                    <a:pt x="1392" y="50"/>
                    <a:pt x="1392" y="50"/>
                    <a:pt x="1392" y="50"/>
                  </a:cubicBezTo>
                  <a:cubicBezTo>
                    <a:pt x="1392" y="50"/>
                    <a:pt x="1392" y="50"/>
                    <a:pt x="1392" y="50"/>
                  </a:cubicBezTo>
                  <a:close/>
                  <a:moveTo>
                    <a:pt x="582" y="20"/>
                  </a:moveTo>
                  <a:cubicBezTo>
                    <a:pt x="582" y="19"/>
                    <a:pt x="582" y="19"/>
                    <a:pt x="582" y="19"/>
                  </a:cubicBezTo>
                  <a:cubicBezTo>
                    <a:pt x="582" y="20"/>
                    <a:pt x="582" y="20"/>
                    <a:pt x="582" y="20"/>
                  </a:cubicBezTo>
                  <a:close/>
                  <a:moveTo>
                    <a:pt x="983" y="19"/>
                  </a:moveTo>
                  <a:cubicBezTo>
                    <a:pt x="982" y="19"/>
                    <a:pt x="982" y="19"/>
                    <a:pt x="982" y="20"/>
                  </a:cubicBezTo>
                  <a:cubicBezTo>
                    <a:pt x="982" y="20"/>
                    <a:pt x="982" y="20"/>
                    <a:pt x="983" y="19"/>
                  </a:cubicBezTo>
                  <a:close/>
                  <a:moveTo>
                    <a:pt x="1017" y="20"/>
                  </a:moveTo>
                  <a:cubicBezTo>
                    <a:pt x="1017" y="19"/>
                    <a:pt x="1017" y="19"/>
                    <a:pt x="1016" y="19"/>
                  </a:cubicBezTo>
                  <a:cubicBezTo>
                    <a:pt x="1017" y="20"/>
                    <a:pt x="1017" y="20"/>
                    <a:pt x="1017" y="20"/>
                  </a:cubicBezTo>
                  <a:close/>
                  <a:moveTo>
                    <a:pt x="1355" y="19"/>
                  </a:moveTo>
                  <a:cubicBezTo>
                    <a:pt x="1355" y="19"/>
                    <a:pt x="1355" y="19"/>
                    <a:pt x="1355" y="20"/>
                  </a:cubicBezTo>
                  <a:cubicBezTo>
                    <a:pt x="1355" y="20"/>
                    <a:pt x="1355" y="20"/>
                    <a:pt x="1355" y="19"/>
                  </a:cubicBezTo>
                  <a:close/>
                  <a:moveTo>
                    <a:pt x="1417" y="20"/>
                  </a:moveTo>
                  <a:cubicBezTo>
                    <a:pt x="1417" y="20"/>
                    <a:pt x="1417" y="20"/>
                    <a:pt x="1417" y="19"/>
                  </a:cubicBezTo>
                  <a:cubicBezTo>
                    <a:pt x="1417" y="20"/>
                    <a:pt x="1417" y="20"/>
                    <a:pt x="1417" y="20"/>
                  </a:cubicBezTo>
                  <a:close/>
                  <a:moveTo>
                    <a:pt x="1464" y="19"/>
                  </a:moveTo>
                  <a:cubicBezTo>
                    <a:pt x="1464" y="20"/>
                    <a:pt x="1464" y="20"/>
                    <a:pt x="1465" y="20"/>
                  </a:cubicBezTo>
                  <a:cubicBezTo>
                    <a:pt x="1465" y="20"/>
                    <a:pt x="1465" y="20"/>
                    <a:pt x="1464" y="19"/>
                  </a:cubicBezTo>
                  <a:close/>
                  <a:moveTo>
                    <a:pt x="1540" y="19"/>
                  </a:moveTo>
                  <a:cubicBezTo>
                    <a:pt x="1539" y="19"/>
                    <a:pt x="1539" y="19"/>
                    <a:pt x="1539" y="20"/>
                  </a:cubicBezTo>
                  <a:cubicBezTo>
                    <a:pt x="1539" y="20"/>
                    <a:pt x="1539" y="20"/>
                    <a:pt x="1540" y="19"/>
                  </a:cubicBezTo>
                  <a:close/>
                  <a:moveTo>
                    <a:pt x="1579" y="19"/>
                  </a:moveTo>
                  <a:cubicBezTo>
                    <a:pt x="1579" y="20"/>
                    <a:pt x="1579" y="20"/>
                    <a:pt x="1580" y="20"/>
                  </a:cubicBezTo>
                  <a:cubicBezTo>
                    <a:pt x="1580" y="20"/>
                    <a:pt x="1580" y="20"/>
                    <a:pt x="1579" y="19"/>
                  </a:cubicBezTo>
                  <a:close/>
                  <a:moveTo>
                    <a:pt x="1708" y="19"/>
                  </a:moveTo>
                  <a:cubicBezTo>
                    <a:pt x="1707" y="19"/>
                    <a:pt x="1707" y="19"/>
                    <a:pt x="1707" y="20"/>
                  </a:cubicBezTo>
                  <a:cubicBezTo>
                    <a:pt x="1707" y="20"/>
                    <a:pt x="1708" y="20"/>
                    <a:pt x="1708" y="19"/>
                  </a:cubicBezTo>
                  <a:close/>
                  <a:moveTo>
                    <a:pt x="1747" y="19"/>
                  </a:moveTo>
                  <a:cubicBezTo>
                    <a:pt x="1747" y="20"/>
                    <a:pt x="1747" y="20"/>
                    <a:pt x="1748" y="20"/>
                  </a:cubicBezTo>
                  <a:cubicBezTo>
                    <a:pt x="1748" y="20"/>
                    <a:pt x="1748" y="20"/>
                    <a:pt x="1747" y="19"/>
                  </a:cubicBezTo>
                  <a:close/>
                  <a:moveTo>
                    <a:pt x="910" y="44"/>
                  </a:moveTo>
                  <a:cubicBezTo>
                    <a:pt x="910" y="44"/>
                    <a:pt x="910" y="45"/>
                    <a:pt x="910" y="45"/>
                  </a:cubicBezTo>
                  <a:cubicBezTo>
                    <a:pt x="910" y="45"/>
                    <a:pt x="910" y="44"/>
                    <a:pt x="910" y="44"/>
                  </a:cubicBezTo>
                  <a:close/>
                  <a:moveTo>
                    <a:pt x="1083" y="44"/>
                  </a:moveTo>
                  <a:cubicBezTo>
                    <a:pt x="1083" y="44"/>
                    <a:pt x="1083" y="45"/>
                    <a:pt x="1083" y="45"/>
                  </a:cubicBezTo>
                  <a:cubicBezTo>
                    <a:pt x="1083" y="44"/>
                    <a:pt x="1083" y="44"/>
                    <a:pt x="1083" y="44"/>
                  </a:cubicBezTo>
                  <a:close/>
                  <a:moveTo>
                    <a:pt x="982" y="20"/>
                  </a:moveTo>
                  <a:cubicBezTo>
                    <a:pt x="982" y="20"/>
                    <a:pt x="981" y="20"/>
                    <a:pt x="981" y="20"/>
                  </a:cubicBezTo>
                  <a:cubicBezTo>
                    <a:pt x="982" y="20"/>
                    <a:pt x="982" y="20"/>
                    <a:pt x="982" y="20"/>
                  </a:cubicBezTo>
                  <a:close/>
                  <a:moveTo>
                    <a:pt x="1018" y="20"/>
                  </a:moveTo>
                  <a:cubicBezTo>
                    <a:pt x="1018" y="20"/>
                    <a:pt x="1017" y="20"/>
                    <a:pt x="1017" y="20"/>
                  </a:cubicBezTo>
                  <a:cubicBezTo>
                    <a:pt x="1017" y="20"/>
                    <a:pt x="1018" y="20"/>
                    <a:pt x="1018" y="20"/>
                  </a:cubicBezTo>
                  <a:close/>
                  <a:moveTo>
                    <a:pt x="1395" y="20"/>
                  </a:moveTo>
                  <a:cubicBezTo>
                    <a:pt x="1395" y="20"/>
                    <a:pt x="1395" y="20"/>
                    <a:pt x="1395" y="20"/>
                  </a:cubicBezTo>
                  <a:cubicBezTo>
                    <a:pt x="1395" y="20"/>
                    <a:pt x="1395" y="20"/>
                    <a:pt x="1395" y="20"/>
                  </a:cubicBezTo>
                  <a:close/>
                  <a:moveTo>
                    <a:pt x="1214" y="45"/>
                  </a:moveTo>
                  <a:cubicBezTo>
                    <a:pt x="1214" y="45"/>
                    <a:pt x="1215" y="44"/>
                    <a:pt x="1215" y="44"/>
                  </a:cubicBezTo>
                  <a:cubicBezTo>
                    <a:pt x="1214" y="44"/>
                    <a:pt x="1214" y="44"/>
                    <a:pt x="1214" y="45"/>
                  </a:cubicBezTo>
                  <a:close/>
                  <a:moveTo>
                    <a:pt x="1261" y="44"/>
                  </a:moveTo>
                  <a:cubicBezTo>
                    <a:pt x="1261" y="44"/>
                    <a:pt x="1261" y="45"/>
                    <a:pt x="1261" y="45"/>
                  </a:cubicBezTo>
                  <a:cubicBezTo>
                    <a:pt x="1261" y="44"/>
                    <a:pt x="1261" y="44"/>
                    <a:pt x="1261" y="44"/>
                  </a:cubicBezTo>
                  <a:close/>
                  <a:moveTo>
                    <a:pt x="539" y="21"/>
                  </a:moveTo>
                  <a:cubicBezTo>
                    <a:pt x="539" y="21"/>
                    <a:pt x="539" y="20"/>
                    <a:pt x="539" y="20"/>
                  </a:cubicBezTo>
                  <a:cubicBezTo>
                    <a:pt x="539" y="20"/>
                    <a:pt x="539" y="21"/>
                    <a:pt x="539" y="21"/>
                  </a:cubicBezTo>
                  <a:close/>
                  <a:moveTo>
                    <a:pt x="583" y="20"/>
                  </a:moveTo>
                  <a:cubicBezTo>
                    <a:pt x="583" y="20"/>
                    <a:pt x="583" y="20"/>
                    <a:pt x="583" y="20"/>
                  </a:cubicBezTo>
                  <a:cubicBezTo>
                    <a:pt x="583" y="20"/>
                    <a:pt x="583" y="20"/>
                    <a:pt x="583" y="20"/>
                  </a:cubicBezTo>
                  <a:close/>
                  <a:moveTo>
                    <a:pt x="1289" y="45"/>
                  </a:moveTo>
                  <a:cubicBezTo>
                    <a:pt x="1290" y="45"/>
                    <a:pt x="1290" y="44"/>
                    <a:pt x="1290" y="44"/>
                  </a:cubicBezTo>
                  <a:cubicBezTo>
                    <a:pt x="1289" y="44"/>
                    <a:pt x="1289" y="44"/>
                    <a:pt x="1289" y="45"/>
                  </a:cubicBezTo>
                  <a:close/>
                  <a:moveTo>
                    <a:pt x="981" y="20"/>
                  </a:moveTo>
                  <a:cubicBezTo>
                    <a:pt x="981" y="20"/>
                    <a:pt x="981" y="20"/>
                    <a:pt x="981" y="20"/>
                  </a:cubicBezTo>
                  <a:cubicBezTo>
                    <a:pt x="981" y="20"/>
                    <a:pt x="981" y="20"/>
                    <a:pt x="981" y="20"/>
                  </a:cubicBezTo>
                  <a:close/>
                  <a:moveTo>
                    <a:pt x="1019" y="20"/>
                  </a:moveTo>
                  <a:cubicBezTo>
                    <a:pt x="1018" y="20"/>
                    <a:pt x="1018" y="20"/>
                    <a:pt x="1018" y="20"/>
                  </a:cubicBezTo>
                  <a:cubicBezTo>
                    <a:pt x="1018" y="20"/>
                    <a:pt x="1018" y="20"/>
                    <a:pt x="1019" y="20"/>
                  </a:cubicBezTo>
                  <a:close/>
                  <a:moveTo>
                    <a:pt x="1299" y="44"/>
                  </a:moveTo>
                  <a:cubicBezTo>
                    <a:pt x="1299" y="44"/>
                    <a:pt x="1298" y="44"/>
                    <a:pt x="1298" y="44"/>
                  </a:cubicBezTo>
                  <a:cubicBezTo>
                    <a:pt x="1299" y="44"/>
                    <a:pt x="1299" y="44"/>
                    <a:pt x="1299" y="44"/>
                  </a:cubicBezTo>
                  <a:close/>
                  <a:moveTo>
                    <a:pt x="1311" y="44"/>
                  </a:moveTo>
                  <a:cubicBezTo>
                    <a:pt x="1310" y="44"/>
                    <a:pt x="1310" y="44"/>
                    <a:pt x="1310" y="44"/>
                  </a:cubicBezTo>
                  <a:cubicBezTo>
                    <a:pt x="1310" y="44"/>
                    <a:pt x="1310" y="44"/>
                    <a:pt x="1311" y="44"/>
                  </a:cubicBezTo>
                  <a:close/>
                  <a:moveTo>
                    <a:pt x="1465" y="20"/>
                  </a:moveTo>
                  <a:cubicBezTo>
                    <a:pt x="1465" y="20"/>
                    <a:pt x="1465" y="21"/>
                    <a:pt x="1465" y="21"/>
                  </a:cubicBezTo>
                  <a:cubicBezTo>
                    <a:pt x="1465" y="20"/>
                    <a:pt x="1465" y="20"/>
                    <a:pt x="1465" y="20"/>
                  </a:cubicBezTo>
                  <a:close/>
                  <a:moveTo>
                    <a:pt x="1539" y="20"/>
                  </a:moveTo>
                  <a:cubicBezTo>
                    <a:pt x="1538" y="20"/>
                    <a:pt x="1538" y="20"/>
                    <a:pt x="1538" y="20"/>
                  </a:cubicBezTo>
                  <a:cubicBezTo>
                    <a:pt x="1538" y="20"/>
                    <a:pt x="1538" y="20"/>
                    <a:pt x="1539" y="20"/>
                  </a:cubicBezTo>
                  <a:close/>
                  <a:moveTo>
                    <a:pt x="1580" y="20"/>
                  </a:moveTo>
                  <a:cubicBezTo>
                    <a:pt x="1580" y="20"/>
                    <a:pt x="1580" y="21"/>
                    <a:pt x="1580" y="21"/>
                  </a:cubicBezTo>
                  <a:cubicBezTo>
                    <a:pt x="1580" y="21"/>
                    <a:pt x="1580" y="20"/>
                    <a:pt x="1580" y="20"/>
                  </a:cubicBezTo>
                  <a:close/>
                  <a:moveTo>
                    <a:pt x="1682" y="20"/>
                  </a:moveTo>
                  <a:cubicBezTo>
                    <a:pt x="1682" y="20"/>
                    <a:pt x="1682" y="21"/>
                    <a:pt x="1682" y="21"/>
                  </a:cubicBezTo>
                  <a:cubicBezTo>
                    <a:pt x="1682" y="21"/>
                    <a:pt x="1682" y="20"/>
                    <a:pt x="1682" y="20"/>
                  </a:cubicBezTo>
                  <a:close/>
                  <a:moveTo>
                    <a:pt x="1707" y="20"/>
                  </a:moveTo>
                  <a:cubicBezTo>
                    <a:pt x="1706" y="20"/>
                    <a:pt x="1706" y="20"/>
                    <a:pt x="1706" y="20"/>
                  </a:cubicBezTo>
                  <a:cubicBezTo>
                    <a:pt x="1706" y="20"/>
                    <a:pt x="1707" y="20"/>
                    <a:pt x="1707" y="20"/>
                  </a:cubicBezTo>
                  <a:close/>
                  <a:moveTo>
                    <a:pt x="1748" y="20"/>
                  </a:moveTo>
                  <a:cubicBezTo>
                    <a:pt x="1748" y="20"/>
                    <a:pt x="1748" y="21"/>
                    <a:pt x="1748" y="21"/>
                  </a:cubicBezTo>
                  <a:cubicBezTo>
                    <a:pt x="1748" y="21"/>
                    <a:pt x="1748" y="20"/>
                    <a:pt x="1748" y="20"/>
                  </a:cubicBezTo>
                  <a:close/>
                  <a:moveTo>
                    <a:pt x="1567" y="45"/>
                  </a:moveTo>
                  <a:cubicBezTo>
                    <a:pt x="1568" y="45"/>
                    <a:pt x="1568" y="44"/>
                    <a:pt x="1568" y="44"/>
                  </a:cubicBezTo>
                  <a:cubicBezTo>
                    <a:pt x="1568" y="44"/>
                    <a:pt x="1567" y="44"/>
                    <a:pt x="1567" y="45"/>
                  </a:cubicBezTo>
                  <a:close/>
                  <a:moveTo>
                    <a:pt x="584" y="21"/>
                  </a:moveTo>
                  <a:cubicBezTo>
                    <a:pt x="584" y="21"/>
                    <a:pt x="584" y="20"/>
                    <a:pt x="583" y="20"/>
                  </a:cubicBezTo>
                  <a:cubicBezTo>
                    <a:pt x="583" y="21"/>
                    <a:pt x="584" y="21"/>
                    <a:pt x="584" y="21"/>
                  </a:cubicBezTo>
                  <a:close/>
                  <a:moveTo>
                    <a:pt x="981" y="20"/>
                  </a:moveTo>
                  <a:cubicBezTo>
                    <a:pt x="980" y="20"/>
                    <a:pt x="980" y="20"/>
                    <a:pt x="980" y="21"/>
                  </a:cubicBezTo>
                  <a:cubicBezTo>
                    <a:pt x="980" y="21"/>
                    <a:pt x="980" y="21"/>
                    <a:pt x="981" y="20"/>
                  </a:cubicBezTo>
                  <a:close/>
                  <a:moveTo>
                    <a:pt x="1019" y="21"/>
                  </a:moveTo>
                  <a:cubicBezTo>
                    <a:pt x="1019" y="20"/>
                    <a:pt x="1019" y="20"/>
                    <a:pt x="1019" y="20"/>
                  </a:cubicBezTo>
                  <a:cubicBezTo>
                    <a:pt x="1019" y="21"/>
                    <a:pt x="1019" y="21"/>
                    <a:pt x="1019" y="21"/>
                  </a:cubicBezTo>
                  <a:close/>
                  <a:moveTo>
                    <a:pt x="1682" y="44"/>
                  </a:moveTo>
                  <a:cubicBezTo>
                    <a:pt x="1682" y="44"/>
                    <a:pt x="1682" y="44"/>
                    <a:pt x="1682" y="45"/>
                  </a:cubicBezTo>
                  <a:cubicBezTo>
                    <a:pt x="1682" y="45"/>
                    <a:pt x="1682" y="44"/>
                    <a:pt x="1682" y="44"/>
                  </a:cubicBezTo>
                  <a:close/>
                  <a:moveTo>
                    <a:pt x="1736" y="45"/>
                  </a:moveTo>
                  <a:cubicBezTo>
                    <a:pt x="1736" y="45"/>
                    <a:pt x="1736" y="44"/>
                    <a:pt x="1736" y="44"/>
                  </a:cubicBezTo>
                  <a:cubicBezTo>
                    <a:pt x="1736" y="44"/>
                    <a:pt x="1736" y="44"/>
                    <a:pt x="1736" y="45"/>
                  </a:cubicBezTo>
                  <a:close/>
                  <a:moveTo>
                    <a:pt x="1395" y="20"/>
                  </a:moveTo>
                  <a:cubicBezTo>
                    <a:pt x="1395" y="21"/>
                    <a:pt x="1395" y="21"/>
                    <a:pt x="1396" y="21"/>
                  </a:cubicBezTo>
                  <a:cubicBezTo>
                    <a:pt x="1396" y="21"/>
                    <a:pt x="1396" y="21"/>
                    <a:pt x="1395" y="20"/>
                  </a:cubicBezTo>
                  <a:close/>
                  <a:moveTo>
                    <a:pt x="566" y="50"/>
                  </a:moveTo>
                  <a:cubicBezTo>
                    <a:pt x="566" y="50"/>
                    <a:pt x="567" y="50"/>
                    <a:pt x="567" y="50"/>
                  </a:cubicBezTo>
                  <a:cubicBezTo>
                    <a:pt x="567" y="50"/>
                    <a:pt x="567" y="50"/>
                    <a:pt x="566" y="50"/>
                  </a:cubicBezTo>
                  <a:close/>
                  <a:moveTo>
                    <a:pt x="660" y="45"/>
                  </a:moveTo>
                  <a:cubicBezTo>
                    <a:pt x="660" y="45"/>
                    <a:pt x="660" y="45"/>
                    <a:pt x="660" y="44"/>
                  </a:cubicBezTo>
                  <a:cubicBezTo>
                    <a:pt x="660" y="45"/>
                    <a:pt x="660" y="45"/>
                    <a:pt x="660" y="45"/>
                  </a:cubicBezTo>
                  <a:close/>
                  <a:moveTo>
                    <a:pt x="693" y="45"/>
                  </a:moveTo>
                  <a:cubicBezTo>
                    <a:pt x="693" y="44"/>
                    <a:pt x="693" y="44"/>
                    <a:pt x="692" y="44"/>
                  </a:cubicBezTo>
                  <a:cubicBezTo>
                    <a:pt x="692" y="45"/>
                    <a:pt x="693" y="45"/>
                    <a:pt x="693" y="45"/>
                  </a:cubicBezTo>
                  <a:close/>
                  <a:moveTo>
                    <a:pt x="1020" y="21"/>
                  </a:moveTo>
                  <a:cubicBezTo>
                    <a:pt x="1020" y="21"/>
                    <a:pt x="1020" y="21"/>
                    <a:pt x="1019" y="21"/>
                  </a:cubicBezTo>
                  <a:cubicBezTo>
                    <a:pt x="1019" y="21"/>
                    <a:pt x="1020" y="21"/>
                    <a:pt x="1020" y="21"/>
                  </a:cubicBezTo>
                  <a:close/>
                  <a:moveTo>
                    <a:pt x="1353" y="21"/>
                  </a:moveTo>
                  <a:cubicBezTo>
                    <a:pt x="1353" y="21"/>
                    <a:pt x="1353" y="21"/>
                    <a:pt x="1353" y="21"/>
                  </a:cubicBezTo>
                  <a:cubicBezTo>
                    <a:pt x="1353" y="21"/>
                    <a:pt x="1353" y="21"/>
                    <a:pt x="1353" y="21"/>
                  </a:cubicBezTo>
                  <a:close/>
                  <a:moveTo>
                    <a:pt x="831" y="50"/>
                  </a:moveTo>
                  <a:cubicBezTo>
                    <a:pt x="831" y="50"/>
                    <a:pt x="831" y="50"/>
                    <a:pt x="831" y="51"/>
                  </a:cubicBezTo>
                  <a:cubicBezTo>
                    <a:pt x="831" y="51"/>
                    <a:pt x="831" y="50"/>
                    <a:pt x="831" y="50"/>
                  </a:cubicBezTo>
                  <a:close/>
                  <a:moveTo>
                    <a:pt x="858" y="51"/>
                  </a:moveTo>
                  <a:cubicBezTo>
                    <a:pt x="858" y="50"/>
                    <a:pt x="858" y="50"/>
                    <a:pt x="857" y="50"/>
                  </a:cubicBezTo>
                  <a:cubicBezTo>
                    <a:pt x="857" y="50"/>
                    <a:pt x="857" y="51"/>
                    <a:pt x="858" y="51"/>
                  </a:cubicBezTo>
                  <a:close/>
                  <a:moveTo>
                    <a:pt x="1465" y="21"/>
                  </a:moveTo>
                  <a:cubicBezTo>
                    <a:pt x="1465" y="21"/>
                    <a:pt x="1465" y="21"/>
                    <a:pt x="1465" y="21"/>
                  </a:cubicBezTo>
                  <a:cubicBezTo>
                    <a:pt x="1465" y="21"/>
                    <a:pt x="1465" y="21"/>
                    <a:pt x="1465" y="21"/>
                  </a:cubicBezTo>
                  <a:close/>
                  <a:moveTo>
                    <a:pt x="853" y="45"/>
                  </a:moveTo>
                  <a:cubicBezTo>
                    <a:pt x="853" y="45"/>
                    <a:pt x="853" y="44"/>
                    <a:pt x="853" y="44"/>
                  </a:cubicBezTo>
                  <a:cubicBezTo>
                    <a:pt x="853" y="45"/>
                    <a:pt x="853" y="45"/>
                    <a:pt x="853" y="45"/>
                  </a:cubicBezTo>
                  <a:close/>
                  <a:moveTo>
                    <a:pt x="1682" y="21"/>
                  </a:moveTo>
                  <a:cubicBezTo>
                    <a:pt x="1682" y="21"/>
                    <a:pt x="1682" y="21"/>
                    <a:pt x="1682" y="22"/>
                  </a:cubicBezTo>
                  <a:cubicBezTo>
                    <a:pt x="1682" y="21"/>
                    <a:pt x="1682" y="21"/>
                    <a:pt x="1682" y="21"/>
                  </a:cubicBezTo>
                  <a:close/>
                  <a:moveTo>
                    <a:pt x="867" y="44"/>
                  </a:moveTo>
                  <a:cubicBezTo>
                    <a:pt x="867" y="45"/>
                    <a:pt x="867" y="45"/>
                    <a:pt x="868" y="45"/>
                  </a:cubicBezTo>
                  <a:cubicBezTo>
                    <a:pt x="868" y="45"/>
                    <a:pt x="868" y="45"/>
                    <a:pt x="867" y="44"/>
                  </a:cubicBezTo>
                  <a:close/>
                  <a:moveTo>
                    <a:pt x="538" y="22"/>
                  </a:moveTo>
                  <a:cubicBezTo>
                    <a:pt x="539" y="22"/>
                    <a:pt x="539" y="21"/>
                    <a:pt x="539" y="21"/>
                  </a:cubicBezTo>
                  <a:cubicBezTo>
                    <a:pt x="539" y="21"/>
                    <a:pt x="538" y="22"/>
                    <a:pt x="538" y="22"/>
                  </a:cubicBezTo>
                  <a:close/>
                  <a:moveTo>
                    <a:pt x="896" y="45"/>
                  </a:moveTo>
                  <a:cubicBezTo>
                    <a:pt x="896" y="44"/>
                    <a:pt x="896" y="44"/>
                    <a:pt x="896" y="44"/>
                  </a:cubicBezTo>
                  <a:cubicBezTo>
                    <a:pt x="896" y="45"/>
                    <a:pt x="896" y="45"/>
                    <a:pt x="896" y="45"/>
                  </a:cubicBezTo>
                  <a:close/>
                  <a:moveTo>
                    <a:pt x="979" y="21"/>
                  </a:moveTo>
                  <a:cubicBezTo>
                    <a:pt x="979" y="21"/>
                    <a:pt x="979" y="21"/>
                    <a:pt x="979" y="21"/>
                  </a:cubicBezTo>
                  <a:cubicBezTo>
                    <a:pt x="979" y="21"/>
                    <a:pt x="979" y="21"/>
                    <a:pt x="979" y="21"/>
                  </a:cubicBezTo>
                  <a:close/>
                  <a:moveTo>
                    <a:pt x="1021" y="21"/>
                  </a:moveTo>
                  <a:cubicBezTo>
                    <a:pt x="1020" y="21"/>
                    <a:pt x="1020" y="21"/>
                    <a:pt x="1020" y="21"/>
                  </a:cubicBezTo>
                  <a:cubicBezTo>
                    <a:pt x="1020" y="21"/>
                    <a:pt x="1020" y="21"/>
                    <a:pt x="1021" y="21"/>
                  </a:cubicBezTo>
                  <a:close/>
                  <a:moveTo>
                    <a:pt x="1120" y="44"/>
                  </a:moveTo>
                  <a:cubicBezTo>
                    <a:pt x="1119" y="44"/>
                    <a:pt x="1119" y="44"/>
                    <a:pt x="1119" y="45"/>
                  </a:cubicBezTo>
                  <a:cubicBezTo>
                    <a:pt x="1119" y="45"/>
                    <a:pt x="1120" y="45"/>
                    <a:pt x="1120" y="44"/>
                  </a:cubicBezTo>
                  <a:close/>
                  <a:moveTo>
                    <a:pt x="1383" y="22"/>
                  </a:moveTo>
                  <a:cubicBezTo>
                    <a:pt x="1383" y="21"/>
                    <a:pt x="1383" y="21"/>
                    <a:pt x="1383" y="21"/>
                  </a:cubicBezTo>
                  <a:cubicBezTo>
                    <a:pt x="1383" y="21"/>
                    <a:pt x="1383" y="22"/>
                    <a:pt x="1383" y="22"/>
                  </a:cubicBezTo>
                  <a:close/>
                  <a:moveTo>
                    <a:pt x="1416" y="22"/>
                  </a:moveTo>
                  <a:cubicBezTo>
                    <a:pt x="1416" y="22"/>
                    <a:pt x="1416" y="21"/>
                    <a:pt x="1416" y="21"/>
                  </a:cubicBezTo>
                  <a:cubicBezTo>
                    <a:pt x="1416" y="21"/>
                    <a:pt x="1416" y="22"/>
                    <a:pt x="1416" y="22"/>
                  </a:cubicBezTo>
                  <a:close/>
                  <a:moveTo>
                    <a:pt x="1138" y="45"/>
                  </a:moveTo>
                  <a:cubicBezTo>
                    <a:pt x="1138" y="45"/>
                    <a:pt x="1138" y="44"/>
                    <a:pt x="1137" y="44"/>
                  </a:cubicBezTo>
                  <a:cubicBezTo>
                    <a:pt x="1137" y="45"/>
                    <a:pt x="1138" y="45"/>
                    <a:pt x="1138" y="45"/>
                  </a:cubicBezTo>
                  <a:close/>
                  <a:moveTo>
                    <a:pt x="1152" y="44"/>
                  </a:moveTo>
                  <a:cubicBezTo>
                    <a:pt x="1152" y="45"/>
                    <a:pt x="1152" y="45"/>
                    <a:pt x="1152" y="45"/>
                  </a:cubicBezTo>
                  <a:cubicBezTo>
                    <a:pt x="1153" y="45"/>
                    <a:pt x="1152" y="45"/>
                    <a:pt x="1152" y="44"/>
                  </a:cubicBezTo>
                  <a:close/>
                  <a:moveTo>
                    <a:pt x="1580" y="21"/>
                  </a:moveTo>
                  <a:cubicBezTo>
                    <a:pt x="1580" y="21"/>
                    <a:pt x="1580" y="22"/>
                    <a:pt x="1580" y="22"/>
                  </a:cubicBezTo>
                  <a:cubicBezTo>
                    <a:pt x="1580" y="22"/>
                    <a:pt x="1580" y="21"/>
                    <a:pt x="1580" y="21"/>
                  </a:cubicBezTo>
                  <a:close/>
                  <a:moveTo>
                    <a:pt x="1298" y="44"/>
                  </a:moveTo>
                  <a:cubicBezTo>
                    <a:pt x="1298" y="44"/>
                    <a:pt x="1298" y="44"/>
                    <a:pt x="1298" y="45"/>
                  </a:cubicBezTo>
                  <a:cubicBezTo>
                    <a:pt x="1298" y="45"/>
                    <a:pt x="1298" y="45"/>
                    <a:pt x="1298" y="44"/>
                  </a:cubicBezTo>
                  <a:close/>
                  <a:moveTo>
                    <a:pt x="1748" y="21"/>
                  </a:moveTo>
                  <a:cubicBezTo>
                    <a:pt x="1748" y="21"/>
                    <a:pt x="1748" y="22"/>
                    <a:pt x="1748" y="22"/>
                  </a:cubicBezTo>
                  <a:cubicBezTo>
                    <a:pt x="1748" y="22"/>
                    <a:pt x="1748" y="21"/>
                    <a:pt x="1748" y="21"/>
                  </a:cubicBezTo>
                  <a:close/>
                  <a:moveTo>
                    <a:pt x="1311" y="45"/>
                  </a:moveTo>
                  <a:cubicBezTo>
                    <a:pt x="1311" y="45"/>
                    <a:pt x="1311" y="44"/>
                    <a:pt x="1311" y="44"/>
                  </a:cubicBezTo>
                  <a:cubicBezTo>
                    <a:pt x="1311" y="45"/>
                    <a:pt x="1311" y="45"/>
                    <a:pt x="1311" y="45"/>
                  </a:cubicBezTo>
                  <a:close/>
                  <a:moveTo>
                    <a:pt x="652" y="43"/>
                  </a:moveTo>
                  <a:cubicBezTo>
                    <a:pt x="652" y="43"/>
                    <a:pt x="652" y="44"/>
                    <a:pt x="652" y="44"/>
                  </a:cubicBezTo>
                  <a:cubicBezTo>
                    <a:pt x="652" y="44"/>
                    <a:pt x="652" y="44"/>
                    <a:pt x="652" y="43"/>
                  </a:cubicBezTo>
                  <a:close/>
                  <a:moveTo>
                    <a:pt x="1383" y="45"/>
                  </a:moveTo>
                  <a:cubicBezTo>
                    <a:pt x="1383" y="45"/>
                    <a:pt x="1383" y="45"/>
                    <a:pt x="1383" y="44"/>
                  </a:cubicBezTo>
                  <a:cubicBezTo>
                    <a:pt x="1383" y="45"/>
                    <a:pt x="1383" y="45"/>
                    <a:pt x="1383" y="45"/>
                  </a:cubicBezTo>
                  <a:close/>
                  <a:moveTo>
                    <a:pt x="1395" y="44"/>
                  </a:moveTo>
                  <a:cubicBezTo>
                    <a:pt x="1395" y="45"/>
                    <a:pt x="1395" y="45"/>
                    <a:pt x="1395" y="45"/>
                  </a:cubicBezTo>
                  <a:cubicBezTo>
                    <a:pt x="1395" y="45"/>
                    <a:pt x="1395" y="45"/>
                    <a:pt x="1395" y="44"/>
                  </a:cubicBezTo>
                  <a:close/>
                  <a:moveTo>
                    <a:pt x="1465" y="21"/>
                  </a:moveTo>
                  <a:cubicBezTo>
                    <a:pt x="1465" y="22"/>
                    <a:pt x="1465" y="22"/>
                    <a:pt x="1466" y="22"/>
                  </a:cubicBezTo>
                  <a:cubicBezTo>
                    <a:pt x="1466" y="22"/>
                    <a:pt x="1466" y="22"/>
                    <a:pt x="1465" y="21"/>
                  </a:cubicBezTo>
                  <a:close/>
                  <a:moveTo>
                    <a:pt x="558" y="45"/>
                  </a:moveTo>
                  <a:cubicBezTo>
                    <a:pt x="558" y="45"/>
                    <a:pt x="558" y="45"/>
                    <a:pt x="558" y="45"/>
                  </a:cubicBezTo>
                  <a:cubicBezTo>
                    <a:pt x="558" y="45"/>
                    <a:pt x="558" y="45"/>
                    <a:pt x="558" y="45"/>
                  </a:cubicBezTo>
                  <a:close/>
                  <a:moveTo>
                    <a:pt x="1568" y="22"/>
                  </a:moveTo>
                  <a:cubicBezTo>
                    <a:pt x="1568" y="22"/>
                    <a:pt x="1568" y="22"/>
                    <a:pt x="1567" y="21"/>
                  </a:cubicBezTo>
                  <a:cubicBezTo>
                    <a:pt x="1567" y="22"/>
                    <a:pt x="1568" y="22"/>
                    <a:pt x="1568" y="22"/>
                  </a:cubicBezTo>
                  <a:close/>
                  <a:moveTo>
                    <a:pt x="1736" y="22"/>
                  </a:moveTo>
                  <a:cubicBezTo>
                    <a:pt x="1736" y="22"/>
                    <a:pt x="1736" y="22"/>
                    <a:pt x="1736" y="21"/>
                  </a:cubicBezTo>
                  <a:cubicBezTo>
                    <a:pt x="1736" y="22"/>
                    <a:pt x="1736" y="22"/>
                    <a:pt x="1736" y="22"/>
                  </a:cubicBezTo>
                  <a:close/>
                  <a:moveTo>
                    <a:pt x="538" y="23"/>
                  </a:moveTo>
                  <a:cubicBezTo>
                    <a:pt x="538" y="22"/>
                    <a:pt x="538" y="22"/>
                    <a:pt x="538" y="22"/>
                  </a:cubicBezTo>
                  <a:cubicBezTo>
                    <a:pt x="538" y="22"/>
                    <a:pt x="538" y="22"/>
                    <a:pt x="538" y="23"/>
                  </a:cubicBezTo>
                  <a:close/>
                  <a:moveTo>
                    <a:pt x="694" y="45"/>
                  </a:moveTo>
                  <a:cubicBezTo>
                    <a:pt x="694" y="45"/>
                    <a:pt x="693" y="45"/>
                    <a:pt x="693" y="45"/>
                  </a:cubicBezTo>
                  <a:cubicBezTo>
                    <a:pt x="693" y="45"/>
                    <a:pt x="693" y="45"/>
                    <a:pt x="694" y="45"/>
                  </a:cubicBezTo>
                  <a:close/>
                  <a:moveTo>
                    <a:pt x="1352" y="22"/>
                  </a:moveTo>
                  <a:cubicBezTo>
                    <a:pt x="1352" y="22"/>
                    <a:pt x="1351" y="22"/>
                    <a:pt x="1351" y="22"/>
                  </a:cubicBezTo>
                  <a:cubicBezTo>
                    <a:pt x="1352" y="22"/>
                    <a:pt x="1352" y="22"/>
                    <a:pt x="1352" y="22"/>
                  </a:cubicBezTo>
                  <a:close/>
                  <a:moveTo>
                    <a:pt x="1415" y="23"/>
                  </a:moveTo>
                  <a:cubicBezTo>
                    <a:pt x="1416" y="22"/>
                    <a:pt x="1416" y="22"/>
                    <a:pt x="1416" y="22"/>
                  </a:cubicBezTo>
                  <a:cubicBezTo>
                    <a:pt x="1415" y="22"/>
                    <a:pt x="1415" y="22"/>
                    <a:pt x="1415" y="23"/>
                  </a:cubicBezTo>
                  <a:close/>
                  <a:moveTo>
                    <a:pt x="1033" y="51"/>
                  </a:moveTo>
                  <a:cubicBezTo>
                    <a:pt x="1033" y="51"/>
                    <a:pt x="1033" y="50"/>
                    <a:pt x="1033" y="50"/>
                  </a:cubicBezTo>
                  <a:cubicBezTo>
                    <a:pt x="1033" y="50"/>
                    <a:pt x="1033" y="50"/>
                    <a:pt x="1033" y="51"/>
                  </a:cubicBezTo>
                  <a:close/>
                  <a:moveTo>
                    <a:pt x="1682" y="22"/>
                  </a:moveTo>
                  <a:cubicBezTo>
                    <a:pt x="1682" y="22"/>
                    <a:pt x="1682" y="22"/>
                    <a:pt x="1683" y="23"/>
                  </a:cubicBezTo>
                  <a:cubicBezTo>
                    <a:pt x="1683" y="22"/>
                    <a:pt x="1683" y="22"/>
                    <a:pt x="1682" y="22"/>
                  </a:cubicBezTo>
                  <a:close/>
                  <a:moveTo>
                    <a:pt x="869" y="46"/>
                  </a:moveTo>
                  <a:cubicBezTo>
                    <a:pt x="869" y="45"/>
                    <a:pt x="869" y="45"/>
                    <a:pt x="869" y="45"/>
                  </a:cubicBezTo>
                  <a:cubicBezTo>
                    <a:pt x="869" y="45"/>
                    <a:pt x="868" y="45"/>
                    <a:pt x="869" y="46"/>
                  </a:cubicBezTo>
                  <a:close/>
                  <a:moveTo>
                    <a:pt x="1086" y="50"/>
                  </a:moveTo>
                  <a:cubicBezTo>
                    <a:pt x="1086" y="50"/>
                    <a:pt x="1086" y="51"/>
                    <a:pt x="1086" y="51"/>
                  </a:cubicBezTo>
                  <a:cubicBezTo>
                    <a:pt x="1086" y="51"/>
                    <a:pt x="1086" y="50"/>
                    <a:pt x="1086" y="50"/>
                  </a:cubicBezTo>
                  <a:close/>
                  <a:moveTo>
                    <a:pt x="1114" y="50"/>
                  </a:moveTo>
                  <a:cubicBezTo>
                    <a:pt x="1114" y="50"/>
                    <a:pt x="1113" y="50"/>
                    <a:pt x="1113" y="51"/>
                  </a:cubicBezTo>
                  <a:cubicBezTo>
                    <a:pt x="1114" y="51"/>
                    <a:pt x="1114" y="50"/>
                    <a:pt x="1114" y="50"/>
                  </a:cubicBezTo>
                  <a:close/>
                  <a:moveTo>
                    <a:pt x="1142" y="51"/>
                  </a:moveTo>
                  <a:cubicBezTo>
                    <a:pt x="1142" y="50"/>
                    <a:pt x="1142" y="50"/>
                    <a:pt x="1142" y="50"/>
                  </a:cubicBezTo>
                  <a:cubicBezTo>
                    <a:pt x="1142" y="50"/>
                    <a:pt x="1142" y="51"/>
                    <a:pt x="1142" y="51"/>
                  </a:cubicBezTo>
                  <a:close/>
                  <a:moveTo>
                    <a:pt x="1384" y="23"/>
                  </a:moveTo>
                  <a:cubicBezTo>
                    <a:pt x="1384" y="23"/>
                    <a:pt x="1384" y="22"/>
                    <a:pt x="1384" y="22"/>
                  </a:cubicBezTo>
                  <a:cubicBezTo>
                    <a:pt x="1384" y="22"/>
                    <a:pt x="1384" y="23"/>
                    <a:pt x="1384" y="23"/>
                  </a:cubicBezTo>
                  <a:close/>
                  <a:moveTo>
                    <a:pt x="1211" y="51"/>
                  </a:moveTo>
                  <a:cubicBezTo>
                    <a:pt x="1211" y="51"/>
                    <a:pt x="1211" y="50"/>
                    <a:pt x="1211" y="50"/>
                  </a:cubicBezTo>
                  <a:cubicBezTo>
                    <a:pt x="1211" y="50"/>
                    <a:pt x="1211" y="50"/>
                    <a:pt x="1211" y="51"/>
                  </a:cubicBezTo>
                  <a:close/>
                  <a:moveTo>
                    <a:pt x="1536" y="22"/>
                  </a:moveTo>
                  <a:cubicBezTo>
                    <a:pt x="1535" y="22"/>
                    <a:pt x="1535" y="22"/>
                    <a:pt x="1535" y="23"/>
                  </a:cubicBezTo>
                  <a:cubicBezTo>
                    <a:pt x="1535" y="22"/>
                    <a:pt x="1536" y="22"/>
                    <a:pt x="1536" y="22"/>
                  </a:cubicBezTo>
                  <a:close/>
                  <a:moveTo>
                    <a:pt x="1704" y="22"/>
                  </a:moveTo>
                  <a:cubicBezTo>
                    <a:pt x="1704" y="22"/>
                    <a:pt x="1703" y="22"/>
                    <a:pt x="1703" y="23"/>
                  </a:cubicBezTo>
                  <a:cubicBezTo>
                    <a:pt x="1704" y="22"/>
                    <a:pt x="1704" y="22"/>
                    <a:pt x="1704" y="22"/>
                  </a:cubicBezTo>
                  <a:close/>
                  <a:moveTo>
                    <a:pt x="872" y="55"/>
                  </a:moveTo>
                  <a:cubicBezTo>
                    <a:pt x="871" y="55"/>
                    <a:pt x="871" y="56"/>
                    <a:pt x="871" y="56"/>
                  </a:cubicBezTo>
                  <a:cubicBezTo>
                    <a:pt x="872" y="56"/>
                    <a:pt x="872" y="55"/>
                    <a:pt x="872" y="55"/>
                  </a:cubicBezTo>
                  <a:close/>
                  <a:moveTo>
                    <a:pt x="572" y="53"/>
                  </a:moveTo>
                  <a:cubicBezTo>
                    <a:pt x="572" y="53"/>
                    <a:pt x="572" y="53"/>
                    <a:pt x="572" y="54"/>
                  </a:cubicBezTo>
                  <a:cubicBezTo>
                    <a:pt x="572" y="53"/>
                    <a:pt x="572" y="53"/>
                    <a:pt x="572" y="53"/>
                  </a:cubicBezTo>
                  <a:close/>
                  <a:moveTo>
                    <a:pt x="977" y="22"/>
                  </a:moveTo>
                  <a:cubicBezTo>
                    <a:pt x="977" y="22"/>
                    <a:pt x="977" y="23"/>
                    <a:pt x="977" y="23"/>
                  </a:cubicBezTo>
                  <a:cubicBezTo>
                    <a:pt x="977" y="23"/>
                    <a:pt x="977" y="23"/>
                    <a:pt x="977" y="22"/>
                  </a:cubicBezTo>
                  <a:close/>
                  <a:moveTo>
                    <a:pt x="1261" y="45"/>
                  </a:moveTo>
                  <a:cubicBezTo>
                    <a:pt x="1261" y="45"/>
                    <a:pt x="1261" y="45"/>
                    <a:pt x="1261" y="45"/>
                  </a:cubicBezTo>
                  <a:cubicBezTo>
                    <a:pt x="1261" y="45"/>
                    <a:pt x="1261" y="45"/>
                    <a:pt x="1261" y="45"/>
                  </a:cubicBezTo>
                  <a:close/>
                  <a:moveTo>
                    <a:pt x="1415" y="23"/>
                  </a:moveTo>
                  <a:cubicBezTo>
                    <a:pt x="1415" y="23"/>
                    <a:pt x="1415" y="23"/>
                    <a:pt x="1415" y="23"/>
                  </a:cubicBezTo>
                  <a:cubicBezTo>
                    <a:pt x="1415" y="23"/>
                    <a:pt x="1415" y="23"/>
                    <a:pt x="1415" y="23"/>
                  </a:cubicBezTo>
                  <a:close/>
                  <a:moveTo>
                    <a:pt x="1497" y="22"/>
                  </a:moveTo>
                  <a:cubicBezTo>
                    <a:pt x="1496" y="22"/>
                    <a:pt x="1496" y="23"/>
                    <a:pt x="1496" y="23"/>
                  </a:cubicBezTo>
                  <a:cubicBezTo>
                    <a:pt x="1496" y="23"/>
                    <a:pt x="1497" y="23"/>
                    <a:pt x="1497" y="22"/>
                  </a:cubicBezTo>
                  <a:close/>
                  <a:moveTo>
                    <a:pt x="1289" y="45"/>
                  </a:moveTo>
                  <a:cubicBezTo>
                    <a:pt x="1289" y="45"/>
                    <a:pt x="1289" y="45"/>
                    <a:pt x="1289" y="45"/>
                  </a:cubicBezTo>
                  <a:cubicBezTo>
                    <a:pt x="1289" y="45"/>
                    <a:pt x="1289" y="45"/>
                    <a:pt x="1289" y="45"/>
                  </a:cubicBezTo>
                  <a:close/>
                  <a:moveTo>
                    <a:pt x="1568" y="23"/>
                  </a:moveTo>
                  <a:cubicBezTo>
                    <a:pt x="1568" y="23"/>
                    <a:pt x="1568" y="23"/>
                    <a:pt x="1568" y="23"/>
                  </a:cubicBezTo>
                  <a:cubicBezTo>
                    <a:pt x="1568" y="23"/>
                    <a:pt x="1568" y="23"/>
                    <a:pt x="1568" y="23"/>
                  </a:cubicBezTo>
                  <a:close/>
                  <a:moveTo>
                    <a:pt x="1683" y="23"/>
                  </a:moveTo>
                  <a:cubicBezTo>
                    <a:pt x="1683" y="23"/>
                    <a:pt x="1683" y="23"/>
                    <a:pt x="1683" y="23"/>
                  </a:cubicBezTo>
                  <a:cubicBezTo>
                    <a:pt x="1683" y="23"/>
                    <a:pt x="1683" y="23"/>
                    <a:pt x="1683" y="23"/>
                  </a:cubicBezTo>
                  <a:close/>
                  <a:moveTo>
                    <a:pt x="1298" y="45"/>
                  </a:moveTo>
                  <a:cubicBezTo>
                    <a:pt x="1297" y="45"/>
                    <a:pt x="1297" y="45"/>
                    <a:pt x="1297" y="45"/>
                  </a:cubicBezTo>
                  <a:cubicBezTo>
                    <a:pt x="1297" y="45"/>
                    <a:pt x="1298" y="45"/>
                    <a:pt x="1298" y="45"/>
                  </a:cubicBezTo>
                  <a:close/>
                  <a:moveTo>
                    <a:pt x="1737" y="23"/>
                  </a:moveTo>
                  <a:cubicBezTo>
                    <a:pt x="1737" y="23"/>
                    <a:pt x="1737" y="23"/>
                    <a:pt x="1736" y="23"/>
                  </a:cubicBezTo>
                  <a:cubicBezTo>
                    <a:pt x="1736" y="23"/>
                    <a:pt x="1736" y="23"/>
                    <a:pt x="1737" y="23"/>
                  </a:cubicBezTo>
                  <a:close/>
                  <a:moveTo>
                    <a:pt x="538" y="24"/>
                  </a:moveTo>
                  <a:cubicBezTo>
                    <a:pt x="538" y="23"/>
                    <a:pt x="538" y="23"/>
                    <a:pt x="538" y="23"/>
                  </a:cubicBezTo>
                  <a:cubicBezTo>
                    <a:pt x="538" y="23"/>
                    <a:pt x="538" y="23"/>
                    <a:pt x="538" y="24"/>
                  </a:cubicBezTo>
                  <a:close/>
                  <a:moveTo>
                    <a:pt x="551" y="23"/>
                  </a:moveTo>
                  <a:cubicBezTo>
                    <a:pt x="550" y="23"/>
                    <a:pt x="550" y="23"/>
                    <a:pt x="550" y="24"/>
                  </a:cubicBezTo>
                  <a:cubicBezTo>
                    <a:pt x="551" y="23"/>
                    <a:pt x="551" y="23"/>
                    <a:pt x="551" y="23"/>
                  </a:cubicBezTo>
                  <a:close/>
                  <a:moveTo>
                    <a:pt x="600" y="54"/>
                  </a:moveTo>
                  <a:cubicBezTo>
                    <a:pt x="600" y="53"/>
                    <a:pt x="600" y="53"/>
                    <a:pt x="599" y="53"/>
                  </a:cubicBezTo>
                  <a:cubicBezTo>
                    <a:pt x="599" y="53"/>
                    <a:pt x="599" y="54"/>
                    <a:pt x="600" y="54"/>
                  </a:cubicBezTo>
                  <a:close/>
                  <a:moveTo>
                    <a:pt x="648" y="53"/>
                  </a:moveTo>
                  <a:cubicBezTo>
                    <a:pt x="648" y="53"/>
                    <a:pt x="648" y="53"/>
                    <a:pt x="648" y="54"/>
                  </a:cubicBezTo>
                  <a:cubicBezTo>
                    <a:pt x="648" y="54"/>
                    <a:pt x="648" y="53"/>
                    <a:pt x="648" y="53"/>
                  </a:cubicBezTo>
                  <a:close/>
                  <a:moveTo>
                    <a:pt x="1384" y="24"/>
                  </a:moveTo>
                  <a:cubicBezTo>
                    <a:pt x="1384" y="23"/>
                    <a:pt x="1384" y="23"/>
                    <a:pt x="1384" y="23"/>
                  </a:cubicBezTo>
                  <a:cubicBezTo>
                    <a:pt x="1384" y="23"/>
                    <a:pt x="1384" y="23"/>
                    <a:pt x="1384" y="24"/>
                  </a:cubicBezTo>
                  <a:close/>
                  <a:moveTo>
                    <a:pt x="1579" y="45"/>
                  </a:moveTo>
                  <a:cubicBezTo>
                    <a:pt x="1579" y="45"/>
                    <a:pt x="1579" y="45"/>
                    <a:pt x="1579" y="45"/>
                  </a:cubicBezTo>
                  <a:cubicBezTo>
                    <a:pt x="1579" y="45"/>
                    <a:pt x="1579" y="45"/>
                    <a:pt x="1579" y="45"/>
                  </a:cubicBezTo>
                  <a:close/>
                  <a:moveTo>
                    <a:pt x="1682" y="45"/>
                  </a:moveTo>
                  <a:cubicBezTo>
                    <a:pt x="1681" y="45"/>
                    <a:pt x="1681" y="45"/>
                    <a:pt x="1681" y="45"/>
                  </a:cubicBezTo>
                  <a:cubicBezTo>
                    <a:pt x="1682" y="45"/>
                    <a:pt x="1682" y="45"/>
                    <a:pt x="1682" y="45"/>
                  </a:cubicBezTo>
                  <a:close/>
                  <a:moveTo>
                    <a:pt x="1747" y="45"/>
                  </a:moveTo>
                  <a:cubicBezTo>
                    <a:pt x="1747" y="45"/>
                    <a:pt x="1747" y="45"/>
                    <a:pt x="1747" y="45"/>
                  </a:cubicBezTo>
                  <a:cubicBezTo>
                    <a:pt x="1747" y="45"/>
                    <a:pt x="1747" y="45"/>
                    <a:pt x="1747" y="45"/>
                  </a:cubicBezTo>
                  <a:close/>
                  <a:moveTo>
                    <a:pt x="1466" y="23"/>
                  </a:moveTo>
                  <a:cubicBezTo>
                    <a:pt x="1466" y="23"/>
                    <a:pt x="1466" y="24"/>
                    <a:pt x="1466" y="24"/>
                  </a:cubicBezTo>
                  <a:cubicBezTo>
                    <a:pt x="1466" y="24"/>
                    <a:pt x="1466" y="23"/>
                    <a:pt x="1466" y="23"/>
                  </a:cubicBezTo>
                  <a:close/>
                  <a:moveTo>
                    <a:pt x="1496" y="23"/>
                  </a:moveTo>
                  <a:cubicBezTo>
                    <a:pt x="1495" y="23"/>
                    <a:pt x="1495" y="23"/>
                    <a:pt x="1495" y="24"/>
                  </a:cubicBezTo>
                  <a:cubicBezTo>
                    <a:pt x="1495" y="24"/>
                    <a:pt x="1496" y="23"/>
                    <a:pt x="1496" y="23"/>
                  </a:cubicBezTo>
                  <a:close/>
                  <a:moveTo>
                    <a:pt x="597" y="46"/>
                  </a:moveTo>
                  <a:cubicBezTo>
                    <a:pt x="597" y="45"/>
                    <a:pt x="597" y="45"/>
                    <a:pt x="596" y="45"/>
                  </a:cubicBezTo>
                  <a:cubicBezTo>
                    <a:pt x="596" y="45"/>
                    <a:pt x="596" y="46"/>
                    <a:pt x="597" y="46"/>
                  </a:cubicBezTo>
                  <a:close/>
                  <a:moveTo>
                    <a:pt x="1569" y="24"/>
                  </a:moveTo>
                  <a:cubicBezTo>
                    <a:pt x="1569" y="24"/>
                    <a:pt x="1569" y="23"/>
                    <a:pt x="1568" y="23"/>
                  </a:cubicBezTo>
                  <a:cubicBezTo>
                    <a:pt x="1568" y="23"/>
                    <a:pt x="1569" y="24"/>
                    <a:pt x="1569" y="24"/>
                  </a:cubicBezTo>
                  <a:close/>
                  <a:moveTo>
                    <a:pt x="640" y="46"/>
                  </a:moveTo>
                  <a:cubicBezTo>
                    <a:pt x="640" y="46"/>
                    <a:pt x="640" y="45"/>
                    <a:pt x="640" y="45"/>
                  </a:cubicBezTo>
                  <a:cubicBezTo>
                    <a:pt x="640" y="45"/>
                    <a:pt x="640" y="46"/>
                    <a:pt x="640" y="46"/>
                  </a:cubicBezTo>
                  <a:close/>
                  <a:moveTo>
                    <a:pt x="1737" y="24"/>
                  </a:moveTo>
                  <a:cubicBezTo>
                    <a:pt x="1737" y="24"/>
                    <a:pt x="1737" y="23"/>
                    <a:pt x="1737" y="23"/>
                  </a:cubicBezTo>
                  <a:cubicBezTo>
                    <a:pt x="1737" y="23"/>
                    <a:pt x="1737" y="24"/>
                    <a:pt x="1737" y="24"/>
                  </a:cubicBezTo>
                  <a:close/>
                  <a:moveTo>
                    <a:pt x="550" y="23"/>
                  </a:moveTo>
                  <a:cubicBezTo>
                    <a:pt x="550" y="24"/>
                    <a:pt x="550" y="24"/>
                    <a:pt x="550" y="24"/>
                  </a:cubicBezTo>
                  <a:cubicBezTo>
                    <a:pt x="550" y="24"/>
                    <a:pt x="550" y="24"/>
                    <a:pt x="550" y="23"/>
                  </a:cubicBezTo>
                  <a:close/>
                  <a:moveTo>
                    <a:pt x="652" y="45"/>
                  </a:moveTo>
                  <a:cubicBezTo>
                    <a:pt x="651" y="45"/>
                    <a:pt x="651" y="46"/>
                    <a:pt x="651" y="46"/>
                  </a:cubicBezTo>
                  <a:cubicBezTo>
                    <a:pt x="652" y="46"/>
                    <a:pt x="652" y="45"/>
                    <a:pt x="652" y="45"/>
                  </a:cubicBezTo>
                  <a:close/>
                  <a:moveTo>
                    <a:pt x="1385" y="24"/>
                  </a:moveTo>
                  <a:cubicBezTo>
                    <a:pt x="1385" y="24"/>
                    <a:pt x="1385" y="24"/>
                    <a:pt x="1384" y="23"/>
                  </a:cubicBezTo>
                  <a:cubicBezTo>
                    <a:pt x="1384" y="24"/>
                    <a:pt x="1384" y="24"/>
                    <a:pt x="1385" y="24"/>
                  </a:cubicBezTo>
                  <a:close/>
                  <a:moveTo>
                    <a:pt x="1415" y="24"/>
                  </a:moveTo>
                  <a:cubicBezTo>
                    <a:pt x="1415" y="24"/>
                    <a:pt x="1415" y="24"/>
                    <a:pt x="1415" y="24"/>
                  </a:cubicBezTo>
                  <a:cubicBezTo>
                    <a:pt x="1415" y="24"/>
                    <a:pt x="1415" y="24"/>
                    <a:pt x="1415" y="24"/>
                  </a:cubicBezTo>
                  <a:close/>
                  <a:moveTo>
                    <a:pt x="694" y="45"/>
                  </a:moveTo>
                  <a:cubicBezTo>
                    <a:pt x="694" y="45"/>
                    <a:pt x="694" y="45"/>
                    <a:pt x="694" y="45"/>
                  </a:cubicBezTo>
                  <a:cubicBezTo>
                    <a:pt x="694" y="45"/>
                    <a:pt x="694" y="45"/>
                    <a:pt x="694" y="45"/>
                  </a:cubicBezTo>
                  <a:close/>
                  <a:moveTo>
                    <a:pt x="567" y="50"/>
                  </a:moveTo>
                  <a:cubicBezTo>
                    <a:pt x="567" y="51"/>
                    <a:pt x="567" y="51"/>
                    <a:pt x="568" y="51"/>
                  </a:cubicBezTo>
                  <a:cubicBezTo>
                    <a:pt x="568" y="50"/>
                    <a:pt x="567" y="50"/>
                    <a:pt x="567" y="50"/>
                  </a:cubicBezTo>
                  <a:close/>
                  <a:moveTo>
                    <a:pt x="599" y="51"/>
                  </a:moveTo>
                  <a:cubicBezTo>
                    <a:pt x="599" y="51"/>
                    <a:pt x="599" y="50"/>
                    <a:pt x="598" y="50"/>
                  </a:cubicBezTo>
                  <a:cubicBezTo>
                    <a:pt x="598" y="51"/>
                    <a:pt x="598" y="51"/>
                    <a:pt x="599" y="51"/>
                  </a:cubicBezTo>
                  <a:close/>
                  <a:moveTo>
                    <a:pt x="1495" y="24"/>
                  </a:moveTo>
                  <a:cubicBezTo>
                    <a:pt x="1494" y="24"/>
                    <a:pt x="1494" y="24"/>
                    <a:pt x="1494" y="24"/>
                  </a:cubicBezTo>
                  <a:cubicBezTo>
                    <a:pt x="1494" y="24"/>
                    <a:pt x="1495" y="24"/>
                    <a:pt x="1495" y="24"/>
                  </a:cubicBezTo>
                  <a:close/>
                  <a:moveTo>
                    <a:pt x="649" y="50"/>
                  </a:moveTo>
                  <a:cubicBezTo>
                    <a:pt x="649" y="50"/>
                    <a:pt x="649" y="51"/>
                    <a:pt x="649" y="51"/>
                  </a:cubicBezTo>
                  <a:cubicBezTo>
                    <a:pt x="649" y="51"/>
                    <a:pt x="650" y="51"/>
                    <a:pt x="649" y="50"/>
                  </a:cubicBezTo>
                  <a:close/>
                  <a:moveTo>
                    <a:pt x="1569" y="25"/>
                  </a:moveTo>
                  <a:cubicBezTo>
                    <a:pt x="1569" y="24"/>
                    <a:pt x="1569" y="24"/>
                    <a:pt x="1569" y="24"/>
                  </a:cubicBezTo>
                  <a:cubicBezTo>
                    <a:pt x="1569" y="24"/>
                    <a:pt x="1569" y="24"/>
                    <a:pt x="1569" y="25"/>
                  </a:cubicBezTo>
                  <a:close/>
                  <a:moveTo>
                    <a:pt x="750" y="51"/>
                  </a:moveTo>
                  <a:cubicBezTo>
                    <a:pt x="751" y="51"/>
                    <a:pt x="751" y="51"/>
                    <a:pt x="751" y="50"/>
                  </a:cubicBezTo>
                  <a:cubicBezTo>
                    <a:pt x="751" y="51"/>
                    <a:pt x="750" y="51"/>
                    <a:pt x="750" y="51"/>
                  </a:cubicBezTo>
                  <a:close/>
                  <a:moveTo>
                    <a:pt x="1737" y="25"/>
                  </a:moveTo>
                  <a:cubicBezTo>
                    <a:pt x="1737" y="24"/>
                    <a:pt x="1737" y="24"/>
                    <a:pt x="1737" y="24"/>
                  </a:cubicBezTo>
                  <a:cubicBezTo>
                    <a:pt x="1737" y="24"/>
                    <a:pt x="1737" y="24"/>
                    <a:pt x="1737" y="25"/>
                  </a:cubicBezTo>
                  <a:close/>
                  <a:moveTo>
                    <a:pt x="550" y="24"/>
                  </a:moveTo>
                  <a:cubicBezTo>
                    <a:pt x="550" y="24"/>
                    <a:pt x="550" y="25"/>
                    <a:pt x="550" y="25"/>
                  </a:cubicBezTo>
                  <a:cubicBezTo>
                    <a:pt x="550" y="25"/>
                    <a:pt x="550" y="24"/>
                    <a:pt x="550" y="24"/>
                  </a:cubicBezTo>
                  <a:close/>
                  <a:moveTo>
                    <a:pt x="960" y="25"/>
                  </a:moveTo>
                  <a:cubicBezTo>
                    <a:pt x="960" y="25"/>
                    <a:pt x="960" y="25"/>
                    <a:pt x="960" y="24"/>
                  </a:cubicBezTo>
                  <a:cubicBezTo>
                    <a:pt x="960" y="24"/>
                    <a:pt x="960" y="25"/>
                    <a:pt x="960" y="25"/>
                  </a:cubicBezTo>
                  <a:close/>
                  <a:moveTo>
                    <a:pt x="910" y="45"/>
                  </a:moveTo>
                  <a:cubicBezTo>
                    <a:pt x="910" y="45"/>
                    <a:pt x="910" y="46"/>
                    <a:pt x="911" y="46"/>
                  </a:cubicBezTo>
                  <a:cubicBezTo>
                    <a:pt x="911" y="46"/>
                    <a:pt x="911" y="45"/>
                    <a:pt x="910" y="45"/>
                  </a:cubicBezTo>
                  <a:close/>
                  <a:moveTo>
                    <a:pt x="1385" y="25"/>
                  </a:moveTo>
                  <a:cubicBezTo>
                    <a:pt x="1385" y="25"/>
                    <a:pt x="1385" y="24"/>
                    <a:pt x="1385" y="24"/>
                  </a:cubicBezTo>
                  <a:cubicBezTo>
                    <a:pt x="1385" y="24"/>
                    <a:pt x="1385" y="25"/>
                    <a:pt x="1385" y="25"/>
                  </a:cubicBezTo>
                  <a:close/>
                  <a:moveTo>
                    <a:pt x="1414" y="25"/>
                  </a:moveTo>
                  <a:cubicBezTo>
                    <a:pt x="1415" y="25"/>
                    <a:pt x="1415" y="25"/>
                    <a:pt x="1415" y="24"/>
                  </a:cubicBezTo>
                  <a:cubicBezTo>
                    <a:pt x="1414" y="24"/>
                    <a:pt x="1414" y="25"/>
                    <a:pt x="1414" y="25"/>
                  </a:cubicBezTo>
                  <a:close/>
                  <a:moveTo>
                    <a:pt x="1036" y="46"/>
                  </a:moveTo>
                  <a:cubicBezTo>
                    <a:pt x="1036" y="46"/>
                    <a:pt x="1036" y="45"/>
                    <a:pt x="1036" y="45"/>
                  </a:cubicBezTo>
                  <a:cubicBezTo>
                    <a:pt x="1036" y="45"/>
                    <a:pt x="1036" y="46"/>
                    <a:pt x="1036" y="46"/>
                  </a:cubicBezTo>
                  <a:close/>
                  <a:moveTo>
                    <a:pt x="1083" y="45"/>
                  </a:moveTo>
                  <a:cubicBezTo>
                    <a:pt x="1084" y="45"/>
                    <a:pt x="1084" y="46"/>
                    <a:pt x="1084" y="46"/>
                  </a:cubicBezTo>
                  <a:cubicBezTo>
                    <a:pt x="1084" y="46"/>
                    <a:pt x="1084" y="45"/>
                    <a:pt x="1083" y="45"/>
                  </a:cubicBezTo>
                  <a:close/>
                  <a:moveTo>
                    <a:pt x="1494" y="24"/>
                  </a:moveTo>
                  <a:cubicBezTo>
                    <a:pt x="1493" y="25"/>
                    <a:pt x="1493" y="25"/>
                    <a:pt x="1493" y="25"/>
                  </a:cubicBezTo>
                  <a:cubicBezTo>
                    <a:pt x="1493" y="25"/>
                    <a:pt x="1493" y="25"/>
                    <a:pt x="1494" y="24"/>
                  </a:cubicBezTo>
                  <a:close/>
                  <a:moveTo>
                    <a:pt x="1152" y="45"/>
                  </a:moveTo>
                  <a:cubicBezTo>
                    <a:pt x="1152" y="45"/>
                    <a:pt x="1153" y="46"/>
                    <a:pt x="1153" y="46"/>
                  </a:cubicBezTo>
                  <a:cubicBezTo>
                    <a:pt x="1153" y="46"/>
                    <a:pt x="1153" y="45"/>
                    <a:pt x="1152" y="45"/>
                  </a:cubicBezTo>
                  <a:close/>
                  <a:moveTo>
                    <a:pt x="550" y="25"/>
                  </a:moveTo>
                  <a:cubicBezTo>
                    <a:pt x="549" y="25"/>
                    <a:pt x="549" y="25"/>
                    <a:pt x="549" y="26"/>
                  </a:cubicBezTo>
                  <a:cubicBezTo>
                    <a:pt x="550" y="25"/>
                    <a:pt x="550" y="25"/>
                    <a:pt x="550" y="25"/>
                  </a:cubicBezTo>
                  <a:close/>
                  <a:moveTo>
                    <a:pt x="874" y="50"/>
                  </a:moveTo>
                  <a:cubicBezTo>
                    <a:pt x="873" y="50"/>
                    <a:pt x="873" y="51"/>
                    <a:pt x="873" y="51"/>
                  </a:cubicBezTo>
                  <a:cubicBezTo>
                    <a:pt x="874" y="51"/>
                    <a:pt x="874" y="51"/>
                    <a:pt x="874" y="50"/>
                  </a:cubicBezTo>
                  <a:close/>
                  <a:moveTo>
                    <a:pt x="1493" y="25"/>
                  </a:moveTo>
                  <a:cubicBezTo>
                    <a:pt x="1493" y="25"/>
                    <a:pt x="1492" y="25"/>
                    <a:pt x="1492" y="25"/>
                  </a:cubicBezTo>
                  <a:cubicBezTo>
                    <a:pt x="1493" y="25"/>
                    <a:pt x="1493" y="25"/>
                    <a:pt x="1493" y="25"/>
                  </a:cubicBezTo>
                  <a:close/>
                  <a:moveTo>
                    <a:pt x="1312" y="45"/>
                  </a:moveTo>
                  <a:cubicBezTo>
                    <a:pt x="1312" y="45"/>
                    <a:pt x="1312" y="45"/>
                    <a:pt x="1312" y="45"/>
                  </a:cubicBezTo>
                  <a:cubicBezTo>
                    <a:pt x="1312" y="46"/>
                    <a:pt x="1312" y="45"/>
                    <a:pt x="1312" y="45"/>
                  </a:cubicBezTo>
                  <a:close/>
                  <a:moveTo>
                    <a:pt x="1570" y="26"/>
                  </a:moveTo>
                  <a:cubicBezTo>
                    <a:pt x="1570" y="25"/>
                    <a:pt x="1570" y="25"/>
                    <a:pt x="1569" y="25"/>
                  </a:cubicBezTo>
                  <a:cubicBezTo>
                    <a:pt x="1569" y="25"/>
                    <a:pt x="1569" y="25"/>
                    <a:pt x="1570" y="26"/>
                  </a:cubicBezTo>
                  <a:close/>
                  <a:moveTo>
                    <a:pt x="1383" y="46"/>
                  </a:moveTo>
                  <a:cubicBezTo>
                    <a:pt x="1383" y="46"/>
                    <a:pt x="1383" y="45"/>
                    <a:pt x="1383" y="45"/>
                  </a:cubicBezTo>
                  <a:cubicBezTo>
                    <a:pt x="1383" y="45"/>
                    <a:pt x="1383" y="46"/>
                    <a:pt x="1383" y="46"/>
                  </a:cubicBezTo>
                  <a:close/>
                  <a:moveTo>
                    <a:pt x="1738" y="26"/>
                  </a:moveTo>
                  <a:cubicBezTo>
                    <a:pt x="1738" y="25"/>
                    <a:pt x="1738" y="25"/>
                    <a:pt x="1737" y="25"/>
                  </a:cubicBezTo>
                  <a:cubicBezTo>
                    <a:pt x="1737" y="25"/>
                    <a:pt x="1737" y="25"/>
                    <a:pt x="1738" y="26"/>
                  </a:cubicBezTo>
                  <a:close/>
                  <a:moveTo>
                    <a:pt x="959" y="26"/>
                  </a:moveTo>
                  <a:cubicBezTo>
                    <a:pt x="960" y="26"/>
                    <a:pt x="960" y="26"/>
                    <a:pt x="960" y="25"/>
                  </a:cubicBezTo>
                  <a:cubicBezTo>
                    <a:pt x="959" y="25"/>
                    <a:pt x="959" y="26"/>
                    <a:pt x="959" y="26"/>
                  </a:cubicBezTo>
                  <a:close/>
                  <a:moveTo>
                    <a:pt x="1395" y="45"/>
                  </a:moveTo>
                  <a:cubicBezTo>
                    <a:pt x="1395" y="45"/>
                    <a:pt x="1394" y="46"/>
                    <a:pt x="1394" y="46"/>
                  </a:cubicBezTo>
                  <a:cubicBezTo>
                    <a:pt x="1395" y="46"/>
                    <a:pt x="1395" y="45"/>
                    <a:pt x="1395" y="45"/>
                  </a:cubicBezTo>
                  <a:close/>
                  <a:moveTo>
                    <a:pt x="1492" y="25"/>
                  </a:moveTo>
                  <a:cubicBezTo>
                    <a:pt x="1492" y="25"/>
                    <a:pt x="1492" y="25"/>
                    <a:pt x="1492" y="26"/>
                  </a:cubicBezTo>
                  <a:cubicBezTo>
                    <a:pt x="1492" y="26"/>
                    <a:pt x="1492" y="26"/>
                    <a:pt x="1492" y="25"/>
                  </a:cubicBezTo>
                  <a:close/>
                  <a:moveTo>
                    <a:pt x="559" y="45"/>
                  </a:moveTo>
                  <a:cubicBezTo>
                    <a:pt x="559" y="46"/>
                    <a:pt x="559" y="46"/>
                    <a:pt x="559" y="46"/>
                  </a:cubicBezTo>
                  <a:cubicBezTo>
                    <a:pt x="559" y="46"/>
                    <a:pt x="559" y="45"/>
                    <a:pt x="559" y="45"/>
                  </a:cubicBezTo>
                  <a:close/>
                  <a:moveTo>
                    <a:pt x="659" y="46"/>
                  </a:moveTo>
                  <a:cubicBezTo>
                    <a:pt x="660" y="46"/>
                    <a:pt x="660" y="46"/>
                    <a:pt x="660" y="45"/>
                  </a:cubicBezTo>
                  <a:cubicBezTo>
                    <a:pt x="659" y="46"/>
                    <a:pt x="659" y="46"/>
                    <a:pt x="659" y="46"/>
                  </a:cubicBezTo>
                  <a:close/>
                  <a:moveTo>
                    <a:pt x="695" y="46"/>
                  </a:moveTo>
                  <a:cubicBezTo>
                    <a:pt x="695" y="46"/>
                    <a:pt x="695" y="45"/>
                    <a:pt x="694" y="45"/>
                  </a:cubicBezTo>
                  <a:cubicBezTo>
                    <a:pt x="695" y="46"/>
                    <a:pt x="695" y="46"/>
                    <a:pt x="695" y="46"/>
                  </a:cubicBezTo>
                  <a:close/>
                  <a:moveTo>
                    <a:pt x="802" y="46"/>
                  </a:moveTo>
                  <a:cubicBezTo>
                    <a:pt x="802" y="46"/>
                    <a:pt x="802" y="46"/>
                    <a:pt x="802" y="46"/>
                  </a:cubicBezTo>
                  <a:cubicBezTo>
                    <a:pt x="802" y="46"/>
                    <a:pt x="802" y="46"/>
                    <a:pt x="802" y="46"/>
                  </a:cubicBezTo>
                  <a:close/>
                  <a:moveTo>
                    <a:pt x="1292" y="50"/>
                  </a:moveTo>
                  <a:cubicBezTo>
                    <a:pt x="1292" y="50"/>
                    <a:pt x="1292" y="51"/>
                    <a:pt x="1292" y="51"/>
                  </a:cubicBezTo>
                  <a:cubicBezTo>
                    <a:pt x="1292" y="51"/>
                    <a:pt x="1292" y="51"/>
                    <a:pt x="1292" y="50"/>
                  </a:cubicBezTo>
                  <a:close/>
                  <a:moveTo>
                    <a:pt x="1414" y="27"/>
                  </a:moveTo>
                  <a:cubicBezTo>
                    <a:pt x="1414" y="27"/>
                    <a:pt x="1414" y="26"/>
                    <a:pt x="1414" y="26"/>
                  </a:cubicBezTo>
                  <a:cubicBezTo>
                    <a:pt x="1414" y="26"/>
                    <a:pt x="1414" y="26"/>
                    <a:pt x="1414" y="27"/>
                  </a:cubicBezTo>
                  <a:close/>
                  <a:moveTo>
                    <a:pt x="872" y="53"/>
                  </a:moveTo>
                  <a:cubicBezTo>
                    <a:pt x="872" y="53"/>
                    <a:pt x="872" y="54"/>
                    <a:pt x="872" y="54"/>
                  </a:cubicBezTo>
                  <a:cubicBezTo>
                    <a:pt x="872" y="54"/>
                    <a:pt x="872" y="53"/>
                    <a:pt x="872" y="53"/>
                  </a:cubicBezTo>
                  <a:close/>
                  <a:moveTo>
                    <a:pt x="959" y="27"/>
                  </a:moveTo>
                  <a:cubicBezTo>
                    <a:pt x="959" y="27"/>
                    <a:pt x="959" y="27"/>
                    <a:pt x="959" y="26"/>
                  </a:cubicBezTo>
                  <a:cubicBezTo>
                    <a:pt x="959" y="26"/>
                    <a:pt x="959" y="27"/>
                    <a:pt x="959" y="27"/>
                  </a:cubicBezTo>
                  <a:close/>
                  <a:moveTo>
                    <a:pt x="1490" y="26"/>
                  </a:moveTo>
                  <a:cubicBezTo>
                    <a:pt x="1490" y="26"/>
                    <a:pt x="1490" y="26"/>
                    <a:pt x="1490" y="27"/>
                  </a:cubicBezTo>
                  <a:cubicBezTo>
                    <a:pt x="1490" y="27"/>
                    <a:pt x="1490" y="27"/>
                    <a:pt x="1490" y="26"/>
                  </a:cubicBezTo>
                  <a:close/>
                  <a:moveTo>
                    <a:pt x="1490" y="27"/>
                  </a:moveTo>
                  <a:cubicBezTo>
                    <a:pt x="1489" y="27"/>
                    <a:pt x="1489" y="27"/>
                    <a:pt x="1489" y="27"/>
                  </a:cubicBezTo>
                  <a:cubicBezTo>
                    <a:pt x="1489" y="27"/>
                    <a:pt x="1490" y="27"/>
                    <a:pt x="1490" y="27"/>
                  </a:cubicBezTo>
                  <a:close/>
                  <a:moveTo>
                    <a:pt x="1289" y="46"/>
                  </a:moveTo>
                  <a:cubicBezTo>
                    <a:pt x="1289" y="46"/>
                    <a:pt x="1289" y="46"/>
                    <a:pt x="1289" y="45"/>
                  </a:cubicBezTo>
                  <a:cubicBezTo>
                    <a:pt x="1289" y="46"/>
                    <a:pt x="1289" y="46"/>
                    <a:pt x="1289" y="46"/>
                  </a:cubicBezTo>
                  <a:close/>
                  <a:moveTo>
                    <a:pt x="1413" y="28"/>
                  </a:moveTo>
                  <a:cubicBezTo>
                    <a:pt x="1414" y="28"/>
                    <a:pt x="1414" y="27"/>
                    <a:pt x="1414" y="27"/>
                  </a:cubicBezTo>
                  <a:cubicBezTo>
                    <a:pt x="1413" y="27"/>
                    <a:pt x="1413" y="28"/>
                    <a:pt x="1413" y="28"/>
                  </a:cubicBezTo>
                  <a:close/>
                  <a:moveTo>
                    <a:pt x="1489" y="27"/>
                  </a:moveTo>
                  <a:cubicBezTo>
                    <a:pt x="1489" y="27"/>
                    <a:pt x="1489" y="27"/>
                    <a:pt x="1488" y="27"/>
                  </a:cubicBezTo>
                  <a:cubicBezTo>
                    <a:pt x="1489" y="27"/>
                    <a:pt x="1489" y="27"/>
                    <a:pt x="1489" y="27"/>
                  </a:cubicBezTo>
                  <a:close/>
                  <a:moveTo>
                    <a:pt x="958" y="28"/>
                  </a:moveTo>
                  <a:cubicBezTo>
                    <a:pt x="958" y="28"/>
                    <a:pt x="958" y="28"/>
                    <a:pt x="958" y="27"/>
                  </a:cubicBezTo>
                  <a:cubicBezTo>
                    <a:pt x="958" y="28"/>
                    <a:pt x="958" y="28"/>
                    <a:pt x="958" y="28"/>
                  </a:cubicBezTo>
                  <a:close/>
                  <a:moveTo>
                    <a:pt x="1488" y="27"/>
                  </a:moveTo>
                  <a:cubicBezTo>
                    <a:pt x="1488" y="27"/>
                    <a:pt x="1488" y="27"/>
                    <a:pt x="1488" y="28"/>
                  </a:cubicBezTo>
                  <a:cubicBezTo>
                    <a:pt x="1488" y="28"/>
                    <a:pt x="1488" y="28"/>
                    <a:pt x="1488" y="27"/>
                  </a:cubicBezTo>
                  <a:close/>
                  <a:moveTo>
                    <a:pt x="1488" y="28"/>
                  </a:moveTo>
                  <a:cubicBezTo>
                    <a:pt x="1487" y="28"/>
                    <a:pt x="1487" y="28"/>
                    <a:pt x="1487" y="28"/>
                  </a:cubicBezTo>
                  <a:cubicBezTo>
                    <a:pt x="1487" y="28"/>
                    <a:pt x="1488" y="28"/>
                    <a:pt x="1488" y="28"/>
                  </a:cubicBezTo>
                  <a:close/>
                  <a:moveTo>
                    <a:pt x="958" y="29"/>
                  </a:moveTo>
                  <a:cubicBezTo>
                    <a:pt x="958" y="29"/>
                    <a:pt x="958" y="28"/>
                    <a:pt x="958" y="28"/>
                  </a:cubicBezTo>
                  <a:cubicBezTo>
                    <a:pt x="958" y="28"/>
                    <a:pt x="958" y="28"/>
                    <a:pt x="958" y="29"/>
                  </a:cubicBezTo>
                  <a:close/>
                  <a:moveTo>
                    <a:pt x="1576" y="50"/>
                  </a:moveTo>
                  <a:cubicBezTo>
                    <a:pt x="1576" y="51"/>
                    <a:pt x="1576" y="51"/>
                    <a:pt x="1576" y="51"/>
                  </a:cubicBezTo>
                  <a:cubicBezTo>
                    <a:pt x="1576" y="51"/>
                    <a:pt x="1576" y="51"/>
                    <a:pt x="1576" y="50"/>
                  </a:cubicBezTo>
                  <a:close/>
                  <a:moveTo>
                    <a:pt x="1413" y="29"/>
                  </a:moveTo>
                  <a:cubicBezTo>
                    <a:pt x="1413" y="29"/>
                    <a:pt x="1413" y="28"/>
                    <a:pt x="1413" y="28"/>
                  </a:cubicBezTo>
                  <a:cubicBezTo>
                    <a:pt x="1413" y="28"/>
                    <a:pt x="1413" y="29"/>
                    <a:pt x="1413" y="29"/>
                  </a:cubicBezTo>
                  <a:close/>
                  <a:moveTo>
                    <a:pt x="1579" y="45"/>
                  </a:moveTo>
                  <a:cubicBezTo>
                    <a:pt x="1579" y="46"/>
                    <a:pt x="1579" y="46"/>
                    <a:pt x="1579" y="46"/>
                  </a:cubicBezTo>
                  <a:cubicBezTo>
                    <a:pt x="1579" y="46"/>
                    <a:pt x="1579" y="46"/>
                    <a:pt x="1579" y="45"/>
                  </a:cubicBezTo>
                  <a:close/>
                  <a:moveTo>
                    <a:pt x="1486" y="28"/>
                  </a:moveTo>
                  <a:cubicBezTo>
                    <a:pt x="1486" y="28"/>
                    <a:pt x="1485" y="29"/>
                    <a:pt x="1485" y="29"/>
                  </a:cubicBezTo>
                  <a:cubicBezTo>
                    <a:pt x="1486" y="29"/>
                    <a:pt x="1486" y="29"/>
                    <a:pt x="1486" y="28"/>
                  </a:cubicBezTo>
                  <a:close/>
                  <a:moveTo>
                    <a:pt x="957" y="29"/>
                  </a:moveTo>
                  <a:cubicBezTo>
                    <a:pt x="957" y="29"/>
                    <a:pt x="958" y="29"/>
                    <a:pt x="958" y="29"/>
                  </a:cubicBezTo>
                  <a:cubicBezTo>
                    <a:pt x="957" y="29"/>
                    <a:pt x="957" y="29"/>
                    <a:pt x="957" y="29"/>
                  </a:cubicBezTo>
                  <a:close/>
                  <a:moveTo>
                    <a:pt x="1485" y="29"/>
                  </a:moveTo>
                  <a:cubicBezTo>
                    <a:pt x="1485" y="29"/>
                    <a:pt x="1485" y="29"/>
                    <a:pt x="1485" y="29"/>
                  </a:cubicBezTo>
                  <a:cubicBezTo>
                    <a:pt x="1485" y="29"/>
                    <a:pt x="1485" y="29"/>
                    <a:pt x="1485" y="29"/>
                  </a:cubicBezTo>
                  <a:close/>
                  <a:moveTo>
                    <a:pt x="1413" y="30"/>
                  </a:moveTo>
                  <a:cubicBezTo>
                    <a:pt x="1413" y="30"/>
                    <a:pt x="1413" y="29"/>
                    <a:pt x="1413" y="29"/>
                  </a:cubicBezTo>
                  <a:cubicBezTo>
                    <a:pt x="1413" y="29"/>
                    <a:pt x="1413" y="30"/>
                    <a:pt x="1413" y="30"/>
                  </a:cubicBezTo>
                  <a:close/>
                  <a:moveTo>
                    <a:pt x="1485" y="29"/>
                  </a:moveTo>
                  <a:cubicBezTo>
                    <a:pt x="1484" y="29"/>
                    <a:pt x="1484" y="29"/>
                    <a:pt x="1484" y="29"/>
                  </a:cubicBezTo>
                  <a:cubicBezTo>
                    <a:pt x="1484" y="29"/>
                    <a:pt x="1484" y="29"/>
                    <a:pt x="1485" y="29"/>
                  </a:cubicBezTo>
                  <a:close/>
                  <a:moveTo>
                    <a:pt x="1681" y="45"/>
                  </a:moveTo>
                  <a:cubicBezTo>
                    <a:pt x="1681" y="46"/>
                    <a:pt x="1681" y="46"/>
                    <a:pt x="1681" y="46"/>
                  </a:cubicBezTo>
                  <a:cubicBezTo>
                    <a:pt x="1681" y="46"/>
                    <a:pt x="1681" y="46"/>
                    <a:pt x="1681" y="45"/>
                  </a:cubicBezTo>
                  <a:close/>
                  <a:moveTo>
                    <a:pt x="1484" y="29"/>
                  </a:moveTo>
                  <a:cubicBezTo>
                    <a:pt x="1483" y="29"/>
                    <a:pt x="1483" y="30"/>
                    <a:pt x="1483" y="30"/>
                  </a:cubicBezTo>
                  <a:cubicBezTo>
                    <a:pt x="1483" y="30"/>
                    <a:pt x="1483" y="30"/>
                    <a:pt x="1484" y="29"/>
                  </a:cubicBezTo>
                  <a:close/>
                  <a:moveTo>
                    <a:pt x="1744" y="50"/>
                  </a:moveTo>
                  <a:cubicBezTo>
                    <a:pt x="1744" y="51"/>
                    <a:pt x="1744" y="51"/>
                    <a:pt x="1744" y="51"/>
                  </a:cubicBezTo>
                  <a:cubicBezTo>
                    <a:pt x="1744" y="51"/>
                    <a:pt x="1744" y="51"/>
                    <a:pt x="1744" y="50"/>
                  </a:cubicBezTo>
                  <a:close/>
                  <a:moveTo>
                    <a:pt x="1747" y="45"/>
                  </a:moveTo>
                  <a:cubicBezTo>
                    <a:pt x="1747" y="46"/>
                    <a:pt x="1747" y="46"/>
                    <a:pt x="1747" y="46"/>
                  </a:cubicBezTo>
                  <a:cubicBezTo>
                    <a:pt x="1747" y="46"/>
                    <a:pt x="1747" y="46"/>
                    <a:pt x="1747" y="45"/>
                  </a:cubicBezTo>
                  <a:close/>
                  <a:moveTo>
                    <a:pt x="970" y="30"/>
                  </a:moveTo>
                  <a:cubicBezTo>
                    <a:pt x="969" y="30"/>
                    <a:pt x="969" y="31"/>
                    <a:pt x="969" y="31"/>
                  </a:cubicBezTo>
                  <a:cubicBezTo>
                    <a:pt x="970" y="31"/>
                    <a:pt x="970" y="30"/>
                    <a:pt x="970" y="30"/>
                  </a:cubicBezTo>
                  <a:close/>
                  <a:moveTo>
                    <a:pt x="1482" y="30"/>
                  </a:moveTo>
                  <a:cubicBezTo>
                    <a:pt x="1481" y="30"/>
                    <a:pt x="1481" y="30"/>
                    <a:pt x="1481" y="30"/>
                  </a:cubicBezTo>
                  <a:cubicBezTo>
                    <a:pt x="1481" y="30"/>
                    <a:pt x="1482" y="30"/>
                    <a:pt x="1482" y="30"/>
                  </a:cubicBezTo>
                  <a:close/>
                  <a:moveTo>
                    <a:pt x="956" y="31"/>
                  </a:moveTo>
                  <a:cubicBezTo>
                    <a:pt x="957" y="31"/>
                    <a:pt x="957" y="31"/>
                    <a:pt x="957" y="31"/>
                  </a:cubicBezTo>
                  <a:cubicBezTo>
                    <a:pt x="956" y="31"/>
                    <a:pt x="956" y="31"/>
                    <a:pt x="956" y="31"/>
                  </a:cubicBezTo>
                  <a:close/>
                  <a:moveTo>
                    <a:pt x="1481" y="31"/>
                  </a:moveTo>
                  <a:cubicBezTo>
                    <a:pt x="1480" y="30"/>
                    <a:pt x="1480" y="31"/>
                    <a:pt x="1480" y="31"/>
                  </a:cubicBezTo>
                  <a:cubicBezTo>
                    <a:pt x="1480" y="31"/>
                    <a:pt x="1481" y="31"/>
                    <a:pt x="1481" y="31"/>
                  </a:cubicBezTo>
                  <a:close/>
                  <a:moveTo>
                    <a:pt x="1112" y="53"/>
                  </a:moveTo>
                  <a:cubicBezTo>
                    <a:pt x="1112" y="53"/>
                    <a:pt x="1112" y="54"/>
                    <a:pt x="1112" y="54"/>
                  </a:cubicBezTo>
                  <a:cubicBezTo>
                    <a:pt x="1112" y="54"/>
                    <a:pt x="1112" y="53"/>
                    <a:pt x="1112" y="53"/>
                  </a:cubicBezTo>
                  <a:close/>
                  <a:moveTo>
                    <a:pt x="956" y="32"/>
                  </a:moveTo>
                  <a:cubicBezTo>
                    <a:pt x="956" y="32"/>
                    <a:pt x="956" y="32"/>
                    <a:pt x="956" y="31"/>
                  </a:cubicBezTo>
                  <a:cubicBezTo>
                    <a:pt x="956" y="31"/>
                    <a:pt x="956" y="32"/>
                    <a:pt x="956" y="32"/>
                  </a:cubicBezTo>
                  <a:close/>
                  <a:moveTo>
                    <a:pt x="969" y="31"/>
                  </a:moveTo>
                  <a:cubicBezTo>
                    <a:pt x="969" y="31"/>
                    <a:pt x="969" y="32"/>
                    <a:pt x="969" y="32"/>
                  </a:cubicBezTo>
                  <a:cubicBezTo>
                    <a:pt x="969" y="32"/>
                    <a:pt x="969" y="31"/>
                    <a:pt x="969" y="31"/>
                  </a:cubicBezTo>
                  <a:close/>
                  <a:moveTo>
                    <a:pt x="597" y="47"/>
                  </a:moveTo>
                  <a:cubicBezTo>
                    <a:pt x="597" y="46"/>
                    <a:pt x="597" y="46"/>
                    <a:pt x="597" y="46"/>
                  </a:cubicBezTo>
                  <a:cubicBezTo>
                    <a:pt x="597" y="46"/>
                    <a:pt x="597" y="46"/>
                    <a:pt x="597" y="47"/>
                  </a:cubicBezTo>
                  <a:close/>
                  <a:moveTo>
                    <a:pt x="608" y="46"/>
                  </a:moveTo>
                  <a:cubicBezTo>
                    <a:pt x="608" y="46"/>
                    <a:pt x="608" y="46"/>
                    <a:pt x="609" y="47"/>
                  </a:cubicBezTo>
                  <a:cubicBezTo>
                    <a:pt x="609" y="46"/>
                    <a:pt x="609" y="46"/>
                    <a:pt x="608" y="46"/>
                  </a:cubicBezTo>
                  <a:close/>
                  <a:moveTo>
                    <a:pt x="968" y="32"/>
                  </a:moveTo>
                  <a:cubicBezTo>
                    <a:pt x="968" y="32"/>
                    <a:pt x="968" y="33"/>
                    <a:pt x="968" y="33"/>
                  </a:cubicBezTo>
                  <a:cubicBezTo>
                    <a:pt x="968" y="33"/>
                    <a:pt x="968" y="33"/>
                    <a:pt x="968" y="32"/>
                  </a:cubicBezTo>
                  <a:close/>
                  <a:moveTo>
                    <a:pt x="955" y="34"/>
                  </a:moveTo>
                  <a:cubicBezTo>
                    <a:pt x="955" y="33"/>
                    <a:pt x="955" y="33"/>
                    <a:pt x="955" y="33"/>
                  </a:cubicBezTo>
                  <a:cubicBezTo>
                    <a:pt x="955" y="33"/>
                    <a:pt x="955" y="33"/>
                    <a:pt x="955" y="34"/>
                  </a:cubicBezTo>
                  <a:close/>
                  <a:moveTo>
                    <a:pt x="968" y="33"/>
                  </a:moveTo>
                  <a:cubicBezTo>
                    <a:pt x="968" y="33"/>
                    <a:pt x="968" y="33"/>
                    <a:pt x="968" y="34"/>
                  </a:cubicBezTo>
                  <a:cubicBezTo>
                    <a:pt x="968" y="33"/>
                    <a:pt x="968" y="33"/>
                    <a:pt x="968" y="33"/>
                  </a:cubicBezTo>
                  <a:close/>
                  <a:moveTo>
                    <a:pt x="855" y="33"/>
                  </a:moveTo>
                  <a:cubicBezTo>
                    <a:pt x="855" y="34"/>
                    <a:pt x="855" y="34"/>
                    <a:pt x="856" y="34"/>
                  </a:cubicBezTo>
                  <a:cubicBezTo>
                    <a:pt x="855" y="33"/>
                    <a:pt x="855" y="33"/>
                    <a:pt x="855" y="33"/>
                  </a:cubicBezTo>
                  <a:close/>
                  <a:moveTo>
                    <a:pt x="769" y="34"/>
                  </a:moveTo>
                  <a:cubicBezTo>
                    <a:pt x="769" y="34"/>
                    <a:pt x="770" y="34"/>
                    <a:pt x="770" y="34"/>
                  </a:cubicBezTo>
                  <a:cubicBezTo>
                    <a:pt x="769" y="34"/>
                    <a:pt x="769" y="34"/>
                    <a:pt x="769" y="34"/>
                  </a:cubicBezTo>
                  <a:close/>
                  <a:moveTo>
                    <a:pt x="787" y="34"/>
                  </a:moveTo>
                  <a:cubicBezTo>
                    <a:pt x="787" y="34"/>
                    <a:pt x="787" y="34"/>
                    <a:pt x="788" y="34"/>
                  </a:cubicBezTo>
                  <a:cubicBezTo>
                    <a:pt x="787" y="34"/>
                    <a:pt x="787" y="34"/>
                    <a:pt x="787" y="34"/>
                  </a:cubicBezTo>
                  <a:close/>
                  <a:moveTo>
                    <a:pt x="856" y="34"/>
                  </a:moveTo>
                  <a:cubicBezTo>
                    <a:pt x="856" y="34"/>
                    <a:pt x="856" y="34"/>
                    <a:pt x="857" y="34"/>
                  </a:cubicBezTo>
                  <a:cubicBezTo>
                    <a:pt x="856" y="34"/>
                    <a:pt x="856" y="34"/>
                    <a:pt x="856" y="34"/>
                  </a:cubicBezTo>
                  <a:close/>
                  <a:moveTo>
                    <a:pt x="882" y="34"/>
                  </a:moveTo>
                  <a:cubicBezTo>
                    <a:pt x="882" y="34"/>
                    <a:pt x="882" y="34"/>
                    <a:pt x="882" y="34"/>
                  </a:cubicBezTo>
                  <a:cubicBezTo>
                    <a:pt x="882" y="34"/>
                    <a:pt x="882" y="34"/>
                    <a:pt x="882" y="34"/>
                  </a:cubicBezTo>
                  <a:close/>
                  <a:moveTo>
                    <a:pt x="955" y="34"/>
                  </a:moveTo>
                  <a:cubicBezTo>
                    <a:pt x="955" y="34"/>
                    <a:pt x="955" y="34"/>
                    <a:pt x="955" y="34"/>
                  </a:cubicBezTo>
                  <a:cubicBezTo>
                    <a:pt x="955" y="34"/>
                    <a:pt x="955" y="34"/>
                    <a:pt x="955" y="34"/>
                  </a:cubicBezTo>
                  <a:close/>
                  <a:moveTo>
                    <a:pt x="968" y="34"/>
                  </a:moveTo>
                  <a:cubicBezTo>
                    <a:pt x="967" y="34"/>
                    <a:pt x="967" y="34"/>
                    <a:pt x="967" y="34"/>
                  </a:cubicBezTo>
                  <a:cubicBezTo>
                    <a:pt x="968" y="34"/>
                    <a:pt x="968" y="34"/>
                    <a:pt x="968" y="34"/>
                  </a:cubicBezTo>
                  <a:close/>
                  <a:moveTo>
                    <a:pt x="1300" y="34"/>
                  </a:moveTo>
                  <a:cubicBezTo>
                    <a:pt x="1300" y="34"/>
                    <a:pt x="1301" y="34"/>
                    <a:pt x="1301" y="34"/>
                  </a:cubicBezTo>
                  <a:cubicBezTo>
                    <a:pt x="1301" y="34"/>
                    <a:pt x="1300" y="34"/>
                    <a:pt x="1300" y="34"/>
                  </a:cubicBezTo>
                  <a:close/>
                  <a:moveTo>
                    <a:pt x="1311" y="34"/>
                  </a:moveTo>
                  <a:cubicBezTo>
                    <a:pt x="1312" y="34"/>
                    <a:pt x="1312" y="34"/>
                    <a:pt x="1312" y="34"/>
                  </a:cubicBezTo>
                  <a:cubicBezTo>
                    <a:pt x="1312" y="34"/>
                    <a:pt x="1312" y="34"/>
                    <a:pt x="1311" y="34"/>
                  </a:cubicBezTo>
                  <a:close/>
                  <a:moveTo>
                    <a:pt x="768" y="34"/>
                  </a:moveTo>
                  <a:cubicBezTo>
                    <a:pt x="768" y="34"/>
                    <a:pt x="768" y="34"/>
                    <a:pt x="769" y="34"/>
                  </a:cubicBezTo>
                  <a:cubicBezTo>
                    <a:pt x="768" y="34"/>
                    <a:pt x="768" y="34"/>
                    <a:pt x="768" y="34"/>
                  </a:cubicBezTo>
                  <a:close/>
                  <a:moveTo>
                    <a:pt x="788" y="34"/>
                  </a:moveTo>
                  <a:cubicBezTo>
                    <a:pt x="788" y="34"/>
                    <a:pt x="788" y="34"/>
                    <a:pt x="789" y="34"/>
                  </a:cubicBezTo>
                  <a:cubicBezTo>
                    <a:pt x="789" y="34"/>
                    <a:pt x="788" y="34"/>
                    <a:pt x="788" y="34"/>
                  </a:cubicBezTo>
                  <a:close/>
                  <a:moveTo>
                    <a:pt x="840" y="34"/>
                  </a:moveTo>
                  <a:cubicBezTo>
                    <a:pt x="840" y="34"/>
                    <a:pt x="840" y="34"/>
                    <a:pt x="840" y="34"/>
                  </a:cubicBezTo>
                  <a:cubicBezTo>
                    <a:pt x="840" y="34"/>
                    <a:pt x="840" y="34"/>
                    <a:pt x="840" y="34"/>
                  </a:cubicBezTo>
                  <a:close/>
                  <a:moveTo>
                    <a:pt x="857" y="34"/>
                  </a:moveTo>
                  <a:cubicBezTo>
                    <a:pt x="857" y="34"/>
                    <a:pt x="857" y="34"/>
                    <a:pt x="858" y="34"/>
                  </a:cubicBezTo>
                  <a:cubicBezTo>
                    <a:pt x="857" y="34"/>
                    <a:pt x="857" y="34"/>
                    <a:pt x="857" y="34"/>
                  </a:cubicBezTo>
                  <a:close/>
                  <a:moveTo>
                    <a:pt x="881" y="34"/>
                  </a:moveTo>
                  <a:cubicBezTo>
                    <a:pt x="881" y="34"/>
                    <a:pt x="881" y="34"/>
                    <a:pt x="881" y="34"/>
                  </a:cubicBezTo>
                  <a:cubicBezTo>
                    <a:pt x="881" y="34"/>
                    <a:pt x="881" y="34"/>
                    <a:pt x="881" y="34"/>
                  </a:cubicBezTo>
                  <a:close/>
                  <a:moveTo>
                    <a:pt x="899" y="34"/>
                  </a:moveTo>
                  <a:cubicBezTo>
                    <a:pt x="900" y="34"/>
                    <a:pt x="900" y="34"/>
                    <a:pt x="900" y="34"/>
                  </a:cubicBezTo>
                  <a:cubicBezTo>
                    <a:pt x="900" y="34"/>
                    <a:pt x="900" y="34"/>
                    <a:pt x="899" y="34"/>
                  </a:cubicBezTo>
                  <a:close/>
                  <a:moveTo>
                    <a:pt x="1123" y="34"/>
                  </a:moveTo>
                  <a:cubicBezTo>
                    <a:pt x="1123" y="34"/>
                    <a:pt x="1123" y="34"/>
                    <a:pt x="1123" y="34"/>
                  </a:cubicBezTo>
                  <a:cubicBezTo>
                    <a:pt x="1123" y="34"/>
                    <a:pt x="1123" y="34"/>
                    <a:pt x="1123" y="34"/>
                  </a:cubicBezTo>
                  <a:close/>
                  <a:moveTo>
                    <a:pt x="1141" y="34"/>
                  </a:moveTo>
                  <a:cubicBezTo>
                    <a:pt x="1141" y="34"/>
                    <a:pt x="1142" y="34"/>
                    <a:pt x="1142" y="34"/>
                  </a:cubicBezTo>
                  <a:cubicBezTo>
                    <a:pt x="1142" y="34"/>
                    <a:pt x="1142" y="34"/>
                    <a:pt x="1141" y="34"/>
                  </a:cubicBezTo>
                  <a:close/>
                  <a:moveTo>
                    <a:pt x="1228" y="34"/>
                  </a:moveTo>
                  <a:cubicBezTo>
                    <a:pt x="1228" y="34"/>
                    <a:pt x="1228" y="34"/>
                    <a:pt x="1229" y="34"/>
                  </a:cubicBezTo>
                  <a:cubicBezTo>
                    <a:pt x="1228" y="34"/>
                    <a:pt x="1228" y="34"/>
                    <a:pt x="1228" y="34"/>
                  </a:cubicBezTo>
                  <a:close/>
                  <a:moveTo>
                    <a:pt x="1299" y="34"/>
                  </a:moveTo>
                  <a:cubicBezTo>
                    <a:pt x="1299" y="34"/>
                    <a:pt x="1300" y="34"/>
                    <a:pt x="1300" y="34"/>
                  </a:cubicBezTo>
                  <a:cubicBezTo>
                    <a:pt x="1300" y="34"/>
                    <a:pt x="1299" y="34"/>
                    <a:pt x="1299" y="34"/>
                  </a:cubicBezTo>
                  <a:close/>
                  <a:moveTo>
                    <a:pt x="671" y="35"/>
                  </a:moveTo>
                  <a:cubicBezTo>
                    <a:pt x="671" y="35"/>
                    <a:pt x="671" y="35"/>
                    <a:pt x="671" y="34"/>
                  </a:cubicBezTo>
                  <a:cubicBezTo>
                    <a:pt x="671" y="34"/>
                    <a:pt x="671" y="34"/>
                    <a:pt x="671" y="35"/>
                  </a:cubicBezTo>
                  <a:close/>
                  <a:moveTo>
                    <a:pt x="693" y="34"/>
                  </a:moveTo>
                  <a:cubicBezTo>
                    <a:pt x="694" y="35"/>
                    <a:pt x="694" y="35"/>
                    <a:pt x="694" y="35"/>
                  </a:cubicBezTo>
                  <a:cubicBezTo>
                    <a:pt x="694" y="34"/>
                    <a:pt x="694" y="34"/>
                    <a:pt x="693" y="34"/>
                  </a:cubicBezTo>
                  <a:close/>
                  <a:moveTo>
                    <a:pt x="767" y="35"/>
                  </a:moveTo>
                  <a:cubicBezTo>
                    <a:pt x="767" y="35"/>
                    <a:pt x="767" y="35"/>
                    <a:pt x="768" y="34"/>
                  </a:cubicBezTo>
                  <a:cubicBezTo>
                    <a:pt x="767" y="34"/>
                    <a:pt x="767" y="34"/>
                    <a:pt x="767" y="35"/>
                  </a:cubicBezTo>
                  <a:close/>
                  <a:moveTo>
                    <a:pt x="789" y="34"/>
                  </a:moveTo>
                  <a:cubicBezTo>
                    <a:pt x="789" y="35"/>
                    <a:pt x="789" y="35"/>
                    <a:pt x="790" y="35"/>
                  </a:cubicBezTo>
                  <a:cubicBezTo>
                    <a:pt x="790" y="34"/>
                    <a:pt x="789" y="34"/>
                    <a:pt x="789" y="34"/>
                  </a:cubicBezTo>
                  <a:close/>
                  <a:moveTo>
                    <a:pt x="839" y="35"/>
                  </a:moveTo>
                  <a:cubicBezTo>
                    <a:pt x="839" y="35"/>
                    <a:pt x="839" y="35"/>
                    <a:pt x="839" y="34"/>
                  </a:cubicBezTo>
                  <a:cubicBezTo>
                    <a:pt x="839" y="34"/>
                    <a:pt x="839" y="34"/>
                    <a:pt x="839" y="35"/>
                  </a:cubicBezTo>
                  <a:close/>
                  <a:moveTo>
                    <a:pt x="858" y="34"/>
                  </a:moveTo>
                  <a:cubicBezTo>
                    <a:pt x="858" y="35"/>
                    <a:pt x="858" y="35"/>
                    <a:pt x="858" y="35"/>
                  </a:cubicBezTo>
                  <a:cubicBezTo>
                    <a:pt x="858" y="34"/>
                    <a:pt x="858" y="34"/>
                    <a:pt x="858" y="34"/>
                  </a:cubicBezTo>
                  <a:close/>
                  <a:moveTo>
                    <a:pt x="880" y="35"/>
                  </a:moveTo>
                  <a:cubicBezTo>
                    <a:pt x="880" y="35"/>
                    <a:pt x="880" y="35"/>
                    <a:pt x="881" y="34"/>
                  </a:cubicBezTo>
                  <a:cubicBezTo>
                    <a:pt x="880" y="34"/>
                    <a:pt x="880" y="34"/>
                    <a:pt x="880" y="35"/>
                  </a:cubicBezTo>
                  <a:close/>
                  <a:moveTo>
                    <a:pt x="900" y="34"/>
                  </a:moveTo>
                  <a:cubicBezTo>
                    <a:pt x="901" y="35"/>
                    <a:pt x="901" y="35"/>
                    <a:pt x="901" y="35"/>
                  </a:cubicBezTo>
                  <a:cubicBezTo>
                    <a:pt x="901" y="34"/>
                    <a:pt x="901" y="34"/>
                    <a:pt x="900" y="34"/>
                  </a:cubicBezTo>
                  <a:close/>
                  <a:moveTo>
                    <a:pt x="954" y="35"/>
                  </a:moveTo>
                  <a:cubicBezTo>
                    <a:pt x="955" y="35"/>
                    <a:pt x="955" y="35"/>
                    <a:pt x="955" y="34"/>
                  </a:cubicBezTo>
                  <a:cubicBezTo>
                    <a:pt x="954" y="35"/>
                    <a:pt x="954" y="35"/>
                    <a:pt x="954" y="35"/>
                  </a:cubicBezTo>
                  <a:close/>
                  <a:moveTo>
                    <a:pt x="967" y="34"/>
                  </a:moveTo>
                  <a:cubicBezTo>
                    <a:pt x="967" y="34"/>
                    <a:pt x="967" y="35"/>
                    <a:pt x="967" y="35"/>
                  </a:cubicBezTo>
                  <a:cubicBezTo>
                    <a:pt x="967" y="35"/>
                    <a:pt x="967" y="35"/>
                    <a:pt x="967" y="34"/>
                  </a:cubicBezTo>
                  <a:close/>
                  <a:moveTo>
                    <a:pt x="1049" y="35"/>
                  </a:moveTo>
                  <a:cubicBezTo>
                    <a:pt x="1049" y="35"/>
                    <a:pt x="1050" y="35"/>
                    <a:pt x="1050" y="34"/>
                  </a:cubicBezTo>
                  <a:cubicBezTo>
                    <a:pt x="1050" y="34"/>
                    <a:pt x="1049" y="34"/>
                    <a:pt x="1049" y="35"/>
                  </a:cubicBezTo>
                  <a:close/>
                  <a:moveTo>
                    <a:pt x="1071" y="34"/>
                  </a:moveTo>
                  <a:cubicBezTo>
                    <a:pt x="1071" y="35"/>
                    <a:pt x="1071" y="35"/>
                    <a:pt x="1072" y="35"/>
                  </a:cubicBezTo>
                  <a:cubicBezTo>
                    <a:pt x="1072" y="34"/>
                    <a:pt x="1071" y="34"/>
                    <a:pt x="1071" y="34"/>
                  </a:cubicBezTo>
                  <a:close/>
                  <a:moveTo>
                    <a:pt x="1122" y="35"/>
                  </a:moveTo>
                  <a:cubicBezTo>
                    <a:pt x="1122" y="35"/>
                    <a:pt x="1122" y="35"/>
                    <a:pt x="1122" y="34"/>
                  </a:cubicBezTo>
                  <a:cubicBezTo>
                    <a:pt x="1122" y="34"/>
                    <a:pt x="1122" y="34"/>
                    <a:pt x="1122" y="35"/>
                  </a:cubicBezTo>
                  <a:close/>
                  <a:moveTo>
                    <a:pt x="1142" y="34"/>
                  </a:moveTo>
                  <a:cubicBezTo>
                    <a:pt x="1142" y="35"/>
                    <a:pt x="1142" y="35"/>
                    <a:pt x="1143" y="35"/>
                  </a:cubicBezTo>
                  <a:cubicBezTo>
                    <a:pt x="1143" y="34"/>
                    <a:pt x="1142" y="34"/>
                    <a:pt x="1142" y="34"/>
                  </a:cubicBezTo>
                  <a:close/>
                  <a:moveTo>
                    <a:pt x="1249" y="34"/>
                  </a:moveTo>
                  <a:cubicBezTo>
                    <a:pt x="1249" y="35"/>
                    <a:pt x="1249" y="35"/>
                    <a:pt x="1250" y="35"/>
                  </a:cubicBezTo>
                  <a:cubicBezTo>
                    <a:pt x="1249" y="34"/>
                    <a:pt x="1249" y="34"/>
                    <a:pt x="1249" y="34"/>
                  </a:cubicBezTo>
                  <a:close/>
                  <a:moveTo>
                    <a:pt x="1298" y="35"/>
                  </a:moveTo>
                  <a:cubicBezTo>
                    <a:pt x="1299" y="35"/>
                    <a:pt x="1299" y="35"/>
                    <a:pt x="1299" y="34"/>
                  </a:cubicBezTo>
                  <a:cubicBezTo>
                    <a:pt x="1299" y="34"/>
                    <a:pt x="1299" y="34"/>
                    <a:pt x="1298" y="35"/>
                  </a:cubicBezTo>
                  <a:close/>
                  <a:moveTo>
                    <a:pt x="644" y="35"/>
                  </a:moveTo>
                  <a:cubicBezTo>
                    <a:pt x="644" y="35"/>
                    <a:pt x="644" y="35"/>
                    <a:pt x="644" y="35"/>
                  </a:cubicBezTo>
                  <a:cubicBezTo>
                    <a:pt x="644" y="35"/>
                    <a:pt x="644" y="35"/>
                    <a:pt x="644" y="35"/>
                  </a:cubicBezTo>
                  <a:close/>
                  <a:moveTo>
                    <a:pt x="656" y="35"/>
                  </a:moveTo>
                  <a:cubicBezTo>
                    <a:pt x="655" y="35"/>
                    <a:pt x="655" y="35"/>
                    <a:pt x="655" y="35"/>
                  </a:cubicBezTo>
                  <a:cubicBezTo>
                    <a:pt x="656" y="35"/>
                    <a:pt x="656" y="35"/>
                    <a:pt x="656" y="35"/>
                  </a:cubicBezTo>
                  <a:close/>
                  <a:moveTo>
                    <a:pt x="670" y="35"/>
                  </a:moveTo>
                  <a:cubicBezTo>
                    <a:pt x="670" y="35"/>
                    <a:pt x="671" y="35"/>
                    <a:pt x="671" y="35"/>
                  </a:cubicBezTo>
                  <a:cubicBezTo>
                    <a:pt x="670" y="35"/>
                    <a:pt x="670" y="35"/>
                    <a:pt x="670" y="35"/>
                  </a:cubicBezTo>
                  <a:close/>
                  <a:moveTo>
                    <a:pt x="694" y="35"/>
                  </a:moveTo>
                  <a:cubicBezTo>
                    <a:pt x="695" y="35"/>
                    <a:pt x="695" y="35"/>
                    <a:pt x="695" y="35"/>
                  </a:cubicBezTo>
                  <a:cubicBezTo>
                    <a:pt x="695" y="35"/>
                    <a:pt x="695" y="35"/>
                    <a:pt x="694" y="35"/>
                  </a:cubicBezTo>
                  <a:close/>
                  <a:moveTo>
                    <a:pt x="766" y="35"/>
                  </a:moveTo>
                  <a:cubicBezTo>
                    <a:pt x="766" y="35"/>
                    <a:pt x="767" y="35"/>
                    <a:pt x="767" y="35"/>
                  </a:cubicBezTo>
                  <a:cubicBezTo>
                    <a:pt x="767" y="35"/>
                    <a:pt x="766" y="35"/>
                    <a:pt x="766" y="35"/>
                  </a:cubicBezTo>
                  <a:close/>
                  <a:moveTo>
                    <a:pt x="790" y="35"/>
                  </a:moveTo>
                  <a:cubicBezTo>
                    <a:pt x="790" y="35"/>
                    <a:pt x="790" y="35"/>
                    <a:pt x="790" y="35"/>
                  </a:cubicBezTo>
                  <a:cubicBezTo>
                    <a:pt x="790" y="35"/>
                    <a:pt x="790" y="35"/>
                    <a:pt x="790" y="35"/>
                  </a:cubicBezTo>
                  <a:close/>
                  <a:moveTo>
                    <a:pt x="838" y="35"/>
                  </a:moveTo>
                  <a:cubicBezTo>
                    <a:pt x="838" y="35"/>
                    <a:pt x="838" y="35"/>
                    <a:pt x="839" y="35"/>
                  </a:cubicBezTo>
                  <a:cubicBezTo>
                    <a:pt x="838" y="35"/>
                    <a:pt x="838" y="35"/>
                    <a:pt x="838" y="35"/>
                  </a:cubicBezTo>
                  <a:close/>
                  <a:moveTo>
                    <a:pt x="858" y="35"/>
                  </a:moveTo>
                  <a:cubicBezTo>
                    <a:pt x="858" y="35"/>
                    <a:pt x="859" y="35"/>
                    <a:pt x="859" y="35"/>
                  </a:cubicBezTo>
                  <a:cubicBezTo>
                    <a:pt x="859" y="35"/>
                    <a:pt x="859" y="35"/>
                    <a:pt x="858" y="35"/>
                  </a:cubicBezTo>
                  <a:close/>
                  <a:moveTo>
                    <a:pt x="879" y="35"/>
                  </a:moveTo>
                  <a:cubicBezTo>
                    <a:pt x="879" y="35"/>
                    <a:pt x="880" y="35"/>
                    <a:pt x="880" y="35"/>
                  </a:cubicBezTo>
                  <a:cubicBezTo>
                    <a:pt x="879" y="35"/>
                    <a:pt x="879" y="35"/>
                    <a:pt x="879" y="35"/>
                  </a:cubicBezTo>
                  <a:close/>
                  <a:moveTo>
                    <a:pt x="901" y="35"/>
                  </a:moveTo>
                  <a:cubicBezTo>
                    <a:pt x="901" y="35"/>
                    <a:pt x="902" y="35"/>
                    <a:pt x="902" y="35"/>
                  </a:cubicBezTo>
                  <a:cubicBezTo>
                    <a:pt x="902" y="35"/>
                    <a:pt x="901" y="35"/>
                    <a:pt x="901" y="35"/>
                  </a:cubicBezTo>
                  <a:close/>
                  <a:moveTo>
                    <a:pt x="1048" y="35"/>
                  </a:moveTo>
                  <a:cubicBezTo>
                    <a:pt x="1048" y="35"/>
                    <a:pt x="1049" y="35"/>
                    <a:pt x="1049" y="35"/>
                  </a:cubicBezTo>
                  <a:cubicBezTo>
                    <a:pt x="1049" y="35"/>
                    <a:pt x="1048" y="35"/>
                    <a:pt x="1048" y="35"/>
                  </a:cubicBezTo>
                  <a:close/>
                  <a:moveTo>
                    <a:pt x="1072" y="35"/>
                  </a:moveTo>
                  <a:cubicBezTo>
                    <a:pt x="1072" y="35"/>
                    <a:pt x="1072" y="35"/>
                    <a:pt x="1073" y="35"/>
                  </a:cubicBezTo>
                  <a:cubicBezTo>
                    <a:pt x="1073" y="35"/>
                    <a:pt x="1072" y="35"/>
                    <a:pt x="1072" y="35"/>
                  </a:cubicBezTo>
                  <a:close/>
                  <a:moveTo>
                    <a:pt x="1121" y="35"/>
                  </a:moveTo>
                  <a:cubicBezTo>
                    <a:pt x="1121" y="35"/>
                    <a:pt x="1121" y="35"/>
                    <a:pt x="1122" y="35"/>
                  </a:cubicBezTo>
                  <a:cubicBezTo>
                    <a:pt x="1121" y="35"/>
                    <a:pt x="1121" y="35"/>
                    <a:pt x="1121" y="35"/>
                  </a:cubicBezTo>
                  <a:close/>
                  <a:moveTo>
                    <a:pt x="1226" y="35"/>
                  </a:moveTo>
                  <a:cubicBezTo>
                    <a:pt x="1226" y="35"/>
                    <a:pt x="1227" y="35"/>
                    <a:pt x="1227" y="35"/>
                  </a:cubicBezTo>
                  <a:cubicBezTo>
                    <a:pt x="1226" y="35"/>
                    <a:pt x="1226" y="35"/>
                    <a:pt x="1226" y="35"/>
                  </a:cubicBezTo>
                  <a:close/>
                  <a:moveTo>
                    <a:pt x="1250" y="35"/>
                  </a:moveTo>
                  <a:cubicBezTo>
                    <a:pt x="1250" y="35"/>
                    <a:pt x="1250" y="35"/>
                    <a:pt x="1250" y="35"/>
                  </a:cubicBezTo>
                  <a:cubicBezTo>
                    <a:pt x="1250" y="35"/>
                    <a:pt x="1250" y="35"/>
                    <a:pt x="1250" y="35"/>
                  </a:cubicBezTo>
                  <a:close/>
                  <a:moveTo>
                    <a:pt x="1298" y="35"/>
                  </a:moveTo>
                  <a:cubicBezTo>
                    <a:pt x="1298" y="35"/>
                    <a:pt x="1298" y="35"/>
                    <a:pt x="1298" y="35"/>
                  </a:cubicBezTo>
                  <a:cubicBezTo>
                    <a:pt x="1298" y="35"/>
                    <a:pt x="1298" y="35"/>
                    <a:pt x="1298" y="35"/>
                  </a:cubicBezTo>
                  <a:close/>
                  <a:moveTo>
                    <a:pt x="605" y="35"/>
                  </a:moveTo>
                  <a:cubicBezTo>
                    <a:pt x="605" y="35"/>
                    <a:pt x="605" y="36"/>
                    <a:pt x="605" y="36"/>
                  </a:cubicBezTo>
                  <a:cubicBezTo>
                    <a:pt x="605" y="35"/>
                    <a:pt x="605" y="35"/>
                    <a:pt x="605" y="35"/>
                  </a:cubicBezTo>
                  <a:close/>
                  <a:moveTo>
                    <a:pt x="695" y="35"/>
                  </a:moveTo>
                  <a:cubicBezTo>
                    <a:pt x="695" y="35"/>
                    <a:pt x="696" y="35"/>
                    <a:pt x="696" y="35"/>
                  </a:cubicBezTo>
                  <a:cubicBezTo>
                    <a:pt x="696" y="35"/>
                    <a:pt x="695" y="35"/>
                    <a:pt x="695" y="35"/>
                  </a:cubicBezTo>
                  <a:close/>
                  <a:moveTo>
                    <a:pt x="790" y="35"/>
                  </a:moveTo>
                  <a:cubicBezTo>
                    <a:pt x="791" y="35"/>
                    <a:pt x="791" y="35"/>
                    <a:pt x="791" y="35"/>
                  </a:cubicBezTo>
                  <a:cubicBezTo>
                    <a:pt x="791" y="35"/>
                    <a:pt x="791" y="35"/>
                    <a:pt x="790" y="35"/>
                  </a:cubicBezTo>
                  <a:close/>
                  <a:moveTo>
                    <a:pt x="837" y="35"/>
                  </a:moveTo>
                  <a:cubicBezTo>
                    <a:pt x="837" y="35"/>
                    <a:pt x="838" y="35"/>
                    <a:pt x="838" y="35"/>
                  </a:cubicBezTo>
                  <a:cubicBezTo>
                    <a:pt x="838" y="35"/>
                    <a:pt x="837" y="35"/>
                    <a:pt x="837" y="35"/>
                  </a:cubicBezTo>
                  <a:close/>
                  <a:moveTo>
                    <a:pt x="753" y="47"/>
                  </a:moveTo>
                  <a:cubicBezTo>
                    <a:pt x="753" y="46"/>
                    <a:pt x="753" y="46"/>
                    <a:pt x="753" y="46"/>
                  </a:cubicBezTo>
                  <a:cubicBezTo>
                    <a:pt x="753" y="46"/>
                    <a:pt x="753" y="46"/>
                    <a:pt x="753" y="47"/>
                  </a:cubicBezTo>
                  <a:close/>
                  <a:moveTo>
                    <a:pt x="638" y="52"/>
                  </a:moveTo>
                  <a:cubicBezTo>
                    <a:pt x="638" y="51"/>
                    <a:pt x="638" y="51"/>
                    <a:pt x="638" y="51"/>
                  </a:cubicBezTo>
                  <a:cubicBezTo>
                    <a:pt x="638" y="51"/>
                    <a:pt x="638" y="51"/>
                    <a:pt x="638" y="52"/>
                  </a:cubicBezTo>
                  <a:close/>
                  <a:moveTo>
                    <a:pt x="967" y="35"/>
                  </a:moveTo>
                  <a:cubicBezTo>
                    <a:pt x="967" y="35"/>
                    <a:pt x="967" y="35"/>
                    <a:pt x="967" y="36"/>
                  </a:cubicBezTo>
                  <a:cubicBezTo>
                    <a:pt x="967" y="36"/>
                    <a:pt x="967" y="35"/>
                    <a:pt x="967" y="35"/>
                  </a:cubicBezTo>
                  <a:close/>
                  <a:moveTo>
                    <a:pt x="1047" y="35"/>
                  </a:moveTo>
                  <a:cubicBezTo>
                    <a:pt x="1048" y="35"/>
                    <a:pt x="1048" y="35"/>
                    <a:pt x="1048" y="35"/>
                  </a:cubicBezTo>
                  <a:cubicBezTo>
                    <a:pt x="1048" y="35"/>
                    <a:pt x="1048" y="35"/>
                    <a:pt x="1047" y="35"/>
                  </a:cubicBezTo>
                  <a:close/>
                  <a:moveTo>
                    <a:pt x="1073" y="35"/>
                  </a:moveTo>
                  <a:cubicBezTo>
                    <a:pt x="1073" y="35"/>
                    <a:pt x="1073" y="35"/>
                    <a:pt x="1073" y="35"/>
                  </a:cubicBezTo>
                  <a:cubicBezTo>
                    <a:pt x="1073" y="35"/>
                    <a:pt x="1073" y="35"/>
                    <a:pt x="1073" y="35"/>
                  </a:cubicBezTo>
                  <a:close/>
                  <a:moveTo>
                    <a:pt x="1120" y="35"/>
                  </a:moveTo>
                  <a:cubicBezTo>
                    <a:pt x="1120" y="35"/>
                    <a:pt x="1121" y="35"/>
                    <a:pt x="1121" y="35"/>
                  </a:cubicBezTo>
                  <a:cubicBezTo>
                    <a:pt x="1121" y="35"/>
                    <a:pt x="1120" y="35"/>
                    <a:pt x="1120" y="35"/>
                  </a:cubicBezTo>
                  <a:close/>
                  <a:moveTo>
                    <a:pt x="1225" y="35"/>
                  </a:moveTo>
                  <a:cubicBezTo>
                    <a:pt x="1226" y="35"/>
                    <a:pt x="1226" y="35"/>
                    <a:pt x="1226" y="35"/>
                  </a:cubicBezTo>
                  <a:cubicBezTo>
                    <a:pt x="1226" y="35"/>
                    <a:pt x="1225" y="35"/>
                    <a:pt x="1225" y="35"/>
                  </a:cubicBezTo>
                  <a:close/>
                  <a:moveTo>
                    <a:pt x="1251" y="35"/>
                  </a:moveTo>
                  <a:cubicBezTo>
                    <a:pt x="1251" y="35"/>
                    <a:pt x="1251" y="35"/>
                    <a:pt x="1251" y="35"/>
                  </a:cubicBezTo>
                  <a:cubicBezTo>
                    <a:pt x="1251" y="35"/>
                    <a:pt x="1251" y="35"/>
                    <a:pt x="1251" y="35"/>
                  </a:cubicBezTo>
                  <a:close/>
                  <a:moveTo>
                    <a:pt x="549" y="35"/>
                  </a:moveTo>
                  <a:cubicBezTo>
                    <a:pt x="549" y="36"/>
                    <a:pt x="549" y="36"/>
                    <a:pt x="550" y="36"/>
                  </a:cubicBezTo>
                  <a:cubicBezTo>
                    <a:pt x="550" y="36"/>
                    <a:pt x="550" y="36"/>
                    <a:pt x="549" y="35"/>
                  </a:cubicBezTo>
                  <a:close/>
                  <a:moveTo>
                    <a:pt x="593" y="36"/>
                  </a:moveTo>
                  <a:cubicBezTo>
                    <a:pt x="593" y="36"/>
                    <a:pt x="593" y="35"/>
                    <a:pt x="592" y="35"/>
                  </a:cubicBezTo>
                  <a:cubicBezTo>
                    <a:pt x="592" y="36"/>
                    <a:pt x="592" y="36"/>
                    <a:pt x="593" y="36"/>
                  </a:cubicBezTo>
                  <a:close/>
                  <a:moveTo>
                    <a:pt x="655" y="35"/>
                  </a:moveTo>
                  <a:cubicBezTo>
                    <a:pt x="655" y="36"/>
                    <a:pt x="655" y="36"/>
                    <a:pt x="655" y="36"/>
                  </a:cubicBezTo>
                  <a:cubicBezTo>
                    <a:pt x="655" y="36"/>
                    <a:pt x="655" y="36"/>
                    <a:pt x="655" y="35"/>
                  </a:cubicBezTo>
                  <a:close/>
                  <a:moveTo>
                    <a:pt x="831" y="51"/>
                  </a:moveTo>
                  <a:cubicBezTo>
                    <a:pt x="831" y="51"/>
                    <a:pt x="830" y="51"/>
                    <a:pt x="830" y="51"/>
                  </a:cubicBezTo>
                  <a:cubicBezTo>
                    <a:pt x="831" y="51"/>
                    <a:pt x="831" y="51"/>
                    <a:pt x="831" y="51"/>
                  </a:cubicBezTo>
                  <a:close/>
                  <a:moveTo>
                    <a:pt x="696" y="35"/>
                  </a:moveTo>
                  <a:cubicBezTo>
                    <a:pt x="696" y="36"/>
                    <a:pt x="696" y="36"/>
                    <a:pt x="696" y="36"/>
                  </a:cubicBezTo>
                  <a:cubicBezTo>
                    <a:pt x="696" y="35"/>
                    <a:pt x="696" y="35"/>
                    <a:pt x="696" y="35"/>
                  </a:cubicBezTo>
                  <a:close/>
                  <a:moveTo>
                    <a:pt x="764" y="36"/>
                  </a:moveTo>
                  <a:cubicBezTo>
                    <a:pt x="765" y="36"/>
                    <a:pt x="765" y="36"/>
                    <a:pt x="765" y="35"/>
                  </a:cubicBezTo>
                  <a:cubicBezTo>
                    <a:pt x="765" y="35"/>
                    <a:pt x="765" y="35"/>
                    <a:pt x="764" y="36"/>
                  </a:cubicBezTo>
                  <a:close/>
                  <a:moveTo>
                    <a:pt x="791" y="35"/>
                  </a:moveTo>
                  <a:cubicBezTo>
                    <a:pt x="791" y="36"/>
                    <a:pt x="792" y="36"/>
                    <a:pt x="792" y="36"/>
                  </a:cubicBezTo>
                  <a:cubicBezTo>
                    <a:pt x="792" y="35"/>
                    <a:pt x="791" y="35"/>
                    <a:pt x="791" y="35"/>
                  </a:cubicBezTo>
                  <a:close/>
                  <a:moveTo>
                    <a:pt x="1084" y="46"/>
                  </a:moveTo>
                  <a:cubicBezTo>
                    <a:pt x="1084" y="46"/>
                    <a:pt x="1084" y="46"/>
                    <a:pt x="1084" y="47"/>
                  </a:cubicBezTo>
                  <a:cubicBezTo>
                    <a:pt x="1084" y="46"/>
                    <a:pt x="1084" y="46"/>
                    <a:pt x="1084" y="46"/>
                  </a:cubicBezTo>
                  <a:close/>
                  <a:moveTo>
                    <a:pt x="859" y="35"/>
                  </a:moveTo>
                  <a:cubicBezTo>
                    <a:pt x="860" y="36"/>
                    <a:pt x="860" y="36"/>
                    <a:pt x="860" y="36"/>
                  </a:cubicBezTo>
                  <a:cubicBezTo>
                    <a:pt x="860" y="35"/>
                    <a:pt x="860" y="35"/>
                    <a:pt x="859" y="35"/>
                  </a:cubicBezTo>
                  <a:close/>
                  <a:moveTo>
                    <a:pt x="1032" y="51"/>
                  </a:moveTo>
                  <a:cubicBezTo>
                    <a:pt x="1033" y="51"/>
                    <a:pt x="1033" y="51"/>
                    <a:pt x="1033" y="51"/>
                  </a:cubicBezTo>
                  <a:cubicBezTo>
                    <a:pt x="1032" y="51"/>
                    <a:pt x="1032" y="51"/>
                    <a:pt x="1032" y="51"/>
                  </a:cubicBezTo>
                  <a:close/>
                  <a:moveTo>
                    <a:pt x="954" y="36"/>
                  </a:moveTo>
                  <a:cubicBezTo>
                    <a:pt x="954" y="36"/>
                    <a:pt x="954" y="36"/>
                    <a:pt x="954" y="35"/>
                  </a:cubicBezTo>
                  <a:cubicBezTo>
                    <a:pt x="954" y="36"/>
                    <a:pt x="954" y="36"/>
                    <a:pt x="954" y="36"/>
                  </a:cubicBezTo>
                  <a:close/>
                  <a:moveTo>
                    <a:pt x="1047" y="36"/>
                  </a:moveTo>
                  <a:cubicBezTo>
                    <a:pt x="1047" y="36"/>
                    <a:pt x="1047" y="36"/>
                    <a:pt x="1047" y="35"/>
                  </a:cubicBezTo>
                  <a:cubicBezTo>
                    <a:pt x="1047" y="35"/>
                    <a:pt x="1047" y="35"/>
                    <a:pt x="1047" y="36"/>
                  </a:cubicBezTo>
                  <a:close/>
                  <a:moveTo>
                    <a:pt x="1073" y="35"/>
                  </a:moveTo>
                  <a:cubicBezTo>
                    <a:pt x="1074" y="36"/>
                    <a:pt x="1074" y="36"/>
                    <a:pt x="1074" y="36"/>
                  </a:cubicBezTo>
                  <a:cubicBezTo>
                    <a:pt x="1074" y="35"/>
                    <a:pt x="1074" y="35"/>
                    <a:pt x="1073" y="35"/>
                  </a:cubicBezTo>
                  <a:close/>
                  <a:moveTo>
                    <a:pt x="1119" y="36"/>
                  </a:moveTo>
                  <a:cubicBezTo>
                    <a:pt x="1120" y="36"/>
                    <a:pt x="1120" y="36"/>
                    <a:pt x="1120" y="35"/>
                  </a:cubicBezTo>
                  <a:cubicBezTo>
                    <a:pt x="1120" y="35"/>
                    <a:pt x="1120" y="35"/>
                    <a:pt x="1119" y="36"/>
                  </a:cubicBezTo>
                  <a:close/>
                  <a:moveTo>
                    <a:pt x="1144" y="35"/>
                  </a:moveTo>
                  <a:cubicBezTo>
                    <a:pt x="1144" y="36"/>
                    <a:pt x="1145" y="36"/>
                    <a:pt x="1145" y="36"/>
                  </a:cubicBezTo>
                  <a:cubicBezTo>
                    <a:pt x="1145" y="35"/>
                    <a:pt x="1144" y="35"/>
                    <a:pt x="1144" y="35"/>
                  </a:cubicBezTo>
                  <a:close/>
                  <a:moveTo>
                    <a:pt x="1225" y="36"/>
                  </a:moveTo>
                  <a:cubicBezTo>
                    <a:pt x="1225" y="36"/>
                    <a:pt x="1225" y="36"/>
                    <a:pt x="1225" y="35"/>
                  </a:cubicBezTo>
                  <a:cubicBezTo>
                    <a:pt x="1225" y="35"/>
                    <a:pt x="1225" y="35"/>
                    <a:pt x="1225" y="36"/>
                  </a:cubicBezTo>
                  <a:close/>
                  <a:moveTo>
                    <a:pt x="1251" y="35"/>
                  </a:moveTo>
                  <a:cubicBezTo>
                    <a:pt x="1251" y="36"/>
                    <a:pt x="1252" y="36"/>
                    <a:pt x="1252" y="36"/>
                  </a:cubicBezTo>
                  <a:cubicBezTo>
                    <a:pt x="1252" y="35"/>
                    <a:pt x="1252" y="35"/>
                    <a:pt x="1251" y="35"/>
                  </a:cubicBezTo>
                  <a:close/>
                  <a:moveTo>
                    <a:pt x="1297" y="36"/>
                  </a:moveTo>
                  <a:cubicBezTo>
                    <a:pt x="1297" y="36"/>
                    <a:pt x="1297" y="36"/>
                    <a:pt x="1297" y="35"/>
                  </a:cubicBezTo>
                  <a:cubicBezTo>
                    <a:pt x="1297" y="35"/>
                    <a:pt x="1297" y="35"/>
                    <a:pt x="1297" y="36"/>
                  </a:cubicBezTo>
                  <a:close/>
                  <a:moveTo>
                    <a:pt x="668" y="36"/>
                  </a:moveTo>
                  <a:cubicBezTo>
                    <a:pt x="668" y="36"/>
                    <a:pt x="668" y="36"/>
                    <a:pt x="669" y="36"/>
                  </a:cubicBezTo>
                  <a:cubicBezTo>
                    <a:pt x="668" y="36"/>
                    <a:pt x="668" y="36"/>
                    <a:pt x="668" y="36"/>
                  </a:cubicBezTo>
                  <a:close/>
                  <a:moveTo>
                    <a:pt x="1296" y="46"/>
                  </a:moveTo>
                  <a:cubicBezTo>
                    <a:pt x="1296" y="46"/>
                    <a:pt x="1296" y="46"/>
                    <a:pt x="1296" y="46"/>
                  </a:cubicBezTo>
                  <a:cubicBezTo>
                    <a:pt x="1296" y="46"/>
                    <a:pt x="1296" y="46"/>
                    <a:pt x="1296" y="46"/>
                  </a:cubicBezTo>
                  <a:close/>
                  <a:moveTo>
                    <a:pt x="792" y="36"/>
                  </a:moveTo>
                  <a:cubicBezTo>
                    <a:pt x="792" y="36"/>
                    <a:pt x="792" y="36"/>
                    <a:pt x="793" y="36"/>
                  </a:cubicBezTo>
                  <a:cubicBezTo>
                    <a:pt x="792" y="36"/>
                    <a:pt x="792" y="36"/>
                    <a:pt x="792" y="36"/>
                  </a:cubicBezTo>
                  <a:close/>
                  <a:moveTo>
                    <a:pt x="836" y="36"/>
                  </a:moveTo>
                  <a:cubicBezTo>
                    <a:pt x="836" y="36"/>
                    <a:pt x="837" y="36"/>
                    <a:pt x="837" y="36"/>
                  </a:cubicBezTo>
                  <a:cubicBezTo>
                    <a:pt x="836" y="36"/>
                    <a:pt x="836" y="36"/>
                    <a:pt x="836" y="36"/>
                  </a:cubicBezTo>
                  <a:close/>
                  <a:moveTo>
                    <a:pt x="860" y="36"/>
                  </a:moveTo>
                  <a:cubicBezTo>
                    <a:pt x="860" y="36"/>
                    <a:pt x="860" y="36"/>
                    <a:pt x="861" y="36"/>
                  </a:cubicBezTo>
                  <a:cubicBezTo>
                    <a:pt x="861" y="36"/>
                    <a:pt x="860" y="36"/>
                    <a:pt x="860" y="36"/>
                  </a:cubicBezTo>
                  <a:close/>
                  <a:moveTo>
                    <a:pt x="877" y="36"/>
                  </a:moveTo>
                  <a:cubicBezTo>
                    <a:pt x="877" y="36"/>
                    <a:pt x="878" y="36"/>
                    <a:pt x="878" y="36"/>
                  </a:cubicBezTo>
                  <a:cubicBezTo>
                    <a:pt x="878" y="36"/>
                    <a:pt x="877" y="36"/>
                    <a:pt x="877" y="36"/>
                  </a:cubicBezTo>
                  <a:close/>
                  <a:moveTo>
                    <a:pt x="903" y="36"/>
                  </a:moveTo>
                  <a:cubicBezTo>
                    <a:pt x="903" y="36"/>
                    <a:pt x="903" y="36"/>
                    <a:pt x="904" y="36"/>
                  </a:cubicBezTo>
                  <a:cubicBezTo>
                    <a:pt x="903" y="36"/>
                    <a:pt x="903" y="36"/>
                    <a:pt x="903" y="36"/>
                  </a:cubicBezTo>
                  <a:close/>
                  <a:moveTo>
                    <a:pt x="967" y="36"/>
                  </a:moveTo>
                  <a:cubicBezTo>
                    <a:pt x="966" y="36"/>
                    <a:pt x="966" y="36"/>
                    <a:pt x="966" y="36"/>
                  </a:cubicBezTo>
                  <a:cubicBezTo>
                    <a:pt x="967" y="36"/>
                    <a:pt x="967" y="36"/>
                    <a:pt x="967" y="36"/>
                  </a:cubicBezTo>
                  <a:close/>
                  <a:moveTo>
                    <a:pt x="1046" y="36"/>
                  </a:moveTo>
                  <a:cubicBezTo>
                    <a:pt x="1046" y="36"/>
                    <a:pt x="1047" y="36"/>
                    <a:pt x="1047" y="36"/>
                  </a:cubicBezTo>
                  <a:cubicBezTo>
                    <a:pt x="1046" y="36"/>
                    <a:pt x="1046" y="36"/>
                    <a:pt x="1046" y="36"/>
                  </a:cubicBezTo>
                  <a:close/>
                  <a:moveTo>
                    <a:pt x="1142" y="51"/>
                  </a:moveTo>
                  <a:cubicBezTo>
                    <a:pt x="1142" y="51"/>
                    <a:pt x="1142" y="51"/>
                    <a:pt x="1142" y="51"/>
                  </a:cubicBezTo>
                  <a:cubicBezTo>
                    <a:pt x="1142" y="51"/>
                    <a:pt x="1142" y="51"/>
                    <a:pt x="1142" y="51"/>
                  </a:cubicBezTo>
                  <a:close/>
                  <a:moveTo>
                    <a:pt x="1119" y="36"/>
                  </a:moveTo>
                  <a:cubicBezTo>
                    <a:pt x="1119" y="36"/>
                    <a:pt x="1119" y="36"/>
                    <a:pt x="1119" y="36"/>
                  </a:cubicBezTo>
                  <a:cubicBezTo>
                    <a:pt x="1119" y="36"/>
                    <a:pt x="1119" y="36"/>
                    <a:pt x="1119" y="36"/>
                  </a:cubicBezTo>
                  <a:close/>
                  <a:moveTo>
                    <a:pt x="1566" y="47"/>
                  </a:moveTo>
                  <a:cubicBezTo>
                    <a:pt x="1567" y="46"/>
                    <a:pt x="1567" y="46"/>
                    <a:pt x="1567" y="46"/>
                  </a:cubicBezTo>
                  <a:cubicBezTo>
                    <a:pt x="1566" y="46"/>
                    <a:pt x="1566" y="46"/>
                    <a:pt x="1566" y="47"/>
                  </a:cubicBezTo>
                  <a:close/>
                  <a:moveTo>
                    <a:pt x="1224" y="36"/>
                  </a:moveTo>
                  <a:cubicBezTo>
                    <a:pt x="1224" y="36"/>
                    <a:pt x="1224" y="36"/>
                    <a:pt x="1225" y="36"/>
                  </a:cubicBezTo>
                  <a:cubicBezTo>
                    <a:pt x="1224" y="36"/>
                    <a:pt x="1224" y="36"/>
                    <a:pt x="1224" y="36"/>
                  </a:cubicBezTo>
                  <a:close/>
                  <a:moveTo>
                    <a:pt x="1735" y="47"/>
                  </a:moveTo>
                  <a:cubicBezTo>
                    <a:pt x="1735" y="46"/>
                    <a:pt x="1735" y="46"/>
                    <a:pt x="1735" y="46"/>
                  </a:cubicBezTo>
                  <a:cubicBezTo>
                    <a:pt x="1735" y="46"/>
                    <a:pt x="1735" y="46"/>
                    <a:pt x="1735" y="47"/>
                  </a:cubicBezTo>
                  <a:close/>
                  <a:moveTo>
                    <a:pt x="593" y="37"/>
                  </a:moveTo>
                  <a:cubicBezTo>
                    <a:pt x="593" y="36"/>
                    <a:pt x="593" y="36"/>
                    <a:pt x="593" y="36"/>
                  </a:cubicBezTo>
                  <a:cubicBezTo>
                    <a:pt x="593" y="36"/>
                    <a:pt x="593" y="37"/>
                    <a:pt x="593" y="37"/>
                  </a:cubicBezTo>
                  <a:close/>
                  <a:moveTo>
                    <a:pt x="667" y="37"/>
                  </a:moveTo>
                  <a:cubicBezTo>
                    <a:pt x="668" y="36"/>
                    <a:pt x="668" y="36"/>
                    <a:pt x="668" y="36"/>
                  </a:cubicBezTo>
                  <a:cubicBezTo>
                    <a:pt x="668" y="36"/>
                    <a:pt x="667" y="36"/>
                    <a:pt x="667" y="37"/>
                  </a:cubicBezTo>
                  <a:close/>
                  <a:moveTo>
                    <a:pt x="560" y="46"/>
                  </a:moveTo>
                  <a:cubicBezTo>
                    <a:pt x="560" y="46"/>
                    <a:pt x="560" y="47"/>
                    <a:pt x="560" y="47"/>
                  </a:cubicBezTo>
                  <a:cubicBezTo>
                    <a:pt x="560" y="46"/>
                    <a:pt x="560" y="46"/>
                    <a:pt x="560" y="46"/>
                  </a:cubicBezTo>
                  <a:close/>
                  <a:moveTo>
                    <a:pt x="793" y="36"/>
                  </a:moveTo>
                  <a:cubicBezTo>
                    <a:pt x="793" y="36"/>
                    <a:pt x="793" y="36"/>
                    <a:pt x="793" y="37"/>
                  </a:cubicBezTo>
                  <a:cubicBezTo>
                    <a:pt x="793" y="36"/>
                    <a:pt x="793" y="36"/>
                    <a:pt x="793" y="36"/>
                  </a:cubicBezTo>
                  <a:close/>
                  <a:moveTo>
                    <a:pt x="1210" y="51"/>
                  </a:moveTo>
                  <a:cubicBezTo>
                    <a:pt x="1211" y="51"/>
                    <a:pt x="1211" y="51"/>
                    <a:pt x="1211" y="51"/>
                  </a:cubicBezTo>
                  <a:cubicBezTo>
                    <a:pt x="1210" y="51"/>
                    <a:pt x="1210" y="51"/>
                    <a:pt x="1210" y="51"/>
                  </a:cubicBezTo>
                  <a:close/>
                  <a:moveTo>
                    <a:pt x="1045" y="36"/>
                  </a:moveTo>
                  <a:cubicBezTo>
                    <a:pt x="1046" y="36"/>
                    <a:pt x="1046" y="36"/>
                    <a:pt x="1046" y="36"/>
                  </a:cubicBezTo>
                  <a:cubicBezTo>
                    <a:pt x="1046" y="36"/>
                    <a:pt x="1045" y="36"/>
                    <a:pt x="1045" y="36"/>
                  </a:cubicBezTo>
                  <a:close/>
                  <a:moveTo>
                    <a:pt x="696" y="47"/>
                  </a:moveTo>
                  <a:cubicBezTo>
                    <a:pt x="696" y="46"/>
                    <a:pt x="696" y="46"/>
                    <a:pt x="695" y="46"/>
                  </a:cubicBezTo>
                  <a:cubicBezTo>
                    <a:pt x="696" y="46"/>
                    <a:pt x="696" y="47"/>
                    <a:pt x="696" y="47"/>
                  </a:cubicBezTo>
                  <a:close/>
                  <a:moveTo>
                    <a:pt x="802" y="46"/>
                  </a:moveTo>
                  <a:cubicBezTo>
                    <a:pt x="802" y="46"/>
                    <a:pt x="802" y="47"/>
                    <a:pt x="802" y="47"/>
                  </a:cubicBezTo>
                  <a:cubicBezTo>
                    <a:pt x="802" y="47"/>
                    <a:pt x="802" y="46"/>
                    <a:pt x="802" y="46"/>
                  </a:cubicBezTo>
                  <a:close/>
                  <a:moveTo>
                    <a:pt x="1145" y="36"/>
                  </a:moveTo>
                  <a:cubicBezTo>
                    <a:pt x="1145" y="36"/>
                    <a:pt x="1146" y="36"/>
                    <a:pt x="1146" y="36"/>
                  </a:cubicBezTo>
                  <a:cubicBezTo>
                    <a:pt x="1146" y="36"/>
                    <a:pt x="1146" y="36"/>
                    <a:pt x="1145" y="36"/>
                  </a:cubicBezTo>
                  <a:close/>
                  <a:moveTo>
                    <a:pt x="1223" y="36"/>
                  </a:moveTo>
                  <a:cubicBezTo>
                    <a:pt x="1223" y="36"/>
                    <a:pt x="1224" y="36"/>
                    <a:pt x="1224" y="36"/>
                  </a:cubicBezTo>
                  <a:cubicBezTo>
                    <a:pt x="1224" y="36"/>
                    <a:pt x="1223" y="36"/>
                    <a:pt x="1223" y="36"/>
                  </a:cubicBezTo>
                  <a:close/>
                  <a:moveTo>
                    <a:pt x="1252" y="36"/>
                  </a:moveTo>
                  <a:cubicBezTo>
                    <a:pt x="1253" y="36"/>
                    <a:pt x="1253" y="36"/>
                    <a:pt x="1253" y="36"/>
                  </a:cubicBezTo>
                  <a:cubicBezTo>
                    <a:pt x="1253" y="36"/>
                    <a:pt x="1253" y="36"/>
                    <a:pt x="1252" y="36"/>
                  </a:cubicBezTo>
                  <a:close/>
                  <a:moveTo>
                    <a:pt x="550" y="36"/>
                  </a:moveTo>
                  <a:cubicBezTo>
                    <a:pt x="550" y="37"/>
                    <a:pt x="550" y="37"/>
                    <a:pt x="550" y="37"/>
                  </a:cubicBezTo>
                  <a:cubicBezTo>
                    <a:pt x="550" y="37"/>
                    <a:pt x="550" y="37"/>
                    <a:pt x="550" y="36"/>
                  </a:cubicBezTo>
                  <a:close/>
                  <a:moveTo>
                    <a:pt x="643" y="37"/>
                  </a:moveTo>
                  <a:cubicBezTo>
                    <a:pt x="644" y="37"/>
                    <a:pt x="644" y="37"/>
                    <a:pt x="644" y="36"/>
                  </a:cubicBezTo>
                  <a:cubicBezTo>
                    <a:pt x="643" y="37"/>
                    <a:pt x="643" y="37"/>
                    <a:pt x="643" y="37"/>
                  </a:cubicBezTo>
                  <a:close/>
                  <a:moveTo>
                    <a:pt x="655" y="36"/>
                  </a:moveTo>
                  <a:cubicBezTo>
                    <a:pt x="655" y="36"/>
                    <a:pt x="655" y="37"/>
                    <a:pt x="655" y="37"/>
                  </a:cubicBezTo>
                  <a:cubicBezTo>
                    <a:pt x="655" y="37"/>
                    <a:pt x="655" y="37"/>
                    <a:pt x="655" y="36"/>
                  </a:cubicBezTo>
                  <a:close/>
                  <a:moveTo>
                    <a:pt x="763" y="37"/>
                  </a:moveTo>
                  <a:cubicBezTo>
                    <a:pt x="763" y="37"/>
                    <a:pt x="763" y="37"/>
                    <a:pt x="763" y="36"/>
                  </a:cubicBezTo>
                  <a:cubicBezTo>
                    <a:pt x="763" y="36"/>
                    <a:pt x="763" y="36"/>
                    <a:pt x="763" y="37"/>
                  </a:cubicBezTo>
                  <a:close/>
                  <a:moveTo>
                    <a:pt x="898" y="47"/>
                  </a:moveTo>
                  <a:cubicBezTo>
                    <a:pt x="898" y="47"/>
                    <a:pt x="898" y="46"/>
                    <a:pt x="898" y="46"/>
                  </a:cubicBezTo>
                  <a:cubicBezTo>
                    <a:pt x="898" y="46"/>
                    <a:pt x="898" y="47"/>
                    <a:pt x="898" y="47"/>
                  </a:cubicBezTo>
                  <a:close/>
                  <a:moveTo>
                    <a:pt x="1035" y="47"/>
                  </a:moveTo>
                  <a:cubicBezTo>
                    <a:pt x="1035" y="47"/>
                    <a:pt x="1035" y="46"/>
                    <a:pt x="1035" y="46"/>
                  </a:cubicBezTo>
                  <a:cubicBezTo>
                    <a:pt x="1035" y="46"/>
                    <a:pt x="1035" y="47"/>
                    <a:pt x="1035" y="47"/>
                  </a:cubicBezTo>
                  <a:close/>
                  <a:moveTo>
                    <a:pt x="1392" y="51"/>
                  </a:moveTo>
                  <a:cubicBezTo>
                    <a:pt x="1391" y="51"/>
                    <a:pt x="1391" y="51"/>
                    <a:pt x="1391" y="51"/>
                  </a:cubicBezTo>
                  <a:cubicBezTo>
                    <a:pt x="1392" y="51"/>
                    <a:pt x="1392" y="51"/>
                    <a:pt x="1392" y="51"/>
                  </a:cubicBezTo>
                  <a:close/>
                  <a:moveTo>
                    <a:pt x="966" y="36"/>
                  </a:moveTo>
                  <a:cubicBezTo>
                    <a:pt x="966" y="37"/>
                    <a:pt x="966" y="37"/>
                    <a:pt x="966" y="37"/>
                  </a:cubicBezTo>
                  <a:cubicBezTo>
                    <a:pt x="966" y="37"/>
                    <a:pt x="966" y="37"/>
                    <a:pt x="966" y="36"/>
                  </a:cubicBezTo>
                  <a:close/>
                  <a:moveTo>
                    <a:pt x="568" y="51"/>
                  </a:moveTo>
                  <a:cubicBezTo>
                    <a:pt x="568" y="51"/>
                    <a:pt x="568" y="51"/>
                    <a:pt x="569" y="51"/>
                  </a:cubicBezTo>
                  <a:cubicBezTo>
                    <a:pt x="569" y="51"/>
                    <a:pt x="568" y="51"/>
                    <a:pt x="568" y="51"/>
                  </a:cubicBezTo>
                  <a:close/>
                  <a:moveTo>
                    <a:pt x="1075" y="36"/>
                  </a:moveTo>
                  <a:cubicBezTo>
                    <a:pt x="1075" y="37"/>
                    <a:pt x="1076" y="37"/>
                    <a:pt x="1076" y="37"/>
                  </a:cubicBezTo>
                  <a:cubicBezTo>
                    <a:pt x="1076" y="36"/>
                    <a:pt x="1076" y="36"/>
                    <a:pt x="1075" y="36"/>
                  </a:cubicBezTo>
                  <a:close/>
                  <a:moveTo>
                    <a:pt x="1118" y="37"/>
                  </a:moveTo>
                  <a:cubicBezTo>
                    <a:pt x="1118" y="37"/>
                    <a:pt x="1118" y="37"/>
                    <a:pt x="1118" y="36"/>
                  </a:cubicBezTo>
                  <a:cubicBezTo>
                    <a:pt x="1118" y="36"/>
                    <a:pt x="1118" y="36"/>
                    <a:pt x="1118" y="37"/>
                  </a:cubicBezTo>
                  <a:close/>
                  <a:moveTo>
                    <a:pt x="1153" y="46"/>
                  </a:moveTo>
                  <a:cubicBezTo>
                    <a:pt x="1153" y="46"/>
                    <a:pt x="1153" y="47"/>
                    <a:pt x="1153" y="47"/>
                  </a:cubicBezTo>
                  <a:cubicBezTo>
                    <a:pt x="1153" y="47"/>
                    <a:pt x="1153" y="46"/>
                    <a:pt x="1153" y="46"/>
                  </a:cubicBezTo>
                  <a:close/>
                  <a:moveTo>
                    <a:pt x="1223" y="37"/>
                  </a:moveTo>
                  <a:cubicBezTo>
                    <a:pt x="1223" y="37"/>
                    <a:pt x="1223" y="37"/>
                    <a:pt x="1223" y="36"/>
                  </a:cubicBezTo>
                  <a:cubicBezTo>
                    <a:pt x="1223" y="36"/>
                    <a:pt x="1223" y="36"/>
                    <a:pt x="1223" y="37"/>
                  </a:cubicBezTo>
                  <a:close/>
                  <a:moveTo>
                    <a:pt x="1253" y="36"/>
                  </a:moveTo>
                  <a:cubicBezTo>
                    <a:pt x="1253" y="37"/>
                    <a:pt x="1253" y="37"/>
                    <a:pt x="1254" y="37"/>
                  </a:cubicBezTo>
                  <a:cubicBezTo>
                    <a:pt x="1254" y="36"/>
                    <a:pt x="1253" y="36"/>
                    <a:pt x="1253" y="36"/>
                  </a:cubicBezTo>
                  <a:close/>
                  <a:moveTo>
                    <a:pt x="1213" y="47"/>
                  </a:moveTo>
                  <a:cubicBezTo>
                    <a:pt x="1213" y="47"/>
                    <a:pt x="1213" y="46"/>
                    <a:pt x="1213" y="46"/>
                  </a:cubicBezTo>
                  <a:cubicBezTo>
                    <a:pt x="1213" y="46"/>
                    <a:pt x="1213" y="47"/>
                    <a:pt x="1213" y="47"/>
                  </a:cubicBezTo>
                  <a:close/>
                  <a:moveTo>
                    <a:pt x="666" y="37"/>
                  </a:moveTo>
                  <a:cubicBezTo>
                    <a:pt x="667" y="37"/>
                    <a:pt x="667" y="37"/>
                    <a:pt x="667" y="37"/>
                  </a:cubicBezTo>
                  <a:cubicBezTo>
                    <a:pt x="667" y="37"/>
                    <a:pt x="666" y="37"/>
                    <a:pt x="666" y="37"/>
                  </a:cubicBezTo>
                  <a:close/>
                  <a:moveTo>
                    <a:pt x="762" y="37"/>
                  </a:moveTo>
                  <a:cubicBezTo>
                    <a:pt x="762" y="37"/>
                    <a:pt x="763" y="37"/>
                    <a:pt x="763" y="37"/>
                  </a:cubicBezTo>
                  <a:cubicBezTo>
                    <a:pt x="762" y="37"/>
                    <a:pt x="762" y="37"/>
                    <a:pt x="762" y="37"/>
                  </a:cubicBezTo>
                  <a:close/>
                  <a:moveTo>
                    <a:pt x="794" y="37"/>
                  </a:moveTo>
                  <a:cubicBezTo>
                    <a:pt x="794" y="37"/>
                    <a:pt x="794" y="37"/>
                    <a:pt x="794" y="37"/>
                  </a:cubicBezTo>
                  <a:cubicBezTo>
                    <a:pt x="794" y="37"/>
                    <a:pt x="794" y="37"/>
                    <a:pt x="794" y="37"/>
                  </a:cubicBezTo>
                  <a:close/>
                  <a:moveTo>
                    <a:pt x="750" y="52"/>
                  </a:moveTo>
                  <a:cubicBezTo>
                    <a:pt x="750" y="52"/>
                    <a:pt x="750" y="51"/>
                    <a:pt x="751" y="51"/>
                  </a:cubicBezTo>
                  <a:cubicBezTo>
                    <a:pt x="750" y="51"/>
                    <a:pt x="750" y="52"/>
                    <a:pt x="750" y="52"/>
                  </a:cubicBezTo>
                  <a:close/>
                  <a:moveTo>
                    <a:pt x="862" y="37"/>
                  </a:moveTo>
                  <a:cubicBezTo>
                    <a:pt x="862" y="37"/>
                    <a:pt x="862" y="37"/>
                    <a:pt x="862" y="37"/>
                  </a:cubicBezTo>
                  <a:cubicBezTo>
                    <a:pt x="862" y="37"/>
                    <a:pt x="862" y="37"/>
                    <a:pt x="862" y="37"/>
                  </a:cubicBezTo>
                  <a:close/>
                  <a:moveTo>
                    <a:pt x="858" y="52"/>
                  </a:moveTo>
                  <a:cubicBezTo>
                    <a:pt x="858" y="51"/>
                    <a:pt x="858" y="51"/>
                    <a:pt x="858" y="51"/>
                  </a:cubicBezTo>
                  <a:cubicBezTo>
                    <a:pt x="858" y="51"/>
                    <a:pt x="858" y="52"/>
                    <a:pt x="858" y="52"/>
                  </a:cubicBezTo>
                  <a:close/>
                  <a:moveTo>
                    <a:pt x="1044" y="37"/>
                  </a:moveTo>
                  <a:cubicBezTo>
                    <a:pt x="1045" y="37"/>
                    <a:pt x="1045" y="37"/>
                    <a:pt x="1045" y="37"/>
                  </a:cubicBezTo>
                  <a:cubicBezTo>
                    <a:pt x="1045" y="37"/>
                    <a:pt x="1044" y="37"/>
                    <a:pt x="1044" y="37"/>
                  </a:cubicBezTo>
                  <a:close/>
                  <a:moveTo>
                    <a:pt x="1382" y="47"/>
                  </a:moveTo>
                  <a:cubicBezTo>
                    <a:pt x="1382" y="47"/>
                    <a:pt x="1382" y="46"/>
                    <a:pt x="1382" y="46"/>
                  </a:cubicBezTo>
                  <a:cubicBezTo>
                    <a:pt x="1382" y="46"/>
                    <a:pt x="1382" y="47"/>
                    <a:pt x="1382" y="47"/>
                  </a:cubicBezTo>
                  <a:close/>
                  <a:moveTo>
                    <a:pt x="1394" y="46"/>
                  </a:moveTo>
                  <a:cubicBezTo>
                    <a:pt x="1394" y="46"/>
                    <a:pt x="1394" y="47"/>
                    <a:pt x="1394" y="47"/>
                  </a:cubicBezTo>
                  <a:cubicBezTo>
                    <a:pt x="1394" y="47"/>
                    <a:pt x="1394" y="46"/>
                    <a:pt x="1394" y="46"/>
                  </a:cubicBezTo>
                  <a:close/>
                  <a:moveTo>
                    <a:pt x="1579" y="46"/>
                  </a:moveTo>
                  <a:cubicBezTo>
                    <a:pt x="1578" y="46"/>
                    <a:pt x="1578" y="47"/>
                    <a:pt x="1578" y="47"/>
                  </a:cubicBezTo>
                  <a:cubicBezTo>
                    <a:pt x="1579" y="47"/>
                    <a:pt x="1579" y="46"/>
                    <a:pt x="1579" y="46"/>
                  </a:cubicBezTo>
                  <a:close/>
                  <a:moveTo>
                    <a:pt x="1681" y="46"/>
                  </a:moveTo>
                  <a:cubicBezTo>
                    <a:pt x="1681" y="46"/>
                    <a:pt x="1681" y="47"/>
                    <a:pt x="1680" y="47"/>
                  </a:cubicBezTo>
                  <a:cubicBezTo>
                    <a:pt x="1681" y="47"/>
                    <a:pt x="1681" y="46"/>
                    <a:pt x="1681" y="46"/>
                  </a:cubicBezTo>
                  <a:close/>
                  <a:moveTo>
                    <a:pt x="1747" y="46"/>
                  </a:moveTo>
                  <a:cubicBezTo>
                    <a:pt x="1746" y="46"/>
                    <a:pt x="1746" y="47"/>
                    <a:pt x="1746" y="47"/>
                  </a:cubicBezTo>
                  <a:cubicBezTo>
                    <a:pt x="1747" y="47"/>
                    <a:pt x="1747" y="46"/>
                    <a:pt x="1747" y="46"/>
                  </a:cubicBezTo>
                  <a:close/>
                  <a:moveTo>
                    <a:pt x="550" y="37"/>
                  </a:moveTo>
                  <a:cubicBezTo>
                    <a:pt x="550" y="37"/>
                    <a:pt x="550" y="38"/>
                    <a:pt x="550" y="38"/>
                  </a:cubicBezTo>
                  <a:cubicBezTo>
                    <a:pt x="550" y="38"/>
                    <a:pt x="550" y="37"/>
                    <a:pt x="550" y="37"/>
                  </a:cubicBezTo>
                  <a:close/>
                  <a:moveTo>
                    <a:pt x="593" y="38"/>
                  </a:moveTo>
                  <a:cubicBezTo>
                    <a:pt x="593" y="37"/>
                    <a:pt x="593" y="37"/>
                    <a:pt x="593" y="37"/>
                  </a:cubicBezTo>
                  <a:cubicBezTo>
                    <a:pt x="593" y="37"/>
                    <a:pt x="593" y="38"/>
                    <a:pt x="593" y="38"/>
                  </a:cubicBezTo>
                  <a:close/>
                  <a:moveTo>
                    <a:pt x="655" y="37"/>
                  </a:moveTo>
                  <a:cubicBezTo>
                    <a:pt x="654" y="37"/>
                    <a:pt x="654" y="38"/>
                    <a:pt x="654" y="38"/>
                  </a:cubicBezTo>
                  <a:cubicBezTo>
                    <a:pt x="655" y="38"/>
                    <a:pt x="655" y="37"/>
                    <a:pt x="655" y="37"/>
                  </a:cubicBezTo>
                  <a:close/>
                  <a:moveTo>
                    <a:pt x="560" y="47"/>
                  </a:moveTo>
                  <a:cubicBezTo>
                    <a:pt x="560" y="47"/>
                    <a:pt x="561" y="47"/>
                    <a:pt x="561" y="47"/>
                  </a:cubicBezTo>
                  <a:cubicBezTo>
                    <a:pt x="561" y="47"/>
                    <a:pt x="561" y="47"/>
                    <a:pt x="560" y="47"/>
                  </a:cubicBezTo>
                  <a:close/>
                  <a:moveTo>
                    <a:pt x="873" y="51"/>
                  </a:moveTo>
                  <a:cubicBezTo>
                    <a:pt x="873" y="51"/>
                    <a:pt x="873" y="51"/>
                    <a:pt x="873" y="52"/>
                  </a:cubicBezTo>
                  <a:cubicBezTo>
                    <a:pt x="873" y="52"/>
                    <a:pt x="873" y="51"/>
                    <a:pt x="873" y="51"/>
                  </a:cubicBezTo>
                  <a:close/>
                  <a:moveTo>
                    <a:pt x="753" y="47"/>
                  </a:moveTo>
                  <a:cubicBezTo>
                    <a:pt x="753" y="47"/>
                    <a:pt x="753" y="47"/>
                    <a:pt x="753" y="47"/>
                  </a:cubicBezTo>
                  <a:cubicBezTo>
                    <a:pt x="753" y="47"/>
                    <a:pt x="753" y="47"/>
                    <a:pt x="753" y="47"/>
                  </a:cubicBezTo>
                  <a:close/>
                  <a:moveTo>
                    <a:pt x="875" y="38"/>
                  </a:moveTo>
                  <a:cubicBezTo>
                    <a:pt x="875" y="38"/>
                    <a:pt x="876" y="37"/>
                    <a:pt x="876" y="37"/>
                  </a:cubicBezTo>
                  <a:cubicBezTo>
                    <a:pt x="875" y="37"/>
                    <a:pt x="875" y="37"/>
                    <a:pt x="875" y="38"/>
                  </a:cubicBezTo>
                  <a:close/>
                  <a:moveTo>
                    <a:pt x="1044" y="38"/>
                  </a:moveTo>
                  <a:cubicBezTo>
                    <a:pt x="1044" y="38"/>
                    <a:pt x="1044" y="37"/>
                    <a:pt x="1044" y="37"/>
                  </a:cubicBezTo>
                  <a:cubicBezTo>
                    <a:pt x="1044" y="37"/>
                    <a:pt x="1044" y="37"/>
                    <a:pt x="1044" y="38"/>
                  </a:cubicBezTo>
                  <a:close/>
                  <a:moveTo>
                    <a:pt x="1084" y="47"/>
                  </a:moveTo>
                  <a:cubicBezTo>
                    <a:pt x="1084" y="47"/>
                    <a:pt x="1084" y="47"/>
                    <a:pt x="1085" y="47"/>
                  </a:cubicBezTo>
                  <a:cubicBezTo>
                    <a:pt x="1085" y="47"/>
                    <a:pt x="1085" y="47"/>
                    <a:pt x="1084" y="47"/>
                  </a:cubicBezTo>
                  <a:close/>
                  <a:moveTo>
                    <a:pt x="1221" y="38"/>
                  </a:moveTo>
                  <a:cubicBezTo>
                    <a:pt x="1222" y="38"/>
                    <a:pt x="1222" y="37"/>
                    <a:pt x="1222" y="37"/>
                  </a:cubicBezTo>
                  <a:cubicBezTo>
                    <a:pt x="1222" y="37"/>
                    <a:pt x="1222" y="37"/>
                    <a:pt x="1221" y="38"/>
                  </a:cubicBezTo>
                  <a:close/>
                  <a:moveTo>
                    <a:pt x="643" y="38"/>
                  </a:moveTo>
                  <a:cubicBezTo>
                    <a:pt x="643" y="38"/>
                    <a:pt x="643" y="38"/>
                    <a:pt x="643" y="37"/>
                  </a:cubicBezTo>
                  <a:cubicBezTo>
                    <a:pt x="643" y="38"/>
                    <a:pt x="643" y="38"/>
                    <a:pt x="643" y="38"/>
                  </a:cubicBezTo>
                  <a:close/>
                  <a:moveTo>
                    <a:pt x="1113" y="51"/>
                  </a:moveTo>
                  <a:cubicBezTo>
                    <a:pt x="1113" y="51"/>
                    <a:pt x="1113" y="51"/>
                    <a:pt x="1113" y="52"/>
                  </a:cubicBezTo>
                  <a:cubicBezTo>
                    <a:pt x="1113" y="52"/>
                    <a:pt x="1113" y="51"/>
                    <a:pt x="1113" y="51"/>
                  </a:cubicBezTo>
                  <a:close/>
                  <a:moveTo>
                    <a:pt x="1292" y="51"/>
                  </a:moveTo>
                  <a:cubicBezTo>
                    <a:pt x="1291" y="51"/>
                    <a:pt x="1291" y="51"/>
                    <a:pt x="1291" y="52"/>
                  </a:cubicBezTo>
                  <a:cubicBezTo>
                    <a:pt x="1292" y="52"/>
                    <a:pt x="1292" y="51"/>
                    <a:pt x="1292" y="51"/>
                  </a:cubicBezTo>
                  <a:close/>
                  <a:moveTo>
                    <a:pt x="966" y="37"/>
                  </a:moveTo>
                  <a:cubicBezTo>
                    <a:pt x="966" y="38"/>
                    <a:pt x="966" y="38"/>
                    <a:pt x="966" y="38"/>
                  </a:cubicBezTo>
                  <a:cubicBezTo>
                    <a:pt x="966" y="38"/>
                    <a:pt x="966" y="38"/>
                    <a:pt x="966" y="37"/>
                  </a:cubicBezTo>
                  <a:close/>
                  <a:moveTo>
                    <a:pt x="597" y="48"/>
                  </a:moveTo>
                  <a:cubicBezTo>
                    <a:pt x="597" y="47"/>
                    <a:pt x="597" y="47"/>
                    <a:pt x="597" y="47"/>
                  </a:cubicBezTo>
                  <a:cubicBezTo>
                    <a:pt x="597" y="47"/>
                    <a:pt x="597" y="47"/>
                    <a:pt x="597" y="48"/>
                  </a:cubicBezTo>
                  <a:close/>
                  <a:moveTo>
                    <a:pt x="609" y="47"/>
                  </a:moveTo>
                  <a:cubicBezTo>
                    <a:pt x="609" y="47"/>
                    <a:pt x="609" y="47"/>
                    <a:pt x="609" y="48"/>
                  </a:cubicBezTo>
                  <a:cubicBezTo>
                    <a:pt x="609" y="47"/>
                    <a:pt x="609" y="47"/>
                    <a:pt x="609" y="47"/>
                  </a:cubicBezTo>
                  <a:close/>
                  <a:moveTo>
                    <a:pt x="639" y="48"/>
                  </a:moveTo>
                  <a:cubicBezTo>
                    <a:pt x="640" y="47"/>
                    <a:pt x="640" y="47"/>
                    <a:pt x="640" y="47"/>
                  </a:cubicBezTo>
                  <a:cubicBezTo>
                    <a:pt x="639" y="47"/>
                    <a:pt x="639" y="47"/>
                    <a:pt x="639" y="48"/>
                  </a:cubicBezTo>
                  <a:close/>
                  <a:moveTo>
                    <a:pt x="1255" y="37"/>
                  </a:moveTo>
                  <a:cubicBezTo>
                    <a:pt x="1255" y="38"/>
                    <a:pt x="1255" y="38"/>
                    <a:pt x="1255" y="38"/>
                  </a:cubicBezTo>
                  <a:cubicBezTo>
                    <a:pt x="1255" y="38"/>
                    <a:pt x="1255" y="37"/>
                    <a:pt x="1255" y="37"/>
                  </a:cubicBezTo>
                  <a:close/>
                  <a:moveTo>
                    <a:pt x="651" y="47"/>
                  </a:moveTo>
                  <a:cubicBezTo>
                    <a:pt x="651" y="47"/>
                    <a:pt x="651" y="47"/>
                    <a:pt x="651" y="48"/>
                  </a:cubicBezTo>
                  <a:cubicBezTo>
                    <a:pt x="651" y="47"/>
                    <a:pt x="651" y="47"/>
                    <a:pt x="651" y="47"/>
                  </a:cubicBezTo>
                  <a:close/>
                  <a:moveTo>
                    <a:pt x="594" y="39"/>
                  </a:moveTo>
                  <a:cubicBezTo>
                    <a:pt x="594" y="38"/>
                    <a:pt x="594" y="38"/>
                    <a:pt x="593" y="38"/>
                  </a:cubicBezTo>
                  <a:cubicBezTo>
                    <a:pt x="593" y="38"/>
                    <a:pt x="594" y="38"/>
                    <a:pt x="594" y="39"/>
                  </a:cubicBezTo>
                  <a:close/>
                  <a:moveTo>
                    <a:pt x="795" y="38"/>
                  </a:moveTo>
                  <a:cubicBezTo>
                    <a:pt x="795" y="38"/>
                    <a:pt x="795" y="38"/>
                    <a:pt x="796" y="38"/>
                  </a:cubicBezTo>
                  <a:cubicBezTo>
                    <a:pt x="796" y="38"/>
                    <a:pt x="795" y="38"/>
                    <a:pt x="795" y="38"/>
                  </a:cubicBezTo>
                  <a:close/>
                  <a:moveTo>
                    <a:pt x="671" y="47"/>
                  </a:moveTo>
                  <a:cubicBezTo>
                    <a:pt x="671" y="47"/>
                    <a:pt x="670" y="47"/>
                    <a:pt x="670" y="48"/>
                  </a:cubicBezTo>
                  <a:cubicBezTo>
                    <a:pt x="671" y="47"/>
                    <a:pt x="671" y="47"/>
                    <a:pt x="671" y="47"/>
                  </a:cubicBezTo>
                  <a:close/>
                  <a:moveTo>
                    <a:pt x="802" y="47"/>
                  </a:moveTo>
                  <a:cubicBezTo>
                    <a:pt x="802" y="47"/>
                    <a:pt x="802" y="47"/>
                    <a:pt x="803" y="48"/>
                  </a:cubicBezTo>
                  <a:cubicBezTo>
                    <a:pt x="803" y="47"/>
                    <a:pt x="803" y="47"/>
                    <a:pt x="802" y="47"/>
                  </a:cubicBezTo>
                  <a:close/>
                  <a:moveTo>
                    <a:pt x="1111" y="55"/>
                  </a:moveTo>
                  <a:cubicBezTo>
                    <a:pt x="1111" y="55"/>
                    <a:pt x="1111" y="56"/>
                    <a:pt x="1111" y="56"/>
                  </a:cubicBezTo>
                  <a:cubicBezTo>
                    <a:pt x="1111" y="56"/>
                    <a:pt x="1111" y="55"/>
                    <a:pt x="1111" y="55"/>
                  </a:cubicBezTo>
                  <a:close/>
                  <a:moveTo>
                    <a:pt x="1673" y="54"/>
                  </a:moveTo>
                  <a:cubicBezTo>
                    <a:pt x="1673" y="54"/>
                    <a:pt x="1673" y="55"/>
                    <a:pt x="1673" y="55"/>
                  </a:cubicBezTo>
                  <a:cubicBezTo>
                    <a:pt x="1673" y="55"/>
                    <a:pt x="1673" y="55"/>
                    <a:pt x="1673" y="54"/>
                  </a:cubicBezTo>
                  <a:close/>
                  <a:moveTo>
                    <a:pt x="1140" y="47"/>
                  </a:moveTo>
                  <a:cubicBezTo>
                    <a:pt x="1140" y="47"/>
                    <a:pt x="1140" y="47"/>
                    <a:pt x="1140" y="47"/>
                  </a:cubicBezTo>
                  <a:cubicBezTo>
                    <a:pt x="1140" y="47"/>
                    <a:pt x="1140" y="47"/>
                    <a:pt x="1140" y="47"/>
                  </a:cubicBezTo>
                  <a:close/>
                  <a:moveTo>
                    <a:pt x="551" y="38"/>
                  </a:moveTo>
                  <a:cubicBezTo>
                    <a:pt x="551" y="39"/>
                    <a:pt x="551" y="39"/>
                    <a:pt x="551" y="39"/>
                  </a:cubicBezTo>
                  <a:cubicBezTo>
                    <a:pt x="551" y="39"/>
                    <a:pt x="551" y="38"/>
                    <a:pt x="551" y="38"/>
                  </a:cubicBezTo>
                  <a:close/>
                  <a:moveTo>
                    <a:pt x="654" y="38"/>
                  </a:moveTo>
                  <a:cubicBezTo>
                    <a:pt x="654" y="38"/>
                    <a:pt x="654" y="39"/>
                    <a:pt x="654" y="39"/>
                  </a:cubicBezTo>
                  <a:cubicBezTo>
                    <a:pt x="654" y="39"/>
                    <a:pt x="654" y="38"/>
                    <a:pt x="654" y="38"/>
                  </a:cubicBezTo>
                  <a:close/>
                  <a:moveTo>
                    <a:pt x="569" y="51"/>
                  </a:moveTo>
                  <a:cubicBezTo>
                    <a:pt x="569" y="52"/>
                    <a:pt x="569" y="52"/>
                    <a:pt x="569" y="52"/>
                  </a:cubicBezTo>
                  <a:cubicBezTo>
                    <a:pt x="569" y="51"/>
                    <a:pt x="569" y="51"/>
                    <a:pt x="569" y="51"/>
                  </a:cubicBezTo>
                  <a:close/>
                  <a:moveTo>
                    <a:pt x="599" y="52"/>
                  </a:moveTo>
                  <a:cubicBezTo>
                    <a:pt x="599" y="52"/>
                    <a:pt x="599" y="51"/>
                    <a:pt x="599" y="51"/>
                  </a:cubicBezTo>
                  <a:cubicBezTo>
                    <a:pt x="599" y="52"/>
                    <a:pt x="599" y="52"/>
                    <a:pt x="599" y="52"/>
                  </a:cubicBezTo>
                  <a:close/>
                  <a:moveTo>
                    <a:pt x="649" y="51"/>
                  </a:moveTo>
                  <a:cubicBezTo>
                    <a:pt x="649" y="51"/>
                    <a:pt x="649" y="52"/>
                    <a:pt x="649" y="52"/>
                  </a:cubicBezTo>
                  <a:cubicBezTo>
                    <a:pt x="649" y="52"/>
                    <a:pt x="649" y="52"/>
                    <a:pt x="649" y="51"/>
                  </a:cubicBezTo>
                  <a:close/>
                  <a:moveTo>
                    <a:pt x="1394" y="47"/>
                  </a:moveTo>
                  <a:cubicBezTo>
                    <a:pt x="1394" y="47"/>
                    <a:pt x="1394" y="47"/>
                    <a:pt x="1394" y="48"/>
                  </a:cubicBezTo>
                  <a:cubicBezTo>
                    <a:pt x="1394" y="47"/>
                    <a:pt x="1394" y="47"/>
                    <a:pt x="1394" y="47"/>
                  </a:cubicBezTo>
                  <a:close/>
                  <a:moveTo>
                    <a:pt x="1566" y="48"/>
                  </a:moveTo>
                  <a:cubicBezTo>
                    <a:pt x="1566" y="47"/>
                    <a:pt x="1566" y="47"/>
                    <a:pt x="1566" y="47"/>
                  </a:cubicBezTo>
                  <a:cubicBezTo>
                    <a:pt x="1566" y="47"/>
                    <a:pt x="1566" y="47"/>
                    <a:pt x="1566" y="48"/>
                  </a:cubicBezTo>
                  <a:close/>
                  <a:moveTo>
                    <a:pt x="966" y="38"/>
                  </a:moveTo>
                  <a:cubicBezTo>
                    <a:pt x="965" y="38"/>
                    <a:pt x="965" y="39"/>
                    <a:pt x="965" y="39"/>
                  </a:cubicBezTo>
                  <a:cubicBezTo>
                    <a:pt x="966" y="39"/>
                    <a:pt x="966" y="38"/>
                    <a:pt x="966" y="38"/>
                  </a:cubicBezTo>
                  <a:close/>
                  <a:moveTo>
                    <a:pt x="1042" y="39"/>
                  </a:moveTo>
                  <a:cubicBezTo>
                    <a:pt x="1042" y="39"/>
                    <a:pt x="1043" y="38"/>
                    <a:pt x="1043" y="38"/>
                  </a:cubicBezTo>
                  <a:cubicBezTo>
                    <a:pt x="1043" y="38"/>
                    <a:pt x="1042" y="38"/>
                    <a:pt x="1042" y="39"/>
                  </a:cubicBezTo>
                  <a:close/>
                  <a:moveTo>
                    <a:pt x="1578" y="47"/>
                  </a:moveTo>
                  <a:cubicBezTo>
                    <a:pt x="1578" y="47"/>
                    <a:pt x="1578" y="47"/>
                    <a:pt x="1578" y="48"/>
                  </a:cubicBezTo>
                  <a:cubicBezTo>
                    <a:pt x="1578" y="47"/>
                    <a:pt x="1578" y="47"/>
                    <a:pt x="1578" y="47"/>
                  </a:cubicBezTo>
                  <a:close/>
                  <a:moveTo>
                    <a:pt x="830" y="51"/>
                  </a:moveTo>
                  <a:cubicBezTo>
                    <a:pt x="830" y="51"/>
                    <a:pt x="830" y="52"/>
                    <a:pt x="830" y="52"/>
                  </a:cubicBezTo>
                  <a:cubicBezTo>
                    <a:pt x="830" y="52"/>
                    <a:pt x="831" y="52"/>
                    <a:pt x="830" y="51"/>
                  </a:cubicBezTo>
                  <a:close/>
                  <a:moveTo>
                    <a:pt x="1734" y="48"/>
                  </a:moveTo>
                  <a:cubicBezTo>
                    <a:pt x="1734" y="47"/>
                    <a:pt x="1734" y="47"/>
                    <a:pt x="1734" y="47"/>
                  </a:cubicBezTo>
                  <a:cubicBezTo>
                    <a:pt x="1734" y="47"/>
                    <a:pt x="1734" y="47"/>
                    <a:pt x="1734" y="48"/>
                  </a:cubicBezTo>
                  <a:close/>
                  <a:moveTo>
                    <a:pt x="1746" y="47"/>
                  </a:moveTo>
                  <a:cubicBezTo>
                    <a:pt x="1746" y="47"/>
                    <a:pt x="1746" y="47"/>
                    <a:pt x="1746" y="48"/>
                  </a:cubicBezTo>
                  <a:cubicBezTo>
                    <a:pt x="1746" y="47"/>
                    <a:pt x="1746" y="47"/>
                    <a:pt x="1746" y="47"/>
                  </a:cubicBezTo>
                  <a:close/>
                  <a:moveTo>
                    <a:pt x="643" y="39"/>
                  </a:moveTo>
                  <a:cubicBezTo>
                    <a:pt x="643" y="39"/>
                    <a:pt x="643" y="39"/>
                    <a:pt x="643" y="39"/>
                  </a:cubicBezTo>
                  <a:cubicBezTo>
                    <a:pt x="643" y="39"/>
                    <a:pt x="643" y="39"/>
                    <a:pt x="643" y="39"/>
                  </a:cubicBezTo>
                  <a:close/>
                  <a:moveTo>
                    <a:pt x="561" y="47"/>
                  </a:moveTo>
                  <a:cubicBezTo>
                    <a:pt x="562" y="47"/>
                    <a:pt x="562" y="48"/>
                    <a:pt x="562" y="48"/>
                  </a:cubicBezTo>
                  <a:cubicBezTo>
                    <a:pt x="562" y="47"/>
                    <a:pt x="562" y="47"/>
                    <a:pt x="561" y="47"/>
                  </a:cubicBezTo>
                  <a:close/>
                  <a:moveTo>
                    <a:pt x="1680" y="48"/>
                  </a:moveTo>
                  <a:cubicBezTo>
                    <a:pt x="1679" y="48"/>
                    <a:pt x="1679" y="49"/>
                    <a:pt x="1679" y="49"/>
                  </a:cubicBezTo>
                  <a:cubicBezTo>
                    <a:pt x="1679" y="49"/>
                    <a:pt x="1679" y="49"/>
                    <a:pt x="1680" y="48"/>
                  </a:cubicBezTo>
                  <a:close/>
                  <a:moveTo>
                    <a:pt x="872" y="54"/>
                  </a:moveTo>
                  <a:cubicBezTo>
                    <a:pt x="872" y="54"/>
                    <a:pt x="872" y="55"/>
                    <a:pt x="872" y="55"/>
                  </a:cubicBezTo>
                  <a:cubicBezTo>
                    <a:pt x="872" y="55"/>
                    <a:pt x="872" y="54"/>
                    <a:pt x="872" y="54"/>
                  </a:cubicBezTo>
                  <a:close/>
                  <a:moveTo>
                    <a:pt x="1211" y="49"/>
                  </a:moveTo>
                  <a:cubicBezTo>
                    <a:pt x="1212" y="49"/>
                    <a:pt x="1212" y="49"/>
                    <a:pt x="1212" y="49"/>
                  </a:cubicBezTo>
                  <a:cubicBezTo>
                    <a:pt x="1211" y="49"/>
                    <a:pt x="1211" y="49"/>
                    <a:pt x="1211" y="49"/>
                  </a:cubicBezTo>
                  <a:close/>
                  <a:moveTo>
                    <a:pt x="681" y="63"/>
                  </a:moveTo>
                  <a:cubicBezTo>
                    <a:pt x="682" y="64"/>
                    <a:pt x="682" y="64"/>
                    <a:pt x="682" y="64"/>
                  </a:cubicBezTo>
                  <a:cubicBezTo>
                    <a:pt x="682" y="63"/>
                    <a:pt x="682" y="63"/>
                    <a:pt x="681" y="63"/>
                  </a:cubicBezTo>
                  <a:close/>
                  <a:moveTo>
                    <a:pt x="1379" y="63"/>
                  </a:moveTo>
                  <a:cubicBezTo>
                    <a:pt x="1379" y="63"/>
                    <a:pt x="1379" y="63"/>
                    <a:pt x="1378" y="64"/>
                  </a:cubicBezTo>
                  <a:cubicBezTo>
                    <a:pt x="1379" y="64"/>
                    <a:pt x="1379" y="63"/>
                    <a:pt x="1379" y="63"/>
                  </a:cubicBezTo>
                  <a:close/>
                  <a:moveTo>
                    <a:pt x="610" y="49"/>
                  </a:moveTo>
                  <a:cubicBezTo>
                    <a:pt x="609" y="49"/>
                    <a:pt x="610" y="50"/>
                    <a:pt x="610" y="50"/>
                  </a:cubicBezTo>
                  <a:cubicBezTo>
                    <a:pt x="610" y="49"/>
                    <a:pt x="610" y="49"/>
                    <a:pt x="610" y="49"/>
                  </a:cubicBezTo>
                  <a:close/>
                  <a:moveTo>
                    <a:pt x="644" y="64"/>
                  </a:moveTo>
                  <a:cubicBezTo>
                    <a:pt x="644" y="64"/>
                    <a:pt x="644" y="64"/>
                    <a:pt x="644" y="64"/>
                  </a:cubicBezTo>
                  <a:cubicBezTo>
                    <a:pt x="644" y="64"/>
                    <a:pt x="644" y="64"/>
                    <a:pt x="644" y="64"/>
                  </a:cubicBezTo>
                  <a:close/>
                  <a:moveTo>
                    <a:pt x="682" y="64"/>
                  </a:moveTo>
                  <a:cubicBezTo>
                    <a:pt x="682" y="64"/>
                    <a:pt x="683" y="64"/>
                    <a:pt x="683" y="64"/>
                  </a:cubicBezTo>
                  <a:cubicBezTo>
                    <a:pt x="683" y="64"/>
                    <a:pt x="683" y="64"/>
                    <a:pt x="682" y="64"/>
                  </a:cubicBezTo>
                  <a:close/>
                  <a:moveTo>
                    <a:pt x="1563" y="63"/>
                  </a:moveTo>
                  <a:cubicBezTo>
                    <a:pt x="1563" y="64"/>
                    <a:pt x="1562" y="64"/>
                    <a:pt x="1562" y="64"/>
                  </a:cubicBezTo>
                  <a:cubicBezTo>
                    <a:pt x="1563" y="64"/>
                    <a:pt x="1563" y="64"/>
                    <a:pt x="1563" y="63"/>
                  </a:cubicBezTo>
                  <a:close/>
                  <a:moveTo>
                    <a:pt x="1655" y="64"/>
                  </a:moveTo>
                  <a:cubicBezTo>
                    <a:pt x="1655" y="64"/>
                    <a:pt x="1655" y="64"/>
                    <a:pt x="1655" y="64"/>
                  </a:cubicBezTo>
                  <a:cubicBezTo>
                    <a:pt x="1655" y="64"/>
                    <a:pt x="1655" y="64"/>
                    <a:pt x="1655" y="64"/>
                  </a:cubicBezTo>
                  <a:close/>
                  <a:moveTo>
                    <a:pt x="1731" y="63"/>
                  </a:moveTo>
                  <a:cubicBezTo>
                    <a:pt x="1731" y="64"/>
                    <a:pt x="1730" y="64"/>
                    <a:pt x="1730" y="64"/>
                  </a:cubicBezTo>
                  <a:cubicBezTo>
                    <a:pt x="1731" y="64"/>
                    <a:pt x="1731" y="64"/>
                    <a:pt x="1731" y="63"/>
                  </a:cubicBezTo>
                  <a:close/>
                  <a:moveTo>
                    <a:pt x="1669" y="57"/>
                  </a:moveTo>
                  <a:cubicBezTo>
                    <a:pt x="1669" y="57"/>
                    <a:pt x="1669" y="57"/>
                    <a:pt x="1669" y="57"/>
                  </a:cubicBezTo>
                  <a:cubicBezTo>
                    <a:pt x="1669" y="57"/>
                    <a:pt x="1669" y="57"/>
                    <a:pt x="1669" y="57"/>
                  </a:cubicBezTo>
                  <a:close/>
                  <a:moveTo>
                    <a:pt x="615" y="64"/>
                  </a:moveTo>
                  <a:cubicBezTo>
                    <a:pt x="615" y="64"/>
                    <a:pt x="615" y="64"/>
                    <a:pt x="615" y="65"/>
                  </a:cubicBezTo>
                  <a:cubicBezTo>
                    <a:pt x="615" y="64"/>
                    <a:pt x="615" y="64"/>
                    <a:pt x="615" y="64"/>
                  </a:cubicBezTo>
                  <a:close/>
                  <a:moveTo>
                    <a:pt x="633" y="65"/>
                  </a:moveTo>
                  <a:cubicBezTo>
                    <a:pt x="633" y="65"/>
                    <a:pt x="634" y="64"/>
                    <a:pt x="634" y="64"/>
                  </a:cubicBezTo>
                  <a:cubicBezTo>
                    <a:pt x="633" y="64"/>
                    <a:pt x="633" y="64"/>
                    <a:pt x="633" y="65"/>
                  </a:cubicBezTo>
                  <a:close/>
                  <a:moveTo>
                    <a:pt x="683" y="64"/>
                  </a:moveTo>
                  <a:cubicBezTo>
                    <a:pt x="683" y="64"/>
                    <a:pt x="684" y="64"/>
                    <a:pt x="684" y="64"/>
                  </a:cubicBezTo>
                  <a:cubicBezTo>
                    <a:pt x="684" y="64"/>
                    <a:pt x="683" y="64"/>
                    <a:pt x="683" y="64"/>
                  </a:cubicBezTo>
                  <a:close/>
                  <a:moveTo>
                    <a:pt x="1670" y="64"/>
                  </a:moveTo>
                  <a:cubicBezTo>
                    <a:pt x="1670" y="64"/>
                    <a:pt x="1670" y="65"/>
                    <a:pt x="1670" y="65"/>
                  </a:cubicBezTo>
                  <a:cubicBezTo>
                    <a:pt x="1670" y="64"/>
                    <a:pt x="1670" y="64"/>
                    <a:pt x="1670" y="64"/>
                  </a:cubicBezTo>
                  <a:close/>
                  <a:moveTo>
                    <a:pt x="684" y="64"/>
                  </a:moveTo>
                  <a:cubicBezTo>
                    <a:pt x="684" y="65"/>
                    <a:pt x="684" y="65"/>
                    <a:pt x="685" y="65"/>
                  </a:cubicBezTo>
                  <a:cubicBezTo>
                    <a:pt x="685" y="64"/>
                    <a:pt x="684" y="64"/>
                    <a:pt x="684" y="64"/>
                  </a:cubicBezTo>
                  <a:close/>
                  <a:moveTo>
                    <a:pt x="612" y="57"/>
                  </a:moveTo>
                  <a:cubicBezTo>
                    <a:pt x="612" y="57"/>
                    <a:pt x="612" y="58"/>
                    <a:pt x="613" y="58"/>
                  </a:cubicBezTo>
                  <a:cubicBezTo>
                    <a:pt x="613" y="57"/>
                    <a:pt x="613" y="57"/>
                    <a:pt x="612" y="57"/>
                  </a:cubicBezTo>
                  <a:close/>
                  <a:moveTo>
                    <a:pt x="1362" y="65"/>
                  </a:moveTo>
                  <a:cubicBezTo>
                    <a:pt x="1362" y="65"/>
                    <a:pt x="1362" y="65"/>
                    <a:pt x="1362" y="64"/>
                  </a:cubicBezTo>
                  <a:cubicBezTo>
                    <a:pt x="1362" y="64"/>
                    <a:pt x="1362" y="64"/>
                    <a:pt x="1362" y="65"/>
                  </a:cubicBezTo>
                  <a:close/>
                  <a:moveTo>
                    <a:pt x="1378" y="64"/>
                  </a:moveTo>
                  <a:cubicBezTo>
                    <a:pt x="1377" y="64"/>
                    <a:pt x="1377" y="64"/>
                    <a:pt x="1377" y="65"/>
                  </a:cubicBezTo>
                  <a:cubicBezTo>
                    <a:pt x="1377" y="65"/>
                    <a:pt x="1378" y="65"/>
                    <a:pt x="1378" y="64"/>
                  </a:cubicBezTo>
                  <a:close/>
                  <a:moveTo>
                    <a:pt x="604" y="65"/>
                  </a:moveTo>
                  <a:cubicBezTo>
                    <a:pt x="604" y="65"/>
                    <a:pt x="604" y="65"/>
                    <a:pt x="604" y="65"/>
                  </a:cubicBezTo>
                  <a:cubicBezTo>
                    <a:pt x="604" y="65"/>
                    <a:pt x="604" y="65"/>
                    <a:pt x="604" y="65"/>
                  </a:cubicBezTo>
                  <a:close/>
                  <a:moveTo>
                    <a:pt x="685" y="65"/>
                  </a:moveTo>
                  <a:cubicBezTo>
                    <a:pt x="685" y="65"/>
                    <a:pt x="685" y="65"/>
                    <a:pt x="685" y="65"/>
                  </a:cubicBezTo>
                  <a:cubicBezTo>
                    <a:pt x="685" y="65"/>
                    <a:pt x="685" y="65"/>
                    <a:pt x="685" y="65"/>
                  </a:cubicBezTo>
                  <a:close/>
                  <a:moveTo>
                    <a:pt x="1546" y="65"/>
                  </a:moveTo>
                  <a:cubicBezTo>
                    <a:pt x="1546" y="65"/>
                    <a:pt x="1546" y="65"/>
                    <a:pt x="1546" y="65"/>
                  </a:cubicBezTo>
                  <a:cubicBezTo>
                    <a:pt x="1546" y="65"/>
                    <a:pt x="1546" y="65"/>
                    <a:pt x="1546" y="65"/>
                  </a:cubicBezTo>
                  <a:close/>
                  <a:moveTo>
                    <a:pt x="1561" y="65"/>
                  </a:moveTo>
                  <a:cubicBezTo>
                    <a:pt x="1561" y="65"/>
                    <a:pt x="1561" y="65"/>
                    <a:pt x="1561" y="65"/>
                  </a:cubicBezTo>
                  <a:cubicBezTo>
                    <a:pt x="1561" y="65"/>
                    <a:pt x="1561" y="65"/>
                    <a:pt x="1561" y="65"/>
                  </a:cubicBezTo>
                  <a:close/>
                  <a:moveTo>
                    <a:pt x="1714" y="65"/>
                  </a:moveTo>
                  <a:cubicBezTo>
                    <a:pt x="1714" y="65"/>
                    <a:pt x="1714" y="65"/>
                    <a:pt x="1714" y="65"/>
                  </a:cubicBezTo>
                  <a:cubicBezTo>
                    <a:pt x="1714" y="65"/>
                    <a:pt x="1714" y="65"/>
                    <a:pt x="1714" y="65"/>
                  </a:cubicBezTo>
                  <a:close/>
                  <a:moveTo>
                    <a:pt x="1730" y="65"/>
                  </a:moveTo>
                  <a:cubicBezTo>
                    <a:pt x="1729" y="65"/>
                    <a:pt x="1729" y="65"/>
                    <a:pt x="1729" y="65"/>
                  </a:cubicBezTo>
                  <a:cubicBezTo>
                    <a:pt x="1729" y="65"/>
                    <a:pt x="1730" y="65"/>
                    <a:pt x="1730" y="65"/>
                  </a:cubicBezTo>
                  <a:close/>
                  <a:moveTo>
                    <a:pt x="633" y="66"/>
                  </a:moveTo>
                  <a:cubicBezTo>
                    <a:pt x="633" y="66"/>
                    <a:pt x="633" y="65"/>
                    <a:pt x="633" y="65"/>
                  </a:cubicBezTo>
                  <a:cubicBezTo>
                    <a:pt x="633" y="65"/>
                    <a:pt x="633" y="65"/>
                    <a:pt x="633" y="66"/>
                  </a:cubicBezTo>
                  <a:close/>
                  <a:moveTo>
                    <a:pt x="685" y="65"/>
                  </a:moveTo>
                  <a:cubicBezTo>
                    <a:pt x="685" y="65"/>
                    <a:pt x="686" y="65"/>
                    <a:pt x="686" y="65"/>
                  </a:cubicBezTo>
                  <a:cubicBezTo>
                    <a:pt x="686" y="65"/>
                    <a:pt x="686" y="65"/>
                    <a:pt x="685" y="65"/>
                  </a:cubicBezTo>
                  <a:close/>
                  <a:moveTo>
                    <a:pt x="1683" y="40"/>
                  </a:moveTo>
                  <a:cubicBezTo>
                    <a:pt x="1683" y="41"/>
                    <a:pt x="1683" y="41"/>
                    <a:pt x="1683" y="41"/>
                  </a:cubicBezTo>
                  <a:cubicBezTo>
                    <a:pt x="1683" y="41"/>
                    <a:pt x="1683" y="41"/>
                    <a:pt x="1683" y="40"/>
                  </a:cubicBezTo>
                  <a:close/>
                  <a:moveTo>
                    <a:pt x="1670" y="65"/>
                  </a:moveTo>
                  <a:cubicBezTo>
                    <a:pt x="1670" y="65"/>
                    <a:pt x="1671" y="66"/>
                    <a:pt x="1671" y="66"/>
                  </a:cubicBezTo>
                  <a:cubicBezTo>
                    <a:pt x="1671" y="65"/>
                    <a:pt x="1671" y="65"/>
                    <a:pt x="1670" y="65"/>
                  </a:cubicBezTo>
                  <a:close/>
                  <a:moveTo>
                    <a:pt x="586" y="65"/>
                  </a:moveTo>
                  <a:cubicBezTo>
                    <a:pt x="586" y="66"/>
                    <a:pt x="586" y="66"/>
                    <a:pt x="586" y="66"/>
                  </a:cubicBezTo>
                  <a:cubicBezTo>
                    <a:pt x="586" y="66"/>
                    <a:pt x="586" y="65"/>
                    <a:pt x="586" y="65"/>
                  </a:cubicBezTo>
                  <a:close/>
                  <a:moveTo>
                    <a:pt x="644" y="65"/>
                  </a:moveTo>
                  <a:cubicBezTo>
                    <a:pt x="643" y="65"/>
                    <a:pt x="643" y="66"/>
                    <a:pt x="643" y="66"/>
                  </a:cubicBezTo>
                  <a:cubicBezTo>
                    <a:pt x="644" y="66"/>
                    <a:pt x="644" y="66"/>
                    <a:pt x="644" y="65"/>
                  </a:cubicBezTo>
                  <a:close/>
                  <a:moveTo>
                    <a:pt x="686" y="65"/>
                  </a:moveTo>
                  <a:cubicBezTo>
                    <a:pt x="686" y="66"/>
                    <a:pt x="686" y="66"/>
                    <a:pt x="687" y="66"/>
                  </a:cubicBezTo>
                  <a:cubicBezTo>
                    <a:pt x="687" y="65"/>
                    <a:pt x="686" y="65"/>
                    <a:pt x="686" y="65"/>
                  </a:cubicBezTo>
                  <a:close/>
                  <a:moveTo>
                    <a:pt x="1376" y="65"/>
                  </a:moveTo>
                  <a:cubicBezTo>
                    <a:pt x="1376" y="65"/>
                    <a:pt x="1376" y="65"/>
                    <a:pt x="1376" y="66"/>
                  </a:cubicBezTo>
                  <a:cubicBezTo>
                    <a:pt x="1376" y="66"/>
                    <a:pt x="1376" y="66"/>
                    <a:pt x="1376" y="65"/>
                  </a:cubicBezTo>
                  <a:close/>
                  <a:moveTo>
                    <a:pt x="687" y="66"/>
                  </a:moveTo>
                  <a:cubicBezTo>
                    <a:pt x="687" y="66"/>
                    <a:pt x="687" y="66"/>
                    <a:pt x="687" y="66"/>
                  </a:cubicBezTo>
                  <a:cubicBezTo>
                    <a:pt x="687" y="66"/>
                    <a:pt x="687" y="66"/>
                    <a:pt x="687" y="66"/>
                  </a:cubicBezTo>
                  <a:close/>
                  <a:moveTo>
                    <a:pt x="1560" y="66"/>
                  </a:moveTo>
                  <a:cubicBezTo>
                    <a:pt x="1560" y="66"/>
                    <a:pt x="1560" y="66"/>
                    <a:pt x="1559" y="66"/>
                  </a:cubicBezTo>
                  <a:cubicBezTo>
                    <a:pt x="1560" y="66"/>
                    <a:pt x="1560" y="66"/>
                    <a:pt x="1560" y="66"/>
                  </a:cubicBezTo>
                  <a:close/>
                  <a:moveTo>
                    <a:pt x="1671" y="66"/>
                  </a:moveTo>
                  <a:cubicBezTo>
                    <a:pt x="1671" y="66"/>
                    <a:pt x="1671" y="66"/>
                    <a:pt x="1671" y="66"/>
                  </a:cubicBezTo>
                  <a:cubicBezTo>
                    <a:pt x="1671" y="66"/>
                    <a:pt x="1671" y="66"/>
                    <a:pt x="1671" y="66"/>
                  </a:cubicBezTo>
                  <a:close/>
                  <a:moveTo>
                    <a:pt x="586" y="66"/>
                  </a:moveTo>
                  <a:cubicBezTo>
                    <a:pt x="586" y="66"/>
                    <a:pt x="586" y="67"/>
                    <a:pt x="587" y="67"/>
                  </a:cubicBezTo>
                  <a:cubicBezTo>
                    <a:pt x="587" y="66"/>
                    <a:pt x="586" y="66"/>
                    <a:pt x="586" y="66"/>
                  </a:cubicBezTo>
                  <a:close/>
                  <a:moveTo>
                    <a:pt x="687" y="66"/>
                  </a:moveTo>
                  <a:cubicBezTo>
                    <a:pt x="688" y="66"/>
                    <a:pt x="688" y="66"/>
                    <a:pt x="688" y="66"/>
                  </a:cubicBezTo>
                  <a:cubicBezTo>
                    <a:pt x="688" y="66"/>
                    <a:pt x="688" y="66"/>
                    <a:pt x="687" y="66"/>
                  </a:cubicBezTo>
                  <a:close/>
                  <a:moveTo>
                    <a:pt x="1375" y="66"/>
                  </a:moveTo>
                  <a:cubicBezTo>
                    <a:pt x="1375" y="66"/>
                    <a:pt x="1375" y="66"/>
                    <a:pt x="1375" y="66"/>
                  </a:cubicBezTo>
                  <a:cubicBezTo>
                    <a:pt x="1375" y="66"/>
                    <a:pt x="1375" y="66"/>
                    <a:pt x="1375" y="66"/>
                  </a:cubicBezTo>
                  <a:close/>
                  <a:moveTo>
                    <a:pt x="1544" y="66"/>
                  </a:moveTo>
                  <a:cubicBezTo>
                    <a:pt x="1544" y="66"/>
                    <a:pt x="1544" y="66"/>
                    <a:pt x="1544" y="66"/>
                  </a:cubicBezTo>
                  <a:cubicBezTo>
                    <a:pt x="1544" y="66"/>
                    <a:pt x="1544" y="66"/>
                    <a:pt x="1544" y="66"/>
                  </a:cubicBezTo>
                  <a:close/>
                  <a:moveTo>
                    <a:pt x="605" y="67"/>
                  </a:moveTo>
                  <a:cubicBezTo>
                    <a:pt x="605" y="67"/>
                    <a:pt x="605" y="66"/>
                    <a:pt x="605" y="66"/>
                  </a:cubicBezTo>
                  <a:cubicBezTo>
                    <a:pt x="605" y="67"/>
                    <a:pt x="605" y="67"/>
                    <a:pt x="605" y="67"/>
                  </a:cubicBezTo>
                  <a:close/>
                  <a:moveTo>
                    <a:pt x="665" y="67"/>
                  </a:moveTo>
                  <a:cubicBezTo>
                    <a:pt x="665" y="66"/>
                    <a:pt x="665" y="66"/>
                    <a:pt x="665" y="66"/>
                  </a:cubicBezTo>
                  <a:cubicBezTo>
                    <a:pt x="665" y="67"/>
                    <a:pt x="665" y="67"/>
                    <a:pt x="665" y="67"/>
                  </a:cubicBezTo>
                  <a:close/>
                  <a:moveTo>
                    <a:pt x="688" y="66"/>
                  </a:moveTo>
                  <a:cubicBezTo>
                    <a:pt x="688" y="67"/>
                    <a:pt x="689" y="67"/>
                    <a:pt x="689" y="67"/>
                  </a:cubicBezTo>
                  <a:cubicBezTo>
                    <a:pt x="689" y="66"/>
                    <a:pt x="688" y="66"/>
                    <a:pt x="688" y="66"/>
                  </a:cubicBezTo>
                  <a:close/>
                  <a:moveTo>
                    <a:pt x="1578" y="48"/>
                  </a:moveTo>
                  <a:cubicBezTo>
                    <a:pt x="1577" y="48"/>
                    <a:pt x="1577" y="49"/>
                    <a:pt x="1577" y="49"/>
                  </a:cubicBezTo>
                  <a:cubicBezTo>
                    <a:pt x="1577" y="49"/>
                    <a:pt x="1578" y="49"/>
                    <a:pt x="1578" y="48"/>
                  </a:cubicBezTo>
                  <a:close/>
                  <a:moveTo>
                    <a:pt x="1559" y="66"/>
                  </a:moveTo>
                  <a:cubicBezTo>
                    <a:pt x="1559" y="66"/>
                    <a:pt x="1559" y="66"/>
                    <a:pt x="1558" y="67"/>
                  </a:cubicBezTo>
                  <a:cubicBezTo>
                    <a:pt x="1559" y="67"/>
                    <a:pt x="1559" y="67"/>
                    <a:pt x="1559" y="66"/>
                  </a:cubicBezTo>
                  <a:close/>
                  <a:moveTo>
                    <a:pt x="1727" y="66"/>
                  </a:moveTo>
                  <a:cubicBezTo>
                    <a:pt x="1727" y="66"/>
                    <a:pt x="1727" y="66"/>
                    <a:pt x="1727" y="67"/>
                  </a:cubicBezTo>
                  <a:cubicBezTo>
                    <a:pt x="1727" y="67"/>
                    <a:pt x="1727" y="67"/>
                    <a:pt x="1727" y="66"/>
                  </a:cubicBezTo>
                  <a:close/>
                  <a:moveTo>
                    <a:pt x="636" y="58"/>
                  </a:moveTo>
                  <a:cubicBezTo>
                    <a:pt x="636" y="58"/>
                    <a:pt x="636" y="58"/>
                    <a:pt x="636" y="57"/>
                  </a:cubicBezTo>
                  <a:cubicBezTo>
                    <a:pt x="636" y="58"/>
                    <a:pt x="636" y="58"/>
                    <a:pt x="636" y="58"/>
                  </a:cubicBezTo>
                  <a:close/>
                  <a:moveTo>
                    <a:pt x="1671" y="67"/>
                  </a:moveTo>
                  <a:cubicBezTo>
                    <a:pt x="1671" y="67"/>
                    <a:pt x="1672" y="67"/>
                    <a:pt x="1672" y="67"/>
                  </a:cubicBezTo>
                  <a:cubicBezTo>
                    <a:pt x="1672" y="67"/>
                    <a:pt x="1672" y="67"/>
                    <a:pt x="1671" y="67"/>
                  </a:cubicBezTo>
                  <a:close/>
                  <a:moveTo>
                    <a:pt x="643" y="67"/>
                  </a:moveTo>
                  <a:cubicBezTo>
                    <a:pt x="643" y="67"/>
                    <a:pt x="643" y="67"/>
                    <a:pt x="643" y="68"/>
                  </a:cubicBezTo>
                  <a:cubicBezTo>
                    <a:pt x="643" y="68"/>
                    <a:pt x="643" y="67"/>
                    <a:pt x="643" y="67"/>
                  </a:cubicBezTo>
                  <a:close/>
                  <a:moveTo>
                    <a:pt x="689" y="67"/>
                  </a:moveTo>
                  <a:cubicBezTo>
                    <a:pt x="689" y="67"/>
                    <a:pt x="690" y="67"/>
                    <a:pt x="690" y="67"/>
                  </a:cubicBezTo>
                  <a:cubicBezTo>
                    <a:pt x="690" y="67"/>
                    <a:pt x="690" y="67"/>
                    <a:pt x="689" y="67"/>
                  </a:cubicBezTo>
                  <a:close/>
                  <a:moveTo>
                    <a:pt x="1374" y="67"/>
                  </a:moveTo>
                  <a:cubicBezTo>
                    <a:pt x="1374" y="67"/>
                    <a:pt x="1373" y="67"/>
                    <a:pt x="1373" y="67"/>
                  </a:cubicBezTo>
                  <a:cubicBezTo>
                    <a:pt x="1374" y="67"/>
                    <a:pt x="1374" y="67"/>
                    <a:pt x="1374" y="67"/>
                  </a:cubicBezTo>
                  <a:close/>
                  <a:moveTo>
                    <a:pt x="605" y="68"/>
                  </a:moveTo>
                  <a:cubicBezTo>
                    <a:pt x="605" y="68"/>
                    <a:pt x="605" y="67"/>
                    <a:pt x="605" y="67"/>
                  </a:cubicBezTo>
                  <a:cubicBezTo>
                    <a:pt x="605" y="68"/>
                    <a:pt x="605" y="68"/>
                    <a:pt x="605" y="68"/>
                  </a:cubicBezTo>
                  <a:close/>
                  <a:moveTo>
                    <a:pt x="667" y="68"/>
                  </a:moveTo>
                  <a:cubicBezTo>
                    <a:pt x="666" y="67"/>
                    <a:pt x="666" y="67"/>
                    <a:pt x="666" y="67"/>
                  </a:cubicBezTo>
                  <a:cubicBezTo>
                    <a:pt x="666" y="68"/>
                    <a:pt x="666" y="68"/>
                    <a:pt x="667" y="68"/>
                  </a:cubicBezTo>
                  <a:close/>
                  <a:moveTo>
                    <a:pt x="690" y="67"/>
                  </a:moveTo>
                  <a:cubicBezTo>
                    <a:pt x="690" y="68"/>
                    <a:pt x="690" y="68"/>
                    <a:pt x="691" y="68"/>
                  </a:cubicBezTo>
                  <a:cubicBezTo>
                    <a:pt x="690" y="67"/>
                    <a:pt x="690" y="67"/>
                    <a:pt x="690" y="67"/>
                  </a:cubicBezTo>
                  <a:close/>
                  <a:moveTo>
                    <a:pt x="647" y="57"/>
                  </a:moveTo>
                  <a:cubicBezTo>
                    <a:pt x="646" y="57"/>
                    <a:pt x="646" y="58"/>
                    <a:pt x="646" y="58"/>
                  </a:cubicBezTo>
                  <a:cubicBezTo>
                    <a:pt x="647" y="58"/>
                    <a:pt x="647" y="58"/>
                    <a:pt x="647" y="57"/>
                  </a:cubicBezTo>
                  <a:close/>
                  <a:moveTo>
                    <a:pt x="1558" y="67"/>
                  </a:moveTo>
                  <a:cubicBezTo>
                    <a:pt x="1557" y="67"/>
                    <a:pt x="1557" y="67"/>
                    <a:pt x="1557" y="68"/>
                  </a:cubicBezTo>
                  <a:cubicBezTo>
                    <a:pt x="1557" y="68"/>
                    <a:pt x="1558" y="68"/>
                    <a:pt x="1558" y="67"/>
                  </a:cubicBezTo>
                  <a:close/>
                  <a:moveTo>
                    <a:pt x="1672" y="67"/>
                  </a:moveTo>
                  <a:cubicBezTo>
                    <a:pt x="1672" y="68"/>
                    <a:pt x="1672" y="68"/>
                    <a:pt x="1672" y="68"/>
                  </a:cubicBezTo>
                  <a:cubicBezTo>
                    <a:pt x="1672" y="68"/>
                    <a:pt x="1672" y="68"/>
                    <a:pt x="1672" y="67"/>
                  </a:cubicBezTo>
                  <a:close/>
                  <a:moveTo>
                    <a:pt x="1710" y="68"/>
                  </a:moveTo>
                  <a:cubicBezTo>
                    <a:pt x="1711" y="68"/>
                    <a:pt x="1711" y="68"/>
                    <a:pt x="1711" y="67"/>
                  </a:cubicBezTo>
                  <a:cubicBezTo>
                    <a:pt x="1711" y="67"/>
                    <a:pt x="1710" y="68"/>
                    <a:pt x="1710" y="68"/>
                  </a:cubicBezTo>
                  <a:close/>
                  <a:moveTo>
                    <a:pt x="1726" y="67"/>
                  </a:moveTo>
                  <a:cubicBezTo>
                    <a:pt x="1725" y="67"/>
                    <a:pt x="1725" y="67"/>
                    <a:pt x="1725" y="68"/>
                  </a:cubicBezTo>
                  <a:cubicBezTo>
                    <a:pt x="1725" y="68"/>
                    <a:pt x="1726" y="68"/>
                    <a:pt x="1726" y="67"/>
                  </a:cubicBezTo>
                  <a:close/>
                  <a:moveTo>
                    <a:pt x="616" y="68"/>
                  </a:moveTo>
                  <a:cubicBezTo>
                    <a:pt x="616" y="68"/>
                    <a:pt x="616" y="68"/>
                    <a:pt x="616" y="69"/>
                  </a:cubicBezTo>
                  <a:cubicBezTo>
                    <a:pt x="616" y="68"/>
                    <a:pt x="616" y="68"/>
                    <a:pt x="616" y="68"/>
                  </a:cubicBezTo>
                  <a:close/>
                  <a:moveTo>
                    <a:pt x="632" y="69"/>
                  </a:moveTo>
                  <a:cubicBezTo>
                    <a:pt x="632" y="68"/>
                    <a:pt x="632" y="68"/>
                    <a:pt x="632" y="68"/>
                  </a:cubicBezTo>
                  <a:cubicBezTo>
                    <a:pt x="632" y="68"/>
                    <a:pt x="632" y="68"/>
                    <a:pt x="632" y="69"/>
                  </a:cubicBezTo>
                  <a:close/>
                  <a:moveTo>
                    <a:pt x="1555" y="58"/>
                  </a:moveTo>
                  <a:cubicBezTo>
                    <a:pt x="1556" y="58"/>
                    <a:pt x="1556" y="58"/>
                    <a:pt x="1556" y="57"/>
                  </a:cubicBezTo>
                  <a:cubicBezTo>
                    <a:pt x="1556" y="57"/>
                    <a:pt x="1555" y="57"/>
                    <a:pt x="1555" y="58"/>
                  </a:cubicBezTo>
                  <a:close/>
                  <a:moveTo>
                    <a:pt x="587" y="68"/>
                  </a:moveTo>
                  <a:cubicBezTo>
                    <a:pt x="587" y="68"/>
                    <a:pt x="587" y="69"/>
                    <a:pt x="588" y="69"/>
                  </a:cubicBezTo>
                  <a:cubicBezTo>
                    <a:pt x="588" y="69"/>
                    <a:pt x="587" y="68"/>
                    <a:pt x="587" y="68"/>
                  </a:cubicBezTo>
                  <a:close/>
                  <a:moveTo>
                    <a:pt x="606" y="69"/>
                  </a:moveTo>
                  <a:cubicBezTo>
                    <a:pt x="606" y="68"/>
                    <a:pt x="606" y="68"/>
                    <a:pt x="605" y="68"/>
                  </a:cubicBezTo>
                  <a:cubicBezTo>
                    <a:pt x="605" y="68"/>
                    <a:pt x="605" y="69"/>
                    <a:pt x="606" y="69"/>
                  </a:cubicBezTo>
                  <a:close/>
                  <a:moveTo>
                    <a:pt x="668" y="68"/>
                  </a:moveTo>
                  <a:cubicBezTo>
                    <a:pt x="668" y="68"/>
                    <a:pt x="667" y="68"/>
                    <a:pt x="667" y="68"/>
                  </a:cubicBezTo>
                  <a:cubicBezTo>
                    <a:pt x="667" y="68"/>
                    <a:pt x="667" y="68"/>
                    <a:pt x="668" y="68"/>
                  </a:cubicBezTo>
                  <a:close/>
                  <a:moveTo>
                    <a:pt x="691" y="68"/>
                  </a:moveTo>
                  <a:cubicBezTo>
                    <a:pt x="691" y="68"/>
                    <a:pt x="691" y="68"/>
                    <a:pt x="692" y="69"/>
                  </a:cubicBezTo>
                  <a:cubicBezTo>
                    <a:pt x="692" y="68"/>
                    <a:pt x="691" y="68"/>
                    <a:pt x="691" y="68"/>
                  </a:cubicBezTo>
                  <a:close/>
                  <a:moveTo>
                    <a:pt x="1668" y="57"/>
                  </a:moveTo>
                  <a:cubicBezTo>
                    <a:pt x="1667" y="57"/>
                    <a:pt x="1667" y="57"/>
                    <a:pt x="1667" y="58"/>
                  </a:cubicBezTo>
                  <a:cubicBezTo>
                    <a:pt x="1667" y="58"/>
                    <a:pt x="1667" y="58"/>
                    <a:pt x="1668" y="57"/>
                  </a:cubicBezTo>
                  <a:close/>
                  <a:moveTo>
                    <a:pt x="1672" y="68"/>
                  </a:moveTo>
                  <a:cubicBezTo>
                    <a:pt x="1672" y="68"/>
                    <a:pt x="1672" y="69"/>
                    <a:pt x="1673" y="69"/>
                  </a:cubicBezTo>
                  <a:cubicBezTo>
                    <a:pt x="1673" y="69"/>
                    <a:pt x="1672" y="68"/>
                    <a:pt x="1672" y="68"/>
                  </a:cubicBezTo>
                  <a:close/>
                  <a:moveTo>
                    <a:pt x="1725" y="68"/>
                  </a:moveTo>
                  <a:cubicBezTo>
                    <a:pt x="1724" y="68"/>
                    <a:pt x="1724" y="68"/>
                    <a:pt x="1724" y="68"/>
                  </a:cubicBezTo>
                  <a:cubicBezTo>
                    <a:pt x="1724" y="68"/>
                    <a:pt x="1725" y="68"/>
                    <a:pt x="1725" y="68"/>
                  </a:cubicBezTo>
                  <a:close/>
                  <a:moveTo>
                    <a:pt x="668" y="69"/>
                  </a:moveTo>
                  <a:cubicBezTo>
                    <a:pt x="668" y="69"/>
                    <a:pt x="668" y="68"/>
                    <a:pt x="668" y="68"/>
                  </a:cubicBezTo>
                  <a:cubicBezTo>
                    <a:pt x="668" y="69"/>
                    <a:pt x="668" y="69"/>
                    <a:pt x="668" y="69"/>
                  </a:cubicBezTo>
                  <a:close/>
                  <a:moveTo>
                    <a:pt x="1723" y="58"/>
                  </a:moveTo>
                  <a:cubicBezTo>
                    <a:pt x="1724" y="58"/>
                    <a:pt x="1724" y="58"/>
                    <a:pt x="1724" y="57"/>
                  </a:cubicBezTo>
                  <a:cubicBezTo>
                    <a:pt x="1724" y="57"/>
                    <a:pt x="1723" y="57"/>
                    <a:pt x="1723" y="58"/>
                  </a:cubicBezTo>
                  <a:close/>
                  <a:moveTo>
                    <a:pt x="588" y="69"/>
                  </a:moveTo>
                  <a:cubicBezTo>
                    <a:pt x="588" y="69"/>
                    <a:pt x="588" y="69"/>
                    <a:pt x="588" y="70"/>
                  </a:cubicBezTo>
                  <a:cubicBezTo>
                    <a:pt x="588" y="69"/>
                    <a:pt x="588" y="69"/>
                    <a:pt x="588" y="69"/>
                  </a:cubicBezTo>
                  <a:close/>
                  <a:moveTo>
                    <a:pt x="616" y="69"/>
                  </a:moveTo>
                  <a:cubicBezTo>
                    <a:pt x="616" y="69"/>
                    <a:pt x="616" y="69"/>
                    <a:pt x="617" y="70"/>
                  </a:cubicBezTo>
                  <a:cubicBezTo>
                    <a:pt x="617" y="69"/>
                    <a:pt x="617" y="69"/>
                    <a:pt x="616" y="69"/>
                  </a:cubicBezTo>
                  <a:close/>
                  <a:moveTo>
                    <a:pt x="631" y="70"/>
                  </a:moveTo>
                  <a:cubicBezTo>
                    <a:pt x="632" y="69"/>
                    <a:pt x="632" y="69"/>
                    <a:pt x="632" y="69"/>
                  </a:cubicBezTo>
                  <a:cubicBezTo>
                    <a:pt x="631" y="69"/>
                    <a:pt x="631" y="69"/>
                    <a:pt x="631" y="70"/>
                  </a:cubicBezTo>
                  <a:close/>
                  <a:moveTo>
                    <a:pt x="642" y="69"/>
                  </a:moveTo>
                  <a:cubicBezTo>
                    <a:pt x="642" y="69"/>
                    <a:pt x="642" y="69"/>
                    <a:pt x="642" y="69"/>
                  </a:cubicBezTo>
                  <a:cubicBezTo>
                    <a:pt x="642" y="69"/>
                    <a:pt x="642" y="69"/>
                    <a:pt x="642" y="69"/>
                  </a:cubicBezTo>
                  <a:close/>
                  <a:moveTo>
                    <a:pt x="751" y="50"/>
                  </a:moveTo>
                  <a:cubicBezTo>
                    <a:pt x="751" y="50"/>
                    <a:pt x="752" y="49"/>
                    <a:pt x="752" y="49"/>
                  </a:cubicBezTo>
                  <a:cubicBezTo>
                    <a:pt x="751" y="49"/>
                    <a:pt x="751" y="49"/>
                    <a:pt x="751" y="50"/>
                  </a:cubicBezTo>
                  <a:close/>
                  <a:moveTo>
                    <a:pt x="964" y="69"/>
                  </a:moveTo>
                  <a:cubicBezTo>
                    <a:pt x="964" y="69"/>
                    <a:pt x="964" y="69"/>
                    <a:pt x="964" y="70"/>
                  </a:cubicBezTo>
                  <a:cubicBezTo>
                    <a:pt x="965" y="69"/>
                    <a:pt x="965" y="69"/>
                    <a:pt x="964" y="69"/>
                  </a:cubicBezTo>
                  <a:close/>
                  <a:moveTo>
                    <a:pt x="1371" y="69"/>
                  </a:moveTo>
                  <a:cubicBezTo>
                    <a:pt x="1371" y="69"/>
                    <a:pt x="1371" y="69"/>
                    <a:pt x="1371" y="69"/>
                  </a:cubicBezTo>
                  <a:cubicBezTo>
                    <a:pt x="1371" y="69"/>
                    <a:pt x="1371" y="69"/>
                    <a:pt x="1371" y="69"/>
                  </a:cubicBezTo>
                  <a:close/>
                  <a:moveTo>
                    <a:pt x="1565" y="49"/>
                  </a:moveTo>
                  <a:cubicBezTo>
                    <a:pt x="1565" y="49"/>
                    <a:pt x="1565" y="49"/>
                    <a:pt x="1565" y="48"/>
                  </a:cubicBezTo>
                  <a:cubicBezTo>
                    <a:pt x="1565" y="48"/>
                    <a:pt x="1565" y="49"/>
                    <a:pt x="1565" y="49"/>
                  </a:cubicBezTo>
                  <a:close/>
                  <a:moveTo>
                    <a:pt x="1660" y="69"/>
                  </a:moveTo>
                  <a:cubicBezTo>
                    <a:pt x="1660" y="69"/>
                    <a:pt x="1660" y="69"/>
                    <a:pt x="1660" y="69"/>
                  </a:cubicBezTo>
                  <a:cubicBezTo>
                    <a:pt x="1660" y="69"/>
                    <a:pt x="1660" y="69"/>
                    <a:pt x="1660" y="69"/>
                  </a:cubicBezTo>
                  <a:close/>
                  <a:moveTo>
                    <a:pt x="1673" y="69"/>
                  </a:moveTo>
                  <a:cubicBezTo>
                    <a:pt x="1673" y="69"/>
                    <a:pt x="1673" y="69"/>
                    <a:pt x="1673" y="70"/>
                  </a:cubicBezTo>
                  <a:cubicBezTo>
                    <a:pt x="1673" y="69"/>
                    <a:pt x="1673" y="69"/>
                    <a:pt x="1673" y="69"/>
                  </a:cubicBezTo>
                  <a:close/>
                  <a:moveTo>
                    <a:pt x="606" y="70"/>
                  </a:moveTo>
                  <a:cubicBezTo>
                    <a:pt x="606" y="70"/>
                    <a:pt x="606" y="69"/>
                    <a:pt x="606" y="69"/>
                  </a:cubicBezTo>
                  <a:cubicBezTo>
                    <a:pt x="606" y="69"/>
                    <a:pt x="606" y="70"/>
                    <a:pt x="606" y="70"/>
                  </a:cubicBezTo>
                  <a:close/>
                  <a:moveTo>
                    <a:pt x="669" y="69"/>
                  </a:moveTo>
                  <a:cubicBezTo>
                    <a:pt x="669" y="69"/>
                    <a:pt x="669" y="69"/>
                    <a:pt x="669" y="69"/>
                  </a:cubicBezTo>
                  <a:cubicBezTo>
                    <a:pt x="669" y="69"/>
                    <a:pt x="669" y="69"/>
                    <a:pt x="669" y="69"/>
                  </a:cubicBezTo>
                  <a:close/>
                  <a:moveTo>
                    <a:pt x="1555" y="69"/>
                  </a:moveTo>
                  <a:cubicBezTo>
                    <a:pt x="1555" y="69"/>
                    <a:pt x="1555" y="69"/>
                    <a:pt x="1555" y="70"/>
                  </a:cubicBezTo>
                  <a:cubicBezTo>
                    <a:pt x="1555" y="69"/>
                    <a:pt x="1555" y="69"/>
                    <a:pt x="1555" y="69"/>
                  </a:cubicBezTo>
                  <a:close/>
                  <a:moveTo>
                    <a:pt x="866" y="42"/>
                  </a:moveTo>
                  <a:cubicBezTo>
                    <a:pt x="866" y="42"/>
                    <a:pt x="866" y="42"/>
                    <a:pt x="866" y="42"/>
                  </a:cubicBezTo>
                  <a:cubicBezTo>
                    <a:pt x="866" y="42"/>
                    <a:pt x="866" y="42"/>
                    <a:pt x="866" y="42"/>
                  </a:cubicBezTo>
                  <a:close/>
                  <a:moveTo>
                    <a:pt x="1723" y="69"/>
                  </a:moveTo>
                  <a:cubicBezTo>
                    <a:pt x="1723" y="69"/>
                    <a:pt x="1723" y="69"/>
                    <a:pt x="1723" y="70"/>
                  </a:cubicBezTo>
                  <a:cubicBezTo>
                    <a:pt x="1723" y="69"/>
                    <a:pt x="1723" y="69"/>
                    <a:pt x="1723" y="69"/>
                  </a:cubicBezTo>
                  <a:close/>
                  <a:moveTo>
                    <a:pt x="1112" y="52"/>
                  </a:moveTo>
                  <a:cubicBezTo>
                    <a:pt x="1112" y="53"/>
                    <a:pt x="1112" y="53"/>
                    <a:pt x="1112" y="53"/>
                  </a:cubicBezTo>
                  <a:cubicBezTo>
                    <a:pt x="1112" y="53"/>
                    <a:pt x="1112" y="53"/>
                    <a:pt x="1112" y="52"/>
                  </a:cubicBezTo>
                  <a:close/>
                  <a:moveTo>
                    <a:pt x="1504" y="7"/>
                  </a:moveTo>
                  <a:cubicBezTo>
                    <a:pt x="1504" y="7"/>
                    <a:pt x="1505" y="6"/>
                    <a:pt x="1505" y="6"/>
                  </a:cubicBezTo>
                  <a:cubicBezTo>
                    <a:pt x="1504" y="6"/>
                    <a:pt x="1504" y="6"/>
                    <a:pt x="1504" y="7"/>
                  </a:cubicBezTo>
                  <a:close/>
                  <a:moveTo>
                    <a:pt x="670" y="70"/>
                  </a:moveTo>
                  <a:cubicBezTo>
                    <a:pt x="670" y="70"/>
                    <a:pt x="670" y="69"/>
                    <a:pt x="669" y="69"/>
                  </a:cubicBezTo>
                  <a:cubicBezTo>
                    <a:pt x="669" y="70"/>
                    <a:pt x="670" y="70"/>
                    <a:pt x="670" y="70"/>
                  </a:cubicBezTo>
                  <a:close/>
                  <a:moveTo>
                    <a:pt x="1150" y="41"/>
                  </a:moveTo>
                  <a:cubicBezTo>
                    <a:pt x="1150" y="41"/>
                    <a:pt x="1150" y="41"/>
                    <a:pt x="1150" y="41"/>
                  </a:cubicBezTo>
                  <a:cubicBezTo>
                    <a:pt x="1150" y="41"/>
                    <a:pt x="1150" y="41"/>
                    <a:pt x="1150" y="41"/>
                  </a:cubicBezTo>
                  <a:close/>
                  <a:moveTo>
                    <a:pt x="1085" y="49"/>
                  </a:moveTo>
                  <a:cubicBezTo>
                    <a:pt x="1085" y="49"/>
                    <a:pt x="1085" y="50"/>
                    <a:pt x="1086" y="50"/>
                  </a:cubicBezTo>
                  <a:cubicBezTo>
                    <a:pt x="1086" y="49"/>
                    <a:pt x="1086" y="49"/>
                    <a:pt x="1085" y="49"/>
                  </a:cubicBezTo>
                  <a:close/>
                  <a:moveTo>
                    <a:pt x="749" y="56"/>
                  </a:moveTo>
                  <a:cubicBezTo>
                    <a:pt x="749" y="55"/>
                    <a:pt x="749" y="55"/>
                    <a:pt x="749" y="55"/>
                  </a:cubicBezTo>
                  <a:cubicBezTo>
                    <a:pt x="749" y="55"/>
                    <a:pt x="749" y="55"/>
                    <a:pt x="749" y="56"/>
                  </a:cubicBezTo>
                  <a:close/>
                  <a:moveTo>
                    <a:pt x="1661" y="70"/>
                  </a:moveTo>
                  <a:cubicBezTo>
                    <a:pt x="1661" y="70"/>
                    <a:pt x="1661" y="70"/>
                    <a:pt x="1660" y="69"/>
                  </a:cubicBezTo>
                  <a:cubicBezTo>
                    <a:pt x="1660" y="70"/>
                    <a:pt x="1660" y="70"/>
                    <a:pt x="1661" y="70"/>
                  </a:cubicBezTo>
                  <a:close/>
                  <a:moveTo>
                    <a:pt x="1673" y="69"/>
                  </a:moveTo>
                  <a:cubicBezTo>
                    <a:pt x="1673" y="70"/>
                    <a:pt x="1673" y="70"/>
                    <a:pt x="1673" y="70"/>
                  </a:cubicBezTo>
                  <a:cubicBezTo>
                    <a:pt x="1673" y="70"/>
                    <a:pt x="1673" y="70"/>
                    <a:pt x="1673" y="69"/>
                  </a:cubicBezTo>
                  <a:close/>
                  <a:moveTo>
                    <a:pt x="606" y="71"/>
                  </a:moveTo>
                  <a:cubicBezTo>
                    <a:pt x="606" y="70"/>
                    <a:pt x="606" y="70"/>
                    <a:pt x="606" y="70"/>
                  </a:cubicBezTo>
                  <a:cubicBezTo>
                    <a:pt x="606" y="70"/>
                    <a:pt x="606" y="70"/>
                    <a:pt x="606" y="71"/>
                  </a:cubicBezTo>
                  <a:close/>
                  <a:moveTo>
                    <a:pt x="617" y="70"/>
                  </a:moveTo>
                  <a:cubicBezTo>
                    <a:pt x="617" y="70"/>
                    <a:pt x="617" y="70"/>
                    <a:pt x="617" y="71"/>
                  </a:cubicBezTo>
                  <a:cubicBezTo>
                    <a:pt x="617" y="70"/>
                    <a:pt x="617" y="70"/>
                    <a:pt x="617" y="70"/>
                  </a:cubicBezTo>
                  <a:close/>
                  <a:moveTo>
                    <a:pt x="642" y="70"/>
                  </a:moveTo>
                  <a:cubicBezTo>
                    <a:pt x="642" y="70"/>
                    <a:pt x="641" y="70"/>
                    <a:pt x="641" y="71"/>
                  </a:cubicBezTo>
                  <a:cubicBezTo>
                    <a:pt x="642" y="70"/>
                    <a:pt x="642" y="70"/>
                    <a:pt x="642" y="70"/>
                  </a:cubicBezTo>
                  <a:close/>
                  <a:moveTo>
                    <a:pt x="671" y="70"/>
                  </a:moveTo>
                  <a:cubicBezTo>
                    <a:pt x="671" y="70"/>
                    <a:pt x="670" y="70"/>
                    <a:pt x="670" y="70"/>
                  </a:cubicBezTo>
                  <a:cubicBezTo>
                    <a:pt x="670" y="70"/>
                    <a:pt x="670" y="70"/>
                    <a:pt x="671" y="70"/>
                  </a:cubicBezTo>
                  <a:close/>
                  <a:moveTo>
                    <a:pt x="965" y="70"/>
                  </a:moveTo>
                  <a:cubicBezTo>
                    <a:pt x="965" y="70"/>
                    <a:pt x="965" y="70"/>
                    <a:pt x="965" y="71"/>
                  </a:cubicBezTo>
                  <a:cubicBezTo>
                    <a:pt x="965" y="70"/>
                    <a:pt x="965" y="70"/>
                    <a:pt x="965" y="70"/>
                  </a:cubicBezTo>
                  <a:close/>
                  <a:moveTo>
                    <a:pt x="1370" y="70"/>
                  </a:moveTo>
                  <a:cubicBezTo>
                    <a:pt x="1370" y="70"/>
                    <a:pt x="1370" y="70"/>
                    <a:pt x="1369" y="70"/>
                  </a:cubicBezTo>
                  <a:cubicBezTo>
                    <a:pt x="1370" y="70"/>
                    <a:pt x="1370" y="70"/>
                    <a:pt x="1370" y="70"/>
                  </a:cubicBezTo>
                  <a:close/>
                  <a:moveTo>
                    <a:pt x="671" y="71"/>
                  </a:moveTo>
                  <a:cubicBezTo>
                    <a:pt x="671" y="70"/>
                    <a:pt x="671" y="70"/>
                    <a:pt x="671" y="70"/>
                  </a:cubicBezTo>
                  <a:cubicBezTo>
                    <a:pt x="671" y="70"/>
                    <a:pt x="671" y="71"/>
                    <a:pt x="671" y="71"/>
                  </a:cubicBezTo>
                  <a:close/>
                  <a:moveTo>
                    <a:pt x="1263" y="48"/>
                  </a:moveTo>
                  <a:cubicBezTo>
                    <a:pt x="1263" y="49"/>
                    <a:pt x="1263" y="49"/>
                    <a:pt x="1263" y="49"/>
                  </a:cubicBezTo>
                  <a:cubicBezTo>
                    <a:pt x="1263" y="49"/>
                    <a:pt x="1263" y="48"/>
                    <a:pt x="1263" y="48"/>
                  </a:cubicBezTo>
                  <a:close/>
                  <a:moveTo>
                    <a:pt x="1554" y="70"/>
                  </a:moveTo>
                  <a:cubicBezTo>
                    <a:pt x="1554" y="70"/>
                    <a:pt x="1553" y="70"/>
                    <a:pt x="1553" y="71"/>
                  </a:cubicBezTo>
                  <a:cubicBezTo>
                    <a:pt x="1553" y="71"/>
                    <a:pt x="1554" y="70"/>
                    <a:pt x="1554" y="70"/>
                  </a:cubicBezTo>
                  <a:close/>
                  <a:moveTo>
                    <a:pt x="1673" y="70"/>
                  </a:moveTo>
                  <a:cubicBezTo>
                    <a:pt x="1673" y="70"/>
                    <a:pt x="1673" y="71"/>
                    <a:pt x="1674" y="71"/>
                  </a:cubicBezTo>
                  <a:cubicBezTo>
                    <a:pt x="1674" y="71"/>
                    <a:pt x="1674" y="70"/>
                    <a:pt x="1673" y="70"/>
                  </a:cubicBezTo>
                  <a:close/>
                  <a:moveTo>
                    <a:pt x="1722" y="70"/>
                  </a:moveTo>
                  <a:cubicBezTo>
                    <a:pt x="1722" y="70"/>
                    <a:pt x="1721" y="70"/>
                    <a:pt x="1721" y="71"/>
                  </a:cubicBezTo>
                  <a:cubicBezTo>
                    <a:pt x="1722" y="71"/>
                    <a:pt x="1722" y="70"/>
                    <a:pt x="1722" y="70"/>
                  </a:cubicBezTo>
                  <a:close/>
                  <a:moveTo>
                    <a:pt x="1432" y="7"/>
                  </a:moveTo>
                  <a:cubicBezTo>
                    <a:pt x="1432" y="7"/>
                    <a:pt x="1432" y="7"/>
                    <a:pt x="1433" y="7"/>
                  </a:cubicBezTo>
                  <a:cubicBezTo>
                    <a:pt x="1432" y="7"/>
                    <a:pt x="1432" y="7"/>
                    <a:pt x="1432" y="7"/>
                  </a:cubicBezTo>
                  <a:close/>
                  <a:moveTo>
                    <a:pt x="631" y="71"/>
                  </a:moveTo>
                  <a:cubicBezTo>
                    <a:pt x="631" y="71"/>
                    <a:pt x="631" y="71"/>
                    <a:pt x="631" y="71"/>
                  </a:cubicBezTo>
                  <a:cubicBezTo>
                    <a:pt x="631" y="71"/>
                    <a:pt x="631" y="71"/>
                    <a:pt x="631" y="71"/>
                  </a:cubicBezTo>
                  <a:close/>
                  <a:moveTo>
                    <a:pt x="641" y="70"/>
                  </a:moveTo>
                  <a:cubicBezTo>
                    <a:pt x="641" y="71"/>
                    <a:pt x="641" y="71"/>
                    <a:pt x="641" y="71"/>
                  </a:cubicBezTo>
                  <a:cubicBezTo>
                    <a:pt x="641" y="71"/>
                    <a:pt x="642" y="71"/>
                    <a:pt x="641" y="70"/>
                  </a:cubicBezTo>
                  <a:close/>
                  <a:moveTo>
                    <a:pt x="672" y="71"/>
                  </a:moveTo>
                  <a:cubicBezTo>
                    <a:pt x="672" y="71"/>
                    <a:pt x="672" y="71"/>
                    <a:pt x="671" y="71"/>
                  </a:cubicBezTo>
                  <a:cubicBezTo>
                    <a:pt x="672" y="71"/>
                    <a:pt x="672" y="71"/>
                    <a:pt x="672" y="71"/>
                  </a:cubicBezTo>
                  <a:close/>
                  <a:moveTo>
                    <a:pt x="573" y="54"/>
                  </a:moveTo>
                  <a:cubicBezTo>
                    <a:pt x="573" y="54"/>
                    <a:pt x="574" y="55"/>
                    <a:pt x="574" y="55"/>
                  </a:cubicBezTo>
                  <a:cubicBezTo>
                    <a:pt x="574" y="54"/>
                    <a:pt x="574" y="54"/>
                    <a:pt x="573" y="54"/>
                  </a:cubicBezTo>
                  <a:close/>
                  <a:moveTo>
                    <a:pt x="607" y="72"/>
                  </a:moveTo>
                  <a:cubicBezTo>
                    <a:pt x="607" y="71"/>
                    <a:pt x="607" y="71"/>
                    <a:pt x="606" y="71"/>
                  </a:cubicBezTo>
                  <a:cubicBezTo>
                    <a:pt x="606" y="71"/>
                    <a:pt x="606" y="71"/>
                    <a:pt x="607" y="72"/>
                  </a:cubicBezTo>
                  <a:close/>
                  <a:moveTo>
                    <a:pt x="617" y="71"/>
                  </a:moveTo>
                  <a:cubicBezTo>
                    <a:pt x="617" y="71"/>
                    <a:pt x="617" y="71"/>
                    <a:pt x="617" y="72"/>
                  </a:cubicBezTo>
                  <a:cubicBezTo>
                    <a:pt x="617" y="71"/>
                    <a:pt x="617" y="71"/>
                    <a:pt x="617" y="71"/>
                  </a:cubicBezTo>
                  <a:close/>
                  <a:moveTo>
                    <a:pt x="673" y="71"/>
                  </a:moveTo>
                  <a:cubicBezTo>
                    <a:pt x="673" y="71"/>
                    <a:pt x="672" y="71"/>
                    <a:pt x="672" y="71"/>
                  </a:cubicBezTo>
                  <a:cubicBezTo>
                    <a:pt x="672" y="71"/>
                    <a:pt x="673" y="71"/>
                    <a:pt x="673" y="71"/>
                  </a:cubicBezTo>
                  <a:close/>
                  <a:moveTo>
                    <a:pt x="1450" y="7"/>
                  </a:moveTo>
                  <a:cubicBezTo>
                    <a:pt x="1450" y="7"/>
                    <a:pt x="1450" y="7"/>
                    <a:pt x="1450" y="7"/>
                  </a:cubicBezTo>
                  <a:cubicBezTo>
                    <a:pt x="1450" y="7"/>
                    <a:pt x="1450" y="7"/>
                    <a:pt x="1450" y="7"/>
                  </a:cubicBezTo>
                  <a:close/>
                  <a:moveTo>
                    <a:pt x="965" y="71"/>
                  </a:moveTo>
                  <a:cubicBezTo>
                    <a:pt x="965" y="71"/>
                    <a:pt x="965" y="71"/>
                    <a:pt x="965" y="72"/>
                  </a:cubicBezTo>
                  <a:cubicBezTo>
                    <a:pt x="965" y="71"/>
                    <a:pt x="965" y="71"/>
                    <a:pt x="965" y="71"/>
                  </a:cubicBezTo>
                  <a:close/>
                  <a:moveTo>
                    <a:pt x="1151" y="42"/>
                  </a:moveTo>
                  <a:cubicBezTo>
                    <a:pt x="1151" y="42"/>
                    <a:pt x="1151" y="42"/>
                    <a:pt x="1151" y="42"/>
                  </a:cubicBezTo>
                  <a:cubicBezTo>
                    <a:pt x="1151" y="42"/>
                    <a:pt x="1151" y="42"/>
                    <a:pt x="1151" y="42"/>
                  </a:cubicBezTo>
                  <a:close/>
                  <a:moveTo>
                    <a:pt x="1369" y="71"/>
                  </a:moveTo>
                  <a:cubicBezTo>
                    <a:pt x="1368" y="71"/>
                    <a:pt x="1368" y="71"/>
                    <a:pt x="1368" y="71"/>
                  </a:cubicBezTo>
                  <a:cubicBezTo>
                    <a:pt x="1368" y="71"/>
                    <a:pt x="1369" y="71"/>
                    <a:pt x="1369" y="71"/>
                  </a:cubicBezTo>
                  <a:close/>
                  <a:moveTo>
                    <a:pt x="1154" y="48"/>
                  </a:moveTo>
                  <a:cubicBezTo>
                    <a:pt x="1154" y="49"/>
                    <a:pt x="1154" y="49"/>
                    <a:pt x="1154" y="49"/>
                  </a:cubicBezTo>
                  <a:cubicBezTo>
                    <a:pt x="1154" y="49"/>
                    <a:pt x="1154" y="48"/>
                    <a:pt x="1154" y="48"/>
                  </a:cubicBezTo>
                  <a:close/>
                  <a:moveTo>
                    <a:pt x="1674" y="71"/>
                  </a:moveTo>
                  <a:cubicBezTo>
                    <a:pt x="1674" y="71"/>
                    <a:pt x="1674" y="71"/>
                    <a:pt x="1674" y="72"/>
                  </a:cubicBezTo>
                  <a:cubicBezTo>
                    <a:pt x="1674" y="71"/>
                    <a:pt x="1674" y="71"/>
                    <a:pt x="1674" y="71"/>
                  </a:cubicBezTo>
                  <a:close/>
                  <a:moveTo>
                    <a:pt x="674" y="72"/>
                  </a:moveTo>
                  <a:cubicBezTo>
                    <a:pt x="673" y="71"/>
                    <a:pt x="673" y="71"/>
                    <a:pt x="673" y="71"/>
                  </a:cubicBezTo>
                  <a:cubicBezTo>
                    <a:pt x="673" y="72"/>
                    <a:pt x="673" y="72"/>
                    <a:pt x="674" y="72"/>
                  </a:cubicBezTo>
                  <a:close/>
                  <a:moveTo>
                    <a:pt x="1552" y="71"/>
                  </a:moveTo>
                  <a:cubicBezTo>
                    <a:pt x="1552" y="71"/>
                    <a:pt x="1552" y="71"/>
                    <a:pt x="1552" y="72"/>
                  </a:cubicBezTo>
                  <a:cubicBezTo>
                    <a:pt x="1552" y="72"/>
                    <a:pt x="1552" y="71"/>
                    <a:pt x="1552" y="71"/>
                  </a:cubicBezTo>
                  <a:close/>
                  <a:moveTo>
                    <a:pt x="1662" y="72"/>
                  </a:moveTo>
                  <a:cubicBezTo>
                    <a:pt x="1662" y="72"/>
                    <a:pt x="1662" y="71"/>
                    <a:pt x="1661" y="71"/>
                  </a:cubicBezTo>
                  <a:cubicBezTo>
                    <a:pt x="1661" y="72"/>
                    <a:pt x="1661" y="72"/>
                    <a:pt x="1662" y="72"/>
                  </a:cubicBezTo>
                  <a:close/>
                  <a:moveTo>
                    <a:pt x="1721" y="71"/>
                  </a:moveTo>
                  <a:cubicBezTo>
                    <a:pt x="1720" y="71"/>
                    <a:pt x="1720" y="71"/>
                    <a:pt x="1720" y="72"/>
                  </a:cubicBezTo>
                  <a:cubicBezTo>
                    <a:pt x="1720" y="72"/>
                    <a:pt x="1720" y="71"/>
                    <a:pt x="1721" y="71"/>
                  </a:cubicBezTo>
                  <a:close/>
                  <a:moveTo>
                    <a:pt x="1564" y="7"/>
                  </a:moveTo>
                  <a:cubicBezTo>
                    <a:pt x="1564" y="7"/>
                    <a:pt x="1564" y="7"/>
                    <a:pt x="1565" y="7"/>
                  </a:cubicBezTo>
                  <a:cubicBezTo>
                    <a:pt x="1564" y="7"/>
                    <a:pt x="1564" y="7"/>
                    <a:pt x="1564" y="7"/>
                  </a:cubicBezTo>
                  <a:close/>
                  <a:moveTo>
                    <a:pt x="1732" y="7"/>
                  </a:moveTo>
                  <a:cubicBezTo>
                    <a:pt x="1732" y="7"/>
                    <a:pt x="1732" y="7"/>
                    <a:pt x="1733" y="7"/>
                  </a:cubicBezTo>
                  <a:cubicBezTo>
                    <a:pt x="1733" y="7"/>
                    <a:pt x="1732" y="7"/>
                    <a:pt x="1732" y="7"/>
                  </a:cubicBezTo>
                  <a:close/>
                  <a:moveTo>
                    <a:pt x="630" y="72"/>
                  </a:moveTo>
                  <a:cubicBezTo>
                    <a:pt x="631" y="72"/>
                    <a:pt x="631" y="72"/>
                    <a:pt x="631" y="72"/>
                  </a:cubicBezTo>
                  <a:cubicBezTo>
                    <a:pt x="630" y="72"/>
                    <a:pt x="630" y="72"/>
                    <a:pt x="630" y="72"/>
                  </a:cubicBezTo>
                  <a:close/>
                  <a:moveTo>
                    <a:pt x="641" y="71"/>
                  </a:moveTo>
                  <a:cubicBezTo>
                    <a:pt x="641" y="72"/>
                    <a:pt x="641" y="72"/>
                    <a:pt x="641" y="72"/>
                  </a:cubicBezTo>
                  <a:cubicBezTo>
                    <a:pt x="641" y="72"/>
                    <a:pt x="641" y="72"/>
                    <a:pt x="641" y="71"/>
                  </a:cubicBezTo>
                  <a:close/>
                  <a:moveTo>
                    <a:pt x="674" y="72"/>
                  </a:moveTo>
                  <a:cubicBezTo>
                    <a:pt x="674" y="72"/>
                    <a:pt x="674" y="72"/>
                    <a:pt x="674" y="72"/>
                  </a:cubicBezTo>
                  <a:cubicBezTo>
                    <a:pt x="674" y="72"/>
                    <a:pt x="674" y="72"/>
                    <a:pt x="674" y="72"/>
                  </a:cubicBezTo>
                  <a:close/>
                  <a:moveTo>
                    <a:pt x="1674" y="72"/>
                  </a:moveTo>
                  <a:cubicBezTo>
                    <a:pt x="1674" y="72"/>
                    <a:pt x="1674" y="72"/>
                    <a:pt x="1674" y="72"/>
                  </a:cubicBezTo>
                  <a:cubicBezTo>
                    <a:pt x="1674" y="72"/>
                    <a:pt x="1674" y="72"/>
                    <a:pt x="1674" y="72"/>
                  </a:cubicBezTo>
                  <a:close/>
                  <a:moveTo>
                    <a:pt x="1358" y="7"/>
                  </a:moveTo>
                  <a:cubicBezTo>
                    <a:pt x="1359" y="8"/>
                    <a:pt x="1359" y="7"/>
                    <a:pt x="1359" y="7"/>
                  </a:cubicBezTo>
                  <a:cubicBezTo>
                    <a:pt x="1359" y="7"/>
                    <a:pt x="1358" y="7"/>
                    <a:pt x="1358" y="7"/>
                  </a:cubicBezTo>
                  <a:close/>
                  <a:moveTo>
                    <a:pt x="675" y="72"/>
                  </a:moveTo>
                  <a:cubicBezTo>
                    <a:pt x="675" y="72"/>
                    <a:pt x="675" y="72"/>
                    <a:pt x="675" y="72"/>
                  </a:cubicBezTo>
                  <a:cubicBezTo>
                    <a:pt x="675" y="72"/>
                    <a:pt x="675" y="72"/>
                    <a:pt x="675" y="72"/>
                  </a:cubicBezTo>
                  <a:close/>
                  <a:moveTo>
                    <a:pt x="1381" y="7"/>
                  </a:moveTo>
                  <a:cubicBezTo>
                    <a:pt x="1381" y="8"/>
                    <a:pt x="1381" y="8"/>
                    <a:pt x="1382" y="8"/>
                  </a:cubicBezTo>
                  <a:cubicBezTo>
                    <a:pt x="1381" y="7"/>
                    <a:pt x="1381" y="7"/>
                    <a:pt x="1381" y="7"/>
                  </a:cubicBezTo>
                  <a:close/>
                  <a:moveTo>
                    <a:pt x="965" y="72"/>
                  </a:moveTo>
                  <a:cubicBezTo>
                    <a:pt x="965" y="72"/>
                    <a:pt x="965" y="72"/>
                    <a:pt x="966" y="73"/>
                  </a:cubicBezTo>
                  <a:cubicBezTo>
                    <a:pt x="966" y="72"/>
                    <a:pt x="966" y="72"/>
                    <a:pt x="965" y="72"/>
                  </a:cubicBezTo>
                  <a:close/>
                  <a:moveTo>
                    <a:pt x="908" y="41"/>
                  </a:moveTo>
                  <a:cubicBezTo>
                    <a:pt x="908" y="42"/>
                    <a:pt x="909" y="42"/>
                    <a:pt x="909" y="42"/>
                  </a:cubicBezTo>
                  <a:cubicBezTo>
                    <a:pt x="909" y="42"/>
                    <a:pt x="909" y="41"/>
                    <a:pt x="908" y="41"/>
                  </a:cubicBezTo>
                  <a:close/>
                  <a:moveTo>
                    <a:pt x="865" y="41"/>
                  </a:moveTo>
                  <a:cubicBezTo>
                    <a:pt x="865" y="41"/>
                    <a:pt x="865" y="41"/>
                    <a:pt x="866" y="41"/>
                  </a:cubicBezTo>
                  <a:cubicBezTo>
                    <a:pt x="866" y="41"/>
                    <a:pt x="866" y="41"/>
                    <a:pt x="865" y="41"/>
                  </a:cubicBezTo>
                  <a:close/>
                  <a:moveTo>
                    <a:pt x="1662" y="73"/>
                  </a:moveTo>
                  <a:cubicBezTo>
                    <a:pt x="1662" y="72"/>
                    <a:pt x="1662" y="72"/>
                    <a:pt x="1662" y="72"/>
                  </a:cubicBezTo>
                  <a:cubicBezTo>
                    <a:pt x="1662" y="72"/>
                    <a:pt x="1662" y="72"/>
                    <a:pt x="1662" y="73"/>
                  </a:cubicBezTo>
                  <a:close/>
                  <a:moveTo>
                    <a:pt x="641" y="72"/>
                  </a:moveTo>
                  <a:cubicBezTo>
                    <a:pt x="641" y="72"/>
                    <a:pt x="640" y="73"/>
                    <a:pt x="640" y="73"/>
                  </a:cubicBezTo>
                  <a:cubicBezTo>
                    <a:pt x="641" y="73"/>
                    <a:pt x="641" y="73"/>
                    <a:pt x="641" y="72"/>
                  </a:cubicBezTo>
                  <a:close/>
                  <a:moveTo>
                    <a:pt x="676" y="73"/>
                  </a:moveTo>
                  <a:cubicBezTo>
                    <a:pt x="676" y="72"/>
                    <a:pt x="676" y="72"/>
                    <a:pt x="675" y="72"/>
                  </a:cubicBezTo>
                  <a:cubicBezTo>
                    <a:pt x="675" y="73"/>
                    <a:pt x="676" y="73"/>
                    <a:pt x="676" y="73"/>
                  </a:cubicBezTo>
                  <a:close/>
                  <a:moveTo>
                    <a:pt x="648" y="55"/>
                  </a:moveTo>
                  <a:cubicBezTo>
                    <a:pt x="647" y="55"/>
                    <a:pt x="647" y="55"/>
                    <a:pt x="647" y="56"/>
                  </a:cubicBezTo>
                  <a:cubicBezTo>
                    <a:pt x="648" y="55"/>
                    <a:pt x="648" y="55"/>
                    <a:pt x="648" y="55"/>
                  </a:cubicBezTo>
                  <a:close/>
                  <a:moveTo>
                    <a:pt x="871" y="42"/>
                  </a:moveTo>
                  <a:cubicBezTo>
                    <a:pt x="871" y="42"/>
                    <a:pt x="871" y="42"/>
                    <a:pt x="871" y="41"/>
                  </a:cubicBezTo>
                  <a:cubicBezTo>
                    <a:pt x="871" y="41"/>
                    <a:pt x="871" y="42"/>
                    <a:pt x="871" y="42"/>
                  </a:cubicBezTo>
                  <a:close/>
                  <a:moveTo>
                    <a:pt x="1674" y="72"/>
                  </a:moveTo>
                  <a:cubicBezTo>
                    <a:pt x="1674" y="73"/>
                    <a:pt x="1674" y="73"/>
                    <a:pt x="1675" y="73"/>
                  </a:cubicBezTo>
                  <a:cubicBezTo>
                    <a:pt x="1675" y="73"/>
                    <a:pt x="1675" y="72"/>
                    <a:pt x="1674" y="72"/>
                  </a:cubicBezTo>
                  <a:close/>
                  <a:moveTo>
                    <a:pt x="1032" y="53"/>
                  </a:moveTo>
                  <a:cubicBezTo>
                    <a:pt x="1032" y="53"/>
                    <a:pt x="1032" y="53"/>
                    <a:pt x="1032" y="52"/>
                  </a:cubicBezTo>
                  <a:cubicBezTo>
                    <a:pt x="1032" y="53"/>
                    <a:pt x="1032" y="53"/>
                    <a:pt x="1032" y="53"/>
                  </a:cubicBezTo>
                  <a:close/>
                  <a:moveTo>
                    <a:pt x="607" y="73"/>
                  </a:moveTo>
                  <a:cubicBezTo>
                    <a:pt x="607" y="73"/>
                    <a:pt x="607" y="73"/>
                    <a:pt x="607" y="73"/>
                  </a:cubicBezTo>
                  <a:cubicBezTo>
                    <a:pt x="607" y="73"/>
                    <a:pt x="607" y="73"/>
                    <a:pt x="607" y="73"/>
                  </a:cubicBezTo>
                  <a:close/>
                  <a:moveTo>
                    <a:pt x="1431" y="8"/>
                  </a:moveTo>
                  <a:cubicBezTo>
                    <a:pt x="1431" y="8"/>
                    <a:pt x="1431" y="8"/>
                    <a:pt x="1431" y="7"/>
                  </a:cubicBezTo>
                  <a:cubicBezTo>
                    <a:pt x="1431" y="7"/>
                    <a:pt x="1431" y="7"/>
                    <a:pt x="1431" y="8"/>
                  </a:cubicBezTo>
                  <a:close/>
                  <a:moveTo>
                    <a:pt x="630" y="73"/>
                  </a:moveTo>
                  <a:cubicBezTo>
                    <a:pt x="630" y="73"/>
                    <a:pt x="630" y="73"/>
                    <a:pt x="630" y="73"/>
                  </a:cubicBezTo>
                  <a:cubicBezTo>
                    <a:pt x="630" y="73"/>
                    <a:pt x="630" y="73"/>
                    <a:pt x="630" y="73"/>
                  </a:cubicBezTo>
                  <a:close/>
                  <a:moveTo>
                    <a:pt x="677" y="73"/>
                  </a:moveTo>
                  <a:cubicBezTo>
                    <a:pt x="677" y="73"/>
                    <a:pt x="676" y="73"/>
                    <a:pt x="676" y="73"/>
                  </a:cubicBezTo>
                  <a:cubicBezTo>
                    <a:pt x="676" y="73"/>
                    <a:pt x="676" y="73"/>
                    <a:pt x="677" y="73"/>
                  </a:cubicBezTo>
                  <a:close/>
                  <a:moveTo>
                    <a:pt x="966" y="73"/>
                  </a:moveTo>
                  <a:cubicBezTo>
                    <a:pt x="966" y="73"/>
                    <a:pt x="966" y="73"/>
                    <a:pt x="966" y="73"/>
                  </a:cubicBezTo>
                  <a:cubicBezTo>
                    <a:pt x="966" y="73"/>
                    <a:pt x="966" y="73"/>
                    <a:pt x="966" y="73"/>
                  </a:cubicBezTo>
                  <a:close/>
                  <a:moveTo>
                    <a:pt x="677" y="73"/>
                  </a:moveTo>
                  <a:cubicBezTo>
                    <a:pt x="677" y="73"/>
                    <a:pt x="677" y="73"/>
                    <a:pt x="677" y="73"/>
                  </a:cubicBezTo>
                  <a:cubicBezTo>
                    <a:pt x="677" y="73"/>
                    <a:pt x="677" y="73"/>
                    <a:pt x="677" y="73"/>
                  </a:cubicBezTo>
                  <a:close/>
                  <a:moveTo>
                    <a:pt x="1451" y="7"/>
                  </a:moveTo>
                  <a:cubicBezTo>
                    <a:pt x="1451" y="8"/>
                    <a:pt x="1451" y="8"/>
                    <a:pt x="1452" y="8"/>
                  </a:cubicBezTo>
                  <a:cubicBezTo>
                    <a:pt x="1451" y="7"/>
                    <a:pt x="1451" y="7"/>
                    <a:pt x="1451" y="7"/>
                  </a:cubicBezTo>
                  <a:close/>
                  <a:moveTo>
                    <a:pt x="1663" y="74"/>
                  </a:moveTo>
                  <a:cubicBezTo>
                    <a:pt x="1663" y="73"/>
                    <a:pt x="1662" y="73"/>
                    <a:pt x="1662" y="73"/>
                  </a:cubicBezTo>
                  <a:cubicBezTo>
                    <a:pt x="1662" y="73"/>
                    <a:pt x="1662" y="73"/>
                    <a:pt x="1663" y="74"/>
                  </a:cubicBezTo>
                  <a:close/>
                  <a:moveTo>
                    <a:pt x="1085" y="48"/>
                  </a:moveTo>
                  <a:cubicBezTo>
                    <a:pt x="1085" y="49"/>
                    <a:pt x="1085" y="49"/>
                    <a:pt x="1085" y="49"/>
                  </a:cubicBezTo>
                  <a:cubicBezTo>
                    <a:pt x="1085" y="49"/>
                    <a:pt x="1085" y="48"/>
                    <a:pt x="1085" y="48"/>
                  </a:cubicBezTo>
                  <a:close/>
                  <a:moveTo>
                    <a:pt x="1542" y="8"/>
                  </a:moveTo>
                  <a:cubicBezTo>
                    <a:pt x="1543" y="8"/>
                    <a:pt x="1543" y="8"/>
                    <a:pt x="1543" y="7"/>
                  </a:cubicBezTo>
                  <a:cubicBezTo>
                    <a:pt x="1543" y="7"/>
                    <a:pt x="1543" y="7"/>
                    <a:pt x="1542" y="8"/>
                  </a:cubicBezTo>
                  <a:close/>
                  <a:moveTo>
                    <a:pt x="1565" y="7"/>
                  </a:moveTo>
                  <a:cubicBezTo>
                    <a:pt x="1565" y="7"/>
                    <a:pt x="1565" y="8"/>
                    <a:pt x="1566" y="7"/>
                  </a:cubicBezTo>
                  <a:cubicBezTo>
                    <a:pt x="1565" y="7"/>
                    <a:pt x="1565" y="7"/>
                    <a:pt x="1565" y="7"/>
                  </a:cubicBezTo>
                  <a:close/>
                  <a:moveTo>
                    <a:pt x="640" y="73"/>
                  </a:moveTo>
                  <a:cubicBezTo>
                    <a:pt x="640" y="73"/>
                    <a:pt x="640" y="74"/>
                    <a:pt x="640" y="74"/>
                  </a:cubicBezTo>
                  <a:cubicBezTo>
                    <a:pt x="640" y="74"/>
                    <a:pt x="640" y="74"/>
                    <a:pt x="640" y="73"/>
                  </a:cubicBezTo>
                  <a:close/>
                  <a:moveTo>
                    <a:pt x="678" y="74"/>
                  </a:moveTo>
                  <a:cubicBezTo>
                    <a:pt x="678" y="73"/>
                    <a:pt x="678" y="73"/>
                    <a:pt x="677" y="73"/>
                  </a:cubicBezTo>
                  <a:cubicBezTo>
                    <a:pt x="678" y="74"/>
                    <a:pt x="678" y="74"/>
                    <a:pt x="678" y="74"/>
                  </a:cubicBezTo>
                  <a:close/>
                  <a:moveTo>
                    <a:pt x="697" y="73"/>
                  </a:moveTo>
                  <a:cubicBezTo>
                    <a:pt x="697" y="74"/>
                    <a:pt x="697" y="74"/>
                    <a:pt x="697" y="74"/>
                  </a:cubicBezTo>
                  <a:cubicBezTo>
                    <a:pt x="697" y="74"/>
                    <a:pt x="697" y="73"/>
                    <a:pt x="697" y="73"/>
                  </a:cubicBezTo>
                  <a:close/>
                  <a:moveTo>
                    <a:pt x="953" y="74"/>
                  </a:moveTo>
                  <a:cubicBezTo>
                    <a:pt x="953" y="74"/>
                    <a:pt x="953" y="73"/>
                    <a:pt x="953" y="73"/>
                  </a:cubicBezTo>
                  <a:cubicBezTo>
                    <a:pt x="953" y="74"/>
                    <a:pt x="953" y="74"/>
                    <a:pt x="953" y="74"/>
                  </a:cubicBezTo>
                  <a:close/>
                  <a:moveTo>
                    <a:pt x="966" y="73"/>
                  </a:moveTo>
                  <a:cubicBezTo>
                    <a:pt x="966" y="74"/>
                    <a:pt x="966" y="74"/>
                    <a:pt x="966" y="74"/>
                  </a:cubicBezTo>
                  <a:cubicBezTo>
                    <a:pt x="966" y="74"/>
                    <a:pt x="966" y="74"/>
                    <a:pt x="966" y="73"/>
                  </a:cubicBezTo>
                  <a:close/>
                  <a:moveTo>
                    <a:pt x="662" y="41"/>
                  </a:moveTo>
                  <a:cubicBezTo>
                    <a:pt x="662" y="41"/>
                    <a:pt x="662" y="41"/>
                    <a:pt x="663" y="41"/>
                  </a:cubicBezTo>
                  <a:cubicBezTo>
                    <a:pt x="662" y="41"/>
                    <a:pt x="662" y="41"/>
                    <a:pt x="662" y="41"/>
                  </a:cubicBezTo>
                  <a:close/>
                  <a:moveTo>
                    <a:pt x="1365" y="73"/>
                  </a:moveTo>
                  <a:cubicBezTo>
                    <a:pt x="1365" y="73"/>
                    <a:pt x="1365" y="73"/>
                    <a:pt x="1365" y="74"/>
                  </a:cubicBezTo>
                  <a:cubicBezTo>
                    <a:pt x="1365" y="74"/>
                    <a:pt x="1365" y="74"/>
                    <a:pt x="1365" y="73"/>
                  </a:cubicBezTo>
                  <a:close/>
                  <a:moveTo>
                    <a:pt x="1710" y="8"/>
                  </a:moveTo>
                  <a:cubicBezTo>
                    <a:pt x="1711" y="8"/>
                    <a:pt x="1711" y="8"/>
                    <a:pt x="1711" y="7"/>
                  </a:cubicBezTo>
                  <a:cubicBezTo>
                    <a:pt x="1711" y="7"/>
                    <a:pt x="1711" y="7"/>
                    <a:pt x="1710" y="8"/>
                  </a:cubicBezTo>
                  <a:close/>
                  <a:moveTo>
                    <a:pt x="679" y="74"/>
                  </a:moveTo>
                  <a:cubicBezTo>
                    <a:pt x="679" y="74"/>
                    <a:pt x="678" y="74"/>
                    <a:pt x="678" y="74"/>
                  </a:cubicBezTo>
                  <a:cubicBezTo>
                    <a:pt x="678" y="74"/>
                    <a:pt x="678" y="74"/>
                    <a:pt x="679" y="74"/>
                  </a:cubicBezTo>
                  <a:close/>
                  <a:moveTo>
                    <a:pt x="1733" y="7"/>
                  </a:moveTo>
                  <a:cubicBezTo>
                    <a:pt x="1733" y="7"/>
                    <a:pt x="1734" y="8"/>
                    <a:pt x="1734" y="7"/>
                  </a:cubicBezTo>
                  <a:cubicBezTo>
                    <a:pt x="1734" y="7"/>
                    <a:pt x="1733" y="7"/>
                    <a:pt x="1733" y="7"/>
                  </a:cubicBezTo>
                  <a:close/>
                  <a:moveTo>
                    <a:pt x="1667" y="58"/>
                  </a:moveTo>
                  <a:cubicBezTo>
                    <a:pt x="1666" y="58"/>
                    <a:pt x="1666" y="58"/>
                    <a:pt x="1666" y="58"/>
                  </a:cubicBezTo>
                  <a:cubicBezTo>
                    <a:pt x="1666" y="58"/>
                    <a:pt x="1666" y="58"/>
                    <a:pt x="1667" y="58"/>
                  </a:cubicBezTo>
                  <a:close/>
                  <a:moveTo>
                    <a:pt x="1663" y="74"/>
                  </a:moveTo>
                  <a:cubicBezTo>
                    <a:pt x="1663" y="74"/>
                    <a:pt x="1663" y="74"/>
                    <a:pt x="1662" y="74"/>
                  </a:cubicBezTo>
                  <a:cubicBezTo>
                    <a:pt x="1662" y="74"/>
                    <a:pt x="1663" y="74"/>
                    <a:pt x="1663" y="74"/>
                  </a:cubicBezTo>
                  <a:close/>
                  <a:moveTo>
                    <a:pt x="1717" y="74"/>
                  </a:moveTo>
                  <a:cubicBezTo>
                    <a:pt x="1717" y="74"/>
                    <a:pt x="1717" y="74"/>
                    <a:pt x="1717" y="74"/>
                  </a:cubicBezTo>
                  <a:cubicBezTo>
                    <a:pt x="1717" y="74"/>
                    <a:pt x="1717" y="74"/>
                    <a:pt x="1717" y="74"/>
                  </a:cubicBezTo>
                  <a:close/>
                  <a:moveTo>
                    <a:pt x="640" y="74"/>
                  </a:moveTo>
                  <a:cubicBezTo>
                    <a:pt x="640" y="74"/>
                    <a:pt x="640" y="74"/>
                    <a:pt x="640" y="75"/>
                  </a:cubicBezTo>
                  <a:cubicBezTo>
                    <a:pt x="640" y="75"/>
                    <a:pt x="640" y="74"/>
                    <a:pt x="640" y="74"/>
                  </a:cubicBezTo>
                  <a:close/>
                  <a:moveTo>
                    <a:pt x="679" y="74"/>
                  </a:moveTo>
                  <a:cubicBezTo>
                    <a:pt x="679" y="74"/>
                    <a:pt x="679" y="74"/>
                    <a:pt x="679" y="74"/>
                  </a:cubicBezTo>
                  <a:cubicBezTo>
                    <a:pt x="679" y="74"/>
                    <a:pt x="679" y="74"/>
                    <a:pt x="679" y="74"/>
                  </a:cubicBezTo>
                  <a:close/>
                  <a:moveTo>
                    <a:pt x="697" y="74"/>
                  </a:moveTo>
                  <a:cubicBezTo>
                    <a:pt x="697" y="74"/>
                    <a:pt x="697" y="75"/>
                    <a:pt x="698" y="75"/>
                  </a:cubicBezTo>
                  <a:cubicBezTo>
                    <a:pt x="698" y="74"/>
                    <a:pt x="697" y="74"/>
                    <a:pt x="697" y="74"/>
                  </a:cubicBezTo>
                  <a:close/>
                  <a:moveTo>
                    <a:pt x="582" y="8"/>
                  </a:moveTo>
                  <a:cubicBezTo>
                    <a:pt x="582" y="8"/>
                    <a:pt x="582" y="8"/>
                    <a:pt x="583" y="8"/>
                  </a:cubicBezTo>
                  <a:cubicBezTo>
                    <a:pt x="582" y="8"/>
                    <a:pt x="582" y="8"/>
                    <a:pt x="582" y="8"/>
                  </a:cubicBezTo>
                  <a:close/>
                  <a:moveTo>
                    <a:pt x="1675" y="74"/>
                  </a:moveTo>
                  <a:cubicBezTo>
                    <a:pt x="1675" y="74"/>
                    <a:pt x="1675" y="75"/>
                    <a:pt x="1675" y="75"/>
                  </a:cubicBezTo>
                  <a:cubicBezTo>
                    <a:pt x="1675" y="74"/>
                    <a:pt x="1675" y="74"/>
                    <a:pt x="1675" y="74"/>
                  </a:cubicBezTo>
                  <a:close/>
                  <a:moveTo>
                    <a:pt x="608" y="75"/>
                  </a:moveTo>
                  <a:cubicBezTo>
                    <a:pt x="608" y="75"/>
                    <a:pt x="608" y="74"/>
                    <a:pt x="608" y="74"/>
                  </a:cubicBezTo>
                  <a:cubicBezTo>
                    <a:pt x="608" y="75"/>
                    <a:pt x="608" y="75"/>
                    <a:pt x="608" y="75"/>
                  </a:cubicBezTo>
                  <a:close/>
                  <a:moveTo>
                    <a:pt x="629" y="75"/>
                  </a:moveTo>
                  <a:cubicBezTo>
                    <a:pt x="630" y="75"/>
                    <a:pt x="630" y="75"/>
                    <a:pt x="630" y="74"/>
                  </a:cubicBezTo>
                  <a:cubicBezTo>
                    <a:pt x="629" y="75"/>
                    <a:pt x="629" y="75"/>
                    <a:pt x="629" y="75"/>
                  </a:cubicBezTo>
                  <a:close/>
                  <a:moveTo>
                    <a:pt x="680" y="75"/>
                  </a:moveTo>
                  <a:cubicBezTo>
                    <a:pt x="680" y="74"/>
                    <a:pt x="680" y="74"/>
                    <a:pt x="679" y="74"/>
                  </a:cubicBezTo>
                  <a:cubicBezTo>
                    <a:pt x="680" y="75"/>
                    <a:pt x="680" y="75"/>
                    <a:pt x="680" y="75"/>
                  </a:cubicBezTo>
                  <a:close/>
                  <a:moveTo>
                    <a:pt x="954" y="75"/>
                  </a:moveTo>
                  <a:cubicBezTo>
                    <a:pt x="954" y="75"/>
                    <a:pt x="954" y="74"/>
                    <a:pt x="953" y="74"/>
                  </a:cubicBezTo>
                  <a:cubicBezTo>
                    <a:pt x="953" y="75"/>
                    <a:pt x="953" y="75"/>
                    <a:pt x="954" y="75"/>
                  </a:cubicBezTo>
                  <a:close/>
                  <a:moveTo>
                    <a:pt x="966" y="74"/>
                  </a:moveTo>
                  <a:cubicBezTo>
                    <a:pt x="966" y="75"/>
                    <a:pt x="966" y="75"/>
                    <a:pt x="967" y="75"/>
                  </a:cubicBezTo>
                  <a:cubicBezTo>
                    <a:pt x="967" y="75"/>
                    <a:pt x="967" y="75"/>
                    <a:pt x="966" y="74"/>
                  </a:cubicBezTo>
                  <a:close/>
                  <a:moveTo>
                    <a:pt x="595" y="41"/>
                  </a:moveTo>
                  <a:cubicBezTo>
                    <a:pt x="595" y="41"/>
                    <a:pt x="595" y="41"/>
                    <a:pt x="595" y="41"/>
                  </a:cubicBezTo>
                  <a:cubicBezTo>
                    <a:pt x="595" y="41"/>
                    <a:pt x="595" y="41"/>
                    <a:pt x="595" y="41"/>
                  </a:cubicBezTo>
                  <a:close/>
                  <a:moveTo>
                    <a:pt x="1663" y="75"/>
                  </a:moveTo>
                  <a:cubicBezTo>
                    <a:pt x="1663" y="75"/>
                    <a:pt x="1663" y="75"/>
                    <a:pt x="1663" y="74"/>
                  </a:cubicBezTo>
                  <a:cubicBezTo>
                    <a:pt x="1663" y="75"/>
                    <a:pt x="1663" y="75"/>
                    <a:pt x="1663" y="75"/>
                  </a:cubicBezTo>
                  <a:close/>
                  <a:moveTo>
                    <a:pt x="619" y="75"/>
                  </a:moveTo>
                  <a:cubicBezTo>
                    <a:pt x="619" y="75"/>
                    <a:pt x="619" y="75"/>
                    <a:pt x="619" y="76"/>
                  </a:cubicBezTo>
                  <a:cubicBezTo>
                    <a:pt x="619" y="75"/>
                    <a:pt x="619" y="75"/>
                    <a:pt x="619" y="75"/>
                  </a:cubicBezTo>
                  <a:close/>
                  <a:moveTo>
                    <a:pt x="681" y="75"/>
                  </a:moveTo>
                  <a:cubicBezTo>
                    <a:pt x="681" y="75"/>
                    <a:pt x="680" y="75"/>
                    <a:pt x="680" y="75"/>
                  </a:cubicBezTo>
                  <a:cubicBezTo>
                    <a:pt x="680" y="75"/>
                    <a:pt x="681" y="75"/>
                    <a:pt x="681" y="75"/>
                  </a:cubicBezTo>
                  <a:close/>
                  <a:moveTo>
                    <a:pt x="1357" y="8"/>
                  </a:moveTo>
                  <a:cubicBezTo>
                    <a:pt x="1357" y="8"/>
                    <a:pt x="1358" y="8"/>
                    <a:pt x="1358" y="8"/>
                  </a:cubicBezTo>
                  <a:cubicBezTo>
                    <a:pt x="1358" y="8"/>
                    <a:pt x="1357" y="8"/>
                    <a:pt x="1357" y="8"/>
                  </a:cubicBezTo>
                  <a:close/>
                  <a:moveTo>
                    <a:pt x="799" y="41"/>
                  </a:moveTo>
                  <a:cubicBezTo>
                    <a:pt x="799" y="42"/>
                    <a:pt x="799" y="42"/>
                    <a:pt x="799" y="42"/>
                  </a:cubicBezTo>
                  <a:cubicBezTo>
                    <a:pt x="799" y="42"/>
                    <a:pt x="799" y="41"/>
                    <a:pt x="799" y="41"/>
                  </a:cubicBezTo>
                  <a:close/>
                  <a:moveTo>
                    <a:pt x="1382" y="8"/>
                  </a:moveTo>
                  <a:cubicBezTo>
                    <a:pt x="1382" y="8"/>
                    <a:pt x="1382" y="8"/>
                    <a:pt x="1383" y="8"/>
                  </a:cubicBezTo>
                  <a:cubicBezTo>
                    <a:pt x="1382" y="8"/>
                    <a:pt x="1382" y="8"/>
                    <a:pt x="1382" y="8"/>
                  </a:cubicBezTo>
                  <a:close/>
                  <a:moveTo>
                    <a:pt x="1675" y="75"/>
                  </a:moveTo>
                  <a:cubicBezTo>
                    <a:pt x="1675" y="75"/>
                    <a:pt x="1675" y="75"/>
                    <a:pt x="1676" y="75"/>
                  </a:cubicBezTo>
                  <a:cubicBezTo>
                    <a:pt x="1676" y="75"/>
                    <a:pt x="1676" y="75"/>
                    <a:pt x="1675" y="75"/>
                  </a:cubicBezTo>
                  <a:close/>
                  <a:moveTo>
                    <a:pt x="640" y="75"/>
                  </a:moveTo>
                  <a:cubicBezTo>
                    <a:pt x="639" y="75"/>
                    <a:pt x="639" y="75"/>
                    <a:pt x="639" y="76"/>
                  </a:cubicBezTo>
                  <a:cubicBezTo>
                    <a:pt x="640" y="76"/>
                    <a:pt x="640" y="75"/>
                    <a:pt x="640" y="75"/>
                  </a:cubicBezTo>
                  <a:close/>
                  <a:moveTo>
                    <a:pt x="682" y="75"/>
                  </a:moveTo>
                  <a:cubicBezTo>
                    <a:pt x="681" y="75"/>
                    <a:pt x="681" y="75"/>
                    <a:pt x="681" y="75"/>
                  </a:cubicBezTo>
                  <a:cubicBezTo>
                    <a:pt x="681" y="75"/>
                    <a:pt x="681" y="75"/>
                    <a:pt x="682" y="75"/>
                  </a:cubicBezTo>
                  <a:close/>
                  <a:moveTo>
                    <a:pt x="1502" y="8"/>
                  </a:moveTo>
                  <a:cubicBezTo>
                    <a:pt x="1503" y="8"/>
                    <a:pt x="1503" y="8"/>
                    <a:pt x="1503" y="8"/>
                  </a:cubicBezTo>
                  <a:cubicBezTo>
                    <a:pt x="1503" y="8"/>
                    <a:pt x="1502" y="8"/>
                    <a:pt x="1502" y="8"/>
                  </a:cubicBezTo>
                  <a:close/>
                  <a:moveTo>
                    <a:pt x="967" y="75"/>
                  </a:moveTo>
                  <a:cubicBezTo>
                    <a:pt x="967" y="75"/>
                    <a:pt x="967" y="76"/>
                    <a:pt x="967" y="76"/>
                  </a:cubicBezTo>
                  <a:cubicBezTo>
                    <a:pt x="967" y="75"/>
                    <a:pt x="967" y="75"/>
                    <a:pt x="967" y="75"/>
                  </a:cubicBezTo>
                  <a:close/>
                  <a:moveTo>
                    <a:pt x="1370" y="58"/>
                  </a:moveTo>
                  <a:cubicBezTo>
                    <a:pt x="1370" y="58"/>
                    <a:pt x="1371" y="58"/>
                    <a:pt x="1371" y="58"/>
                  </a:cubicBezTo>
                  <a:cubicBezTo>
                    <a:pt x="1370" y="58"/>
                    <a:pt x="1370" y="58"/>
                    <a:pt x="1370" y="58"/>
                  </a:cubicBezTo>
                  <a:close/>
                  <a:moveTo>
                    <a:pt x="875" y="48"/>
                  </a:moveTo>
                  <a:cubicBezTo>
                    <a:pt x="875" y="48"/>
                    <a:pt x="875" y="49"/>
                    <a:pt x="875" y="49"/>
                  </a:cubicBezTo>
                  <a:cubicBezTo>
                    <a:pt x="875" y="49"/>
                    <a:pt x="875" y="49"/>
                    <a:pt x="875" y="48"/>
                  </a:cubicBezTo>
                  <a:close/>
                  <a:moveTo>
                    <a:pt x="1033" y="49"/>
                  </a:moveTo>
                  <a:cubicBezTo>
                    <a:pt x="1034" y="49"/>
                    <a:pt x="1034" y="49"/>
                    <a:pt x="1034" y="49"/>
                  </a:cubicBezTo>
                  <a:cubicBezTo>
                    <a:pt x="1034" y="49"/>
                    <a:pt x="1033" y="49"/>
                    <a:pt x="1033" y="49"/>
                  </a:cubicBezTo>
                  <a:close/>
                  <a:moveTo>
                    <a:pt x="832" y="48"/>
                  </a:moveTo>
                  <a:cubicBezTo>
                    <a:pt x="832" y="48"/>
                    <a:pt x="832" y="49"/>
                    <a:pt x="832" y="49"/>
                  </a:cubicBezTo>
                  <a:cubicBezTo>
                    <a:pt x="832" y="49"/>
                    <a:pt x="832" y="49"/>
                    <a:pt x="832" y="48"/>
                  </a:cubicBezTo>
                  <a:close/>
                  <a:moveTo>
                    <a:pt x="608" y="76"/>
                  </a:moveTo>
                  <a:cubicBezTo>
                    <a:pt x="608" y="76"/>
                    <a:pt x="608" y="75"/>
                    <a:pt x="608" y="75"/>
                  </a:cubicBezTo>
                  <a:cubicBezTo>
                    <a:pt x="608" y="76"/>
                    <a:pt x="608" y="76"/>
                    <a:pt x="608" y="76"/>
                  </a:cubicBezTo>
                  <a:close/>
                  <a:moveTo>
                    <a:pt x="629" y="76"/>
                  </a:moveTo>
                  <a:cubicBezTo>
                    <a:pt x="629" y="76"/>
                    <a:pt x="629" y="76"/>
                    <a:pt x="629" y="75"/>
                  </a:cubicBezTo>
                  <a:cubicBezTo>
                    <a:pt x="629" y="76"/>
                    <a:pt x="629" y="76"/>
                    <a:pt x="629" y="76"/>
                  </a:cubicBezTo>
                  <a:close/>
                  <a:moveTo>
                    <a:pt x="752" y="49"/>
                  </a:moveTo>
                  <a:cubicBezTo>
                    <a:pt x="752" y="49"/>
                    <a:pt x="752" y="49"/>
                    <a:pt x="752" y="48"/>
                  </a:cubicBezTo>
                  <a:cubicBezTo>
                    <a:pt x="752" y="48"/>
                    <a:pt x="752" y="49"/>
                    <a:pt x="752" y="49"/>
                  </a:cubicBezTo>
                  <a:close/>
                  <a:moveTo>
                    <a:pt x="954" y="76"/>
                  </a:moveTo>
                  <a:cubicBezTo>
                    <a:pt x="954" y="76"/>
                    <a:pt x="954" y="75"/>
                    <a:pt x="954" y="75"/>
                  </a:cubicBezTo>
                  <a:cubicBezTo>
                    <a:pt x="954" y="76"/>
                    <a:pt x="954" y="76"/>
                    <a:pt x="954" y="76"/>
                  </a:cubicBezTo>
                  <a:close/>
                  <a:moveTo>
                    <a:pt x="1664" y="76"/>
                  </a:moveTo>
                  <a:cubicBezTo>
                    <a:pt x="1664" y="76"/>
                    <a:pt x="1664" y="75"/>
                    <a:pt x="1663" y="75"/>
                  </a:cubicBezTo>
                  <a:cubicBezTo>
                    <a:pt x="1663" y="76"/>
                    <a:pt x="1663" y="76"/>
                    <a:pt x="1664" y="76"/>
                  </a:cubicBezTo>
                  <a:close/>
                  <a:moveTo>
                    <a:pt x="1676" y="75"/>
                  </a:moveTo>
                  <a:cubicBezTo>
                    <a:pt x="1676" y="76"/>
                    <a:pt x="1676" y="76"/>
                    <a:pt x="1676" y="76"/>
                  </a:cubicBezTo>
                  <a:cubicBezTo>
                    <a:pt x="1676" y="76"/>
                    <a:pt x="1676" y="76"/>
                    <a:pt x="1676" y="75"/>
                  </a:cubicBezTo>
                  <a:close/>
                  <a:moveTo>
                    <a:pt x="619" y="76"/>
                  </a:moveTo>
                  <a:cubicBezTo>
                    <a:pt x="619" y="76"/>
                    <a:pt x="619" y="76"/>
                    <a:pt x="619" y="77"/>
                  </a:cubicBezTo>
                  <a:cubicBezTo>
                    <a:pt x="619" y="76"/>
                    <a:pt x="619" y="76"/>
                    <a:pt x="619" y="76"/>
                  </a:cubicBezTo>
                  <a:close/>
                  <a:moveTo>
                    <a:pt x="639" y="76"/>
                  </a:moveTo>
                  <a:cubicBezTo>
                    <a:pt x="639" y="76"/>
                    <a:pt x="639" y="76"/>
                    <a:pt x="639" y="76"/>
                  </a:cubicBezTo>
                  <a:cubicBezTo>
                    <a:pt x="639" y="76"/>
                    <a:pt x="639" y="76"/>
                    <a:pt x="639" y="76"/>
                  </a:cubicBezTo>
                  <a:close/>
                  <a:moveTo>
                    <a:pt x="683" y="76"/>
                  </a:moveTo>
                  <a:cubicBezTo>
                    <a:pt x="682" y="76"/>
                    <a:pt x="682" y="76"/>
                    <a:pt x="682" y="76"/>
                  </a:cubicBezTo>
                  <a:cubicBezTo>
                    <a:pt x="682" y="76"/>
                    <a:pt x="682" y="76"/>
                    <a:pt x="683" y="76"/>
                  </a:cubicBezTo>
                  <a:close/>
                  <a:moveTo>
                    <a:pt x="967" y="76"/>
                  </a:moveTo>
                  <a:cubicBezTo>
                    <a:pt x="967" y="76"/>
                    <a:pt x="967" y="76"/>
                    <a:pt x="967" y="76"/>
                  </a:cubicBezTo>
                  <a:cubicBezTo>
                    <a:pt x="967" y="76"/>
                    <a:pt x="967" y="76"/>
                    <a:pt x="967" y="76"/>
                  </a:cubicBezTo>
                  <a:close/>
                  <a:moveTo>
                    <a:pt x="1349" y="76"/>
                  </a:moveTo>
                  <a:cubicBezTo>
                    <a:pt x="1349" y="76"/>
                    <a:pt x="1350" y="76"/>
                    <a:pt x="1350" y="76"/>
                  </a:cubicBezTo>
                  <a:cubicBezTo>
                    <a:pt x="1349" y="76"/>
                    <a:pt x="1349" y="76"/>
                    <a:pt x="1349" y="76"/>
                  </a:cubicBezTo>
                  <a:close/>
                  <a:moveTo>
                    <a:pt x="1541" y="8"/>
                  </a:moveTo>
                  <a:cubicBezTo>
                    <a:pt x="1542" y="8"/>
                    <a:pt x="1542" y="8"/>
                    <a:pt x="1542" y="8"/>
                  </a:cubicBezTo>
                  <a:cubicBezTo>
                    <a:pt x="1542" y="8"/>
                    <a:pt x="1542" y="8"/>
                    <a:pt x="1541" y="8"/>
                  </a:cubicBezTo>
                  <a:close/>
                  <a:moveTo>
                    <a:pt x="609" y="77"/>
                  </a:moveTo>
                  <a:cubicBezTo>
                    <a:pt x="609" y="77"/>
                    <a:pt x="609" y="76"/>
                    <a:pt x="608" y="76"/>
                  </a:cubicBezTo>
                  <a:cubicBezTo>
                    <a:pt x="608" y="76"/>
                    <a:pt x="608" y="77"/>
                    <a:pt x="609" y="77"/>
                  </a:cubicBezTo>
                  <a:close/>
                  <a:moveTo>
                    <a:pt x="1566" y="8"/>
                  </a:moveTo>
                  <a:cubicBezTo>
                    <a:pt x="1566" y="8"/>
                    <a:pt x="1566" y="8"/>
                    <a:pt x="1567" y="8"/>
                  </a:cubicBezTo>
                  <a:cubicBezTo>
                    <a:pt x="1567" y="8"/>
                    <a:pt x="1566" y="8"/>
                    <a:pt x="1566" y="8"/>
                  </a:cubicBezTo>
                  <a:close/>
                  <a:moveTo>
                    <a:pt x="683" y="76"/>
                  </a:moveTo>
                  <a:cubicBezTo>
                    <a:pt x="683" y="76"/>
                    <a:pt x="683" y="76"/>
                    <a:pt x="683" y="76"/>
                  </a:cubicBezTo>
                  <a:cubicBezTo>
                    <a:pt x="683" y="76"/>
                    <a:pt x="683" y="76"/>
                    <a:pt x="683" y="76"/>
                  </a:cubicBezTo>
                  <a:close/>
                  <a:moveTo>
                    <a:pt x="698" y="76"/>
                  </a:moveTo>
                  <a:cubicBezTo>
                    <a:pt x="698" y="76"/>
                    <a:pt x="698" y="77"/>
                    <a:pt x="699" y="77"/>
                  </a:cubicBezTo>
                  <a:cubicBezTo>
                    <a:pt x="699" y="77"/>
                    <a:pt x="699" y="76"/>
                    <a:pt x="698" y="76"/>
                  </a:cubicBezTo>
                  <a:close/>
                  <a:moveTo>
                    <a:pt x="1709" y="8"/>
                  </a:moveTo>
                  <a:cubicBezTo>
                    <a:pt x="1710" y="8"/>
                    <a:pt x="1710" y="8"/>
                    <a:pt x="1710" y="8"/>
                  </a:cubicBezTo>
                  <a:cubicBezTo>
                    <a:pt x="1710" y="8"/>
                    <a:pt x="1710" y="8"/>
                    <a:pt x="1709" y="8"/>
                  </a:cubicBezTo>
                  <a:close/>
                  <a:moveTo>
                    <a:pt x="563" y="48"/>
                  </a:moveTo>
                  <a:cubicBezTo>
                    <a:pt x="563" y="49"/>
                    <a:pt x="564" y="49"/>
                    <a:pt x="564" y="49"/>
                  </a:cubicBezTo>
                  <a:cubicBezTo>
                    <a:pt x="564" y="48"/>
                    <a:pt x="563" y="48"/>
                    <a:pt x="563" y="48"/>
                  </a:cubicBezTo>
                  <a:close/>
                  <a:moveTo>
                    <a:pt x="1734" y="8"/>
                  </a:moveTo>
                  <a:cubicBezTo>
                    <a:pt x="1734" y="8"/>
                    <a:pt x="1735" y="8"/>
                    <a:pt x="1735" y="8"/>
                  </a:cubicBezTo>
                  <a:cubicBezTo>
                    <a:pt x="1735" y="8"/>
                    <a:pt x="1734" y="8"/>
                    <a:pt x="1734" y="8"/>
                  </a:cubicBezTo>
                  <a:close/>
                  <a:moveTo>
                    <a:pt x="1664" y="77"/>
                  </a:moveTo>
                  <a:cubicBezTo>
                    <a:pt x="1664" y="76"/>
                    <a:pt x="1664" y="76"/>
                    <a:pt x="1664" y="76"/>
                  </a:cubicBezTo>
                  <a:cubicBezTo>
                    <a:pt x="1664" y="76"/>
                    <a:pt x="1664" y="77"/>
                    <a:pt x="1664" y="77"/>
                  </a:cubicBezTo>
                  <a:close/>
                  <a:moveTo>
                    <a:pt x="1676" y="76"/>
                  </a:moveTo>
                  <a:cubicBezTo>
                    <a:pt x="1676" y="76"/>
                    <a:pt x="1676" y="77"/>
                    <a:pt x="1676" y="77"/>
                  </a:cubicBezTo>
                  <a:cubicBezTo>
                    <a:pt x="1676" y="77"/>
                    <a:pt x="1676" y="76"/>
                    <a:pt x="1676" y="76"/>
                  </a:cubicBezTo>
                  <a:close/>
                  <a:moveTo>
                    <a:pt x="602" y="59"/>
                  </a:moveTo>
                  <a:cubicBezTo>
                    <a:pt x="602" y="59"/>
                    <a:pt x="602" y="58"/>
                    <a:pt x="602" y="58"/>
                  </a:cubicBezTo>
                  <a:cubicBezTo>
                    <a:pt x="601" y="59"/>
                    <a:pt x="602" y="59"/>
                    <a:pt x="602" y="59"/>
                  </a:cubicBezTo>
                  <a:close/>
                  <a:moveTo>
                    <a:pt x="965" y="40"/>
                  </a:moveTo>
                  <a:cubicBezTo>
                    <a:pt x="965" y="40"/>
                    <a:pt x="965" y="41"/>
                    <a:pt x="965" y="41"/>
                  </a:cubicBezTo>
                  <a:cubicBezTo>
                    <a:pt x="965" y="41"/>
                    <a:pt x="965" y="40"/>
                    <a:pt x="965" y="40"/>
                  </a:cubicBezTo>
                  <a:close/>
                  <a:moveTo>
                    <a:pt x="619" y="77"/>
                  </a:moveTo>
                  <a:cubicBezTo>
                    <a:pt x="619" y="77"/>
                    <a:pt x="619" y="77"/>
                    <a:pt x="620" y="78"/>
                  </a:cubicBezTo>
                  <a:cubicBezTo>
                    <a:pt x="620" y="77"/>
                    <a:pt x="620" y="77"/>
                    <a:pt x="619" y="77"/>
                  </a:cubicBezTo>
                  <a:close/>
                  <a:moveTo>
                    <a:pt x="639" y="77"/>
                  </a:moveTo>
                  <a:cubicBezTo>
                    <a:pt x="639" y="77"/>
                    <a:pt x="639" y="77"/>
                    <a:pt x="639" y="77"/>
                  </a:cubicBezTo>
                  <a:cubicBezTo>
                    <a:pt x="639" y="77"/>
                    <a:pt x="639" y="77"/>
                    <a:pt x="639" y="77"/>
                  </a:cubicBezTo>
                  <a:close/>
                  <a:moveTo>
                    <a:pt x="684" y="77"/>
                  </a:moveTo>
                  <a:cubicBezTo>
                    <a:pt x="684" y="77"/>
                    <a:pt x="684" y="77"/>
                    <a:pt x="684" y="77"/>
                  </a:cubicBezTo>
                  <a:cubicBezTo>
                    <a:pt x="684" y="77"/>
                    <a:pt x="684" y="77"/>
                    <a:pt x="684" y="77"/>
                  </a:cubicBezTo>
                  <a:close/>
                  <a:moveTo>
                    <a:pt x="553" y="8"/>
                  </a:moveTo>
                  <a:cubicBezTo>
                    <a:pt x="553" y="8"/>
                    <a:pt x="553" y="8"/>
                    <a:pt x="553" y="8"/>
                  </a:cubicBezTo>
                  <a:cubicBezTo>
                    <a:pt x="553" y="8"/>
                    <a:pt x="553" y="8"/>
                    <a:pt x="553" y="8"/>
                  </a:cubicBezTo>
                  <a:close/>
                  <a:moveTo>
                    <a:pt x="968" y="77"/>
                  </a:moveTo>
                  <a:cubicBezTo>
                    <a:pt x="968" y="77"/>
                    <a:pt x="968" y="77"/>
                    <a:pt x="968" y="78"/>
                  </a:cubicBezTo>
                  <a:cubicBezTo>
                    <a:pt x="968" y="77"/>
                    <a:pt x="968" y="77"/>
                    <a:pt x="968" y="77"/>
                  </a:cubicBezTo>
                  <a:close/>
                  <a:moveTo>
                    <a:pt x="635" y="59"/>
                  </a:moveTo>
                  <a:cubicBezTo>
                    <a:pt x="636" y="59"/>
                    <a:pt x="636" y="59"/>
                    <a:pt x="636" y="58"/>
                  </a:cubicBezTo>
                  <a:cubicBezTo>
                    <a:pt x="635" y="59"/>
                    <a:pt x="635" y="59"/>
                    <a:pt x="635" y="59"/>
                  </a:cubicBezTo>
                  <a:close/>
                  <a:moveTo>
                    <a:pt x="1533" y="77"/>
                  </a:moveTo>
                  <a:cubicBezTo>
                    <a:pt x="1533" y="77"/>
                    <a:pt x="1533" y="77"/>
                    <a:pt x="1533" y="77"/>
                  </a:cubicBezTo>
                  <a:cubicBezTo>
                    <a:pt x="1533" y="77"/>
                    <a:pt x="1533" y="77"/>
                    <a:pt x="1533" y="77"/>
                  </a:cubicBezTo>
                  <a:close/>
                  <a:moveTo>
                    <a:pt x="1664" y="77"/>
                  </a:moveTo>
                  <a:cubicBezTo>
                    <a:pt x="1664" y="77"/>
                    <a:pt x="1664" y="77"/>
                    <a:pt x="1664" y="77"/>
                  </a:cubicBezTo>
                  <a:cubicBezTo>
                    <a:pt x="1664" y="77"/>
                    <a:pt x="1664" y="77"/>
                    <a:pt x="1664" y="77"/>
                  </a:cubicBezTo>
                  <a:close/>
                  <a:moveTo>
                    <a:pt x="1676" y="77"/>
                  </a:moveTo>
                  <a:cubicBezTo>
                    <a:pt x="1676" y="77"/>
                    <a:pt x="1676" y="77"/>
                    <a:pt x="1677" y="78"/>
                  </a:cubicBezTo>
                  <a:cubicBezTo>
                    <a:pt x="1677" y="77"/>
                    <a:pt x="1677" y="77"/>
                    <a:pt x="1676" y="77"/>
                  </a:cubicBezTo>
                  <a:close/>
                  <a:moveTo>
                    <a:pt x="1701" y="77"/>
                  </a:moveTo>
                  <a:cubicBezTo>
                    <a:pt x="1701" y="77"/>
                    <a:pt x="1701" y="77"/>
                    <a:pt x="1701" y="77"/>
                  </a:cubicBezTo>
                  <a:cubicBezTo>
                    <a:pt x="1701" y="77"/>
                    <a:pt x="1701" y="77"/>
                    <a:pt x="1701" y="77"/>
                  </a:cubicBezTo>
                  <a:close/>
                  <a:moveTo>
                    <a:pt x="609" y="78"/>
                  </a:moveTo>
                  <a:cubicBezTo>
                    <a:pt x="609" y="78"/>
                    <a:pt x="609" y="77"/>
                    <a:pt x="609" y="77"/>
                  </a:cubicBezTo>
                  <a:cubicBezTo>
                    <a:pt x="609" y="77"/>
                    <a:pt x="609" y="78"/>
                    <a:pt x="609" y="78"/>
                  </a:cubicBezTo>
                  <a:close/>
                  <a:moveTo>
                    <a:pt x="628" y="78"/>
                  </a:moveTo>
                  <a:cubicBezTo>
                    <a:pt x="629" y="78"/>
                    <a:pt x="629" y="77"/>
                    <a:pt x="629" y="77"/>
                  </a:cubicBezTo>
                  <a:cubicBezTo>
                    <a:pt x="628" y="77"/>
                    <a:pt x="628" y="78"/>
                    <a:pt x="628" y="78"/>
                  </a:cubicBezTo>
                  <a:close/>
                  <a:moveTo>
                    <a:pt x="955" y="78"/>
                  </a:moveTo>
                  <a:cubicBezTo>
                    <a:pt x="955" y="78"/>
                    <a:pt x="955" y="77"/>
                    <a:pt x="954" y="77"/>
                  </a:cubicBezTo>
                  <a:cubicBezTo>
                    <a:pt x="954" y="77"/>
                    <a:pt x="954" y="78"/>
                    <a:pt x="955" y="78"/>
                  </a:cubicBezTo>
                  <a:close/>
                  <a:moveTo>
                    <a:pt x="1348" y="78"/>
                  </a:moveTo>
                  <a:cubicBezTo>
                    <a:pt x="1348" y="78"/>
                    <a:pt x="1349" y="77"/>
                    <a:pt x="1349" y="77"/>
                  </a:cubicBezTo>
                  <a:cubicBezTo>
                    <a:pt x="1348" y="77"/>
                    <a:pt x="1348" y="78"/>
                    <a:pt x="1348" y="78"/>
                  </a:cubicBezTo>
                  <a:close/>
                  <a:moveTo>
                    <a:pt x="646" y="58"/>
                  </a:moveTo>
                  <a:cubicBezTo>
                    <a:pt x="646" y="58"/>
                    <a:pt x="646" y="59"/>
                    <a:pt x="646" y="59"/>
                  </a:cubicBezTo>
                  <a:cubicBezTo>
                    <a:pt x="646" y="59"/>
                    <a:pt x="646" y="59"/>
                    <a:pt x="646" y="58"/>
                  </a:cubicBezTo>
                  <a:close/>
                  <a:moveTo>
                    <a:pt x="639" y="77"/>
                  </a:moveTo>
                  <a:cubicBezTo>
                    <a:pt x="638" y="78"/>
                    <a:pt x="638" y="78"/>
                    <a:pt x="638" y="78"/>
                  </a:cubicBezTo>
                  <a:cubicBezTo>
                    <a:pt x="639" y="78"/>
                    <a:pt x="639" y="78"/>
                    <a:pt x="639" y="77"/>
                  </a:cubicBezTo>
                  <a:close/>
                  <a:moveTo>
                    <a:pt x="570" y="52"/>
                  </a:moveTo>
                  <a:cubicBezTo>
                    <a:pt x="571" y="53"/>
                    <a:pt x="571" y="53"/>
                    <a:pt x="571" y="53"/>
                  </a:cubicBezTo>
                  <a:cubicBezTo>
                    <a:pt x="571" y="53"/>
                    <a:pt x="571" y="52"/>
                    <a:pt x="570" y="52"/>
                  </a:cubicBezTo>
                  <a:close/>
                  <a:moveTo>
                    <a:pt x="1671" y="55"/>
                  </a:moveTo>
                  <a:cubicBezTo>
                    <a:pt x="1671" y="56"/>
                    <a:pt x="1671" y="56"/>
                    <a:pt x="1671" y="56"/>
                  </a:cubicBezTo>
                  <a:cubicBezTo>
                    <a:pt x="1671" y="56"/>
                    <a:pt x="1671" y="56"/>
                    <a:pt x="1671" y="55"/>
                  </a:cubicBezTo>
                  <a:close/>
                  <a:moveTo>
                    <a:pt x="583" y="8"/>
                  </a:moveTo>
                  <a:cubicBezTo>
                    <a:pt x="583" y="8"/>
                    <a:pt x="583" y="8"/>
                    <a:pt x="584" y="8"/>
                  </a:cubicBezTo>
                  <a:cubicBezTo>
                    <a:pt x="584" y="8"/>
                    <a:pt x="583" y="8"/>
                    <a:pt x="583" y="8"/>
                  </a:cubicBezTo>
                  <a:close/>
                  <a:moveTo>
                    <a:pt x="968" y="78"/>
                  </a:moveTo>
                  <a:cubicBezTo>
                    <a:pt x="968" y="78"/>
                    <a:pt x="968" y="78"/>
                    <a:pt x="968" y="78"/>
                  </a:cubicBezTo>
                  <a:cubicBezTo>
                    <a:pt x="968" y="78"/>
                    <a:pt x="968" y="78"/>
                    <a:pt x="968" y="78"/>
                  </a:cubicBezTo>
                  <a:close/>
                  <a:moveTo>
                    <a:pt x="1016" y="8"/>
                  </a:moveTo>
                  <a:cubicBezTo>
                    <a:pt x="1016" y="8"/>
                    <a:pt x="1017" y="8"/>
                    <a:pt x="1017" y="8"/>
                  </a:cubicBezTo>
                  <a:cubicBezTo>
                    <a:pt x="1017" y="8"/>
                    <a:pt x="1017" y="8"/>
                    <a:pt x="1016" y="8"/>
                  </a:cubicBezTo>
                  <a:close/>
                  <a:moveTo>
                    <a:pt x="1665" y="78"/>
                  </a:moveTo>
                  <a:cubicBezTo>
                    <a:pt x="1665" y="78"/>
                    <a:pt x="1664" y="78"/>
                    <a:pt x="1664" y="77"/>
                  </a:cubicBezTo>
                  <a:cubicBezTo>
                    <a:pt x="1664" y="78"/>
                    <a:pt x="1664" y="78"/>
                    <a:pt x="1665" y="78"/>
                  </a:cubicBezTo>
                  <a:close/>
                  <a:moveTo>
                    <a:pt x="1677" y="78"/>
                  </a:moveTo>
                  <a:cubicBezTo>
                    <a:pt x="1677" y="78"/>
                    <a:pt x="1677" y="78"/>
                    <a:pt x="1677" y="78"/>
                  </a:cubicBezTo>
                  <a:cubicBezTo>
                    <a:pt x="1677" y="78"/>
                    <a:pt x="1677" y="78"/>
                    <a:pt x="1677" y="78"/>
                  </a:cubicBezTo>
                  <a:close/>
                  <a:moveTo>
                    <a:pt x="609" y="79"/>
                  </a:moveTo>
                  <a:cubicBezTo>
                    <a:pt x="609" y="78"/>
                    <a:pt x="609" y="78"/>
                    <a:pt x="609" y="78"/>
                  </a:cubicBezTo>
                  <a:cubicBezTo>
                    <a:pt x="609" y="78"/>
                    <a:pt x="609" y="78"/>
                    <a:pt x="609" y="79"/>
                  </a:cubicBezTo>
                  <a:close/>
                  <a:moveTo>
                    <a:pt x="620" y="78"/>
                  </a:moveTo>
                  <a:cubicBezTo>
                    <a:pt x="620" y="78"/>
                    <a:pt x="620" y="78"/>
                    <a:pt x="620" y="79"/>
                  </a:cubicBezTo>
                  <a:cubicBezTo>
                    <a:pt x="620" y="78"/>
                    <a:pt x="620" y="78"/>
                    <a:pt x="620" y="78"/>
                  </a:cubicBezTo>
                  <a:close/>
                  <a:moveTo>
                    <a:pt x="1356" y="8"/>
                  </a:moveTo>
                  <a:cubicBezTo>
                    <a:pt x="1356" y="8"/>
                    <a:pt x="1357" y="8"/>
                    <a:pt x="1357" y="8"/>
                  </a:cubicBezTo>
                  <a:cubicBezTo>
                    <a:pt x="1357" y="8"/>
                    <a:pt x="1356" y="8"/>
                    <a:pt x="1356" y="8"/>
                  </a:cubicBezTo>
                  <a:close/>
                  <a:moveTo>
                    <a:pt x="955" y="79"/>
                  </a:moveTo>
                  <a:cubicBezTo>
                    <a:pt x="955" y="78"/>
                    <a:pt x="955" y="78"/>
                    <a:pt x="955" y="78"/>
                  </a:cubicBezTo>
                  <a:cubicBezTo>
                    <a:pt x="955" y="78"/>
                    <a:pt x="955" y="78"/>
                    <a:pt x="955" y="79"/>
                  </a:cubicBezTo>
                  <a:close/>
                  <a:moveTo>
                    <a:pt x="1532" y="79"/>
                  </a:moveTo>
                  <a:cubicBezTo>
                    <a:pt x="1532" y="78"/>
                    <a:pt x="1532" y="78"/>
                    <a:pt x="1532" y="78"/>
                  </a:cubicBezTo>
                  <a:cubicBezTo>
                    <a:pt x="1532" y="78"/>
                    <a:pt x="1532" y="78"/>
                    <a:pt x="1532" y="79"/>
                  </a:cubicBezTo>
                  <a:close/>
                  <a:moveTo>
                    <a:pt x="1700" y="79"/>
                  </a:moveTo>
                  <a:cubicBezTo>
                    <a:pt x="1700" y="78"/>
                    <a:pt x="1700" y="78"/>
                    <a:pt x="1700" y="78"/>
                  </a:cubicBezTo>
                  <a:cubicBezTo>
                    <a:pt x="1700" y="78"/>
                    <a:pt x="1700" y="78"/>
                    <a:pt x="1700" y="79"/>
                  </a:cubicBezTo>
                  <a:close/>
                  <a:moveTo>
                    <a:pt x="628" y="79"/>
                  </a:moveTo>
                  <a:cubicBezTo>
                    <a:pt x="628" y="79"/>
                    <a:pt x="628" y="79"/>
                    <a:pt x="628" y="78"/>
                  </a:cubicBezTo>
                  <a:cubicBezTo>
                    <a:pt x="628" y="78"/>
                    <a:pt x="628" y="79"/>
                    <a:pt x="628" y="79"/>
                  </a:cubicBezTo>
                  <a:close/>
                  <a:moveTo>
                    <a:pt x="1554" y="59"/>
                  </a:moveTo>
                  <a:cubicBezTo>
                    <a:pt x="1554" y="59"/>
                    <a:pt x="1554" y="59"/>
                    <a:pt x="1555" y="58"/>
                  </a:cubicBezTo>
                  <a:cubicBezTo>
                    <a:pt x="1554" y="58"/>
                    <a:pt x="1554" y="58"/>
                    <a:pt x="1554" y="59"/>
                  </a:cubicBezTo>
                  <a:close/>
                  <a:moveTo>
                    <a:pt x="1383" y="8"/>
                  </a:moveTo>
                  <a:cubicBezTo>
                    <a:pt x="1383" y="8"/>
                    <a:pt x="1383" y="8"/>
                    <a:pt x="1383" y="8"/>
                  </a:cubicBezTo>
                  <a:cubicBezTo>
                    <a:pt x="1383" y="8"/>
                    <a:pt x="1383" y="8"/>
                    <a:pt x="1383" y="8"/>
                  </a:cubicBezTo>
                  <a:close/>
                  <a:moveTo>
                    <a:pt x="1429" y="8"/>
                  </a:moveTo>
                  <a:cubicBezTo>
                    <a:pt x="1429" y="8"/>
                    <a:pt x="1429" y="8"/>
                    <a:pt x="1430" y="8"/>
                  </a:cubicBezTo>
                  <a:cubicBezTo>
                    <a:pt x="1429" y="8"/>
                    <a:pt x="1429" y="8"/>
                    <a:pt x="1429" y="8"/>
                  </a:cubicBezTo>
                  <a:close/>
                  <a:moveTo>
                    <a:pt x="1347" y="79"/>
                  </a:moveTo>
                  <a:cubicBezTo>
                    <a:pt x="1348" y="79"/>
                    <a:pt x="1348" y="79"/>
                    <a:pt x="1348" y="78"/>
                  </a:cubicBezTo>
                  <a:cubicBezTo>
                    <a:pt x="1348" y="78"/>
                    <a:pt x="1347" y="79"/>
                    <a:pt x="1347" y="79"/>
                  </a:cubicBezTo>
                  <a:close/>
                  <a:moveTo>
                    <a:pt x="1677" y="78"/>
                  </a:moveTo>
                  <a:cubicBezTo>
                    <a:pt x="1677" y="79"/>
                    <a:pt x="1677" y="79"/>
                    <a:pt x="1677" y="79"/>
                  </a:cubicBezTo>
                  <a:cubicBezTo>
                    <a:pt x="1677" y="79"/>
                    <a:pt x="1677" y="78"/>
                    <a:pt x="1677" y="78"/>
                  </a:cubicBezTo>
                  <a:close/>
                  <a:moveTo>
                    <a:pt x="1452" y="8"/>
                  </a:moveTo>
                  <a:cubicBezTo>
                    <a:pt x="1453" y="8"/>
                    <a:pt x="1453" y="8"/>
                    <a:pt x="1453" y="8"/>
                  </a:cubicBezTo>
                  <a:cubicBezTo>
                    <a:pt x="1453" y="8"/>
                    <a:pt x="1453" y="8"/>
                    <a:pt x="1452" y="8"/>
                  </a:cubicBezTo>
                  <a:close/>
                  <a:moveTo>
                    <a:pt x="638" y="78"/>
                  </a:moveTo>
                  <a:cubicBezTo>
                    <a:pt x="638" y="79"/>
                    <a:pt x="638" y="79"/>
                    <a:pt x="638" y="79"/>
                  </a:cubicBezTo>
                  <a:cubicBezTo>
                    <a:pt x="638" y="79"/>
                    <a:pt x="638" y="79"/>
                    <a:pt x="638" y="78"/>
                  </a:cubicBezTo>
                  <a:close/>
                  <a:moveTo>
                    <a:pt x="969" y="79"/>
                  </a:moveTo>
                  <a:cubicBezTo>
                    <a:pt x="969" y="79"/>
                    <a:pt x="969" y="79"/>
                    <a:pt x="969" y="79"/>
                  </a:cubicBezTo>
                  <a:cubicBezTo>
                    <a:pt x="969" y="79"/>
                    <a:pt x="969" y="79"/>
                    <a:pt x="969" y="79"/>
                  </a:cubicBezTo>
                  <a:close/>
                  <a:moveTo>
                    <a:pt x="642" y="42"/>
                  </a:moveTo>
                  <a:cubicBezTo>
                    <a:pt x="642" y="42"/>
                    <a:pt x="642" y="42"/>
                    <a:pt x="642" y="41"/>
                  </a:cubicBezTo>
                  <a:cubicBezTo>
                    <a:pt x="642" y="41"/>
                    <a:pt x="642" y="42"/>
                    <a:pt x="642" y="42"/>
                  </a:cubicBezTo>
                  <a:close/>
                  <a:moveTo>
                    <a:pt x="1541" y="8"/>
                  </a:moveTo>
                  <a:cubicBezTo>
                    <a:pt x="1541" y="8"/>
                    <a:pt x="1541" y="8"/>
                    <a:pt x="1541" y="8"/>
                  </a:cubicBezTo>
                  <a:cubicBezTo>
                    <a:pt x="1541" y="8"/>
                    <a:pt x="1541" y="8"/>
                    <a:pt x="1541" y="8"/>
                  </a:cubicBezTo>
                  <a:close/>
                  <a:moveTo>
                    <a:pt x="1709" y="8"/>
                  </a:moveTo>
                  <a:cubicBezTo>
                    <a:pt x="1709" y="8"/>
                    <a:pt x="1709" y="8"/>
                    <a:pt x="1709" y="8"/>
                  </a:cubicBezTo>
                  <a:cubicBezTo>
                    <a:pt x="1709" y="8"/>
                    <a:pt x="1709" y="8"/>
                    <a:pt x="1709" y="8"/>
                  </a:cubicBezTo>
                  <a:close/>
                  <a:moveTo>
                    <a:pt x="1665" y="79"/>
                  </a:moveTo>
                  <a:cubicBezTo>
                    <a:pt x="1665" y="79"/>
                    <a:pt x="1665" y="79"/>
                    <a:pt x="1665" y="78"/>
                  </a:cubicBezTo>
                  <a:cubicBezTo>
                    <a:pt x="1665" y="79"/>
                    <a:pt x="1665" y="79"/>
                    <a:pt x="1665" y="79"/>
                  </a:cubicBezTo>
                  <a:close/>
                  <a:moveTo>
                    <a:pt x="610" y="80"/>
                  </a:moveTo>
                  <a:cubicBezTo>
                    <a:pt x="610" y="79"/>
                    <a:pt x="610" y="79"/>
                    <a:pt x="610" y="79"/>
                  </a:cubicBezTo>
                  <a:cubicBezTo>
                    <a:pt x="609" y="79"/>
                    <a:pt x="610" y="79"/>
                    <a:pt x="610" y="80"/>
                  </a:cubicBezTo>
                  <a:close/>
                  <a:moveTo>
                    <a:pt x="584" y="8"/>
                  </a:moveTo>
                  <a:cubicBezTo>
                    <a:pt x="584" y="9"/>
                    <a:pt x="584" y="9"/>
                    <a:pt x="584" y="9"/>
                  </a:cubicBezTo>
                  <a:cubicBezTo>
                    <a:pt x="584" y="8"/>
                    <a:pt x="584" y="8"/>
                    <a:pt x="584" y="8"/>
                  </a:cubicBezTo>
                  <a:close/>
                  <a:moveTo>
                    <a:pt x="956" y="80"/>
                  </a:moveTo>
                  <a:cubicBezTo>
                    <a:pt x="956" y="79"/>
                    <a:pt x="955" y="79"/>
                    <a:pt x="955" y="79"/>
                  </a:cubicBezTo>
                  <a:cubicBezTo>
                    <a:pt x="955" y="79"/>
                    <a:pt x="955" y="79"/>
                    <a:pt x="956" y="80"/>
                  </a:cubicBezTo>
                  <a:close/>
                  <a:moveTo>
                    <a:pt x="1531" y="80"/>
                  </a:moveTo>
                  <a:cubicBezTo>
                    <a:pt x="1532" y="79"/>
                    <a:pt x="1532" y="79"/>
                    <a:pt x="1532" y="79"/>
                  </a:cubicBezTo>
                  <a:cubicBezTo>
                    <a:pt x="1531" y="79"/>
                    <a:pt x="1531" y="79"/>
                    <a:pt x="1531" y="80"/>
                  </a:cubicBezTo>
                  <a:close/>
                  <a:moveTo>
                    <a:pt x="1677" y="79"/>
                  </a:moveTo>
                  <a:cubicBezTo>
                    <a:pt x="1677" y="79"/>
                    <a:pt x="1677" y="79"/>
                    <a:pt x="1678" y="80"/>
                  </a:cubicBezTo>
                  <a:cubicBezTo>
                    <a:pt x="1678" y="79"/>
                    <a:pt x="1678" y="79"/>
                    <a:pt x="1677" y="79"/>
                  </a:cubicBezTo>
                  <a:close/>
                  <a:moveTo>
                    <a:pt x="1699" y="80"/>
                  </a:moveTo>
                  <a:cubicBezTo>
                    <a:pt x="1700" y="79"/>
                    <a:pt x="1700" y="79"/>
                    <a:pt x="1700" y="79"/>
                  </a:cubicBezTo>
                  <a:cubicBezTo>
                    <a:pt x="1699" y="79"/>
                    <a:pt x="1699" y="79"/>
                    <a:pt x="1699" y="80"/>
                  </a:cubicBezTo>
                  <a:close/>
                  <a:moveTo>
                    <a:pt x="628" y="80"/>
                  </a:moveTo>
                  <a:cubicBezTo>
                    <a:pt x="628" y="80"/>
                    <a:pt x="628" y="80"/>
                    <a:pt x="628" y="79"/>
                  </a:cubicBezTo>
                  <a:cubicBezTo>
                    <a:pt x="628" y="79"/>
                    <a:pt x="628" y="80"/>
                    <a:pt x="628" y="80"/>
                  </a:cubicBezTo>
                  <a:close/>
                  <a:moveTo>
                    <a:pt x="638" y="79"/>
                  </a:moveTo>
                  <a:cubicBezTo>
                    <a:pt x="638" y="79"/>
                    <a:pt x="638" y="80"/>
                    <a:pt x="638" y="80"/>
                  </a:cubicBezTo>
                  <a:cubicBezTo>
                    <a:pt x="638" y="80"/>
                    <a:pt x="638" y="80"/>
                    <a:pt x="638" y="79"/>
                  </a:cubicBezTo>
                  <a:close/>
                  <a:moveTo>
                    <a:pt x="687" y="80"/>
                  </a:moveTo>
                  <a:cubicBezTo>
                    <a:pt x="687" y="80"/>
                    <a:pt x="687" y="79"/>
                    <a:pt x="687" y="79"/>
                  </a:cubicBezTo>
                  <a:cubicBezTo>
                    <a:pt x="687" y="80"/>
                    <a:pt x="687" y="80"/>
                    <a:pt x="687" y="80"/>
                  </a:cubicBezTo>
                  <a:close/>
                  <a:moveTo>
                    <a:pt x="908" y="40"/>
                  </a:moveTo>
                  <a:cubicBezTo>
                    <a:pt x="908" y="41"/>
                    <a:pt x="908" y="41"/>
                    <a:pt x="908" y="41"/>
                  </a:cubicBezTo>
                  <a:cubicBezTo>
                    <a:pt x="908" y="41"/>
                    <a:pt x="908" y="40"/>
                    <a:pt x="908" y="40"/>
                  </a:cubicBezTo>
                  <a:close/>
                  <a:moveTo>
                    <a:pt x="1355" y="9"/>
                  </a:moveTo>
                  <a:cubicBezTo>
                    <a:pt x="1356" y="9"/>
                    <a:pt x="1356" y="9"/>
                    <a:pt x="1356" y="8"/>
                  </a:cubicBezTo>
                  <a:cubicBezTo>
                    <a:pt x="1356" y="8"/>
                    <a:pt x="1356" y="8"/>
                    <a:pt x="1355" y="9"/>
                  </a:cubicBezTo>
                  <a:close/>
                  <a:moveTo>
                    <a:pt x="1383" y="8"/>
                  </a:moveTo>
                  <a:cubicBezTo>
                    <a:pt x="1383" y="8"/>
                    <a:pt x="1384" y="9"/>
                    <a:pt x="1384" y="9"/>
                  </a:cubicBezTo>
                  <a:cubicBezTo>
                    <a:pt x="1384" y="8"/>
                    <a:pt x="1384" y="8"/>
                    <a:pt x="1383" y="8"/>
                  </a:cubicBezTo>
                  <a:close/>
                  <a:moveTo>
                    <a:pt x="1347" y="80"/>
                  </a:moveTo>
                  <a:cubicBezTo>
                    <a:pt x="1347" y="80"/>
                    <a:pt x="1347" y="80"/>
                    <a:pt x="1347" y="79"/>
                  </a:cubicBezTo>
                  <a:cubicBezTo>
                    <a:pt x="1347" y="79"/>
                    <a:pt x="1347" y="80"/>
                    <a:pt x="1347" y="80"/>
                  </a:cubicBezTo>
                  <a:close/>
                  <a:moveTo>
                    <a:pt x="1722" y="59"/>
                  </a:moveTo>
                  <a:cubicBezTo>
                    <a:pt x="1722" y="59"/>
                    <a:pt x="1723" y="59"/>
                    <a:pt x="1723" y="58"/>
                  </a:cubicBezTo>
                  <a:cubicBezTo>
                    <a:pt x="1722" y="58"/>
                    <a:pt x="1722" y="58"/>
                    <a:pt x="1722" y="59"/>
                  </a:cubicBezTo>
                  <a:close/>
                  <a:moveTo>
                    <a:pt x="1665" y="80"/>
                  </a:moveTo>
                  <a:cubicBezTo>
                    <a:pt x="1665" y="80"/>
                    <a:pt x="1665" y="79"/>
                    <a:pt x="1665" y="79"/>
                  </a:cubicBezTo>
                  <a:cubicBezTo>
                    <a:pt x="1665" y="79"/>
                    <a:pt x="1665" y="80"/>
                    <a:pt x="1665" y="80"/>
                  </a:cubicBezTo>
                  <a:close/>
                  <a:moveTo>
                    <a:pt x="1428" y="9"/>
                  </a:moveTo>
                  <a:cubicBezTo>
                    <a:pt x="1428" y="9"/>
                    <a:pt x="1429" y="9"/>
                    <a:pt x="1429" y="8"/>
                  </a:cubicBezTo>
                  <a:cubicBezTo>
                    <a:pt x="1429" y="8"/>
                    <a:pt x="1428" y="8"/>
                    <a:pt x="1428" y="9"/>
                  </a:cubicBezTo>
                  <a:close/>
                  <a:moveTo>
                    <a:pt x="1453" y="8"/>
                  </a:moveTo>
                  <a:cubicBezTo>
                    <a:pt x="1453" y="9"/>
                    <a:pt x="1454" y="9"/>
                    <a:pt x="1454" y="9"/>
                  </a:cubicBezTo>
                  <a:cubicBezTo>
                    <a:pt x="1454" y="8"/>
                    <a:pt x="1454" y="8"/>
                    <a:pt x="1453" y="8"/>
                  </a:cubicBezTo>
                  <a:close/>
                  <a:moveTo>
                    <a:pt x="1501" y="9"/>
                  </a:moveTo>
                  <a:cubicBezTo>
                    <a:pt x="1502" y="9"/>
                    <a:pt x="1502" y="9"/>
                    <a:pt x="1502" y="8"/>
                  </a:cubicBezTo>
                  <a:cubicBezTo>
                    <a:pt x="1502" y="8"/>
                    <a:pt x="1501" y="8"/>
                    <a:pt x="1501" y="9"/>
                  </a:cubicBezTo>
                  <a:close/>
                  <a:moveTo>
                    <a:pt x="956" y="80"/>
                  </a:moveTo>
                  <a:cubicBezTo>
                    <a:pt x="956" y="80"/>
                    <a:pt x="956" y="80"/>
                    <a:pt x="956" y="80"/>
                  </a:cubicBezTo>
                  <a:cubicBezTo>
                    <a:pt x="956" y="80"/>
                    <a:pt x="956" y="80"/>
                    <a:pt x="956" y="80"/>
                  </a:cubicBezTo>
                  <a:close/>
                  <a:moveTo>
                    <a:pt x="969" y="80"/>
                  </a:moveTo>
                  <a:cubicBezTo>
                    <a:pt x="969" y="80"/>
                    <a:pt x="969" y="80"/>
                    <a:pt x="970" y="80"/>
                  </a:cubicBezTo>
                  <a:cubicBezTo>
                    <a:pt x="970" y="80"/>
                    <a:pt x="970" y="80"/>
                    <a:pt x="969" y="80"/>
                  </a:cubicBezTo>
                  <a:close/>
                  <a:moveTo>
                    <a:pt x="1220" y="80"/>
                  </a:moveTo>
                  <a:cubicBezTo>
                    <a:pt x="1220" y="80"/>
                    <a:pt x="1220" y="80"/>
                    <a:pt x="1220" y="80"/>
                  </a:cubicBezTo>
                  <a:cubicBezTo>
                    <a:pt x="1220" y="80"/>
                    <a:pt x="1220" y="80"/>
                    <a:pt x="1220" y="80"/>
                  </a:cubicBezTo>
                  <a:close/>
                  <a:moveTo>
                    <a:pt x="1678" y="80"/>
                  </a:moveTo>
                  <a:cubicBezTo>
                    <a:pt x="1678" y="80"/>
                    <a:pt x="1678" y="80"/>
                    <a:pt x="1678" y="80"/>
                  </a:cubicBezTo>
                  <a:cubicBezTo>
                    <a:pt x="1678" y="80"/>
                    <a:pt x="1678" y="80"/>
                    <a:pt x="1678" y="80"/>
                  </a:cubicBezTo>
                  <a:close/>
                  <a:moveTo>
                    <a:pt x="1540" y="9"/>
                  </a:moveTo>
                  <a:cubicBezTo>
                    <a:pt x="1540" y="9"/>
                    <a:pt x="1540" y="9"/>
                    <a:pt x="1540" y="8"/>
                  </a:cubicBezTo>
                  <a:cubicBezTo>
                    <a:pt x="1540" y="8"/>
                    <a:pt x="1540" y="8"/>
                    <a:pt x="1540" y="9"/>
                  </a:cubicBezTo>
                  <a:close/>
                  <a:moveTo>
                    <a:pt x="1568" y="8"/>
                  </a:moveTo>
                  <a:cubicBezTo>
                    <a:pt x="1568" y="9"/>
                    <a:pt x="1568" y="9"/>
                    <a:pt x="1568" y="9"/>
                  </a:cubicBezTo>
                  <a:cubicBezTo>
                    <a:pt x="1568" y="8"/>
                    <a:pt x="1568" y="8"/>
                    <a:pt x="1568" y="8"/>
                  </a:cubicBezTo>
                  <a:close/>
                  <a:moveTo>
                    <a:pt x="1708" y="9"/>
                  </a:moveTo>
                  <a:cubicBezTo>
                    <a:pt x="1708" y="9"/>
                    <a:pt x="1708" y="9"/>
                    <a:pt x="1709" y="8"/>
                  </a:cubicBezTo>
                  <a:cubicBezTo>
                    <a:pt x="1708" y="8"/>
                    <a:pt x="1708" y="8"/>
                    <a:pt x="1708" y="9"/>
                  </a:cubicBezTo>
                  <a:close/>
                  <a:moveTo>
                    <a:pt x="1346" y="81"/>
                  </a:moveTo>
                  <a:cubicBezTo>
                    <a:pt x="1347" y="80"/>
                    <a:pt x="1347" y="80"/>
                    <a:pt x="1347" y="80"/>
                  </a:cubicBezTo>
                  <a:cubicBezTo>
                    <a:pt x="1346" y="80"/>
                    <a:pt x="1346" y="80"/>
                    <a:pt x="1346" y="81"/>
                  </a:cubicBezTo>
                  <a:close/>
                  <a:moveTo>
                    <a:pt x="1358" y="80"/>
                  </a:moveTo>
                  <a:cubicBezTo>
                    <a:pt x="1358" y="80"/>
                    <a:pt x="1358" y="80"/>
                    <a:pt x="1358" y="81"/>
                  </a:cubicBezTo>
                  <a:cubicBezTo>
                    <a:pt x="1358" y="81"/>
                    <a:pt x="1358" y="80"/>
                    <a:pt x="1358" y="80"/>
                  </a:cubicBezTo>
                  <a:close/>
                  <a:moveTo>
                    <a:pt x="1736" y="8"/>
                  </a:moveTo>
                  <a:cubicBezTo>
                    <a:pt x="1736" y="9"/>
                    <a:pt x="1736" y="9"/>
                    <a:pt x="1737" y="9"/>
                  </a:cubicBezTo>
                  <a:cubicBezTo>
                    <a:pt x="1736" y="8"/>
                    <a:pt x="1736" y="8"/>
                    <a:pt x="1736" y="8"/>
                  </a:cubicBezTo>
                  <a:close/>
                  <a:moveTo>
                    <a:pt x="1467" y="80"/>
                  </a:moveTo>
                  <a:cubicBezTo>
                    <a:pt x="1467" y="80"/>
                    <a:pt x="1467" y="80"/>
                    <a:pt x="1467" y="81"/>
                  </a:cubicBezTo>
                  <a:cubicBezTo>
                    <a:pt x="1468" y="80"/>
                    <a:pt x="1468" y="80"/>
                    <a:pt x="1467" y="80"/>
                  </a:cubicBezTo>
                  <a:close/>
                  <a:moveTo>
                    <a:pt x="1666" y="81"/>
                  </a:moveTo>
                  <a:cubicBezTo>
                    <a:pt x="1666" y="80"/>
                    <a:pt x="1665" y="80"/>
                    <a:pt x="1665" y="80"/>
                  </a:cubicBezTo>
                  <a:cubicBezTo>
                    <a:pt x="1665" y="80"/>
                    <a:pt x="1665" y="80"/>
                    <a:pt x="1666" y="81"/>
                  </a:cubicBezTo>
                  <a:close/>
                  <a:moveTo>
                    <a:pt x="551" y="9"/>
                  </a:moveTo>
                  <a:cubicBezTo>
                    <a:pt x="551" y="9"/>
                    <a:pt x="552" y="9"/>
                    <a:pt x="552" y="9"/>
                  </a:cubicBezTo>
                  <a:cubicBezTo>
                    <a:pt x="551" y="9"/>
                    <a:pt x="551" y="9"/>
                    <a:pt x="551" y="9"/>
                  </a:cubicBezTo>
                  <a:close/>
                  <a:moveTo>
                    <a:pt x="638" y="80"/>
                  </a:moveTo>
                  <a:cubicBezTo>
                    <a:pt x="637" y="80"/>
                    <a:pt x="637" y="81"/>
                    <a:pt x="637" y="81"/>
                  </a:cubicBezTo>
                  <a:cubicBezTo>
                    <a:pt x="638" y="81"/>
                    <a:pt x="638" y="80"/>
                    <a:pt x="638" y="80"/>
                  </a:cubicBezTo>
                  <a:close/>
                  <a:moveTo>
                    <a:pt x="956" y="81"/>
                  </a:moveTo>
                  <a:cubicBezTo>
                    <a:pt x="956" y="81"/>
                    <a:pt x="956" y="80"/>
                    <a:pt x="956" y="80"/>
                  </a:cubicBezTo>
                  <a:cubicBezTo>
                    <a:pt x="956" y="81"/>
                    <a:pt x="956" y="81"/>
                    <a:pt x="956" y="81"/>
                  </a:cubicBezTo>
                  <a:close/>
                  <a:moveTo>
                    <a:pt x="584" y="9"/>
                  </a:moveTo>
                  <a:cubicBezTo>
                    <a:pt x="585" y="9"/>
                    <a:pt x="585" y="9"/>
                    <a:pt x="585" y="9"/>
                  </a:cubicBezTo>
                  <a:cubicBezTo>
                    <a:pt x="585" y="9"/>
                    <a:pt x="585" y="9"/>
                    <a:pt x="584" y="9"/>
                  </a:cubicBezTo>
                  <a:close/>
                  <a:moveTo>
                    <a:pt x="611" y="81"/>
                  </a:moveTo>
                  <a:cubicBezTo>
                    <a:pt x="611" y="81"/>
                    <a:pt x="611" y="81"/>
                    <a:pt x="610" y="81"/>
                  </a:cubicBezTo>
                  <a:cubicBezTo>
                    <a:pt x="610" y="81"/>
                    <a:pt x="610" y="81"/>
                    <a:pt x="611" y="81"/>
                  </a:cubicBezTo>
                  <a:close/>
                  <a:moveTo>
                    <a:pt x="1018" y="9"/>
                  </a:moveTo>
                  <a:cubicBezTo>
                    <a:pt x="1019" y="9"/>
                    <a:pt x="1019" y="9"/>
                    <a:pt x="1019" y="9"/>
                  </a:cubicBezTo>
                  <a:cubicBezTo>
                    <a:pt x="1019" y="9"/>
                    <a:pt x="1019" y="9"/>
                    <a:pt x="1018" y="9"/>
                  </a:cubicBezTo>
                  <a:close/>
                  <a:moveTo>
                    <a:pt x="1355" y="9"/>
                  </a:moveTo>
                  <a:cubicBezTo>
                    <a:pt x="1355" y="9"/>
                    <a:pt x="1355" y="9"/>
                    <a:pt x="1355" y="9"/>
                  </a:cubicBezTo>
                  <a:cubicBezTo>
                    <a:pt x="1355" y="9"/>
                    <a:pt x="1355" y="9"/>
                    <a:pt x="1355" y="9"/>
                  </a:cubicBezTo>
                  <a:close/>
                  <a:moveTo>
                    <a:pt x="1042" y="81"/>
                  </a:moveTo>
                  <a:cubicBezTo>
                    <a:pt x="1042" y="81"/>
                    <a:pt x="1042" y="81"/>
                    <a:pt x="1042" y="81"/>
                  </a:cubicBezTo>
                  <a:cubicBezTo>
                    <a:pt x="1043" y="81"/>
                    <a:pt x="1042" y="81"/>
                    <a:pt x="1042" y="81"/>
                  </a:cubicBezTo>
                  <a:close/>
                  <a:moveTo>
                    <a:pt x="1220" y="81"/>
                  </a:moveTo>
                  <a:cubicBezTo>
                    <a:pt x="1220" y="81"/>
                    <a:pt x="1220" y="81"/>
                    <a:pt x="1220" y="81"/>
                  </a:cubicBezTo>
                  <a:cubicBezTo>
                    <a:pt x="1220" y="81"/>
                    <a:pt x="1220" y="81"/>
                    <a:pt x="1220" y="81"/>
                  </a:cubicBezTo>
                  <a:close/>
                  <a:moveTo>
                    <a:pt x="1346" y="81"/>
                  </a:moveTo>
                  <a:cubicBezTo>
                    <a:pt x="1346" y="81"/>
                    <a:pt x="1346" y="81"/>
                    <a:pt x="1346" y="81"/>
                  </a:cubicBezTo>
                  <a:cubicBezTo>
                    <a:pt x="1346" y="81"/>
                    <a:pt x="1346" y="81"/>
                    <a:pt x="1346" y="81"/>
                  </a:cubicBezTo>
                  <a:close/>
                  <a:moveTo>
                    <a:pt x="1530" y="81"/>
                  </a:moveTo>
                  <a:cubicBezTo>
                    <a:pt x="1531" y="81"/>
                    <a:pt x="1531" y="81"/>
                    <a:pt x="1531" y="81"/>
                  </a:cubicBezTo>
                  <a:cubicBezTo>
                    <a:pt x="1530" y="81"/>
                    <a:pt x="1530" y="81"/>
                    <a:pt x="1530" y="81"/>
                  </a:cubicBezTo>
                  <a:close/>
                  <a:moveTo>
                    <a:pt x="1698" y="81"/>
                  </a:moveTo>
                  <a:cubicBezTo>
                    <a:pt x="1699" y="81"/>
                    <a:pt x="1699" y="81"/>
                    <a:pt x="1699" y="81"/>
                  </a:cubicBezTo>
                  <a:cubicBezTo>
                    <a:pt x="1698" y="81"/>
                    <a:pt x="1698" y="81"/>
                    <a:pt x="1698" y="81"/>
                  </a:cubicBezTo>
                  <a:close/>
                  <a:moveTo>
                    <a:pt x="627" y="82"/>
                  </a:moveTo>
                  <a:cubicBezTo>
                    <a:pt x="627" y="82"/>
                    <a:pt x="627" y="81"/>
                    <a:pt x="627" y="81"/>
                  </a:cubicBezTo>
                  <a:cubicBezTo>
                    <a:pt x="627" y="81"/>
                    <a:pt x="627" y="81"/>
                    <a:pt x="627" y="82"/>
                  </a:cubicBezTo>
                  <a:close/>
                  <a:moveTo>
                    <a:pt x="1210" y="53"/>
                  </a:moveTo>
                  <a:cubicBezTo>
                    <a:pt x="1210" y="53"/>
                    <a:pt x="1210" y="53"/>
                    <a:pt x="1210" y="52"/>
                  </a:cubicBezTo>
                  <a:cubicBezTo>
                    <a:pt x="1210" y="53"/>
                    <a:pt x="1210" y="53"/>
                    <a:pt x="1210" y="53"/>
                  </a:cubicBezTo>
                  <a:close/>
                  <a:moveTo>
                    <a:pt x="760" y="81"/>
                  </a:moveTo>
                  <a:cubicBezTo>
                    <a:pt x="760" y="81"/>
                    <a:pt x="760" y="82"/>
                    <a:pt x="761" y="82"/>
                  </a:cubicBezTo>
                  <a:cubicBezTo>
                    <a:pt x="761" y="81"/>
                    <a:pt x="761" y="81"/>
                    <a:pt x="760" y="81"/>
                  </a:cubicBezTo>
                  <a:close/>
                  <a:moveTo>
                    <a:pt x="957" y="82"/>
                  </a:moveTo>
                  <a:cubicBezTo>
                    <a:pt x="957" y="81"/>
                    <a:pt x="957" y="81"/>
                    <a:pt x="956" y="81"/>
                  </a:cubicBezTo>
                  <a:cubicBezTo>
                    <a:pt x="956" y="81"/>
                    <a:pt x="956" y="82"/>
                    <a:pt x="957" y="82"/>
                  </a:cubicBezTo>
                  <a:close/>
                  <a:moveTo>
                    <a:pt x="673" y="59"/>
                  </a:moveTo>
                  <a:cubicBezTo>
                    <a:pt x="673" y="59"/>
                    <a:pt x="673" y="59"/>
                    <a:pt x="673" y="59"/>
                  </a:cubicBezTo>
                  <a:cubicBezTo>
                    <a:pt x="673" y="59"/>
                    <a:pt x="673" y="59"/>
                    <a:pt x="673" y="59"/>
                  </a:cubicBezTo>
                  <a:close/>
                  <a:moveTo>
                    <a:pt x="1428" y="9"/>
                  </a:moveTo>
                  <a:cubicBezTo>
                    <a:pt x="1428" y="9"/>
                    <a:pt x="1428" y="9"/>
                    <a:pt x="1428" y="9"/>
                  </a:cubicBezTo>
                  <a:cubicBezTo>
                    <a:pt x="1428" y="9"/>
                    <a:pt x="1428" y="9"/>
                    <a:pt x="1428" y="9"/>
                  </a:cubicBezTo>
                  <a:close/>
                  <a:moveTo>
                    <a:pt x="1467" y="81"/>
                  </a:moveTo>
                  <a:cubicBezTo>
                    <a:pt x="1467" y="81"/>
                    <a:pt x="1467" y="81"/>
                    <a:pt x="1467" y="82"/>
                  </a:cubicBezTo>
                  <a:cubicBezTo>
                    <a:pt x="1467" y="81"/>
                    <a:pt x="1467" y="81"/>
                    <a:pt x="1467" y="81"/>
                  </a:cubicBezTo>
                  <a:close/>
                  <a:moveTo>
                    <a:pt x="1542" y="81"/>
                  </a:moveTo>
                  <a:cubicBezTo>
                    <a:pt x="1541" y="81"/>
                    <a:pt x="1541" y="81"/>
                    <a:pt x="1541" y="82"/>
                  </a:cubicBezTo>
                  <a:cubicBezTo>
                    <a:pt x="1542" y="82"/>
                    <a:pt x="1542" y="81"/>
                    <a:pt x="1542" y="81"/>
                  </a:cubicBezTo>
                  <a:close/>
                  <a:moveTo>
                    <a:pt x="1666" y="82"/>
                  </a:moveTo>
                  <a:cubicBezTo>
                    <a:pt x="1666" y="81"/>
                    <a:pt x="1666" y="81"/>
                    <a:pt x="1666" y="81"/>
                  </a:cubicBezTo>
                  <a:cubicBezTo>
                    <a:pt x="1666" y="81"/>
                    <a:pt x="1666" y="81"/>
                    <a:pt x="1666" y="82"/>
                  </a:cubicBezTo>
                  <a:close/>
                  <a:moveTo>
                    <a:pt x="1710" y="81"/>
                  </a:moveTo>
                  <a:cubicBezTo>
                    <a:pt x="1710" y="81"/>
                    <a:pt x="1709" y="81"/>
                    <a:pt x="1709" y="82"/>
                  </a:cubicBezTo>
                  <a:cubicBezTo>
                    <a:pt x="1710" y="82"/>
                    <a:pt x="1710" y="81"/>
                    <a:pt x="1710" y="81"/>
                  </a:cubicBezTo>
                  <a:close/>
                  <a:moveTo>
                    <a:pt x="1454" y="9"/>
                  </a:moveTo>
                  <a:cubicBezTo>
                    <a:pt x="1454" y="9"/>
                    <a:pt x="1454" y="9"/>
                    <a:pt x="1455" y="9"/>
                  </a:cubicBezTo>
                  <a:cubicBezTo>
                    <a:pt x="1455" y="9"/>
                    <a:pt x="1454" y="9"/>
                    <a:pt x="1454" y="9"/>
                  </a:cubicBezTo>
                  <a:close/>
                  <a:moveTo>
                    <a:pt x="688" y="82"/>
                  </a:moveTo>
                  <a:cubicBezTo>
                    <a:pt x="688" y="82"/>
                    <a:pt x="688" y="81"/>
                    <a:pt x="688" y="81"/>
                  </a:cubicBezTo>
                  <a:cubicBezTo>
                    <a:pt x="688" y="82"/>
                    <a:pt x="688" y="82"/>
                    <a:pt x="688" y="82"/>
                  </a:cubicBezTo>
                  <a:close/>
                  <a:moveTo>
                    <a:pt x="1569" y="42"/>
                  </a:moveTo>
                  <a:cubicBezTo>
                    <a:pt x="1569" y="42"/>
                    <a:pt x="1569" y="42"/>
                    <a:pt x="1569" y="42"/>
                  </a:cubicBezTo>
                  <a:cubicBezTo>
                    <a:pt x="1569" y="42"/>
                    <a:pt x="1568" y="42"/>
                    <a:pt x="1569" y="42"/>
                  </a:cubicBezTo>
                  <a:close/>
                  <a:moveTo>
                    <a:pt x="1042" y="81"/>
                  </a:moveTo>
                  <a:cubicBezTo>
                    <a:pt x="1042" y="82"/>
                    <a:pt x="1043" y="82"/>
                    <a:pt x="1043" y="82"/>
                  </a:cubicBezTo>
                  <a:cubicBezTo>
                    <a:pt x="1043" y="82"/>
                    <a:pt x="1043" y="82"/>
                    <a:pt x="1042" y="81"/>
                  </a:cubicBezTo>
                  <a:close/>
                  <a:moveTo>
                    <a:pt x="1357" y="81"/>
                  </a:moveTo>
                  <a:cubicBezTo>
                    <a:pt x="1357" y="81"/>
                    <a:pt x="1357" y="82"/>
                    <a:pt x="1357" y="82"/>
                  </a:cubicBezTo>
                  <a:cubicBezTo>
                    <a:pt x="1357" y="82"/>
                    <a:pt x="1357" y="82"/>
                    <a:pt x="1357" y="81"/>
                  </a:cubicBezTo>
                  <a:close/>
                  <a:moveTo>
                    <a:pt x="1530" y="82"/>
                  </a:moveTo>
                  <a:cubicBezTo>
                    <a:pt x="1530" y="82"/>
                    <a:pt x="1530" y="82"/>
                    <a:pt x="1530" y="81"/>
                  </a:cubicBezTo>
                  <a:cubicBezTo>
                    <a:pt x="1530" y="81"/>
                    <a:pt x="1530" y="82"/>
                    <a:pt x="1530" y="82"/>
                  </a:cubicBezTo>
                  <a:close/>
                  <a:moveTo>
                    <a:pt x="1679" y="81"/>
                  </a:moveTo>
                  <a:cubicBezTo>
                    <a:pt x="1678" y="82"/>
                    <a:pt x="1679" y="82"/>
                    <a:pt x="1679" y="82"/>
                  </a:cubicBezTo>
                  <a:cubicBezTo>
                    <a:pt x="1679" y="82"/>
                    <a:pt x="1679" y="81"/>
                    <a:pt x="1679" y="81"/>
                  </a:cubicBezTo>
                  <a:close/>
                  <a:moveTo>
                    <a:pt x="1698" y="82"/>
                  </a:moveTo>
                  <a:cubicBezTo>
                    <a:pt x="1698" y="82"/>
                    <a:pt x="1698" y="82"/>
                    <a:pt x="1698" y="81"/>
                  </a:cubicBezTo>
                  <a:cubicBezTo>
                    <a:pt x="1698" y="81"/>
                    <a:pt x="1698" y="82"/>
                    <a:pt x="1698" y="82"/>
                  </a:cubicBezTo>
                  <a:close/>
                  <a:moveTo>
                    <a:pt x="621" y="82"/>
                  </a:moveTo>
                  <a:cubicBezTo>
                    <a:pt x="621" y="82"/>
                    <a:pt x="621" y="82"/>
                    <a:pt x="621" y="83"/>
                  </a:cubicBezTo>
                  <a:cubicBezTo>
                    <a:pt x="621" y="82"/>
                    <a:pt x="621" y="82"/>
                    <a:pt x="621" y="82"/>
                  </a:cubicBezTo>
                  <a:close/>
                  <a:moveTo>
                    <a:pt x="760" y="82"/>
                  </a:moveTo>
                  <a:cubicBezTo>
                    <a:pt x="760" y="82"/>
                    <a:pt x="761" y="82"/>
                    <a:pt x="761" y="83"/>
                  </a:cubicBezTo>
                  <a:cubicBezTo>
                    <a:pt x="761" y="82"/>
                    <a:pt x="761" y="82"/>
                    <a:pt x="760" y="82"/>
                  </a:cubicBezTo>
                  <a:close/>
                  <a:moveTo>
                    <a:pt x="1209" y="82"/>
                  </a:moveTo>
                  <a:cubicBezTo>
                    <a:pt x="1209" y="82"/>
                    <a:pt x="1209" y="82"/>
                    <a:pt x="1209" y="82"/>
                  </a:cubicBezTo>
                  <a:cubicBezTo>
                    <a:pt x="1209" y="82"/>
                    <a:pt x="1209" y="82"/>
                    <a:pt x="1209" y="82"/>
                  </a:cubicBezTo>
                  <a:close/>
                  <a:moveTo>
                    <a:pt x="1220" y="82"/>
                  </a:moveTo>
                  <a:cubicBezTo>
                    <a:pt x="1220" y="82"/>
                    <a:pt x="1220" y="82"/>
                    <a:pt x="1221" y="82"/>
                  </a:cubicBezTo>
                  <a:cubicBezTo>
                    <a:pt x="1221" y="82"/>
                    <a:pt x="1221" y="82"/>
                    <a:pt x="1220" y="82"/>
                  </a:cubicBezTo>
                  <a:close/>
                  <a:moveTo>
                    <a:pt x="1539" y="9"/>
                  </a:moveTo>
                  <a:cubicBezTo>
                    <a:pt x="1539" y="9"/>
                    <a:pt x="1539" y="9"/>
                    <a:pt x="1540" y="9"/>
                  </a:cubicBezTo>
                  <a:cubicBezTo>
                    <a:pt x="1539" y="9"/>
                    <a:pt x="1539" y="9"/>
                    <a:pt x="1539" y="9"/>
                  </a:cubicBezTo>
                  <a:close/>
                  <a:moveTo>
                    <a:pt x="1666" y="82"/>
                  </a:moveTo>
                  <a:cubicBezTo>
                    <a:pt x="1666" y="82"/>
                    <a:pt x="1666" y="82"/>
                    <a:pt x="1666" y="82"/>
                  </a:cubicBezTo>
                  <a:cubicBezTo>
                    <a:pt x="1666" y="82"/>
                    <a:pt x="1666" y="82"/>
                    <a:pt x="1666" y="82"/>
                  </a:cubicBezTo>
                  <a:close/>
                  <a:moveTo>
                    <a:pt x="627" y="83"/>
                  </a:moveTo>
                  <a:cubicBezTo>
                    <a:pt x="627" y="83"/>
                    <a:pt x="627" y="82"/>
                    <a:pt x="627" y="82"/>
                  </a:cubicBezTo>
                  <a:cubicBezTo>
                    <a:pt x="627" y="82"/>
                    <a:pt x="627" y="82"/>
                    <a:pt x="627" y="83"/>
                  </a:cubicBezTo>
                  <a:close/>
                  <a:moveTo>
                    <a:pt x="637" y="82"/>
                  </a:moveTo>
                  <a:cubicBezTo>
                    <a:pt x="637" y="82"/>
                    <a:pt x="637" y="82"/>
                    <a:pt x="637" y="83"/>
                  </a:cubicBezTo>
                  <a:cubicBezTo>
                    <a:pt x="637" y="83"/>
                    <a:pt x="637" y="82"/>
                    <a:pt x="637" y="82"/>
                  </a:cubicBezTo>
                  <a:close/>
                  <a:moveTo>
                    <a:pt x="1568" y="9"/>
                  </a:moveTo>
                  <a:cubicBezTo>
                    <a:pt x="1569" y="9"/>
                    <a:pt x="1569" y="9"/>
                    <a:pt x="1569" y="9"/>
                  </a:cubicBezTo>
                  <a:cubicBezTo>
                    <a:pt x="1569" y="9"/>
                    <a:pt x="1569" y="9"/>
                    <a:pt x="1568" y="9"/>
                  </a:cubicBezTo>
                  <a:close/>
                  <a:moveTo>
                    <a:pt x="1707" y="9"/>
                  </a:moveTo>
                  <a:cubicBezTo>
                    <a:pt x="1707" y="9"/>
                    <a:pt x="1708" y="9"/>
                    <a:pt x="1708" y="9"/>
                  </a:cubicBezTo>
                  <a:cubicBezTo>
                    <a:pt x="1707" y="9"/>
                    <a:pt x="1707" y="9"/>
                    <a:pt x="1707" y="9"/>
                  </a:cubicBezTo>
                  <a:close/>
                  <a:moveTo>
                    <a:pt x="1345" y="83"/>
                  </a:moveTo>
                  <a:cubicBezTo>
                    <a:pt x="1346" y="83"/>
                    <a:pt x="1346" y="82"/>
                    <a:pt x="1346" y="82"/>
                  </a:cubicBezTo>
                  <a:cubicBezTo>
                    <a:pt x="1345" y="82"/>
                    <a:pt x="1345" y="82"/>
                    <a:pt x="1345" y="83"/>
                  </a:cubicBezTo>
                  <a:close/>
                  <a:moveTo>
                    <a:pt x="1737" y="9"/>
                  </a:moveTo>
                  <a:cubicBezTo>
                    <a:pt x="1737" y="9"/>
                    <a:pt x="1737" y="9"/>
                    <a:pt x="1737" y="9"/>
                  </a:cubicBezTo>
                  <a:cubicBezTo>
                    <a:pt x="1737" y="9"/>
                    <a:pt x="1737" y="9"/>
                    <a:pt x="1737" y="9"/>
                  </a:cubicBezTo>
                  <a:close/>
                  <a:moveTo>
                    <a:pt x="1530" y="83"/>
                  </a:moveTo>
                  <a:cubicBezTo>
                    <a:pt x="1530" y="83"/>
                    <a:pt x="1530" y="82"/>
                    <a:pt x="1530" y="82"/>
                  </a:cubicBezTo>
                  <a:cubicBezTo>
                    <a:pt x="1530" y="82"/>
                    <a:pt x="1530" y="83"/>
                    <a:pt x="1530" y="83"/>
                  </a:cubicBezTo>
                  <a:close/>
                  <a:moveTo>
                    <a:pt x="1541" y="82"/>
                  </a:moveTo>
                  <a:cubicBezTo>
                    <a:pt x="1541" y="82"/>
                    <a:pt x="1541" y="82"/>
                    <a:pt x="1541" y="83"/>
                  </a:cubicBezTo>
                  <a:cubicBezTo>
                    <a:pt x="1541" y="83"/>
                    <a:pt x="1541" y="82"/>
                    <a:pt x="1541" y="82"/>
                  </a:cubicBezTo>
                  <a:close/>
                  <a:moveTo>
                    <a:pt x="1679" y="82"/>
                  </a:moveTo>
                  <a:cubicBezTo>
                    <a:pt x="1679" y="82"/>
                    <a:pt x="1679" y="83"/>
                    <a:pt x="1679" y="83"/>
                  </a:cubicBezTo>
                  <a:cubicBezTo>
                    <a:pt x="1679" y="82"/>
                    <a:pt x="1679" y="82"/>
                    <a:pt x="1679" y="82"/>
                  </a:cubicBezTo>
                  <a:close/>
                  <a:moveTo>
                    <a:pt x="1698" y="83"/>
                  </a:moveTo>
                  <a:cubicBezTo>
                    <a:pt x="1698" y="83"/>
                    <a:pt x="1698" y="82"/>
                    <a:pt x="1698" y="82"/>
                  </a:cubicBezTo>
                  <a:cubicBezTo>
                    <a:pt x="1698" y="82"/>
                    <a:pt x="1698" y="82"/>
                    <a:pt x="1698" y="83"/>
                  </a:cubicBezTo>
                  <a:close/>
                  <a:moveTo>
                    <a:pt x="1709" y="82"/>
                  </a:moveTo>
                  <a:cubicBezTo>
                    <a:pt x="1709" y="82"/>
                    <a:pt x="1709" y="82"/>
                    <a:pt x="1709" y="83"/>
                  </a:cubicBezTo>
                  <a:cubicBezTo>
                    <a:pt x="1709" y="83"/>
                    <a:pt x="1709" y="82"/>
                    <a:pt x="1709" y="82"/>
                  </a:cubicBezTo>
                  <a:close/>
                  <a:moveTo>
                    <a:pt x="611" y="83"/>
                  </a:moveTo>
                  <a:cubicBezTo>
                    <a:pt x="611" y="83"/>
                    <a:pt x="611" y="83"/>
                    <a:pt x="611" y="82"/>
                  </a:cubicBezTo>
                  <a:cubicBezTo>
                    <a:pt x="611" y="83"/>
                    <a:pt x="611" y="83"/>
                    <a:pt x="611" y="83"/>
                  </a:cubicBezTo>
                  <a:close/>
                  <a:moveTo>
                    <a:pt x="830" y="52"/>
                  </a:moveTo>
                  <a:cubicBezTo>
                    <a:pt x="830" y="52"/>
                    <a:pt x="830" y="52"/>
                    <a:pt x="830" y="53"/>
                  </a:cubicBezTo>
                  <a:cubicBezTo>
                    <a:pt x="830" y="53"/>
                    <a:pt x="830" y="52"/>
                    <a:pt x="830" y="52"/>
                  </a:cubicBezTo>
                  <a:close/>
                  <a:moveTo>
                    <a:pt x="1043" y="82"/>
                  </a:moveTo>
                  <a:cubicBezTo>
                    <a:pt x="1043" y="83"/>
                    <a:pt x="1043" y="83"/>
                    <a:pt x="1043" y="83"/>
                  </a:cubicBezTo>
                  <a:cubicBezTo>
                    <a:pt x="1043" y="83"/>
                    <a:pt x="1043" y="83"/>
                    <a:pt x="1043" y="82"/>
                  </a:cubicBezTo>
                  <a:close/>
                  <a:moveTo>
                    <a:pt x="1221" y="82"/>
                  </a:moveTo>
                  <a:cubicBezTo>
                    <a:pt x="1221" y="83"/>
                    <a:pt x="1221" y="83"/>
                    <a:pt x="1221" y="83"/>
                  </a:cubicBezTo>
                  <a:cubicBezTo>
                    <a:pt x="1221" y="83"/>
                    <a:pt x="1221" y="83"/>
                    <a:pt x="1221" y="82"/>
                  </a:cubicBezTo>
                  <a:close/>
                  <a:moveTo>
                    <a:pt x="1667" y="83"/>
                  </a:moveTo>
                  <a:cubicBezTo>
                    <a:pt x="1667" y="83"/>
                    <a:pt x="1667" y="83"/>
                    <a:pt x="1666" y="82"/>
                  </a:cubicBezTo>
                  <a:cubicBezTo>
                    <a:pt x="1666" y="83"/>
                    <a:pt x="1666" y="83"/>
                    <a:pt x="1667" y="83"/>
                  </a:cubicBezTo>
                  <a:close/>
                  <a:moveTo>
                    <a:pt x="621" y="83"/>
                  </a:moveTo>
                  <a:cubicBezTo>
                    <a:pt x="621" y="83"/>
                    <a:pt x="621" y="83"/>
                    <a:pt x="622" y="84"/>
                  </a:cubicBezTo>
                  <a:cubicBezTo>
                    <a:pt x="622" y="83"/>
                    <a:pt x="622" y="83"/>
                    <a:pt x="621" y="83"/>
                  </a:cubicBezTo>
                  <a:close/>
                  <a:moveTo>
                    <a:pt x="550" y="9"/>
                  </a:moveTo>
                  <a:cubicBezTo>
                    <a:pt x="551" y="9"/>
                    <a:pt x="551" y="9"/>
                    <a:pt x="551" y="9"/>
                  </a:cubicBezTo>
                  <a:cubicBezTo>
                    <a:pt x="551" y="9"/>
                    <a:pt x="550" y="9"/>
                    <a:pt x="550" y="9"/>
                  </a:cubicBezTo>
                  <a:close/>
                  <a:moveTo>
                    <a:pt x="761" y="83"/>
                  </a:moveTo>
                  <a:cubicBezTo>
                    <a:pt x="761" y="83"/>
                    <a:pt x="761" y="83"/>
                    <a:pt x="761" y="83"/>
                  </a:cubicBezTo>
                  <a:cubicBezTo>
                    <a:pt x="761" y="83"/>
                    <a:pt x="761" y="83"/>
                    <a:pt x="761" y="83"/>
                  </a:cubicBezTo>
                  <a:close/>
                  <a:moveTo>
                    <a:pt x="958" y="83"/>
                  </a:moveTo>
                  <a:cubicBezTo>
                    <a:pt x="958" y="83"/>
                    <a:pt x="957" y="83"/>
                    <a:pt x="957" y="83"/>
                  </a:cubicBezTo>
                  <a:cubicBezTo>
                    <a:pt x="957" y="83"/>
                    <a:pt x="957" y="83"/>
                    <a:pt x="958" y="83"/>
                  </a:cubicBezTo>
                  <a:close/>
                  <a:moveTo>
                    <a:pt x="1031" y="83"/>
                  </a:moveTo>
                  <a:cubicBezTo>
                    <a:pt x="1031" y="83"/>
                    <a:pt x="1031" y="83"/>
                    <a:pt x="1031" y="83"/>
                  </a:cubicBezTo>
                  <a:cubicBezTo>
                    <a:pt x="1031" y="83"/>
                    <a:pt x="1031" y="83"/>
                    <a:pt x="1031" y="83"/>
                  </a:cubicBezTo>
                  <a:close/>
                  <a:moveTo>
                    <a:pt x="980" y="9"/>
                  </a:moveTo>
                  <a:cubicBezTo>
                    <a:pt x="980" y="9"/>
                    <a:pt x="980" y="9"/>
                    <a:pt x="981" y="9"/>
                  </a:cubicBezTo>
                  <a:cubicBezTo>
                    <a:pt x="980" y="9"/>
                    <a:pt x="980" y="9"/>
                    <a:pt x="980" y="9"/>
                  </a:cubicBezTo>
                  <a:close/>
                  <a:moveTo>
                    <a:pt x="1345" y="83"/>
                  </a:moveTo>
                  <a:cubicBezTo>
                    <a:pt x="1345" y="83"/>
                    <a:pt x="1345" y="83"/>
                    <a:pt x="1345" y="83"/>
                  </a:cubicBezTo>
                  <a:cubicBezTo>
                    <a:pt x="1345" y="83"/>
                    <a:pt x="1345" y="83"/>
                    <a:pt x="1345" y="83"/>
                  </a:cubicBezTo>
                  <a:close/>
                  <a:moveTo>
                    <a:pt x="1466" y="83"/>
                  </a:moveTo>
                  <a:cubicBezTo>
                    <a:pt x="1466" y="83"/>
                    <a:pt x="1466" y="83"/>
                    <a:pt x="1466" y="83"/>
                  </a:cubicBezTo>
                  <a:cubicBezTo>
                    <a:pt x="1466" y="83"/>
                    <a:pt x="1466" y="83"/>
                    <a:pt x="1466" y="83"/>
                  </a:cubicBezTo>
                  <a:close/>
                  <a:moveTo>
                    <a:pt x="1541" y="83"/>
                  </a:moveTo>
                  <a:cubicBezTo>
                    <a:pt x="1540" y="83"/>
                    <a:pt x="1540" y="83"/>
                    <a:pt x="1540" y="83"/>
                  </a:cubicBezTo>
                  <a:cubicBezTo>
                    <a:pt x="1541" y="83"/>
                    <a:pt x="1541" y="83"/>
                    <a:pt x="1541" y="83"/>
                  </a:cubicBezTo>
                  <a:close/>
                  <a:moveTo>
                    <a:pt x="1679" y="83"/>
                  </a:moveTo>
                  <a:cubicBezTo>
                    <a:pt x="1679" y="83"/>
                    <a:pt x="1679" y="83"/>
                    <a:pt x="1680" y="83"/>
                  </a:cubicBezTo>
                  <a:cubicBezTo>
                    <a:pt x="1680" y="83"/>
                    <a:pt x="1679" y="83"/>
                    <a:pt x="1679" y="83"/>
                  </a:cubicBezTo>
                  <a:close/>
                  <a:moveTo>
                    <a:pt x="1709" y="83"/>
                  </a:moveTo>
                  <a:cubicBezTo>
                    <a:pt x="1708" y="83"/>
                    <a:pt x="1708" y="83"/>
                    <a:pt x="1708" y="83"/>
                  </a:cubicBezTo>
                  <a:cubicBezTo>
                    <a:pt x="1709" y="83"/>
                    <a:pt x="1709" y="83"/>
                    <a:pt x="1709" y="83"/>
                  </a:cubicBezTo>
                  <a:close/>
                  <a:moveTo>
                    <a:pt x="1019" y="9"/>
                  </a:moveTo>
                  <a:cubicBezTo>
                    <a:pt x="1020" y="9"/>
                    <a:pt x="1020" y="9"/>
                    <a:pt x="1020" y="9"/>
                  </a:cubicBezTo>
                  <a:cubicBezTo>
                    <a:pt x="1020" y="9"/>
                    <a:pt x="1020" y="9"/>
                    <a:pt x="1019" y="9"/>
                  </a:cubicBezTo>
                  <a:close/>
                  <a:moveTo>
                    <a:pt x="626" y="84"/>
                  </a:moveTo>
                  <a:cubicBezTo>
                    <a:pt x="626" y="84"/>
                    <a:pt x="627" y="83"/>
                    <a:pt x="626" y="83"/>
                  </a:cubicBezTo>
                  <a:cubicBezTo>
                    <a:pt x="626" y="83"/>
                    <a:pt x="626" y="84"/>
                    <a:pt x="626" y="84"/>
                  </a:cubicBezTo>
                  <a:close/>
                  <a:moveTo>
                    <a:pt x="750" y="53"/>
                  </a:moveTo>
                  <a:cubicBezTo>
                    <a:pt x="750" y="53"/>
                    <a:pt x="750" y="52"/>
                    <a:pt x="750" y="52"/>
                  </a:cubicBezTo>
                  <a:cubicBezTo>
                    <a:pt x="750" y="52"/>
                    <a:pt x="750" y="53"/>
                    <a:pt x="750" y="53"/>
                  </a:cubicBezTo>
                  <a:close/>
                  <a:moveTo>
                    <a:pt x="1354" y="9"/>
                  </a:moveTo>
                  <a:cubicBezTo>
                    <a:pt x="1354" y="9"/>
                    <a:pt x="1355" y="9"/>
                    <a:pt x="1355" y="9"/>
                  </a:cubicBezTo>
                  <a:cubicBezTo>
                    <a:pt x="1354" y="9"/>
                    <a:pt x="1354" y="9"/>
                    <a:pt x="1354" y="9"/>
                  </a:cubicBezTo>
                  <a:close/>
                  <a:moveTo>
                    <a:pt x="1043" y="83"/>
                  </a:moveTo>
                  <a:cubicBezTo>
                    <a:pt x="1043" y="83"/>
                    <a:pt x="1043" y="84"/>
                    <a:pt x="1044" y="84"/>
                  </a:cubicBezTo>
                  <a:cubicBezTo>
                    <a:pt x="1044" y="83"/>
                    <a:pt x="1043" y="83"/>
                    <a:pt x="1043" y="83"/>
                  </a:cubicBezTo>
                  <a:close/>
                  <a:moveTo>
                    <a:pt x="1221" y="83"/>
                  </a:moveTo>
                  <a:cubicBezTo>
                    <a:pt x="1221" y="83"/>
                    <a:pt x="1221" y="84"/>
                    <a:pt x="1221" y="84"/>
                  </a:cubicBezTo>
                  <a:cubicBezTo>
                    <a:pt x="1221" y="83"/>
                    <a:pt x="1221" y="83"/>
                    <a:pt x="1221" y="83"/>
                  </a:cubicBezTo>
                  <a:close/>
                  <a:moveTo>
                    <a:pt x="1356" y="83"/>
                  </a:moveTo>
                  <a:cubicBezTo>
                    <a:pt x="1356" y="83"/>
                    <a:pt x="1356" y="83"/>
                    <a:pt x="1356" y="84"/>
                  </a:cubicBezTo>
                  <a:cubicBezTo>
                    <a:pt x="1356" y="84"/>
                    <a:pt x="1356" y="83"/>
                    <a:pt x="1356" y="83"/>
                  </a:cubicBezTo>
                  <a:close/>
                  <a:moveTo>
                    <a:pt x="1414" y="84"/>
                  </a:moveTo>
                  <a:cubicBezTo>
                    <a:pt x="1414" y="83"/>
                    <a:pt x="1414" y="83"/>
                    <a:pt x="1413" y="83"/>
                  </a:cubicBezTo>
                  <a:cubicBezTo>
                    <a:pt x="1413" y="83"/>
                    <a:pt x="1413" y="84"/>
                    <a:pt x="1414" y="84"/>
                  </a:cubicBezTo>
                  <a:close/>
                  <a:moveTo>
                    <a:pt x="1529" y="84"/>
                  </a:moveTo>
                  <a:cubicBezTo>
                    <a:pt x="1529" y="84"/>
                    <a:pt x="1529" y="83"/>
                    <a:pt x="1529" y="83"/>
                  </a:cubicBezTo>
                  <a:cubicBezTo>
                    <a:pt x="1529" y="83"/>
                    <a:pt x="1529" y="83"/>
                    <a:pt x="1529" y="84"/>
                  </a:cubicBezTo>
                  <a:close/>
                  <a:moveTo>
                    <a:pt x="1385" y="9"/>
                  </a:moveTo>
                  <a:cubicBezTo>
                    <a:pt x="1385" y="9"/>
                    <a:pt x="1385" y="9"/>
                    <a:pt x="1385" y="9"/>
                  </a:cubicBezTo>
                  <a:cubicBezTo>
                    <a:pt x="1385" y="9"/>
                    <a:pt x="1385" y="9"/>
                    <a:pt x="1385" y="9"/>
                  </a:cubicBezTo>
                  <a:close/>
                  <a:moveTo>
                    <a:pt x="1697" y="84"/>
                  </a:moveTo>
                  <a:cubicBezTo>
                    <a:pt x="1697" y="84"/>
                    <a:pt x="1698" y="83"/>
                    <a:pt x="1698" y="83"/>
                  </a:cubicBezTo>
                  <a:cubicBezTo>
                    <a:pt x="1697" y="83"/>
                    <a:pt x="1697" y="83"/>
                    <a:pt x="1697" y="84"/>
                  </a:cubicBezTo>
                  <a:close/>
                  <a:moveTo>
                    <a:pt x="612" y="84"/>
                  </a:moveTo>
                  <a:cubicBezTo>
                    <a:pt x="612" y="84"/>
                    <a:pt x="612" y="83"/>
                    <a:pt x="611" y="83"/>
                  </a:cubicBezTo>
                  <a:cubicBezTo>
                    <a:pt x="611" y="84"/>
                    <a:pt x="611" y="84"/>
                    <a:pt x="612" y="84"/>
                  </a:cubicBezTo>
                  <a:close/>
                  <a:moveTo>
                    <a:pt x="958" y="84"/>
                  </a:moveTo>
                  <a:cubicBezTo>
                    <a:pt x="958" y="84"/>
                    <a:pt x="958" y="84"/>
                    <a:pt x="958" y="83"/>
                  </a:cubicBezTo>
                  <a:cubicBezTo>
                    <a:pt x="958" y="84"/>
                    <a:pt x="958" y="84"/>
                    <a:pt x="958" y="84"/>
                  </a:cubicBezTo>
                  <a:close/>
                  <a:moveTo>
                    <a:pt x="1345" y="84"/>
                  </a:moveTo>
                  <a:cubicBezTo>
                    <a:pt x="1345" y="84"/>
                    <a:pt x="1345" y="84"/>
                    <a:pt x="1345" y="83"/>
                  </a:cubicBezTo>
                  <a:cubicBezTo>
                    <a:pt x="1345" y="84"/>
                    <a:pt x="1345" y="84"/>
                    <a:pt x="1345" y="84"/>
                  </a:cubicBezTo>
                  <a:close/>
                  <a:moveTo>
                    <a:pt x="1540" y="83"/>
                  </a:moveTo>
                  <a:cubicBezTo>
                    <a:pt x="1540" y="84"/>
                    <a:pt x="1540" y="84"/>
                    <a:pt x="1540" y="84"/>
                  </a:cubicBezTo>
                  <a:cubicBezTo>
                    <a:pt x="1540" y="84"/>
                    <a:pt x="1540" y="84"/>
                    <a:pt x="1540" y="83"/>
                  </a:cubicBezTo>
                  <a:close/>
                  <a:moveTo>
                    <a:pt x="1680" y="83"/>
                  </a:moveTo>
                  <a:cubicBezTo>
                    <a:pt x="1679" y="84"/>
                    <a:pt x="1680" y="84"/>
                    <a:pt x="1680" y="84"/>
                  </a:cubicBezTo>
                  <a:cubicBezTo>
                    <a:pt x="1680" y="84"/>
                    <a:pt x="1680" y="84"/>
                    <a:pt x="1680" y="83"/>
                  </a:cubicBezTo>
                  <a:close/>
                  <a:moveTo>
                    <a:pt x="1708" y="83"/>
                  </a:moveTo>
                  <a:cubicBezTo>
                    <a:pt x="1708" y="84"/>
                    <a:pt x="1708" y="84"/>
                    <a:pt x="1708" y="84"/>
                  </a:cubicBezTo>
                  <a:cubicBezTo>
                    <a:pt x="1708" y="84"/>
                    <a:pt x="1708" y="84"/>
                    <a:pt x="1708" y="83"/>
                  </a:cubicBezTo>
                  <a:close/>
                  <a:moveTo>
                    <a:pt x="622" y="84"/>
                  </a:moveTo>
                  <a:cubicBezTo>
                    <a:pt x="622" y="84"/>
                    <a:pt x="622" y="84"/>
                    <a:pt x="622" y="85"/>
                  </a:cubicBezTo>
                  <a:cubicBezTo>
                    <a:pt x="622" y="84"/>
                    <a:pt x="622" y="84"/>
                    <a:pt x="622" y="84"/>
                  </a:cubicBezTo>
                  <a:close/>
                  <a:moveTo>
                    <a:pt x="1427" y="9"/>
                  </a:moveTo>
                  <a:cubicBezTo>
                    <a:pt x="1427" y="9"/>
                    <a:pt x="1427" y="9"/>
                    <a:pt x="1428" y="9"/>
                  </a:cubicBezTo>
                  <a:cubicBezTo>
                    <a:pt x="1427" y="9"/>
                    <a:pt x="1427" y="9"/>
                    <a:pt x="1427" y="9"/>
                  </a:cubicBezTo>
                  <a:close/>
                  <a:moveTo>
                    <a:pt x="636" y="84"/>
                  </a:moveTo>
                  <a:cubicBezTo>
                    <a:pt x="636" y="84"/>
                    <a:pt x="636" y="84"/>
                    <a:pt x="636" y="84"/>
                  </a:cubicBezTo>
                  <a:cubicBezTo>
                    <a:pt x="636" y="84"/>
                    <a:pt x="636" y="84"/>
                    <a:pt x="636" y="84"/>
                  </a:cubicBezTo>
                  <a:close/>
                  <a:moveTo>
                    <a:pt x="1032" y="84"/>
                  </a:moveTo>
                  <a:cubicBezTo>
                    <a:pt x="1032" y="84"/>
                    <a:pt x="1032" y="84"/>
                    <a:pt x="1031" y="84"/>
                  </a:cubicBezTo>
                  <a:cubicBezTo>
                    <a:pt x="1031" y="84"/>
                    <a:pt x="1031" y="84"/>
                    <a:pt x="1032" y="84"/>
                  </a:cubicBezTo>
                  <a:close/>
                  <a:moveTo>
                    <a:pt x="637" y="55"/>
                  </a:moveTo>
                  <a:cubicBezTo>
                    <a:pt x="637" y="55"/>
                    <a:pt x="637" y="55"/>
                    <a:pt x="637" y="55"/>
                  </a:cubicBezTo>
                  <a:cubicBezTo>
                    <a:pt x="637" y="55"/>
                    <a:pt x="637" y="55"/>
                    <a:pt x="637" y="55"/>
                  </a:cubicBezTo>
                  <a:close/>
                  <a:moveTo>
                    <a:pt x="1210" y="84"/>
                  </a:moveTo>
                  <a:cubicBezTo>
                    <a:pt x="1210" y="84"/>
                    <a:pt x="1210" y="84"/>
                    <a:pt x="1209" y="84"/>
                  </a:cubicBezTo>
                  <a:cubicBezTo>
                    <a:pt x="1209" y="84"/>
                    <a:pt x="1209" y="84"/>
                    <a:pt x="1210" y="84"/>
                  </a:cubicBezTo>
                  <a:close/>
                  <a:moveTo>
                    <a:pt x="1221" y="84"/>
                  </a:moveTo>
                  <a:cubicBezTo>
                    <a:pt x="1221" y="84"/>
                    <a:pt x="1222" y="84"/>
                    <a:pt x="1222" y="84"/>
                  </a:cubicBezTo>
                  <a:cubicBezTo>
                    <a:pt x="1222" y="84"/>
                    <a:pt x="1222" y="84"/>
                    <a:pt x="1221" y="84"/>
                  </a:cubicBezTo>
                  <a:close/>
                  <a:moveTo>
                    <a:pt x="1356" y="84"/>
                  </a:moveTo>
                  <a:cubicBezTo>
                    <a:pt x="1356" y="84"/>
                    <a:pt x="1355" y="84"/>
                    <a:pt x="1355" y="84"/>
                  </a:cubicBezTo>
                  <a:cubicBezTo>
                    <a:pt x="1356" y="84"/>
                    <a:pt x="1356" y="84"/>
                    <a:pt x="1356" y="84"/>
                  </a:cubicBezTo>
                  <a:close/>
                  <a:moveTo>
                    <a:pt x="1466" y="84"/>
                  </a:moveTo>
                  <a:cubicBezTo>
                    <a:pt x="1466" y="84"/>
                    <a:pt x="1466" y="84"/>
                    <a:pt x="1466" y="84"/>
                  </a:cubicBezTo>
                  <a:cubicBezTo>
                    <a:pt x="1466" y="84"/>
                    <a:pt x="1466" y="84"/>
                    <a:pt x="1466" y="84"/>
                  </a:cubicBezTo>
                  <a:close/>
                  <a:moveTo>
                    <a:pt x="1529" y="85"/>
                  </a:moveTo>
                  <a:cubicBezTo>
                    <a:pt x="1529" y="84"/>
                    <a:pt x="1529" y="84"/>
                    <a:pt x="1529" y="84"/>
                  </a:cubicBezTo>
                  <a:cubicBezTo>
                    <a:pt x="1529" y="84"/>
                    <a:pt x="1529" y="84"/>
                    <a:pt x="1529" y="85"/>
                  </a:cubicBezTo>
                  <a:close/>
                  <a:moveTo>
                    <a:pt x="1697" y="85"/>
                  </a:moveTo>
                  <a:cubicBezTo>
                    <a:pt x="1697" y="84"/>
                    <a:pt x="1697" y="84"/>
                    <a:pt x="1697" y="84"/>
                  </a:cubicBezTo>
                  <a:cubicBezTo>
                    <a:pt x="1697" y="84"/>
                    <a:pt x="1697" y="84"/>
                    <a:pt x="1697" y="85"/>
                  </a:cubicBezTo>
                  <a:close/>
                  <a:moveTo>
                    <a:pt x="612" y="85"/>
                  </a:moveTo>
                  <a:cubicBezTo>
                    <a:pt x="612" y="85"/>
                    <a:pt x="612" y="84"/>
                    <a:pt x="612" y="84"/>
                  </a:cubicBezTo>
                  <a:cubicBezTo>
                    <a:pt x="612" y="84"/>
                    <a:pt x="612" y="85"/>
                    <a:pt x="612" y="85"/>
                  </a:cubicBezTo>
                  <a:close/>
                  <a:moveTo>
                    <a:pt x="750" y="85"/>
                  </a:moveTo>
                  <a:cubicBezTo>
                    <a:pt x="750" y="85"/>
                    <a:pt x="750" y="84"/>
                    <a:pt x="749" y="84"/>
                  </a:cubicBezTo>
                  <a:cubicBezTo>
                    <a:pt x="749" y="84"/>
                    <a:pt x="749" y="85"/>
                    <a:pt x="750" y="85"/>
                  </a:cubicBezTo>
                  <a:close/>
                  <a:moveTo>
                    <a:pt x="1044" y="84"/>
                  </a:moveTo>
                  <a:cubicBezTo>
                    <a:pt x="1044" y="84"/>
                    <a:pt x="1044" y="85"/>
                    <a:pt x="1044" y="85"/>
                  </a:cubicBezTo>
                  <a:cubicBezTo>
                    <a:pt x="1044" y="85"/>
                    <a:pt x="1044" y="84"/>
                    <a:pt x="1044" y="84"/>
                  </a:cubicBezTo>
                  <a:close/>
                  <a:moveTo>
                    <a:pt x="1414" y="85"/>
                  </a:moveTo>
                  <a:cubicBezTo>
                    <a:pt x="1414" y="84"/>
                    <a:pt x="1414" y="84"/>
                    <a:pt x="1414" y="84"/>
                  </a:cubicBezTo>
                  <a:cubicBezTo>
                    <a:pt x="1414" y="84"/>
                    <a:pt x="1414" y="85"/>
                    <a:pt x="1414" y="85"/>
                  </a:cubicBezTo>
                  <a:close/>
                  <a:moveTo>
                    <a:pt x="1540" y="84"/>
                  </a:moveTo>
                  <a:cubicBezTo>
                    <a:pt x="1540" y="84"/>
                    <a:pt x="1540" y="85"/>
                    <a:pt x="1540" y="85"/>
                  </a:cubicBezTo>
                  <a:cubicBezTo>
                    <a:pt x="1540" y="85"/>
                    <a:pt x="1540" y="84"/>
                    <a:pt x="1540" y="84"/>
                  </a:cubicBezTo>
                  <a:close/>
                  <a:moveTo>
                    <a:pt x="1667" y="85"/>
                  </a:moveTo>
                  <a:cubicBezTo>
                    <a:pt x="1667" y="84"/>
                    <a:pt x="1667" y="84"/>
                    <a:pt x="1667" y="84"/>
                  </a:cubicBezTo>
                  <a:cubicBezTo>
                    <a:pt x="1667" y="84"/>
                    <a:pt x="1667" y="85"/>
                    <a:pt x="1667" y="85"/>
                  </a:cubicBezTo>
                  <a:close/>
                  <a:moveTo>
                    <a:pt x="1680" y="84"/>
                  </a:moveTo>
                  <a:cubicBezTo>
                    <a:pt x="1680" y="84"/>
                    <a:pt x="1680" y="85"/>
                    <a:pt x="1680" y="85"/>
                  </a:cubicBezTo>
                  <a:cubicBezTo>
                    <a:pt x="1680" y="85"/>
                    <a:pt x="1680" y="84"/>
                    <a:pt x="1680" y="84"/>
                  </a:cubicBezTo>
                  <a:close/>
                  <a:moveTo>
                    <a:pt x="1708" y="84"/>
                  </a:moveTo>
                  <a:cubicBezTo>
                    <a:pt x="1708" y="84"/>
                    <a:pt x="1708" y="85"/>
                    <a:pt x="1708" y="85"/>
                  </a:cubicBezTo>
                  <a:cubicBezTo>
                    <a:pt x="1708" y="85"/>
                    <a:pt x="1708" y="84"/>
                    <a:pt x="1708" y="84"/>
                  </a:cubicBezTo>
                  <a:close/>
                  <a:moveTo>
                    <a:pt x="1683" y="42"/>
                  </a:moveTo>
                  <a:cubicBezTo>
                    <a:pt x="1683" y="42"/>
                    <a:pt x="1683" y="42"/>
                    <a:pt x="1683" y="42"/>
                  </a:cubicBezTo>
                  <a:cubicBezTo>
                    <a:pt x="1683" y="42"/>
                    <a:pt x="1683" y="42"/>
                    <a:pt x="1683" y="42"/>
                  </a:cubicBezTo>
                  <a:close/>
                  <a:moveTo>
                    <a:pt x="1538" y="9"/>
                  </a:moveTo>
                  <a:cubicBezTo>
                    <a:pt x="1539" y="9"/>
                    <a:pt x="1539" y="9"/>
                    <a:pt x="1539" y="9"/>
                  </a:cubicBezTo>
                  <a:cubicBezTo>
                    <a:pt x="1539" y="9"/>
                    <a:pt x="1538" y="9"/>
                    <a:pt x="1538" y="9"/>
                  </a:cubicBezTo>
                  <a:close/>
                  <a:moveTo>
                    <a:pt x="762" y="84"/>
                  </a:moveTo>
                  <a:cubicBezTo>
                    <a:pt x="762" y="85"/>
                    <a:pt x="762" y="85"/>
                    <a:pt x="762" y="85"/>
                  </a:cubicBezTo>
                  <a:cubicBezTo>
                    <a:pt x="762" y="85"/>
                    <a:pt x="762" y="85"/>
                    <a:pt x="762" y="84"/>
                  </a:cubicBezTo>
                  <a:close/>
                  <a:moveTo>
                    <a:pt x="959" y="85"/>
                  </a:moveTo>
                  <a:cubicBezTo>
                    <a:pt x="959" y="85"/>
                    <a:pt x="959" y="85"/>
                    <a:pt x="958" y="84"/>
                  </a:cubicBezTo>
                  <a:cubicBezTo>
                    <a:pt x="958" y="85"/>
                    <a:pt x="958" y="85"/>
                    <a:pt x="959" y="85"/>
                  </a:cubicBezTo>
                  <a:close/>
                  <a:moveTo>
                    <a:pt x="1569" y="9"/>
                  </a:moveTo>
                  <a:cubicBezTo>
                    <a:pt x="1569" y="9"/>
                    <a:pt x="1570" y="9"/>
                    <a:pt x="1570" y="9"/>
                  </a:cubicBezTo>
                  <a:cubicBezTo>
                    <a:pt x="1570" y="9"/>
                    <a:pt x="1569" y="9"/>
                    <a:pt x="1569" y="9"/>
                  </a:cubicBezTo>
                  <a:close/>
                  <a:moveTo>
                    <a:pt x="1344" y="85"/>
                  </a:moveTo>
                  <a:cubicBezTo>
                    <a:pt x="1345" y="85"/>
                    <a:pt x="1345" y="85"/>
                    <a:pt x="1345" y="84"/>
                  </a:cubicBezTo>
                  <a:cubicBezTo>
                    <a:pt x="1344" y="85"/>
                    <a:pt x="1344" y="85"/>
                    <a:pt x="1344" y="85"/>
                  </a:cubicBezTo>
                  <a:close/>
                  <a:moveTo>
                    <a:pt x="1466" y="84"/>
                  </a:moveTo>
                  <a:cubicBezTo>
                    <a:pt x="1465" y="85"/>
                    <a:pt x="1465" y="85"/>
                    <a:pt x="1465" y="85"/>
                  </a:cubicBezTo>
                  <a:cubicBezTo>
                    <a:pt x="1466" y="85"/>
                    <a:pt x="1466" y="85"/>
                    <a:pt x="1466" y="84"/>
                  </a:cubicBezTo>
                  <a:close/>
                  <a:moveTo>
                    <a:pt x="622" y="85"/>
                  </a:moveTo>
                  <a:cubicBezTo>
                    <a:pt x="622" y="85"/>
                    <a:pt x="622" y="85"/>
                    <a:pt x="622" y="86"/>
                  </a:cubicBezTo>
                  <a:cubicBezTo>
                    <a:pt x="622" y="85"/>
                    <a:pt x="622" y="85"/>
                    <a:pt x="622" y="85"/>
                  </a:cubicBezTo>
                  <a:close/>
                  <a:moveTo>
                    <a:pt x="626" y="86"/>
                  </a:moveTo>
                  <a:cubicBezTo>
                    <a:pt x="626" y="85"/>
                    <a:pt x="626" y="85"/>
                    <a:pt x="626" y="85"/>
                  </a:cubicBezTo>
                  <a:cubicBezTo>
                    <a:pt x="626" y="85"/>
                    <a:pt x="626" y="85"/>
                    <a:pt x="626" y="86"/>
                  </a:cubicBezTo>
                  <a:close/>
                  <a:moveTo>
                    <a:pt x="1044" y="85"/>
                  </a:moveTo>
                  <a:cubicBezTo>
                    <a:pt x="1044" y="85"/>
                    <a:pt x="1044" y="85"/>
                    <a:pt x="1045" y="85"/>
                  </a:cubicBezTo>
                  <a:cubicBezTo>
                    <a:pt x="1045" y="85"/>
                    <a:pt x="1045" y="85"/>
                    <a:pt x="1044" y="85"/>
                  </a:cubicBezTo>
                  <a:close/>
                  <a:moveTo>
                    <a:pt x="1210" y="85"/>
                  </a:moveTo>
                  <a:cubicBezTo>
                    <a:pt x="1210" y="85"/>
                    <a:pt x="1210" y="85"/>
                    <a:pt x="1210" y="85"/>
                  </a:cubicBezTo>
                  <a:cubicBezTo>
                    <a:pt x="1210" y="85"/>
                    <a:pt x="1210" y="85"/>
                    <a:pt x="1210" y="85"/>
                  </a:cubicBezTo>
                  <a:close/>
                  <a:moveTo>
                    <a:pt x="1222" y="85"/>
                  </a:moveTo>
                  <a:cubicBezTo>
                    <a:pt x="1222" y="85"/>
                    <a:pt x="1222" y="85"/>
                    <a:pt x="1222" y="86"/>
                  </a:cubicBezTo>
                  <a:cubicBezTo>
                    <a:pt x="1222" y="85"/>
                    <a:pt x="1222" y="85"/>
                    <a:pt x="1222" y="85"/>
                  </a:cubicBezTo>
                  <a:close/>
                  <a:moveTo>
                    <a:pt x="1355" y="85"/>
                  </a:moveTo>
                  <a:cubicBezTo>
                    <a:pt x="1355" y="85"/>
                    <a:pt x="1355" y="85"/>
                    <a:pt x="1355" y="85"/>
                  </a:cubicBezTo>
                  <a:cubicBezTo>
                    <a:pt x="1355" y="85"/>
                    <a:pt x="1355" y="85"/>
                    <a:pt x="1355" y="85"/>
                  </a:cubicBezTo>
                  <a:close/>
                  <a:moveTo>
                    <a:pt x="1414" y="85"/>
                  </a:moveTo>
                  <a:cubicBezTo>
                    <a:pt x="1414" y="85"/>
                    <a:pt x="1414" y="85"/>
                    <a:pt x="1414" y="85"/>
                  </a:cubicBezTo>
                  <a:cubicBezTo>
                    <a:pt x="1414" y="85"/>
                    <a:pt x="1414" y="85"/>
                    <a:pt x="1414" y="85"/>
                  </a:cubicBezTo>
                  <a:close/>
                  <a:moveTo>
                    <a:pt x="1528" y="86"/>
                  </a:moveTo>
                  <a:cubicBezTo>
                    <a:pt x="1529" y="85"/>
                    <a:pt x="1529" y="85"/>
                    <a:pt x="1529" y="85"/>
                  </a:cubicBezTo>
                  <a:cubicBezTo>
                    <a:pt x="1528" y="85"/>
                    <a:pt x="1528" y="85"/>
                    <a:pt x="1528" y="86"/>
                  </a:cubicBezTo>
                  <a:close/>
                  <a:moveTo>
                    <a:pt x="1668" y="86"/>
                  </a:moveTo>
                  <a:cubicBezTo>
                    <a:pt x="1668" y="85"/>
                    <a:pt x="1668" y="85"/>
                    <a:pt x="1667" y="85"/>
                  </a:cubicBezTo>
                  <a:cubicBezTo>
                    <a:pt x="1667" y="85"/>
                    <a:pt x="1667" y="85"/>
                    <a:pt x="1668" y="86"/>
                  </a:cubicBezTo>
                  <a:close/>
                  <a:moveTo>
                    <a:pt x="1680" y="85"/>
                  </a:moveTo>
                  <a:cubicBezTo>
                    <a:pt x="1680" y="85"/>
                    <a:pt x="1680" y="85"/>
                    <a:pt x="1681" y="86"/>
                  </a:cubicBezTo>
                  <a:cubicBezTo>
                    <a:pt x="1681" y="85"/>
                    <a:pt x="1681" y="85"/>
                    <a:pt x="1680" y="85"/>
                  </a:cubicBezTo>
                  <a:close/>
                  <a:moveTo>
                    <a:pt x="1697" y="86"/>
                  </a:moveTo>
                  <a:cubicBezTo>
                    <a:pt x="1697" y="85"/>
                    <a:pt x="1697" y="85"/>
                    <a:pt x="1697" y="85"/>
                  </a:cubicBezTo>
                  <a:cubicBezTo>
                    <a:pt x="1697" y="85"/>
                    <a:pt x="1697" y="85"/>
                    <a:pt x="1697" y="86"/>
                  </a:cubicBezTo>
                  <a:close/>
                  <a:moveTo>
                    <a:pt x="612" y="86"/>
                  </a:moveTo>
                  <a:cubicBezTo>
                    <a:pt x="612" y="86"/>
                    <a:pt x="612" y="85"/>
                    <a:pt x="612" y="85"/>
                  </a:cubicBezTo>
                  <a:cubicBezTo>
                    <a:pt x="612" y="85"/>
                    <a:pt x="612" y="86"/>
                    <a:pt x="612" y="86"/>
                  </a:cubicBezTo>
                  <a:close/>
                  <a:moveTo>
                    <a:pt x="750" y="86"/>
                  </a:moveTo>
                  <a:cubicBezTo>
                    <a:pt x="750" y="86"/>
                    <a:pt x="750" y="85"/>
                    <a:pt x="750" y="85"/>
                  </a:cubicBezTo>
                  <a:cubicBezTo>
                    <a:pt x="750" y="85"/>
                    <a:pt x="750" y="86"/>
                    <a:pt x="750" y="86"/>
                  </a:cubicBezTo>
                  <a:close/>
                  <a:moveTo>
                    <a:pt x="1294" y="48"/>
                  </a:moveTo>
                  <a:cubicBezTo>
                    <a:pt x="1294" y="48"/>
                    <a:pt x="1293" y="48"/>
                    <a:pt x="1293" y="49"/>
                  </a:cubicBezTo>
                  <a:cubicBezTo>
                    <a:pt x="1294" y="48"/>
                    <a:pt x="1294" y="48"/>
                    <a:pt x="1294" y="48"/>
                  </a:cubicBezTo>
                  <a:close/>
                  <a:moveTo>
                    <a:pt x="1465" y="85"/>
                  </a:moveTo>
                  <a:cubicBezTo>
                    <a:pt x="1465" y="85"/>
                    <a:pt x="1465" y="86"/>
                    <a:pt x="1465" y="86"/>
                  </a:cubicBezTo>
                  <a:cubicBezTo>
                    <a:pt x="1465" y="86"/>
                    <a:pt x="1465" y="85"/>
                    <a:pt x="1465" y="85"/>
                  </a:cubicBezTo>
                  <a:close/>
                  <a:moveTo>
                    <a:pt x="1540" y="85"/>
                  </a:moveTo>
                  <a:cubicBezTo>
                    <a:pt x="1539" y="85"/>
                    <a:pt x="1539" y="86"/>
                    <a:pt x="1539" y="86"/>
                  </a:cubicBezTo>
                  <a:cubicBezTo>
                    <a:pt x="1540" y="86"/>
                    <a:pt x="1540" y="85"/>
                    <a:pt x="1540" y="85"/>
                  </a:cubicBezTo>
                  <a:close/>
                  <a:moveTo>
                    <a:pt x="1708" y="85"/>
                  </a:moveTo>
                  <a:cubicBezTo>
                    <a:pt x="1707" y="85"/>
                    <a:pt x="1707" y="86"/>
                    <a:pt x="1707" y="86"/>
                  </a:cubicBezTo>
                  <a:cubicBezTo>
                    <a:pt x="1708" y="86"/>
                    <a:pt x="1708" y="85"/>
                    <a:pt x="1708" y="85"/>
                  </a:cubicBezTo>
                  <a:close/>
                  <a:moveTo>
                    <a:pt x="636" y="85"/>
                  </a:moveTo>
                  <a:cubicBezTo>
                    <a:pt x="635" y="86"/>
                    <a:pt x="635" y="86"/>
                    <a:pt x="635" y="86"/>
                  </a:cubicBezTo>
                  <a:cubicBezTo>
                    <a:pt x="636" y="86"/>
                    <a:pt x="636" y="86"/>
                    <a:pt x="636" y="85"/>
                  </a:cubicBezTo>
                  <a:close/>
                  <a:moveTo>
                    <a:pt x="763" y="86"/>
                  </a:moveTo>
                  <a:cubicBezTo>
                    <a:pt x="763" y="86"/>
                    <a:pt x="763" y="86"/>
                    <a:pt x="763" y="86"/>
                  </a:cubicBezTo>
                  <a:cubicBezTo>
                    <a:pt x="763" y="86"/>
                    <a:pt x="763" y="86"/>
                    <a:pt x="763" y="86"/>
                  </a:cubicBezTo>
                  <a:close/>
                  <a:moveTo>
                    <a:pt x="959" y="86"/>
                  </a:moveTo>
                  <a:cubicBezTo>
                    <a:pt x="959" y="86"/>
                    <a:pt x="959" y="86"/>
                    <a:pt x="959" y="86"/>
                  </a:cubicBezTo>
                  <a:cubicBezTo>
                    <a:pt x="959" y="86"/>
                    <a:pt x="959" y="86"/>
                    <a:pt x="959" y="86"/>
                  </a:cubicBezTo>
                  <a:close/>
                  <a:moveTo>
                    <a:pt x="1668" y="9"/>
                  </a:moveTo>
                  <a:cubicBezTo>
                    <a:pt x="1668" y="9"/>
                    <a:pt x="1668" y="9"/>
                    <a:pt x="1668" y="9"/>
                  </a:cubicBezTo>
                  <a:cubicBezTo>
                    <a:pt x="1668" y="9"/>
                    <a:pt x="1668" y="9"/>
                    <a:pt x="1668" y="9"/>
                  </a:cubicBezTo>
                  <a:close/>
                  <a:moveTo>
                    <a:pt x="1032" y="86"/>
                  </a:moveTo>
                  <a:cubicBezTo>
                    <a:pt x="1032" y="86"/>
                    <a:pt x="1032" y="86"/>
                    <a:pt x="1032" y="85"/>
                  </a:cubicBezTo>
                  <a:cubicBezTo>
                    <a:pt x="1032" y="86"/>
                    <a:pt x="1032" y="86"/>
                    <a:pt x="1032" y="86"/>
                  </a:cubicBezTo>
                  <a:close/>
                  <a:moveTo>
                    <a:pt x="1210" y="86"/>
                  </a:moveTo>
                  <a:cubicBezTo>
                    <a:pt x="1210" y="86"/>
                    <a:pt x="1210" y="86"/>
                    <a:pt x="1210" y="85"/>
                  </a:cubicBezTo>
                  <a:cubicBezTo>
                    <a:pt x="1210" y="86"/>
                    <a:pt x="1210" y="86"/>
                    <a:pt x="1210" y="86"/>
                  </a:cubicBezTo>
                  <a:close/>
                  <a:moveTo>
                    <a:pt x="1706" y="9"/>
                  </a:moveTo>
                  <a:cubicBezTo>
                    <a:pt x="1707" y="9"/>
                    <a:pt x="1707" y="9"/>
                    <a:pt x="1707" y="9"/>
                  </a:cubicBezTo>
                  <a:cubicBezTo>
                    <a:pt x="1707" y="9"/>
                    <a:pt x="1706" y="9"/>
                    <a:pt x="1706" y="9"/>
                  </a:cubicBezTo>
                  <a:close/>
                  <a:moveTo>
                    <a:pt x="1668" y="86"/>
                  </a:moveTo>
                  <a:cubicBezTo>
                    <a:pt x="1668" y="86"/>
                    <a:pt x="1668" y="86"/>
                    <a:pt x="1668" y="85"/>
                  </a:cubicBezTo>
                  <a:cubicBezTo>
                    <a:pt x="1668" y="86"/>
                    <a:pt x="1668" y="86"/>
                    <a:pt x="1668" y="86"/>
                  </a:cubicBezTo>
                  <a:close/>
                  <a:moveTo>
                    <a:pt x="1681" y="86"/>
                  </a:moveTo>
                  <a:cubicBezTo>
                    <a:pt x="1681" y="86"/>
                    <a:pt x="1681" y="86"/>
                    <a:pt x="1681" y="86"/>
                  </a:cubicBezTo>
                  <a:cubicBezTo>
                    <a:pt x="1681" y="86"/>
                    <a:pt x="1681" y="86"/>
                    <a:pt x="1681" y="86"/>
                  </a:cubicBezTo>
                  <a:close/>
                  <a:moveTo>
                    <a:pt x="588" y="86"/>
                  </a:moveTo>
                  <a:cubicBezTo>
                    <a:pt x="588" y="86"/>
                    <a:pt x="588" y="86"/>
                    <a:pt x="588" y="87"/>
                  </a:cubicBezTo>
                  <a:cubicBezTo>
                    <a:pt x="588" y="86"/>
                    <a:pt x="588" y="86"/>
                    <a:pt x="588" y="86"/>
                  </a:cubicBezTo>
                  <a:close/>
                  <a:moveTo>
                    <a:pt x="613" y="87"/>
                  </a:moveTo>
                  <a:cubicBezTo>
                    <a:pt x="613" y="86"/>
                    <a:pt x="613" y="86"/>
                    <a:pt x="612" y="86"/>
                  </a:cubicBezTo>
                  <a:cubicBezTo>
                    <a:pt x="612" y="86"/>
                    <a:pt x="612" y="86"/>
                    <a:pt x="613" y="87"/>
                  </a:cubicBezTo>
                  <a:close/>
                  <a:moveTo>
                    <a:pt x="622" y="86"/>
                  </a:moveTo>
                  <a:cubicBezTo>
                    <a:pt x="622" y="86"/>
                    <a:pt x="622" y="86"/>
                    <a:pt x="623" y="87"/>
                  </a:cubicBezTo>
                  <a:cubicBezTo>
                    <a:pt x="623" y="86"/>
                    <a:pt x="623" y="86"/>
                    <a:pt x="622" y="86"/>
                  </a:cubicBezTo>
                  <a:close/>
                  <a:moveTo>
                    <a:pt x="625" y="87"/>
                  </a:moveTo>
                  <a:cubicBezTo>
                    <a:pt x="625" y="86"/>
                    <a:pt x="625" y="86"/>
                    <a:pt x="625" y="86"/>
                  </a:cubicBezTo>
                  <a:cubicBezTo>
                    <a:pt x="625" y="86"/>
                    <a:pt x="625" y="86"/>
                    <a:pt x="625" y="87"/>
                  </a:cubicBezTo>
                  <a:close/>
                  <a:moveTo>
                    <a:pt x="642" y="41"/>
                  </a:moveTo>
                  <a:cubicBezTo>
                    <a:pt x="642" y="41"/>
                    <a:pt x="642" y="41"/>
                    <a:pt x="642" y="40"/>
                  </a:cubicBezTo>
                  <a:cubicBezTo>
                    <a:pt x="642" y="40"/>
                    <a:pt x="642" y="41"/>
                    <a:pt x="642" y="41"/>
                  </a:cubicBezTo>
                  <a:close/>
                  <a:moveTo>
                    <a:pt x="750" y="87"/>
                  </a:moveTo>
                  <a:cubicBezTo>
                    <a:pt x="750" y="86"/>
                    <a:pt x="750" y="86"/>
                    <a:pt x="750" y="86"/>
                  </a:cubicBezTo>
                  <a:cubicBezTo>
                    <a:pt x="750" y="86"/>
                    <a:pt x="750" y="86"/>
                    <a:pt x="750" y="87"/>
                  </a:cubicBezTo>
                  <a:close/>
                  <a:moveTo>
                    <a:pt x="1737" y="9"/>
                  </a:moveTo>
                  <a:cubicBezTo>
                    <a:pt x="1737" y="9"/>
                    <a:pt x="1738" y="9"/>
                    <a:pt x="1738" y="9"/>
                  </a:cubicBezTo>
                  <a:cubicBezTo>
                    <a:pt x="1738" y="9"/>
                    <a:pt x="1738" y="9"/>
                    <a:pt x="1737" y="9"/>
                  </a:cubicBezTo>
                  <a:close/>
                  <a:moveTo>
                    <a:pt x="550" y="10"/>
                  </a:moveTo>
                  <a:cubicBezTo>
                    <a:pt x="550" y="10"/>
                    <a:pt x="550" y="10"/>
                    <a:pt x="550" y="9"/>
                  </a:cubicBezTo>
                  <a:cubicBezTo>
                    <a:pt x="550" y="9"/>
                    <a:pt x="550" y="9"/>
                    <a:pt x="550" y="10"/>
                  </a:cubicBezTo>
                  <a:close/>
                  <a:moveTo>
                    <a:pt x="1415" y="87"/>
                  </a:moveTo>
                  <a:cubicBezTo>
                    <a:pt x="1415" y="86"/>
                    <a:pt x="1415" y="86"/>
                    <a:pt x="1414" y="86"/>
                  </a:cubicBezTo>
                  <a:cubicBezTo>
                    <a:pt x="1414" y="86"/>
                    <a:pt x="1414" y="86"/>
                    <a:pt x="1415" y="87"/>
                  </a:cubicBezTo>
                  <a:close/>
                  <a:moveTo>
                    <a:pt x="1465" y="86"/>
                  </a:moveTo>
                  <a:cubicBezTo>
                    <a:pt x="1465" y="86"/>
                    <a:pt x="1465" y="86"/>
                    <a:pt x="1465" y="87"/>
                  </a:cubicBezTo>
                  <a:cubicBezTo>
                    <a:pt x="1465" y="86"/>
                    <a:pt x="1465" y="86"/>
                    <a:pt x="1465" y="86"/>
                  </a:cubicBezTo>
                  <a:close/>
                  <a:moveTo>
                    <a:pt x="979" y="10"/>
                  </a:moveTo>
                  <a:cubicBezTo>
                    <a:pt x="979" y="10"/>
                    <a:pt x="980" y="9"/>
                    <a:pt x="980" y="9"/>
                  </a:cubicBezTo>
                  <a:cubicBezTo>
                    <a:pt x="980" y="9"/>
                    <a:pt x="979" y="9"/>
                    <a:pt x="979" y="10"/>
                  </a:cubicBezTo>
                  <a:close/>
                  <a:moveTo>
                    <a:pt x="1020" y="9"/>
                  </a:moveTo>
                  <a:cubicBezTo>
                    <a:pt x="1020" y="10"/>
                    <a:pt x="1021" y="10"/>
                    <a:pt x="1021" y="10"/>
                  </a:cubicBezTo>
                  <a:cubicBezTo>
                    <a:pt x="1021" y="9"/>
                    <a:pt x="1021" y="9"/>
                    <a:pt x="1020" y="9"/>
                  </a:cubicBezTo>
                  <a:close/>
                  <a:moveTo>
                    <a:pt x="1353" y="10"/>
                  </a:moveTo>
                  <a:cubicBezTo>
                    <a:pt x="1354" y="10"/>
                    <a:pt x="1354" y="10"/>
                    <a:pt x="1354" y="9"/>
                  </a:cubicBezTo>
                  <a:cubicBezTo>
                    <a:pt x="1354" y="9"/>
                    <a:pt x="1354" y="9"/>
                    <a:pt x="1353" y="10"/>
                  </a:cubicBezTo>
                  <a:close/>
                  <a:moveTo>
                    <a:pt x="1385" y="9"/>
                  </a:moveTo>
                  <a:cubicBezTo>
                    <a:pt x="1386" y="10"/>
                    <a:pt x="1386" y="10"/>
                    <a:pt x="1386" y="10"/>
                  </a:cubicBezTo>
                  <a:cubicBezTo>
                    <a:pt x="1386" y="9"/>
                    <a:pt x="1386" y="9"/>
                    <a:pt x="1385" y="9"/>
                  </a:cubicBezTo>
                  <a:close/>
                  <a:moveTo>
                    <a:pt x="1292" y="41"/>
                  </a:moveTo>
                  <a:cubicBezTo>
                    <a:pt x="1292" y="40"/>
                    <a:pt x="1292" y="40"/>
                    <a:pt x="1292" y="40"/>
                  </a:cubicBezTo>
                  <a:cubicBezTo>
                    <a:pt x="1292" y="40"/>
                    <a:pt x="1292" y="40"/>
                    <a:pt x="1292" y="41"/>
                  </a:cubicBezTo>
                  <a:close/>
                  <a:moveTo>
                    <a:pt x="1033" y="87"/>
                  </a:moveTo>
                  <a:cubicBezTo>
                    <a:pt x="1033" y="87"/>
                    <a:pt x="1033" y="86"/>
                    <a:pt x="1032" y="86"/>
                  </a:cubicBezTo>
                  <a:cubicBezTo>
                    <a:pt x="1032" y="86"/>
                    <a:pt x="1032" y="87"/>
                    <a:pt x="1033" y="87"/>
                  </a:cubicBezTo>
                  <a:close/>
                  <a:moveTo>
                    <a:pt x="1045" y="86"/>
                  </a:moveTo>
                  <a:cubicBezTo>
                    <a:pt x="1045" y="87"/>
                    <a:pt x="1045" y="87"/>
                    <a:pt x="1046" y="87"/>
                  </a:cubicBezTo>
                  <a:cubicBezTo>
                    <a:pt x="1046" y="87"/>
                    <a:pt x="1046" y="86"/>
                    <a:pt x="1045" y="86"/>
                  </a:cubicBezTo>
                  <a:close/>
                  <a:moveTo>
                    <a:pt x="1737" y="42"/>
                  </a:moveTo>
                  <a:cubicBezTo>
                    <a:pt x="1737" y="42"/>
                    <a:pt x="1737" y="42"/>
                    <a:pt x="1737" y="42"/>
                  </a:cubicBezTo>
                  <a:cubicBezTo>
                    <a:pt x="1737" y="42"/>
                    <a:pt x="1737" y="42"/>
                    <a:pt x="1737" y="42"/>
                  </a:cubicBezTo>
                  <a:close/>
                  <a:moveTo>
                    <a:pt x="1681" y="86"/>
                  </a:moveTo>
                  <a:cubicBezTo>
                    <a:pt x="1681" y="87"/>
                    <a:pt x="1681" y="87"/>
                    <a:pt x="1681" y="87"/>
                  </a:cubicBezTo>
                  <a:cubicBezTo>
                    <a:pt x="1681" y="87"/>
                    <a:pt x="1681" y="86"/>
                    <a:pt x="1681" y="86"/>
                  </a:cubicBezTo>
                  <a:close/>
                  <a:moveTo>
                    <a:pt x="1455" y="9"/>
                  </a:moveTo>
                  <a:cubicBezTo>
                    <a:pt x="1455" y="10"/>
                    <a:pt x="1455" y="10"/>
                    <a:pt x="1456" y="10"/>
                  </a:cubicBezTo>
                  <a:cubicBezTo>
                    <a:pt x="1456" y="9"/>
                    <a:pt x="1455" y="9"/>
                    <a:pt x="1455" y="9"/>
                  </a:cubicBezTo>
                  <a:close/>
                  <a:moveTo>
                    <a:pt x="1500" y="10"/>
                  </a:moveTo>
                  <a:cubicBezTo>
                    <a:pt x="1500" y="10"/>
                    <a:pt x="1500" y="10"/>
                    <a:pt x="1501" y="9"/>
                  </a:cubicBezTo>
                  <a:cubicBezTo>
                    <a:pt x="1500" y="9"/>
                    <a:pt x="1500" y="9"/>
                    <a:pt x="1500" y="10"/>
                  </a:cubicBezTo>
                  <a:close/>
                  <a:moveTo>
                    <a:pt x="1538" y="10"/>
                  </a:moveTo>
                  <a:cubicBezTo>
                    <a:pt x="1538" y="10"/>
                    <a:pt x="1538" y="10"/>
                    <a:pt x="1538" y="9"/>
                  </a:cubicBezTo>
                  <a:cubicBezTo>
                    <a:pt x="1538" y="9"/>
                    <a:pt x="1538" y="9"/>
                    <a:pt x="1538" y="10"/>
                  </a:cubicBezTo>
                  <a:close/>
                  <a:moveTo>
                    <a:pt x="646" y="59"/>
                  </a:moveTo>
                  <a:cubicBezTo>
                    <a:pt x="646" y="59"/>
                    <a:pt x="646" y="59"/>
                    <a:pt x="646" y="60"/>
                  </a:cubicBezTo>
                  <a:cubicBezTo>
                    <a:pt x="646" y="60"/>
                    <a:pt x="646" y="59"/>
                    <a:pt x="646" y="59"/>
                  </a:cubicBezTo>
                  <a:close/>
                  <a:moveTo>
                    <a:pt x="1290" y="54"/>
                  </a:moveTo>
                  <a:cubicBezTo>
                    <a:pt x="1290" y="54"/>
                    <a:pt x="1290" y="54"/>
                    <a:pt x="1290" y="55"/>
                  </a:cubicBezTo>
                  <a:cubicBezTo>
                    <a:pt x="1290" y="54"/>
                    <a:pt x="1290" y="54"/>
                    <a:pt x="1290" y="54"/>
                  </a:cubicBezTo>
                  <a:close/>
                  <a:moveTo>
                    <a:pt x="1669" y="9"/>
                  </a:moveTo>
                  <a:cubicBezTo>
                    <a:pt x="1669" y="10"/>
                    <a:pt x="1669" y="10"/>
                    <a:pt x="1669" y="10"/>
                  </a:cubicBezTo>
                  <a:cubicBezTo>
                    <a:pt x="1669" y="9"/>
                    <a:pt x="1669" y="9"/>
                    <a:pt x="1669" y="9"/>
                  </a:cubicBezTo>
                  <a:close/>
                  <a:moveTo>
                    <a:pt x="660" y="60"/>
                  </a:moveTo>
                  <a:cubicBezTo>
                    <a:pt x="660" y="59"/>
                    <a:pt x="660" y="59"/>
                    <a:pt x="659" y="59"/>
                  </a:cubicBezTo>
                  <a:cubicBezTo>
                    <a:pt x="659" y="59"/>
                    <a:pt x="659" y="60"/>
                    <a:pt x="660" y="60"/>
                  </a:cubicBezTo>
                  <a:close/>
                  <a:moveTo>
                    <a:pt x="1211" y="87"/>
                  </a:moveTo>
                  <a:cubicBezTo>
                    <a:pt x="1211" y="87"/>
                    <a:pt x="1211" y="87"/>
                    <a:pt x="1210" y="86"/>
                  </a:cubicBezTo>
                  <a:cubicBezTo>
                    <a:pt x="1210" y="87"/>
                    <a:pt x="1210" y="87"/>
                    <a:pt x="1211" y="87"/>
                  </a:cubicBezTo>
                  <a:close/>
                  <a:moveTo>
                    <a:pt x="1369" y="59"/>
                  </a:moveTo>
                  <a:cubicBezTo>
                    <a:pt x="1369" y="59"/>
                    <a:pt x="1369" y="59"/>
                    <a:pt x="1369" y="59"/>
                  </a:cubicBezTo>
                  <a:cubicBezTo>
                    <a:pt x="1369" y="59"/>
                    <a:pt x="1369" y="59"/>
                    <a:pt x="1369" y="59"/>
                  </a:cubicBezTo>
                  <a:close/>
                  <a:moveTo>
                    <a:pt x="1415" y="87"/>
                  </a:moveTo>
                  <a:cubicBezTo>
                    <a:pt x="1415" y="87"/>
                    <a:pt x="1415" y="87"/>
                    <a:pt x="1415" y="86"/>
                  </a:cubicBezTo>
                  <a:cubicBezTo>
                    <a:pt x="1415" y="87"/>
                    <a:pt x="1415" y="87"/>
                    <a:pt x="1415" y="87"/>
                  </a:cubicBezTo>
                  <a:close/>
                  <a:moveTo>
                    <a:pt x="1465" y="87"/>
                  </a:moveTo>
                  <a:cubicBezTo>
                    <a:pt x="1464" y="87"/>
                    <a:pt x="1464" y="87"/>
                    <a:pt x="1464" y="87"/>
                  </a:cubicBezTo>
                  <a:cubicBezTo>
                    <a:pt x="1465" y="87"/>
                    <a:pt x="1465" y="87"/>
                    <a:pt x="1465" y="87"/>
                  </a:cubicBezTo>
                  <a:close/>
                  <a:moveTo>
                    <a:pt x="1668" y="87"/>
                  </a:moveTo>
                  <a:cubicBezTo>
                    <a:pt x="1668" y="87"/>
                    <a:pt x="1668" y="87"/>
                    <a:pt x="1668" y="86"/>
                  </a:cubicBezTo>
                  <a:cubicBezTo>
                    <a:pt x="1668" y="87"/>
                    <a:pt x="1668" y="87"/>
                    <a:pt x="1668" y="87"/>
                  </a:cubicBezTo>
                  <a:close/>
                  <a:moveTo>
                    <a:pt x="588" y="87"/>
                  </a:moveTo>
                  <a:cubicBezTo>
                    <a:pt x="588" y="87"/>
                    <a:pt x="588" y="87"/>
                    <a:pt x="588" y="88"/>
                  </a:cubicBezTo>
                  <a:cubicBezTo>
                    <a:pt x="588" y="87"/>
                    <a:pt x="588" y="87"/>
                    <a:pt x="588" y="87"/>
                  </a:cubicBezTo>
                  <a:close/>
                  <a:moveTo>
                    <a:pt x="613" y="88"/>
                  </a:moveTo>
                  <a:cubicBezTo>
                    <a:pt x="613" y="87"/>
                    <a:pt x="613" y="87"/>
                    <a:pt x="613" y="87"/>
                  </a:cubicBezTo>
                  <a:cubicBezTo>
                    <a:pt x="613" y="87"/>
                    <a:pt x="613" y="87"/>
                    <a:pt x="613" y="88"/>
                  </a:cubicBezTo>
                  <a:close/>
                  <a:moveTo>
                    <a:pt x="960" y="88"/>
                  </a:moveTo>
                  <a:cubicBezTo>
                    <a:pt x="960" y="87"/>
                    <a:pt x="960" y="87"/>
                    <a:pt x="960" y="87"/>
                  </a:cubicBezTo>
                  <a:cubicBezTo>
                    <a:pt x="960" y="87"/>
                    <a:pt x="960" y="87"/>
                    <a:pt x="960" y="88"/>
                  </a:cubicBezTo>
                  <a:close/>
                  <a:moveTo>
                    <a:pt x="976" y="87"/>
                  </a:moveTo>
                  <a:cubicBezTo>
                    <a:pt x="977" y="87"/>
                    <a:pt x="977" y="87"/>
                    <a:pt x="977" y="87"/>
                  </a:cubicBezTo>
                  <a:cubicBezTo>
                    <a:pt x="977" y="87"/>
                    <a:pt x="977" y="87"/>
                    <a:pt x="976" y="87"/>
                  </a:cubicBezTo>
                  <a:close/>
                  <a:moveTo>
                    <a:pt x="1020" y="87"/>
                  </a:moveTo>
                  <a:cubicBezTo>
                    <a:pt x="1020" y="87"/>
                    <a:pt x="1020" y="87"/>
                    <a:pt x="1021" y="87"/>
                  </a:cubicBezTo>
                  <a:cubicBezTo>
                    <a:pt x="1020" y="87"/>
                    <a:pt x="1020" y="87"/>
                    <a:pt x="1020" y="87"/>
                  </a:cubicBezTo>
                  <a:close/>
                  <a:moveTo>
                    <a:pt x="1706" y="10"/>
                  </a:moveTo>
                  <a:cubicBezTo>
                    <a:pt x="1706" y="10"/>
                    <a:pt x="1706" y="10"/>
                    <a:pt x="1706" y="9"/>
                  </a:cubicBezTo>
                  <a:cubicBezTo>
                    <a:pt x="1706" y="9"/>
                    <a:pt x="1706" y="9"/>
                    <a:pt x="1706" y="10"/>
                  </a:cubicBezTo>
                  <a:close/>
                  <a:moveTo>
                    <a:pt x="1082" y="87"/>
                  </a:moveTo>
                  <a:cubicBezTo>
                    <a:pt x="1082" y="87"/>
                    <a:pt x="1082" y="87"/>
                    <a:pt x="1083" y="87"/>
                  </a:cubicBezTo>
                  <a:cubicBezTo>
                    <a:pt x="1082" y="87"/>
                    <a:pt x="1082" y="87"/>
                    <a:pt x="1082" y="87"/>
                  </a:cubicBezTo>
                  <a:close/>
                  <a:moveTo>
                    <a:pt x="1212" y="49"/>
                  </a:moveTo>
                  <a:cubicBezTo>
                    <a:pt x="1212" y="48"/>
                    <a:pt x="1212" y="48"/>
                    <a:pt x="1212" y="48"/>
                  </a:cubicBezTo>
                  <a:cubicBezTo>
                    <a:pt x="1212" y="48"/>
                    <a:pt x="1212" y="48"/>
                    <a:pt x="1212" y="49"/>
                  </a:cubicBezTo>
                  <a:close/>
                  <a:moveTo>
                    <a:pt x="749" y="55"/>
                  </a:moveTo>
                  <a:cubicBezTo>
                    <a:pt x="749" y="54"/>
                    <a:pt x="749" y="54"/>
                    <a:pt x="749" y="54"/>
                  </a:cubicBezTo>
                  <a:cubicBezTo>
                    <a:pt x="749" y="54"/>
                    <a:pt x="749" y="54"/>
                    <a:pt x="749" y="55"/>
                  </a:cubicBezTo>
                  <a:close/>
                  <a:moveTo>
                    <a:pt x="1681" y="87"/>
                  </a:moveTo>
                  <a:cubicBezTo>
                    <a:pt x="1681" y="87"/>
                    <a:pt x="1681" y="88"/>
                    <a:pt x="1682" y="88"/>
                  </a:cubicBezTo>
                  <a:cubicBezTo>
                    <a:pt x="1682" y="87"/>
                    <a:pt x="1682" y="87"/>
                    <a:pt x="1681" y="87"/>
                  </a:cubicBezTo>
                  <a:close/>
                  <a:moveTo>
                    <a:pt x="635" y="87"/>
                  </a:moveTo>
                  <a:cubicBezTo>
                    <a:pt x="635" y="87"/>
                    <a:pt x="635" y="88"/>
                    <a:pt x="635" y="88"/>
                  </a:cubicBezTo>
                  <a:cubicBezTo>
                    <a:pt x="635" y="88"/>
                    <a:pt x="635" y="87"/>
                    <a:pt x="635" y="87"/>
                  </a:cubicBezTo>
                  <a:close/>
                  <a:moveTo>
                    <a:pt x="857" y="49"/>
                  </a:moveTo>
                  <a:cubicBezTo>
                    <a:pt x="857" y="49"/>
                    <a:pt x="857" y="49"/>
                    <a:pt x="857" y="49"/>
                  </a:cubicBezTo>
                  <a:cubicBezTo>
                    <a:pt x="857" y="49"/>
                    <a:pt x="857" y="49"/>
                    <a:pt x="857" y="49"/>
                  </a:cubicBezTo>
                  <a:close/>
                  <a:moveTo>
                    <a:pt x="688" y="88"/>
                  </a:moveTo>
                  <a:cubicBezTo>
                    <a:pt x="688" y="88"/>
                    <a:pt x="688" y="88"/>
                    <a:pt x="688" y="87"/>
                  </a:cubicBezTo>
                  <a:cubicBezTo>
                    <a:pt x="688" y="87"/>
                    <a:pt x="688" y="88"/>
                    <a:pt x="688" y="88"/>
                  </a:cubicBezTo>
                  <a:close/>
                  <a:moveTo>
                    <a:pt x="1141" y="49"/>
                  </a:moveTo>
                  <a:cubicBezTo>
                    <a:pt x="1141" y="48"/>
                    <a:pt x="1141" y="48"/>
                    <a:pt x="1141" y="48"/>
                  </a:cubicBezTo>
                  <a:cubicBezTo>
                    <a:pt x="1141" y="48"/>
                    <a:pt x="1141" y="48"/>
                    <a:pt x="1141" y="49"/>
                  </a:cubicBezTo>
                  <a:close/>
                  <a:moveTo>
                    <a:pt x="799" y="88"/>
                  </a:moveTo>
                  <a:cubicBezTo>
                    <a:pt x="800" y="88"/>
                    <a:pt x="800" y="88"/>
                    <a:pt x="800" y="87"/>
                  </a:cubicBezTo>
                  <a:cubicBezTo>
                    <a:pt x="800" y="87"/>
                    <a:pt x="799" y="87"/>
                    <a:pt x="799" y="88"/>
                  </a:cubicBezTo>
                  <a:close/>
                  <a:moveTo>
                    <a:pt x="1019" y="88"/>
                  </a:moveTo>
                  <a:cubicBezTo>
                    <a:pt x="1020" y="88"/>
                    <a:pt x="1020" y="88"/>
                    <a:pt x="1020" y="87"/>
                  </a:cubicBezTo>
                  <a:cubicBezTo>
                    <a:pt x="1020" y="87"/>
                    <a:pt x="1019" y="87"/>
                    <a:pt x="1019" y="88"/>
                  </a:cubicBezTo>
                  <a:close/>
                  <a:moveTo>
                    <a:pt x="1186" y="87"/>
                  </a:moveTo>
                  <a:cubicBezTo>
                    <a:pt x="1186" y="88"/>
                    <a:pt x="1186" y="88"/>
                    <a:pt x="1186" y="88"/>
                  </a:cubicBezTo>
                  <a:cubicBezTo>
                    <a:pt x="1186" y="88"/>
                    <a:pt x="1186" y="87"/>
                    <a:pt x="1186" y="87"/>
                  </a:cubicBezTo>
                  <a:close/>
                  <a:moveTo>
                    <a:pt x="1211" y="88"/>
                  </a:moveTo>
                  <a:cubicBezTo>
                    <a:pt x="1211" y="88"/>
                    <a:pt x="1211" y="87"/>
                    <a:pt x="1211" y="87"/>
                  </a:cubicBezTo>
                  <a:cubicBezTo>
                    <a:pt x="1211" y="87"/>
                    <a:pt x="1211" y="88"/>
                    <a:pt x="1211" y="88"/>
                  </a:cubicBezTo>
                  <a:close/>
                  <a:moveTo>
                    <a:pt x="1664" y="59"/>
                  </a:moveTo>
                  <a:cubicBezTo>
                    <a:pt x="1664" y="59"/>
                    <a:pt x="1665" y="59"/>
                    <a:pt x="1665" y="59"/>
                  </a:cubicBezTo>
                  <a:cubicBezTo>
                    <a:pt x="1665" y="59"/>
                    <a:pt x="1664" y="59"/>
                    <a:pt x="1664" y="59"/>
                  </a:cubicBezTo>
                  <a:close/>
                  <a:moveTo>
                    <a:pt x="1415" y="88"/>
                  </a:moveTo>
                  <a:cubicBezTo>
                    <a:pt x="1415" y="88"/>
                    <a:pt x="1415" y="87"/>
                    <a:pt x="1415" y="87"/>
                  </a:cubicBezTo>
                  <a:cubicBezTo>
                    <a:pt x="1415" y="88"/>
                    <a:pt x="1415" y="88"/>
                    <a:pt x="1415" y="88"/>
                  </a:cubicBezTo>
                  <a:close/>
                  <a:moveTo>
                    <a:pt x="1464" y="87"/>
                  </a:moveTo>
                  <a:cubicBezTo>
                    <a:pt x="1464" y="87"/>
                    <a:pt x="1464" y="88"/>
                    <a:pt x="1464" y="88"/>
                  </a:cubicBezTo>
                  <a:cubicBezTo>
                    <a:pt x="1464" y="88"/>
                    <a:pt x="1464" y="88"/>
                    <a:pt x="1464" y="87"/>
                  </a:cubicBezTo>
                  <a:close/>
                  <a:moveTo>
                    <a:pt x="607" y="42"/>
                  </a:moveTo>
                  <a:cubicBezTo>
                    <a:pt x="607" y="42"/>
                    <a:pt x="607" y="43"/>
                    <a:pt x="607" y="43"/>
                  </a:cubicBezTo>
                  <a:cubicBezTo>
                    <a:pt x="607" y="42"/>
                    <a:pt x="607" y="42"/>
                    <a:pt x="607" y="42"/>
                  </a:cubicBezTo>
                  <a:close/>
                  <a:moveTo>
                    <a:pt x="1669" y="88"/>
                  </a:moveTo>
                  <a:cubicBezTo>
                    <a:pt x="1669" y="88"/>
                    <a:pt x="1669" y="87"/>
                    <a:pt x="1668" y="87"/>
                  </a:cubicBezTo>
                  <a:cubicBezTo>
                    <a:pt x="1668" y="87"/>
                    <a:pt x="1668" y="88"/>
                    <a:pt x="1669" y="88"/>
                  </a:cubicBezTo>
                  <a:close/>
                  <a:moveTo>
                    <a:pt x="978" y="10"/>
                  </a:moveTo>
                  <a:cubicBezTo>
                    <a:pt x="978" y="10"/>
                    <a:pt x="979" y="10"/>
                    <a:pt x="979" y="10"/>
                  </a:cubicBezTo>
                  <a:cubicBezTo>
                    <a:pt x="979" y="10"/>
                    <a:pt x="978" y="10"/>
                    <a:pt x="978" y="10"/>
                  </a:cubicBezTo>
                  <a:close/>
                  <a:moveTo>
                    <a:pt x="1353" y="10"/>
                  </a:moveTo>
                  <a:cubicBezTo>
                    <a:pt x="1353" y="10"/>
                    <a:pt x="1353" y="10"/>
                    <a:pt x="1353" y="10"/>
                  </a:cubicBezTo>
                  <a:cubicBezTo>
                    <a:pt x="1353" y="10"/>
                    <a:pt x="1353" y="10"/>
                    <a:pt x="1353" y="10"/>
                  </a:cubicBezTo>
                  <a:close/>
                  <a:moveTo>
                    <a:pt x="1386" y="10"/>
                  </a:moveTo>
                  <a:cubicBezTo>
                    <a:pt x="1386" y="10"/>
                    <a:pt x="1386" y="10"/>
                    <a:pt x="1387" y="10"/>
                  </a:cubicBezTo>
                  <a:cubicBezTo>
                    <a:pt x="1387" y="10"/>
                    <a:pt x="1386" y="10"/>
                    <a:pt x="1386" y="10"/>
                  </a:cubicBezTo>
                  <a:close/>
                  <a:moveTo>
                    <a:pt x="1426" y="10"/>
                  </a:moveTo>
                  <a:cubicBezTo>
                    <a:pt x="1426" y="10"/>
                    <a:pt x="1426" y="10"/>
                    <a:pt x="1426" y="10"/>
                  </a:cubicBezTo>
                  <a:cubicBezTo>
                    <a:pt x="1426" y="10"/>
                    <a:pt x="1426" y="10"/>
                    <a:pt x="1426" y="10"/>
                  </a:cubicBezTo>
                  <a:close/>
                  <a:moveTo>
                    <a:pt x="625" y="88"/>
                  </a:moveTo>
                  <a:cubicBezTo>
                    <a:pt x="625" y="88"/>
                    <a:pt x="625" y="88"/>
                    <a:pt x="625" y="88"/>
                  </a:cubicBezTo>
                  <a:cubicBezTo>
                    <a:pt x="624" y="88"/>
                    <a:pt x="624" y="88"/>
                    <a:pt x="625" y="88"/>
                  </a:cubicBezTo>
                  <a:close/>
                  <a:moveTo>
                    <a:pt x="661" y="43"/>
                  </a:moveTo>
                  <a:cubicBezTo>
                    <a:pt x="661" y="43"/>
                    <a:pt x="661" y="42"/>
                    <a:pt x="661" y="42"/>
                  </a:cubicBezTo>
                  <a:cubicBezTo>
                    <a:pt x="661" y="42"/>
                    <a:pt x="661" y="42"/>
                    <a:pt x="661" y="43"/>
                  </a:cubicBezTo>
                  <a:close/>
                  <a:moveTo>
                    <a:pt x="977" y="88"/>
                  </a:moveTo>
                  <a:cubicBezTo>
                    <a:pt x="978" y="88"/>
                    <a:pt x="978" y="88"/>
                    <a:pt x="978" y="88"/>
                  </a:cubicBezTo>
                  <a:cubicBezTo>
                    <a:pt x="978" y="88"/>
                    <a:pt x="978" y="88"/>
                    <a:pt x="977" y="88"/>
                  </a:cubicBezTo>
                  <a:close/>
                  <a:moveTo>
                    <a:pt x="1019" y="88"/>
                  </a:moveTo>
                  <a:cubicBezTo>
                    <a:pt x="1019" y="88"/>
                    <a:pt x="1019" y="88"/>
                    <a:pt x="1019" y="88"/>
                  </a:cubicBezTo>
                  <a:cubicBezTo>
                    <a:pt x="1019" y="88"/>
                    <a:pt x="1019" y="88"/>
                    <a:pt x="1019" y="88"/>
                  </a:cubicBezTo>
                  <a:close/>
                  <a:moveTo>
                    <a:pt x="1081" y="88"/>
                  </a:moveTo>
                  <a:cubicBezTo>
                    <a:pt x="1081" y="88"/>
                    <a:pt x="1081" y="88"/>
                    <a:pt x="1082" y="88"/>
                  </a:cubicBezTo>
                  <a:cubicBezTo>
                    <a:pt x="1081" y="88"/>
                    <a:pt x="1081" y="88"/>
                    <a:pt x="1081" y="88"/>
                  </a:cubicBezTo>
                  <a:close/>
                  <a:moveTo>
                    <a:pt x="1259" y="88"/>
                  </a:moveTo>
                  <a:cubicBezTo>
                    <a:pt x="1259" y="88"/>
                    <a:pt x="1259" y="88"/>
                    <a:pt x="1259" y="88"/>
                  </a:cubicBezTo>
                  <a:cubicBezTo>
                    <a:pt x="1259" y="88"/>
                    <a:pt x="1259" y="88"/>
                    <a:pt x="1259" y="88"/>
                  </a:cubicBezTo>
                  <a:close/>
                  <a:moveTo>
                    <a:pt x="649" y="52"/>
                  </a:moveTo>
                  <a:cubicBezTo>
                    <a:pt x="649" y="52"/>
                    <a:pt x="648" y="52"/>
                    <a:pt x="648" y="53"/>
                  </a:cubicBezTo>
                  <a:cubicBezTo>
                    <a:pt x="649" y="53"/>
                    <a:pt x="649" y="52"/>
                    <a:pt x="649" y="52"/>
                  </a:cubicBezTo>
                  <a:close/>
                  <a:moveTo>
                    <a:pt x="1570" y="10"/>
                  </a:moveTo>
                  <a:cubicBezTo>
                    <a:pt x="1570" y="10"/>
                    <a:pt x="1571" y="10"/>
                    <a:pt x="1571" y="10"/>
                  </a:cubicBezTo>
                  <a:cubicBezTo>
                    <a:pt x="1571" y="10"/>
                    <a:pt x="1571" y="10"/>
                    <a:pt x="1570" y="10"/>
                  </a:cubicBezTo>
                  <a:close/>
                  <a:moveTo>
                    <a:pt x="1034" y="49"/>
                  </a:moveTo>
                  <a:cubicBezTo>
                    <a:pt x="1034" y="48"/>
                    <a:pt x="1034" y="48"/>
                    <a:pt x="1034" y="48"/>
                  </a:cubicBezTo>
                  <a:cubicBezTo>
                    <a:pt x="1034" y="48"/>
                    <a:pt x="1034" y="48"/>
                    <a:pt x="1034" y="49"/>
                  </a:cubicBezTo>
                  <a:close/>
                  <a:moveTo>
                    <a:pt x="798" y="88"/>
                  </a:moveTo>
                  <a:cubicBezTo>
                    <a:pt x="798" y="88"/>
                    <a:pt x="799" y="88"/>
                    <a:pt x="799" y="88"/>
                  </a:cubicBezTo>
                  <a:cubicBezTo>
                    <a:pt x="799" y="88"/>
                    <a:pt x="798" y="88"/>
                    <a:pt x="798" y="88"/>
                  </a:cubicBezTo>
                  <a:close/>
                  <a:moveTo>
                    <a:pt x="1211" y="89"/>
                  </a:moveTo>
                  <a:cubicBezTo>
                    <a:pt x="1211" y="88"/>
                    <a:pt x="1211" y="88"/>
                    <a:pt x="1211" y="88"/>
                  </a:cubicBezTo>
                  <a:cubicBezTo>
                    <a:pt x="1211" y="88"/>
                    <a:pt x="1211" y="88"/>
                    <a:pt x="1211" y="89"/>
                  </a:cubicBezTo>
                  <a:close/>
                  <a:moveTo>
                    <a:pt x="1416" y="89"/>
                  </a:moveTo>
                  <a:cubicBezTo>
                    <a:pt x="1416" y="88"/>
                    <a:pt x="1416" y="88"/>
                    <a:pt x="1415" y="88"/>
                  </a:cubicBezTo>
                  <a:cubicBezTo>
                    <a:pt x="1415" y="88"/>
                    <a:pt x="1415" y="88"/>
                    <a:pt x="1416" y="89"/>
                  </a:cubicBezTo>
                  <a:close/>
                  <a:moveTo>
                    <a:pt x="1464" y="88"/>
                  </a:moveTo>
                  <a:cubicBezTo>
                    <a:pt x="1464" y="88"/>
                    <a:pt x="1464" y="88"/>
                    <a:pt x="1464" y="89"/>
                  </a:cubicBezTo>
                  <a:cubicBezTo>
                    <a:pt x="1464" y="88"/>
                    <a:pt x="1464" y="88"/>
                    <a:pt x="1464" y="88"/>
                  </a:cubicBezTo>
                  <a:close/>
                  <a:moveTo>
                    <a:pt x="599" y="53"/>
                  </a:moveTo>
                  <a:cubicBezTo>
                    <a:pt x="599" y="52"/>
                    <a:pt x="599" y="52"/>
                    <a:pt x="599" y="52"/>
                  </a:cubicBezTo>
                  <a:cubicBezTo>
                    <a:pt x="599" y="52"/>
                    <a:pt x="599" y="53"/>
                    <a:pt x="599" y="53"/>
                  </a:cubicBezTo>
                  <a:close/>
                  <a:moveTo>
                    <a:pt x="1669" y="89"/>
                  </a:moveTo>
                  <a:cubicBezTo>
                    <a:pt x="1669" y="88"/>
                    <a:pt x="1669" y="88"/>
                    <a:pt x="1669" y="88"/>
                  </a:cubicBezTo>
                  <a:cubicBezTo>
                    <a:pt x="1669" y="88"/>
                    <a:pt x="1669" y="88"/>
                    <a:pt x="1669" y="89"/>
                  </a:cubicBezTo>
                  <a:close/>
                  <a:moveTo>
                    <a:pt x="648" y="54"/>
                  </a:moveTo>
                  <a:cubicBezTo>
                    <a:pt x="648" y="54"/>
                    <a:pt x="648" y="54"/>
                    <a:pt x="648" y="55"/>
                  </a:cubicBezTo>
                  <a:cubicBezTo>
                    <a:pt x="648" y="54"/>
                    <a:pt x="648" y="54"/>
                    <a:pt x="648" y="54"/>
                  </a:cubicBezTo>
                  <a:close/>
                  <a:moveTo>
                    <a:pt x="634" y="88"/>
                  </a:moveTo>
                  <a:cubicBezTo>
                    <a:pt x="634" y="88"/>
                    <a:pt x="634" y="89"/>
                    <a:pt x="634" y="89"/>
                  </a:cubicBezTo>
                  <a:cubicBezTo>
                    <a:pt x="635" y="89"/>
                    <a:pt x="635" y="88"/>
                    <a:pt x="634" y="88"/>
                  </a:cubicBezTo>
                  <a:close/>
                  <a:moveTo>
                    <a:pt x="612" y="56"/>
                  </a:moveTo>
                  <a:cubicBezTo>
                    <a:pt x="612" y="56"/>
                    <a:pt x="612" y="57"/>
                    <a:pt x="612" y="57"/>
                  </a:cubicBezTo>
                  <a:cubicBezTo>
                    <a:pt x="612" y="56"/>
                    <a:pt x="612" y="56"/>
                    <a:pt x="612" y="56"/>
                  </a:cubicBezTo>
                  <a:close/>
                  <a:moveTo>
                    <a:pt x="687" y="89"/>
                  </a:moveTo>
                  <a:cubicBezTo>
                    <a:pt x="688" y="89"/>
                    <a:pt x="688" y="89"/>
                    <a:pt x="688" y="88"/>
                  </a:cubicBezTo>
                  <a:cubicBezTo>
                    <a:pt x="688" y="88"/>
                    <a:pt x="687" y="89"/>
                    <a:pt x="687" y="89"/>
                  </a:cubicBezTo>
                  <a:close/>
                  <a:moveTo>
                    <a:pt x="1669" y="10"/>
                  </a:moveTo>
                  <a:cubicBezTo>
                    <a:pt x="1670" y="10"/>
                    <a:pt x="1670" y="10"/>
                    <a:pt x="1670" y="10"/>
                  </a:cubicBezTo>
                  <a:cubicBezTo>
                    <a:pt x="1670" y="10"/>
                    <a:pt x="1670" y="10"/>
                    <a:pt x="1669" y="10"/>
                  </a:cubicBezTo>
                  <a:close/>
                  <a:moveTo>
                    <a:pt x="1080" y="89"/>
                  </a:moveTo>
                  <a:cubicBezTo>
                    <a:pt x="1080" y="89"/>
                    <a:pt x="1080" y="89"/>
                    <a:pt x="1080" y="88"/>
                  </a:cubicBezTo>
                  <a:cubicBezTo>
                    <a:pt x="1080" y="88"/>
                    <a:pt x="1080" y="88"/>
                    <a:pt x="1080" y="89"/>
                  </a:cubicBezTo>
                  <a:close/>
                  <a:moveTo>
                    <a:pt x="1186" y="88"/>
                  </a:moveTo>
                  <a:cubicBezTo>
                    <a:pt x="1186" y="89"/>
                    <a:pt x="1186" y="89"/>
                    <a:pt x="1187" y="89"/>
                  </a:cubicBezTo>
                  <a:cubicBezTo>
                    <a:pt x="1187" y="89"/>
                    <a:pt x="1187" y="88"/>
                    <a:pt x="1186" y="88"/>
                  </a:cubicBezTo>
                  <a:close/>
                  <a:moveTo>
                    <a:pt x="1258" y="89"/>
                  </a:moveTo>
                  <a:cubicBezTo>
                    <a:pt x="1258" y="89"/>
                    <a:pt x="1258" y="89"/>
                    <a:pt x="1258" y="88"/>
                  </a:cubicBezTo>
                  <a:cubicBezTo>
                    <a:pt x="1258" y="88"/>
                    <a:pt x="1258" y="88"/>
                    <a:pt x="1258" y="89"/>
                  </a:cubicBezTo>
                  <a:close/>
                  <a:moveTo>
                    <a:pt x="602" y="60"/>
                  </a:moveTo>
                  <a:cubicBezTo>
                    <a:pt x="602" y="60"/>
                    <a:pt x="602" y="59"/>
                    <a:pt x="602" y="59"/>
                  </a:cubicBezTo>
                  <a:cubicBezTo>
                    <a:pt x="602" y="60"/>
                    <a:pt x="602" y="60"/>
                    <a:pt x="602" y="60"/>
                  </a:cubicBezTo>
                  <a:close/>
                  <a:moveTo>
                    <a:pt x="587" y="89"/>
                  </a:moveTo>
                  <a:cubicBezTo>
                    <a:pt x="587" y="89"/>
                    <a:pt x="587" y="89"/>
                    <a:pt x="587" y="89"/>
                  </a:cubicBezTo>
                  <a:cubicBezTo>
                    <a:pt x="587" y="89"/>
                    <a:pt x="587" y="89"/>
                    <a:pt x="587" y="89"/>
                  </a:cubicBezTo>
                  <a:close/>
                  <a:moveTo>
                    <a:pt x="614" y="89"/>
                  </a:moveTo>
                  <a:cubicBezTo>
                    <a:pt x="614" y="89"/>
                    <a:pt x="614" y="89"/>
                    <a:pt x="613" y="89"/>
                  </a:cubicBezTo>
                  <a:cubicBezTo>
                    <a:pt x="613" y="89"/>
                    <a:pt x="613" y="89"/>
                    <a:pt x="614" y="89"/>
                  </a:cubicBezTo>
                  <a:close/>
                  <a:moveTo>
                    <a:pt x="674" y="59"/>
                  </a:moveTo>
                  <a:cubicBezTo>
                    <a:pt x="674" y="60"/>
                    <a:pt x="674" y="60"/>
                    <a:pt x="675" y="60"/>
                  </a:cubicBezTo>
                  <a:cubicBezTo>
                    <a:pt x="674" y="59"/>
                    <a:pt x="674" y="59"/>
                    <a:pt x="674" y="59"/>
                  </a:cubicBezTo>
                  <a:close/>
                  <a:moveTo>
                    <a:pt x="624" y="89"/>
                  </a:moveTo>
                  <a:cubicBezTo>
                    <a:pt x="624" y="89"/>
                    <a:pt x="624" y="89"/>
                    <a:pt x="624" y="89"/>
                  </a:cubicBezTo>
                  <a:cubicBezTo>
                    <a:pt x="624" y="89"/>
                    <a:pt x="624" y="89"/>
                    <a:pt x="624" y="89"/>
                  </a:cubicBezTo>
                  <a:close/>
                  <a:moveTo>
                    <a:pt x="726" y="89"/>
                  </a:moveTo>
                  <a:cubicBezTo>
                    <a:pt x="726" y="89"/>
                    <a:pt x="726" y="89"/>
                    <a:pt x="727" y="89"/>
                  </a:cubicBezTo>
                  <a:cubicBezTo>
                    <a:pt x="727" y="89"/>
                    <a:pt x="727" y="89"/>
                    <a:pt x="726" y="89"/>
                  </a:cubicBezTo>
                  <a:close/>
                  <a:moveTo>
                    <a:pt x="752" y="89"/>
                  </a:moveTo>
                  <a:cubicBezTo>
                    <a:pt x="752" y="89"/>
                    <a:pt x="752" y="89"/>
                    <a:pt x="751" y="89"/>
                  </a:cubicBezTo>
                  <a:cubicBezTo>
                    <a:pt x="752" y="89"/>
                    <a:pt x="752" y="89"/>
                    <a:pt x="752" y="89"/>
                  </a:cubicBezTo>
                  <a:close/>
                  <a:moveTo>
                    <a:pt x="797" y="89"/>
                  </a:moveTo>
                  <a:cubicBezTo>
                    <a:pt x="797" y="89"/>
                    <a:pt x="798" y="89"/>
                    <a:pt x="798" y="89"/>
                  </a:cubicBezTo>
                  <a:cubicBezTo>
                    <a:pt x="798" y="89"/>
                    <a:pt x="797" y="89"/>
                    <a:pt x="797" y="89"/>
                  </a:cubicBezTo>
                  <a:close/>
                  <a:moveTo>
                    <a:pt x="979" y="89"/>
                  </a:moveTo>
                  <a:cubicBezTo>
                    <a:pt x="979" y="89"/>
                    <a:pt x="980" y="89"/>
                    <a:pt x="980" y="89"/>
                  </a:cubicBezTo>
                  <a:cubicBezTo>
                    <a:pt x="980" y="89"/>
                    <a:pt x="979" y="89"/>
                    <a:pt x="979" y="89"/>
                  </a:cubicBezTo>
                  <a:close/>
                  <a:moveTo>
                    <a:pt x="1016" y="89"/>
                  </a:moveTo>
                  <a:cubicBezTo>
                    <a:pt x="1017" y="89"/>
                    <a:pt x="1017" y="89"/>
                    <a:pt x="1017" y="89"/>
                  </a:cubicBezTo>
                  <a:cubicBezTo>
                    <a:pt x="1017" y="89"/>
                    <a:pt x="1017" y="89"/>
                    <a:pt x="1016" y="89"/>
                  </a:cubicBezTo>
                  <a:close/>
                  <a:moveTo>
                    <a:pt x="1212" y="89"/>
                  </a:moveTo>
                  <a:cubicBezTo>
                    <a:pt x="1212" y="89"/>
                    <a:pt x="1212" y="89"/>
                    <a:pt x="1211" y="89"/>
                  </a:cubicBezTo>
                  <a:cubicBezTo>
                    <a:pt x="1211" y="89"/>
                    <a:pt x="1211" y="89"/>
                    <a:pt x="1212" y="89"/>
                  </a:cubicBezTo>
                  <a:close/>
                  <a:moveTo>
                    <a:pt x="1416" y="89"/>
                  </a:moveTo>
                  <a:cubicBezTo>
                    <a:pt x="1416" y="89"/>
                    <a:pt x="1416" y="89"/>
                    <a:pt x="1416" y="89"/>
                  </a:cubicBezTo>
                  <a:cubicBezTo>
                    <a:pt x="1416" y="89"/>
                    <a:pt x="1416" y="89"/>
                    <a:pt x="1416" y="89"/>
                  </a:cubicBezTo>
                  <a:close/>
                  <a:moveTo>
                    <a:pt x="1464" y="89"/>
                  </a:moveTo>
                  <a:cubicBezTo>
                    <a:pt x="1463" y="89"/>
                    <a:pt x="1463" y="89"/>
                    <a:pt x="1463" y="89"/>
                  </a:cubicBezTo>
                  <a:cubicBezTo>
                    <a:pt x="1464" y="89"/>
                    <a:pt x="1464" y="89"/>
                    <a:pt x="1464" y="89"/>
                  </a:cubicBezTo>
                  <a:close/>
                  <a:moveTo>
                    <a:pt x="612" y="55"/>
                  </a:moveTo>
                  <a:cubicBezTo>
                    <a:pt x="612" y="55"/>
                    <a:pt x="612" y="55"/>
                    <a:pt x="612" y="56"/>
                  </a:cubicBezTo>
                  <a:cubicBezTo>
                    <a:pt x="612" y="55"/>
                    <a:pt x="612" y="55"/>
                    <a:pt x="612" y="55"/>
                  </a:cubicBezTo>
                  <a:close/>
                  <a:moveTo>
                    <a:pt x="1682" y="89"/>
                  </a:moveTo>
                  <a:cubicBezTo>
                    <a:pt x="1682" y="89"/>
                    <a:pt x="1682" y="89"/>
                    <a:pt x="1682" y="89"/>
                  </a:cubicBezTo>
                  <a:cubicBezTo>
                    <a:pt x="1682" y="89"/>
                    <a:pt x="1682" y="89"/>
                    <a:pt x="1682" y="89"/>
                  </a:cubicBezTo>
                  <a:close/>
                  <a:moveTo>
                    <a:pt x="857" y="49"/>
                  </a:moveTo>
                  <a:cubicBezTo>
                    <a:pt x="857" y="48"/>
                    <a:pt x="857" y="48"/>
                    <a:pt x="856" y="48"/>
                  </a:cubicBezTo>
                  <a:cubicBezTo>
                    <a:pt x="856" y="48"/>
                    <a:pt x="856" y="48"/>
                    <a:pt x="857" y="49"/>
                  </a:cubicBezTo>
                  <a:close/>
                  <a:moveTo>
                    <a:pt x="634" y="89"/>
                  </a:moveTo>
                  <a:cubicBezTo>
                    <a:pt x="634" y="89"/>
                    <a:pt x="634" y="89"/>
                    <a:pt x="634" y="90"/>
                  </a:cubicBezTo>
                  <a:cubicBezTo>
                    <a:pt x="634" y="90"/>
                    <a:pt x="634" y="89"/>
                    <a:pt x="634" y="89"/>
                  </a:cubicBezTo>
                  <a:close/>
                  <a:moveTo>
                    <a:pt x="980" y="89"/>
                  </a:moveTo>
                  <a:cubicBezTo>
                    <a:pt x="980" y="89"/>
                    <a:pt x="980" y="89"/>
                    <a:pt x="981" y="89"/>
                  </a:cubicBezTo>
                  <a:cubicBezTo>
                    <a:pt x="980" y="89"/>
                    <a:pt x="980" y="89"/>
                    <a:pt x="980" y="89"/>
                  </a:cubicBezTo>
                  <a:close/>
                  <a:moveTo>
                    <a:pt x="1016" y="89"/>
                  </a:moveTo>
                  <a:cubicBezTo>
                    <a:pt x="1016" y="89"/>
                    <a:pt x="1016" y="89"/>
                    <a:pt x="1016" y="89"/>
                  </a:cubicBezTo>
                  <a:cubicBezTo>
                    <a:pt x="1016" y="89"/>
                    <a:pt x="1016" y="89"/>
                    <a:pt x="1016" y="89"/>
                  </a:cubicBezTo>
                  <a:close/>
                  <a:moveTo>
                    <a:pt x="1034" y="90"/>
                  </a:moveTo>
                  <a:cubicBezTo>
                    <a:pt x="1034" y="89"/>
                    <a:pt x="1034" y="89"/>
                    <a:pt x="1034" y="89"/>
                  </a:cubicBezTo>
                  <a:cubicBezTo>
                    <a:pt x="1034" y="89"/>
                    <a:pt x="1034" y="90"/>
                    <a:pt x="1034" y="90"/>
                  </a:cubicBezTo>
                  <a:close/>
                  <a:moveTo>
                    <a:pt x="1079" y="89"/>
                  </a:moveTo>
                  <a:cubicBezTo>
                    <a:pt x="1079" y="89"/>
                    <a:pt x="1079" y="89"/>
                    <a:pt x="1079" y="89"/>
                  </a:cubicBezTo>
                  <a:cubicBezTo>
                    <a:pt x="1079" y="89"/>
                    <a:pt x="1079" y="89"/>
                    <a:pt x="1079" y="89"/>
                  </a:cubicBezTo>
                  <a:close/>
                  <a:moveTo>
                    <a:pt x="1187" y="89"/>
                  </a:moveTo>
                  <a:cubicBezTo>
                    <a:pt x="1187" y="89"/>
                    <a:pt x="1187" y="90"/>
                    <a:pt x="1187" y="90"/>
                  </a:cubicBezTo>
                  <a:cubicBezTo>
                    <a:pt x="1187" y="89"/>
                    <a:pt x="1187" y="89"/>
                    <a:pt x="1187" y="89"/>
                  </a:cubicBezTo>
                  <a:close/>
                  <a:moveTo>
                    <a:pt x="1257" y="89"/>
                  </a:moveTo>
                  <a:cubicBezTo>
                    <a:pt x="1257" y="89"/>
                    <a:pt x="1257" y="89"/>
                    <a:pt x="1257" y="89"/>
                  </a:cubicBezTo>
                  <a:cubicBezTo>
                    <a:pt x="1257" y="89"/>
                    <a:pt x="1257" y="89"/>
                    <a:pt x="1257" y="89"/>
                  </a:cubicBezTo>
                  <a:close/>
                  <a:moveTo>
                    <a:pt x="1669" y="90"/>
                  </a:moveTo>
                  <a:cubicBezTo>
                    <a:pt x="1669" y="89"/>
                    <a:pt x="1669" y="89"/>
                    <a:pt x="1669" y="89"/>
                  </a:cubicBezTo>
                  <a:cubicBezTo>
                    <a:pt x="1669" y="89"/>
                    <a:pt x="1669" y="89"/>
                    <a:pt x="1669" y="90"/>
                  </a:cubicBezTo>
                  <a:close/>
                  <a:moveTo>
                    <a:pt x="587" y="89"/>
                  </a:moveTo>
                  <a:cubicBezTo>
                    <a:pt x="587" y="89"/>
                    <a:pt x="586" y="90"/>
                    <a:pt x="586" y="90"/>
                  </a:cubicBezTo>
                  <a:cubicBezTo>
                    <a:pt x="587" y="90"/>
                    <a:pt x="587" y="90"/>
                    <a:pt x="587" y="89"/>
                  </a:cubicBezTo>
                  <a:close/>
                  <a:moveTo>
                    <a:pt x="1738" y="10"/>
                  </a:moveTo>
                  <a:cubicBezTo>
                    <a:pt x="1738" y="10"/>
                    <a:pt x="1739" y="10"/>
                    <a:pt x="1739" y="10"/>
                  </a:cubicBezTo>
                  <a:cubicBezTo>
                    <a:pt x="1739" y="10"/>
                    <a:pt x="1739" y="10"/>
                    <a:pt x="1738" y="10"/>
                  </a:cubicBezTo>
                  <a:close/>
                  <a:moveTo>
                    <a:pt x="661" y="89"/>
                  </a:moveTo>
                  <a:cubicBezTo>
                    <a:pt x="661" y="90"/>
                    <a:pt x="661" y="90"/>
                    <a:pt x="662" y="90"/>
                  </a:cubicBezTo>
                  <a:cubicBezTo>
                    <a:pt x="662" y="89"/>
                    <a:pt x="661" y="89"/>
                    <a:pt x="661" y="89"/>
                  </a:cubicBezTo>
                  <a:close/>
                  <a:moveTo>
                    <a:pt x="687" y="90"/>
                  </a:moveTo>
                  <a:cubicBezTo>
                    <a:pt x="687" y="90"/>
                    <a:pt x="687" y="90"/>
                    <a:pt x="687" y="89"/>
                  </a:cubicBezTo>
                  <a:cubicBezTo>
                    <a:pt x="687" y="89"/>
                    <a:pt x="687" y="90"/>
                    <a:pt x="687" y="90"/>
                  </a:cubicBezTo>
                  <a:close/>
                  <a:moveTo>
                    <a:pt x="699" y="89"/>
                  </a:moveTo>
                  <a:cubicBezTo>
                    <a:pt x="699" y="89"/>
                    <a:pt x="699" y="90"/>
                    <a:pt x="699" y="90"/>
                  </a:cubicBezTo>
                  <a:cubicBezTo>
                    <a:pt x="699" y="90"/>
                    <a:pt x="699" y="90"/>
                    <a:pt x="699" y="89"/>
                  </a:cubicBezTo>
                  <a:close/>
                  <a:moveTo>
                    <a:pt x="727" y="89"/>
                  </a:moveTo>
                  <a:cubicBezTo>
                    <a:pt x="727" y="90"/>
                    <a:pt x="727" y="90"/>
                    <a:pt x="727" y="90"/>
                  </a:cubicBezTo>
                  <a:cubicBezTo>
                    <a:pt x="727" y="90"/>
                    <a:pt x="727" y="89"/>
                    <a:pt x="727" y="89"/>
                  </a:cubicBezTo>
                  <a:close/>
                  <a:moveTo>
                    <a:pt x="752" y="90"/>
                  </a:moveTo>
                  <a:cubicBezTo>
                    <a:pt x="752" y="90"/>
                    <a:pt x="752" y="89"/>
                    <a:pt x="752" y="89"/>
                  </a:cubicBezTo>
                  <a:cubicBezTo>
                    <a:pt x="752" y="90"/>
                    <a:pt x="752" y="90"/>
                    <a:pt x="752" y="90"/>
                  </a:cubicBezTo>
                  <a:close/>
                  <a:moveTo>
                    <a:pt x="796" y="90"/>
                  </a:moveTo>
                  <a:cubicBezTo>
                    <a:pt x="796" y="90"/>
                    <a:pt x="797" y="90"/>
                    <a:pt x="797" y="89"/>
                  </a:cubicBezTo>
                  <a:cubicBezTo>
                    <a:pt x="796" y="89"/>
                    <a:pt x="796" y="89"/>
                    <a:pt x="796" y="90"/>
                  </a:cubicBezTo>
                  <a:close/>
                  <a:moveTo>
                    <a:pt x="981" y="89"/>
                  </a:moveTo>
                  <a:cubicBezTo>
                    <a:pt x="981" y="90"/>
                    <a:pt x="981" y="90"/>
                    <a:pt x="981" y="90"/>
                  </a:cubicBezTo>
                  <a:cubicBezTo>
                    <a:pt x="981" y="89"/>
                    <a:pt x="981" y="89"/>
                    <a:pt x="981" y="89"/>
                  </a:cubicBezTo>
                  <a:close/>
                  <a:moveTo>
                    <a:pt x="1015" y="90"/>
                  </a:moveTo>
                  <a:cubicBezTo>
                    <a:pt x="1015" y="90"/>
                    <a:pt x="1016" y="90"/>
                    <a:pt x="1016" y="89"/>
                  </a:cubicBezTo>
                  <a:cubicBezTo>
                    <a:pt x="1015" y="89"/>
                    <a:pt x="1015" y="89"/>
                    <a:pt x="1015" y="90"/>
                  </a:cubicBezTo>
                  <a:close/>
                  <a:moveTo>
                    <a:pt x="1048" y="89"/>
                  </a:moveTo>
                  <a:cubicBezTo>
                    <a:pt x="1048" y="90"/>
                    <a:pt x="1048" y="90"/>
                    <a:pt x="1049" y="90"/>
                  </a:cubicBezTo>
                  <a:cubicBezTo>
                    <a:pt x="1049" y="89"/>
                    <a:pt x="1048" y="89"/>
                    <a:pt x="1048" y="89"/>
                  </a:cubicBezTo>
                  <a:close/>
                  <a:moveTo>
                    <a:pt x="1078" y="90"/>
                  </a:moveTo>
                  <a:cubicBezTo>
                    <a:pt x="1078" y="90"/>
                    <a:pt x="1079" y="90"/>
                    <a:pt x="1079" y="89"/>
                  </a:cubicBezTo>
                  <a:cubicBezTo>
                    <a:pt x="1078" y="89"/>
                    <a:pt x="1078" y="89"/>
                    <a:pt x="1078" y="90"/>
                  </a:cubicBezTo>
                  <a:close/>
                  <a:moveTo>
                    <a:pt x="1291" y="42"/>
                  </a:moveTo>
                  <a:cubicBezTo>
                    <a:pt x="1291" y="41"/>
                    <a:pt x="1291" y="41"/>
                    <a:pt x="1291" y="41"/>
                  </a:cubicBezTo>
                  <a:cubicBezTo>
                    <a:pt x="1291" y="41"/>
                    <a:pt x="1291" y="41"/>
                    <a:pt x="1291" y="42"/>
                  </a:cubicBezTo>
                  <a:close/>
                  <a:moveTo>
                    <a:pt x="977" y="10"/>
                  </a:moveTo>
                  <a:cubicBezTo>
                    <a:pt x="978" y="10"/>
                    <a:pt x="978" y="10"/>
                    <a:pt x="978" y="10"/>
                  </a:cubicBezTo>
                  <a:cubicBezTo>
                    <a:pt x="978" y="10"/>
                    <a:pt x="978" y="10"/>
                    <a:pt x="977" y="10"/>
                  </a:cubicBezTo>
                  <a:close/>
                  <a:moveTo>
                    <a:pt x="1256" y="90"/>
                  </a:moveTo>
                  <a:cubicBezTo>
                    <a:pt x="1256" y="90"/>
                    <a:pt x="1256" y="90"/>
                    <a:pt x="1257" y="89"/>
                  </a:cubicBezTo>
                  <a:cubicBezTo>
                    <a:pt x="1256" y="89"/>
                    <a:pt x="1256" y="89"/>
                    <a:pt x="1256" y="90"/>
                  </a:cubicBezTo>
                  <a:close/>
                  <a:moveTo>
                    <a:pt x="1682" y="89"/>
                  </a:moveTo>
                  <a:cubicBezTo>
                    <a:pt x="1682" y="90"/>
                    <a:pt x="1682" y="90"/>
                    <a:pt x="1683" y="90"/>
                  </a:cubicBezTo>
                  <a:cubicBezTo>
                    <a:pt x="1683" y="90"/>
                    <a:pt x="1683" y="89"/>
                    <a:pt x="1682" y="89"/>
                  </a:cubicBezTo>
                  <a:close/>
                  <a:moveTo>
                    <a:pt x="662" y="90"/>
                  </a:moveTo>
                  <a:cubicBezTo>
                    <a:pt x="662" y="90"/>
                    <a:pt x="662" y="90"/>
                    <a:pt x="662" y="90"/>
                  </a:cubicBezTo>
                  <a:cubicBezTo>
                    <a:pt x="662" y="90"/>
                    <a:pt x="662" y="90"/>
                    <a:pt x="662" y="90"/>
                  </a:cubicBezTo>
                  <a:close/>
                  <a:moveTo>
                    <a:pt x="1553" y="60"/>
                  </a:moveTo>
                  <a:cubicBezTo>
                    <a:pt x="1553" y="60"/>
                    <a:pt x="1553" y="60"/>
                    <a:pt x="1553" y="59"/>
                  </a:cubicBezTo>
                  <a:cubicBezTo>
                    <a:pt x="1553" y="59"/>
                    <a:pt x="1553" y="59"/>
                    <a:pt x="1553" y="60"/>
                  </a:cubicBezTo>
                  <a:close/>
                  <a:moveTo>
                    <a:pt x="795" y="90"/>
                  </a:moveTo>
                  <a:cubicBezTo>
                    <a:pt x="796" y="90"/>
                    <a:pt x="796" y="90"/>
                    <a:pt x="796" y="90"/>
                  </a:cubicBezTo>
                  <a:cubicBezTo>
                    <a:pt x="796" y="90"/>
                    <a:pt x="796" y="90"/>
                    <a:pt x="795" y="90"/>
                  </a:cubicBezTo>
                  <a:close/>
                  <a:moveTo>
                    <a:pt x="981" y="90"/>
                  </a:moveTo>
                  <a:cubicBezTo>
                    <a:pt x="981" y="90"/>
                    <a:pt x="982" y="90"/>
                    <a:pt x="982" y="90"/>
                  </a:cubicBezTo>
                  <a:cubicBezTo>
                    <a:pt x="982" y="90"/>
                    <a:pt x="982" y="90"/>
                    <a:pt x="981" y="90"/>
                  </a:cubicBezTo>
                  <a:close/>
                  <a:moveTo>
                    <a:pt x="1291" y="52"/>
                  </a:moveTo>
                  <a:cubicBezTo>
                    <a:pt x="1291" y="53"/>
                    <a:pt x="1291" y="53"/>
                    <a:pt x="1291" y="53"/>
                  </a:cubicBezTo>
                  <a:cubicBezTo>
                    <a:pt x="1291" y="53"/>
                    <a:pt x="1291" y="53"/>
                    <a:pt x="1291" y="52"/>
                  </a:cubicBezTo>
                  <a:close/>
                  <a:moveTo>
                    <a:pt x="1035" y="90"/>
                  </a:moveTo>
                  <a:cubicBezTo>
                    <a:pt x="1035" y="90"/>
                    <a:pt x="1034" y="90"/>
                    <a:pt x="1034" y="90"/>
                  </a:cubicBezTo>
                  <a:cubicBezTo>
                    <a:pt x="1034" y="90"/>
                    <a:pt x="1034" y="90"/>
                    <a:pt x="1035" y="90"/>
                  </a:cubicBezTo>
                  <a:close/>
                  <a:moveTo>
                    <a:pt x="1187" y="90"/>
                  </a:moveTo>
                  <a:cubicBezTo>
                    <a:pt x="1187" y="90"/>
                    <a:pt x="1187" y="90"/>
                    <a:pt x="1187" y="90"/>
                  </a:cubicBezTo>
                  <a:cubicBezTo>
                    <a:pt x="1187" y="90"/>
                    <a:pt x="1187" y="90"/>
                    <a:pt x="1187" y="90"/>
                  </a:cubicBezTo>
                  <a:close/>
                  <a:moveTo>
                    <a:pt x="1212" y="90"/>
                  </a:moveTo>
                  <a:cubicBezTo>
                    <a:pt x="1212" y="90"/>
                    <a:pt x="1212" y="90"/>
                    <a:pt x="1212" y="90"/>
                  </a:cubicBezTo>
                  <a:cubicBezTo>
                    <a:pt x="1212" y="90"/>
                    <a:pt x="1212" y="90"/>
                    <a:pt x="1212" y="90"/>
                  </a:cubicBezTo>
                  <a:close/>
                  <a:moveTo>
                    <a:pt x="1255" y="90"/>
                  </a:moveTo>
                  <a:cubicBezTo>
                    <a:pt x="1256" y="90"/>
                    <a:pt x="1256" y="90"/>
                    <a:pt x="1256" y="90"/>
                  </a:cubicBezTo>
                  <a:cubicBezTo>
                    <a:pt x="1256" y="90"/>
                    <a:pt x="1255" y="90"/>
                    <a:pt x="1255" y="90"/>
                  </a:cubicBezTo>
                  <a:close/>
                  <a:moveTo>
                    <a:pt x="611" y="54"/>
                  </a:moveTo>
                  <a:cubicBezTo>
                    <a:pt x="611" y="54"/>
                    <a:pt x="611" y="54"/>
                    <a:pt x="612" y="55"/>
                  </a:cubicBezTo>
                  <a:cubicBezTo>
                    <a:pt x="612" y="54"/>
                    <a:pt x="612" y="54"/>
                    <a:pt x="611" y="54"/>
                  </a:cubicBezTo>
                  <a:close/>
                  <a:moveTo>
                    <a:pt x="1417" y="90"/>
                  </a:moveTo>
                  <a:cubicBezTo>
                    <a:pt x="1417" y="90"/>
                    <a:pt x="1417" y="90"/>
                    <a:pt x="1416" y="90"/>
                  </a:cubicBezTo>
                  <a:cubicBezTo>
                    <a:pt x="1416" y="90"/>
                    <a:pt x="1416" y="90"/>
                    <a:pt x="1417" y="90"/>
                  </a:cubicBezTo>
                  <a:close/>
                  <a:moveTo>
                    <a:pt x="1463" y="90"/>
                  </a:moveTo>
                  <a:cubicBezTo>
                    <a:pt x="1463" y="90"/>
                    <a:pt x="1463" y="90"/>
                    <a:pt x="1463" y="90"/>
                  </a:cubicBezTo>
                  <a:cubicBezTo>
                    <a:pt x="1463" y="90"/>
                    <a:pt x="1463" y="90"/>
                    <a:pt x="1463" y="90"/>
                  </a:cubicBezTo>
                  <a:close/>
                  <a:moveTo>
                    <a:pt x="1670" y="90"/>
                  </a:moveTo>
                  <a:cubicBezTo>
                    <a:pt x="1670" y="90"/>
                    <a:pt x="1670" y="90"/>
                    <a:pt x="1669" y="90"/>
                  </a:cubicBezTo>
                  <a:cubicBezTo>
                    <a:pt x="1669" y="90"/>
                    <a:pt x="1669" y="90"/>
                    <a:pt x="1670" y="90"/>
                  </a:cubicBezTo>
                  <a:close/>
                  <a:moveTo>
                    <a:pt x="634" y="90"/>
                  </a:moveTo>
                  <a:cubicBezTo>
                    <a:pt x="634" y="90"/>
                    <a:pt x="633" y="90"/>
                    <a:pt x="633" y="91"/>
                  </a:cubicBezTo>
                  <a:cubicBezTo>
                    <a:pt x="634" y="91"/>
                    <a:pt x="634" y="90"/>
                    <a:pt x="634" y="90"/>
                  </a:cubicBezTo>
                  <a:close/>
                  <a:moveTo>
                    <a:pt x="829" y="43"/>
                  </a:moveTo>
                  <a:cubicBezTo>
                    <a:pt x="830" y="43"/>
                    <a:pt x="830" y="42"/>
                    <a:pt x="830" y="42"/>
                  </a:cubicBezTo>
                  <a:cubicBezTo>
                    <a:pt x="830" y="42"/>
                    <a:pt x="829" y="42"/>
                    <a:pt x="829" y="43"/>
                  </a:cubicBezTo>
                  <a:close/>
                  <a:moveTo>
                    <a:pt x="1665" y="59"/>
                  </a:moveTo>
                  <a:cubicBezTo>
                    <a:pt x="1665" y="60"/>
                    <a:pt x="1665" y="60"/>
                    <a:pt x="1666" y="60"/>
                  </a:cubicBezTo>
                  <a:cubicBezTo>
                    <a:pt x="1665" y="59"/>
                    <a:pt x="1665" y="59"/>
                    <a:pt x="1665" y="59"/>
                  </a:cubicBezTo>
                  <a:close/>
                  <a:moveTo>
                    <a:pt x="1721" y="60"/>
                  </a:moveTo>
                  <a:cubicBezTo>
                    <a:pt x="1721" y="60"/>
                    <a:pt x="1721" y="60"/>
                    <a:pt x="1721" y="59"/>
                  </a:cubicBezTo>
                  <a:cubicBezTo>
                    <a:pt x="1721" y="59"/>
                    <a:pt x="1721" y="59"/>
                    <a:pt x="1721" y="60"/>
                  </a:cubicBezTo>
                  <a:close/>
                  <a:moveTo>
                    <a:pt x="795" y="90"/>
                  </a:moveTo>
                  <a:cubicBezTo>
                    <a:pt x="795" y="90"/>
                    <a:pt x="795" y="90"/>
                    <a:pt x="795" y="90"/>
                  </a:cubicBezTo>
                  <a:cubicBezTo>
                    <a:pt x="795" y="90"/>
                    <a:pt x="795" y="90"/>
                    <a:pt x="795" y="90"/>
                  </a:cubicBezTo>
                  <a:close/>
                  <a:moveTo>
                    <a:pt x="982" y="90"/>
                  </a:moveTo>
                  <a:cubicBezTo>
                    <a:pt x="982" y="90"/>
                    <a:pt x="982" y="90"/>
                    <a:pt x="983" y="90"/>
                  </a:cubicBezTo>
                  <a:cubicBezTo>
                    <a:pt x="982" y="90"/>
                    <a:pt x="982" y="90"/>
                    <a:pt x="982" y="90"/>
                  </a:cubicBezTo>
                  <a:close/>
                  <a:moveTo>
                    <a:pt x="1013" y="90"/>
                  </a:moveTo>
                  <a:cubicBezTo>
                    <a:pt x="1014" y="90"/>
                    <a:pt x="1014" y="90"/>
                    <a:pt x="1014" y="90"/>
                  </a:cubicBezTo>
                  <a:cubicBezTo>
                    <a:pt x="1014" y="90"/>
                    <a:pt x="1013" y="90"/>
                    <a:pt x="1013" y="90"/>
                  </a:cubicBezTo>
                  <a:close/>
                  <a:moveTo>
                    <a:pt x="639" y="49"/>
                  </a:moveTo>
                  <a:cubicBezTo>
                    <a:pt x="639" y="48"/>
                    <a:pt x="639" y="48"/>
                    <a:pt x="639" y="48"/>
                  </a:cubicBezTo>
                  <a:cubicBezTo>
                    <a:pt x="639" y="48"/>
                    <a:pt x="639" y="48"/>
                    <a:pt x="639" y="49"/>
                  </a:cubicBezTo>
                  <a:close/>
                  <a:moveTo>
                    <a:pt x="1683" y="90"/>
                  </a:moveTo>
                  <a:cubicBezTo>
                    <a:pt x="1683" y="90"/>
                    <a:pt x="1683" y="91"/>
                    <a:pt x="1683" y="91"/>
                  </a:cubicBezTo>
                  <a:cubicBezTo>
                    <a:pt x="1683" y="90"/>
                    <a:pt x="1683" y="90"/>
                    <a:pt x="1683" y="90"/>
                  </a:cubicBezTo>
                  <a:close/>
                  <a:moveTo>
                    <a:pt x="586" y="90"/>
                  </a:moveTo>
                  <a:cubicBezTo>
                    <a:pt x="586" y="91"/>
                    <a:pt x="586" y="91"/>
                    <a:pt x="586" y="91"/>
                  </a:cubicBezTo>
                  <a:cubicBezTo>
                    <a:pt x="586" y="91"/>
                    <a:pt x="586" y="91"/>
                    <a:pt x="586" y="90"/>
                  </a:cubicBezTo>
                  <a:close/>
                  <a:moveTo>
                    <a:pt x="614" y="91"/>
                  </a:moveTo>
                  <a:cubicBezTo>
                    <a:pt x="614" y="91"/>
                    <a:pt x="614" y="91"/>
                    <a:pt x="614" y="90"/>
                  </a:cubicBezTo>
                  <a:cubicBezTo>
                    <a:pt x="614" y="91"/>
                    <a:pt x="614" y="91"/>
                    <a:pt x="614" y="91"/>
                  </a:cubicBezTo>
                  <a:close/>
                  <a:moveTo>
                    <a:pt x="663" y="90"/>
                  </a:moveTo>
                  <a:cubicBezTo>
                    <a:pt x="663" y="91"/>
                    <a:pt x="663" y="91"/>
                    <a:pt x="663" y="91"/>
                  </a:cubicBezTo>
                  <a:cubicBezTo>
                    <a:pt x="663" y="90"/>
                    <a:pt x="663" y="90"/>
                    <a:pt x="663" y="90"/>
                  </a:cubicBezTo>
                  <a:close/>
                  <a:moveTo>
                    <a:pt x="699" y="90"/>
                  </a:moveTo>
                  <a:cubicBezTo>
                    <a:pt x="698" y="90"/>
                    <a:pt x="698" y="91"/>
                    <a:pt x="698" y="91"/>
                  </a:cubicBezTo>
                  <a:cubicBezTo>
                    <a:pt x="699" y="91"/>
                    <a:pt x="699" y="91"/>
                    <a:pt x="699" y="90"/>
                  </a:cubicBezTo>
                  <a:close/>
                  <a:moveTo>
                    <a:pt x="767" y="90"/>
                  </a:moveTo>
                  <a:cubicBezTo>
                    <a:pt x="768" y="91"/>
                    <a:pt x="768" y="91"/>
                    <a:pt x="768" y="91"/>
                  </a:cubicBezTo>
                  <a:cubicBezTo>
                    <a:pt x="768" y="90"/>
                    <a:pt x="768" y="90"/>
                    <a:pt x="767" y="90"/>
                  </a:cubicBezTo>
                  <a:close/>
                  <a:moveTo>
                    <a:pt x="794" y="91"/>
                  </a:moveTo>
                  <a:cubicBezTo>
                    <a:pt x="794" y="91"/>
                    <a:pt x="795" y="91"/>
                    <a:pt x="795" y="90"/>
                  </a:cubicBezTo>
                  <a:cubicBezTo>
                    <a:pt x="794" y="90"/>
                    <a:pt x="794" y="90"/>
                    <a:pt x="794" y="91"/>
                  </a:cubicBezTo>
                  <a:close/>
                  <a:moveTo>
                    <a:pt x="983" y="90"/>
                  </a:moveTo>
                  <a:cubicBezTo>
                    <a:pt x="983" y="91"/>
                    <a:pt x="983" y="91"/>
                    <a:pt x="984" y="91"/>
                  </a:cubicBezTo>
                  <a:cubicBezTo>
                    <a:pt x="983" y="90"/>
                    <a:pt x="983" y="90"/>
                    <a:pt x="983" y="90"/>
                  </a:cubicBezTo>
                  <a:close/>
                  <a:moveTo>
                    <a:pt x="1012" y="91"/>
                  </a:moveTo>
                  <a:cubicBezTo>
                    <a:pt x="1013" y="91"/>
                    <a:pt x="1013" y="91"/>
                    <a:pt x="1013" y="90"/>
                  </a:cubicBezTo>
                  <a:cubicBezTo>
                    <a:pt x="1013" y="90"/>
                    <a:pt x="1012" y="90"/>
                    <a:pt x="1012" y="91"/>
                  </a:cubicBezTo>
                  <a:close/>
                  <a:moveTo>
                    <a:pt x="1050" y="90"/>
                  </a:moveTo>
                  <a:cubicBezTo>
                    <a:pt x="1050" y="91"/>
                    <a:pt x="1050" y="91"/>
                    <a:pt x="1050" y="91"/>
                  </a:cubicBezTo>
                  <a:cubicBezTo>
                    <a:pt x="1050" y="90"/>
                    <a:pt x="1050" y="90"/>
                    <a:pt x="1050" y="90"/>
                  </a:cubicBezTo>
                  <a:close/>
                  <a:moveTo>
                    <a:pt x="1076" y="91"/>
                  </a:moveTo>
                  <a:cubicBezTo>
                    <a:pt x="1077" y="91"/>
                    <a:pt x="1077" y="91"/>
                    <a:pt x="1077" y="90"/>
                  </a:cubicBezTo>
                  <a:cubicBezTo>
                    <a:pt x="1077" y="90"/>
                    <a:pt x="1076" y="90"/>
                    <a:pt x="1076" y="91"/>
                  </a:cubicBezTo>
                  <a:close/>
                  <a:moveTo>
                    <a:pt x="1425" y="10"/>
                  </a:moveTo>
                  <a:cubicBezTo>
                    <a:pt x="1425" y="10"/>
                    <a:pt x="1426" y="10"/>
                    <a:pt x="1426" y="10"/>
                  </a:cubicBezTo>
                  <a:cubicBezTo>
                    <a:pt x="1425" y="10"/>
                    <a:pt x="1425" y="10"/>
                    <a:pt x="1425" y="10"/>
                  </a:cubicBezTo>
                  <a:close/>
                  <a:moveTo>
                    <a:pt x="1227" y="90"/>
                  </a:moveTo>
                  <a:cubicBezTo>
                    <a:pt x="1227" y="91"/>
                    <a:pt x="1228" y="91"/>
                    <a:pt x="1228" y="91"/>
                  </a:cubicBezTo>
                  <a:cubicBezTo>
                    <a:pt x="1228" y="90"/>
                    <a:pt x="1228" y="90"/>
                    <a:pt x="1227" y="90"/>
                  </a:cubicBezTo>
                  <a:close/>
                  <a:moveTo>
                    <a:pt x="1254" y="91"/>
                  </a:moveTo>
                  <a:cubicBezTo>
                    <a:pt x="1254" y="91"/>
                    <a:pt x="1254" y="91"/>
                    <a:pt x="1255" y="90"/>
                  </a:cubicBezTo>
                  <a:cubicBezTo>
                    <a:pt x="1254" y="90"/>
                    <a:pt x="1254" y="90"/>
                    <a:pt x="1254" y="91"/>
                  </a:cubicBezTo>
                  <a:close/>
                  <a:moveTo>
                    <a:pt x="1417" y="91"/>
                  </a:moveTo>
                  <a:cubicBezTo>
                    <a:pt x="1417" y="91"/>
                    <a:pt x="1417" y="90"/>
                    <a:pt x="1417" y="90"/>
                  </a:cubicBezTo>
                  <a:cubicBezTo>
                    <a:pt x="1417" y="91"/>
                    <a:pt x="1417" y="91"/>
                    <a:pt x="1417" y="91"/>
                  </a:cubicBezTo>
                  <a:close/>
                  <a:moveTo>
                    <a:pt x="660" y="60"/>
                  </a:moveTo>
                  <a:cubicBezTo>
                    <a:pt x="660" y="60"/>
                    <a:pt x="660" y="60"/>
                    <a:pt x="660" y="60"/>
                  </a:cubicBezTo>
                  <a:cubicBezTo>
                    <a:pt x="660" y="60"/>
                    <a:pt x="660" y="60"/>
                    <a:pt x="660" y="60"/>
                  </a:cubicBezTo>
                  <a:close/>
                  <a:moveTo>
                    <a:pt x="1670" y="91"/>
                  </a:moveTo>
                  <a:cubicBezTo>
                    <a:pt x="1670" y="91"/>
                    <a:pt x="1670" y="91"/>
                    <a:pt x="1670" y="90"/>
                  </a:cubicBezTo>
                  <a:cubicBezTo>
                    <a:pt x="1670" y="91"/>
                    <a:pt x="1670" y="91"/>
                    <a:pt x="1670" y="91"/>
                  </a:cubicBezTo>
                  <a:close/>
                  <a:moveTo>
                    <a:pt x="633" y="91"/>
                  </a:moveTo>
                  <a:cubicBezTo>
                    <a:pt x="633" y="91"/>
                    <a:pt x="633" y="91"/>
                    <a:pt x="633" y="91"/>
                  </a:cubicBezTo>
                  <a:cubicBezTo>
                    <a:pt x="633" y="91"/>
                    <a:pt x="633" y="91"/>
                    <a:pt x="633" y="91"/>
                  </a:cubicBezTo>
                  <a:close/>
                  <a:moveTo>
                    <a:pt x="663" y="91"/>
                  </a:moveTo>
                  <a:cubicBezTo>
                    <a:pt x="664" y="91"/>
                    <a:pt x="664" y="91"/>
                    <a:pt x="664" y="91"/>
                  </a:cubicBezTo>
                  <a:cubicBezTo>
                    <a:pt x="664" y="91"/>
                    <a:pt x="664" y="91"/>
                    <a:pt x="663" y="91"/>
                  </a:cubicBezTo>
                  <a:close/>
                  <a:moveTo>
                    <a:pt x="793" y="91"/>
                  </a:moveTo>
                  <a:cubicBezTo>
                    <a:pt x="794" y="91"/>
                    <a:pt x="794" y="91"/>
                    <a:pt x="794" y="91"/>
                  </a:cubicBezTo>
                  <a:cubicBezTo>
                    <a:pt x="794" y="91"/>
                    <a:pt x="793" y="91"/>
                    <a:pt x="793" y="91"/>
                  </a:cubicBezTo>
                  <a:close/>
                  <a:moveTo>
                    <a:pt x="984" y="91"/>
                  </a:moveTo>
                  <a:cubicBezTo>
                    <a:pt x="984" y="91"/>
                    <a:pt x="984" y="91"/>
                    <a:pt x="984" y="91"/>
                  </a:cubicBezTo>
                  <a:cubicBezTo>
                    <a:pt x="984" y="91"/>
                    <a:pt x="984" y="91"/>
                    <a:pt x="984" y="91"/>
                  </a:cubicBezTo>
                  <a:close/>
                  <a:moveTo>
                    <a:pt x="1499" y="10"/>
                  </a:moveTo>
                  <a:cubicBezTo>
                    <a:pt x="1499" y="10"/>
                    <a:pt x="1499" y="10"/>
                    <a:pt x="1500" y="10"/>
                  </a:cubicBezTo>
                  <a:cubicBezTo>
                    <a:pt x="1499" y="10"/>
                    <a:pt x="1499" y="10"/>
                    <a:pt x="1499" y="10"/>
                  </a:cubicBezTo>
                  <a:close/>
                  <a:moveTo>
                    <a:pt x="1035" y="91"/>
                  </a:moveTo>
                  <a:cubicBezTo>
                    <a:pt x="1035" y="91"/>
                    <a:pt x="1035" y="91"/>
                    <a:pt x="1035" y="91"/>
                  </a:cubicBezTo>
                  <a:cubicBezTo>
                    <a:pt x="1035" y="91"/>
                    <a:pt x="1035" y="91"/>
                    <a:pt x="1035" y="91"/>
                  </a:cubicBezTo>
                  <a:close/>
                  <a:moveTo>
                    <a:pt x="1050" y="91"/>
                  </a:moveTo>
                  <a:cubicBezTo>
                    <a:pt x="1050" y="91"/>
                    <a:pt x="1051" y="91"/>
                    <a:pt x="1051" y="91"/>
                  </a:cubicBezTo>
                  <a:cubicBezTo>
                    <a:pt x="1051" y="91"/>
                    <a:pt x="1050" y="91"/>
                    <a:pt x="1050" y="91"/>
                  </a:cubicBezTo>
                  <a:close/>
                  <a:moveTo>
                    <a:pt x="1075" y="91"/>
                  </a:moveTo>
                  <a:cubicBezTo>
                    <a:pt x="1076" y="91"/>
                    <a:pt x="1076" y="91"/>
                    <a:pt x="1076" y="91"/>
                  </a:cubicBezTo>
                  <a:cubicBezTo>
                    <a:pt x="1076" y="91"/>
                    <a:pt x="1075" y="91"/>
                    <a:pt x="1075" y="91"/>
                  </a:cubicBezTo>
                  <a:close/>
                  <a:moveTo>
                    <a:pt x="654" y="40"/>
                  </a:moveTo>
                  <a:cubicBezTo>
                    <a:pt x="653" y="40"/>
                    <a:pt x="653" y="40"/>
                    <a:pt x="653" y="41"/>
                  </a:cubicBezTo>
                  <a:cubicBezTo>
                    <a:pt x="654" y="40"/>
                    <a:pt x="654" y="40"/>
                    <a:pt x="654" y="40"/>
                  </a:cubicBezTo>
                  <a:close/>
                  <a:moveTo>
                    <a:pt x="1228" y="91"/>
                  </a:moveTo>
                  <a:cubicBezTo>
                    <a:pt x="1228" y="91"/>
                    <a:pt x="1228" y="91"/>
                    <a:pt x="1229" y="91"/>
                  </a:cubicBezTo>
                  <a:cubicBezTo>
                    <a:pt x="1229" y="91"/>
                    <a:pt x="1228" y="91"/>
                    <a:pt x="1228" y="91"/>
                  </a:cubicBezTo>
                  <a:close/>
                  <a:moveTo>
                    <a:pt x="1253" y="91"/>
                  </a:moveTo>
                  <a:cubicBezTo>
                    <a:pt x="1253" y="91"/>
                    <a:pt x="1254" y="91"/>
                    <a:pt x="1254" y="91"/>
                  </a:cubicBezTo>
                  <a:cubicBezTo>
                    <a:pt x="1254" y="91"/>
                    <a:pt x="1253" y="91"/>
                    <a:pt x="1253" y="91"/>
                  </a:cubicBezTo>
                  <a:close/>
                  <a:moveTo>
                    <a:pt x="1683" y="91"/>
                  </a:moveTo>
                  <a:cubicBezTo>
                    <a:pt x="1683" y="91"/>
                    <a:pt x="1683" y="91"/>
                    <a:pt x="1683" y="91"/>
                  </a:cubicBezTo>
                  <a:cubicBezTo>
                    <a:pt x="1683" y="91"/>
                    <a:pt x="1683" y="91"/>
                    <a:pt x="1683" y="91"/>
                  </a:cubicBezTo>
                  <a:close/>
                  <a:moveTo>
                    <a:pt x="606" y="40"/>
                  </a:moveTo>
                  <a:cubicBezTo>
                    <a:pt x="606" y="40"/>
                    <a:pt x="606" y="41"/>
                    <a:pt x="607" y="41"/>
                  </a:cubicBezTo>
                  <a:cubicBezTo>
                    <a:pt x="607" y="40"/>
                    <a:pt x="607" y="40"/>
                    <a:pt x="606" y="40"/>
                  </a:cubicBezTo>
                  <a:close/>
                  <a:moveTo>
                    <a:pt x="586" y="91"/>
                  </a:moveTo>
                  <a:cubicBezTo>
                    <a:pt x="586" y="91"/>
                    <a:pt x="585" y="91"/>
                    <a:pt x="585" y="92"/>
                  </a:cubicBezTo>
                  <a:cubicBezTo>
                    <a:pt x="586" y="92"/>
                    <a:pt x="586" y="91"/>
                    <a:pt x="586" y="91"/>
                  </a:cubicBezTo>
                  <a:close/>
                  <a:moveTo>
                    <a:pt x="664" y="91"/>
                  </a:moveTo>
                  <a:cubicBezTo>
                    <a:pt x="664" y="91"/>
                    <a:pt x="665" y="91"/>
                    <a:pt x="665" y="91"/>
                  </a:cubicBezTo>
                  <a:cubicBezTo>
                    <a:pt x="665" y="91"/>
                    <a:pt x="664" y="91"/>
                    <a:pt x="664" y="91"/>
                  </a:cubicBezTo>
                  <a:close/>
                  <a:moveTo>
                    <a:pt x="698" y="91"/>
                  </a:moveTo>
                  <a:cubicBezTo>
                    <a:pt x="698" y="91"/>
                    <a:pt x="698" y="91"/>
                    <a:pt x="698" y="92"/>
                  </a:cubicBezTo>
                  <a:cubicBezTo>
                    <a:pt x="698" y="92"/>
                    <a:pt x="698" y="91"/>
                    <a:pt x="698" y="91"/>
                  </a:cubicBezTo>
                  <a:close/>
                  <a:moveTo>
                    <a:pt x="602" y="61"/>
                  </a:moveTo>
                  <a:cubicBezTo>
                    <a:pt x="603" y="60"/>
                    <a:pt x="602" y="60"/>
                    <a:pt x="602" y="60"/>
                  </a:cubicBezTo>
                  <a:cubicBezTo>
                    <a:pt x="602" y="60"/>
                    <a:pt x="602" y="61"/>
                    <a:pt x="602" y="61"/>
                  </a:cubicBezTo>
                  <a:close/>
                  <a:moveTo>
                    <a:pt x="769" y="91"/>
                  </a:moveTo>
                  <a:cubicBezTo>
                    <a:pt x="769" y="91"/>
                    <a:pt x="769" y="91"/>
                    <a:pt x="769" y="91"/>
                  </a:cubicBezTo>
                  <a:cubicBezTo>
                    <a:pt x="769" y="91"/>
                    <a:pt x="769" y="91"/>
                    <a:pt x="769" y="91"/>
                  </a:cubicBezTo>
                  <a:close/>
                  <a:moveTo>
                    <a:pt x="793" y="91"/>
                  </a:moveTo>
                  <a:cubicBezTo>
                    <a:pt x="793" y="91"/>
                    <a:pt x="793" y="91"/>
                    <a:pt x="793" y="91"/>
                  </a:cubicBezTo>
                  <a:cubicBezTo>
                    <a:pt x="793" y="91"/>
                    <a:pt x="793" y="91"/>
                    <a:pt x="793" y="91"/>
                  </a:cubicBezTo>
                  <a:close/>
                  <a:moveTo>
                    <a:pt x="985" y="91"/>
                  </a:moveTo>
                  <a:cubicBezTo>
                    <a:pt x="985" y="91"/>
                    <a:pt x="985" y="91"/>
                    <a:pt x="985" y="91"/>
                  </a:cubicBezTo>
                  <a:cubicBezTo>
                    <a:pt x="985" y="91"/>
                    <a:pt x="985" y="91"/>
                    <a:pt x="985" y="91"/>
                  </a:cubicBezTo>
                  <a:close/>
                  <a:moveTo>
                    <a:pt x="1536" y="10"/>
                  </a:moveTo>
                  <a:cubicBezTo>
                    <a:pt x="1537" y="10"/>
                    <a:pt x="1537" y="10"/>
                    <a:pt x="1537" y="10"/>
                  </a:cubicBezTo>
                  <a:cubicBezTo>
                    <a:pt x="1537" y="10"/>
                    <a:pt x="1537" y="10"/>
                    <a:pt x="1536" y="10"/>
                  </a:cubicBezTo>
                  <a:close/>
                  <a:moveTo>
                    <a:pt x="1075" y="91"/>
                  </a:moveTo>
                  <a:cubicBezTo>
                    <a:pt x="1075" y="91"/>
                    <a:pt x="1075" y="91"/>
                    <a:pt x="1075" y="91"/>
                  </a:cubicBezTo>
                  <a:cubicBezTo>
                    <a:pt x="1075" y="91"/>
                    <a:pt x="1075" y="91"/>
                    <a:pt x="1075" y="91"/>
                  </a:cubicBezTo>
                  <a:close/>
                  <a:moveTo>
                    <a:pt x="1670" y="10"/>
                  </a:moveTo>
                  <a:cubicBezTo>
                    <a:pt x="1671" y="10"/>
                    <a:pt x="1671" y="10"/>
                    <a:pt x="1671" y="10"/>
                  </a:cubicBezTo>
                  <a:cubicBezTo>
                    <a:pt x="1671" y="10"/>
                    <a:pt x="1671" y="10"/>
                    <a:pt x="1670" y="10"/>
                  </a:cubicBezTo>
                  <a:close/>
                  <a:moveTo>
                    <a:pt x="1252" y="91"/>
                  </a:moveTo>
                  <a:cubicBezTo>
                    <a:pt x="1253" y="91"/>
                    <a:pt x="1253" y="91"/>
                    <a:pt x="1253" y="91"/>
                  </a:cubicBezTo>
                  <a:cubicBezTo>
                    <a:pt x="1253" y="91"/>
                    <a:pt x="1253" y="91"/>
                    <a:pt x="1252" y="91"/>
                  </a:cubicBezTo>
                  <a:close/>
                  <a:moveTo>
                    <a:pt x="1705" y="10"/>
                  </a:moveTo>
                  <a:cubicBezTo>
                    <a:pt x="1705" y="10"/>
                    <a:pt x="1705" y="10"/>
                    <a:pt x="1705" y="10"/>
                  </a:cubicBezTo>
                  <a:cubicBezTo>
                    <a:pt x="1705" y="10"/>
                    <a:pt x="1705" y="10"/>
                    <a:pt x="1705" y="10"/>
                  </a:cubicBezTo>
                  <a:close/>
                  <a:moveTo>
                    <a:pt x="1670" y="92"/>
                  </a:moveTo>
                  <a:cubicBezTo>
                    <a:pt x="1670" y="91"/>
                    <a:pt x="1670" y="91"/>
                    <a:pt x="1670" y="91"/>
                  </a:cubicBezTo>
                  <a:cubicBezTo>
                    <a:pt x="1670" y="91"/>
                    <a:pt x="1670" y="92"/>
                    <a:pt x="1670" y="92"/>
                  </a:cubicBezTo>
                  <a:close/>
                  <a:moveTo>
                    <a:pt x="615" y="92"/>
                  </a:moveTo>
                  <a:cubicBezTo>
                    <a:pt x="615" y="92"/>
                    <a:pt x="615" y="91"/>
                    <a:pt x="614" y="91"/>
                  </a:cubicBezTo>
                  <a:cubicBezTo>
                    <a:pt x="614" y="92"/>
                    <a:pt x="614" y="92"/>
                    <a:pt x="615" y="92"/>
                  </a:cubicBezTo>
                  <a:close/>
                  <a:moveTo>
                    <a:pt x="665" y="91"/>
                  </a:moveTo>
                  <a:cubicBezTo>
                    <a:pt x="665" y="92"/>
                    <a:pt x="665" y="92"/>
                    <a:pt x="666" y="92"/>
                  </a:cubicBezTo>
                  <a:cubicBezTo>
                    <a:pt x="665" y="91"/>
                    <a:pt x="665" y="91"/>
                    <a:pt x="665" y="91"/>
                  </a:cubicBezTo>
                  <a:close/>
                  <a:moveTo>
                    <a:pt x="685" y="92"/>
                  </a:moveTo>
                  <a:cubicBezTo>
                    <a:pt x="685" y="92"/>
                    <a:pt x="685" y="92"/>
                    <a:pt x="685" y="91"/>
                  </a:cubicBezTo>
                  <a:cubicBezTo>
                    <a:pt x="685" y="91"/>
                    <a:pt x="685" y="92"/>
                    <a:pt x="685" y="92"/>
                  </a:cubicBezTo>
                  <a:close/>
                  <a:moveTo>
                    <a:pt x="548" y="11"/>
                  </a:moveTo>
                  <a:cubicBezTo>
                    <a:pt x="548" y="11"/>
                    <a:pt x="548" y="11"/>
                    <a:pt x="549" y="10"/>
                  </a:cubicBezTo>
                  <a:cubicBezTo>
                    <a:pt x="548" y="10"/>
                    <a:pt x="548" y="10"/>
                    <a:pt x="548" y="11"/>
                  </a:cubicBezTo>
                  <a:close/>
                  <a:moveTo>
                    <a:pt x="600" y="55"/>
                  </a:moveTo>
                  <a:cubicBezTo>
                    <a:pt x="600" y="54"/>
                    <a:pt x="600" y="54"/>
                    <a:pt x="600" y="54"/>
                  </a:cubicBezTo>
                  <a:cubicBezTo>
                    <a:pt x="600" y="54"/>
                    <a:pt x="600" y="54"/>
                    <a:pt x="600" y="55"/>
                  </a:cubicBezTo>
                  <a:close/>
                  <a:moveTo>
                    <a:pt x="769" y="91"/>
                  </a:moveTo>
                  <a:cubicBezTo>
                    <a:pt x="769" y="92"/>
                    <a:pt x="770" y="92"/>
                    <a:pt x="770" y="92"/>
                  </a:cubicBezTo>
                  <a:cubicBezTo>
                    <a:pt x="770" y="91"/>
                    <a:pt x="770" y="91"/>
                    <a:pt x="769" y="91"/>
                  </a:cubicBezTo>
                  <a:close/>
                  <a:moveTo>
                    <a:pt x="792" y="92"/>
                  </a:moveTo>
                  <a:cubicBezTo>
                    <a:pt x="792" y="92"/>
                    <a:pt x="792" y="92"/>
                    <a:pt x="792" y="91"/>
                  </a:cubicBezTo>
                  <a:cubicBezTo>
                    <a:pt x="792" y="91"/>
                    <a:pt x="792" y="91"/>
                    <a:pt x="792" y="92"/>
                  </a:cubicBezTo>
                  <a:close/>
                  <a:moveTo>
                    <a:pt x="977" y="11"/>
                  </a:moveTo>
                  <a:cubicBezTo>
                    <a:pt x="977" y="11"/>
                    <a:pt x="977" y="11"/>
                    <a:pt x="977" y="10"/>
                  </a:cubicBezTo>
                  <a:cubicBezTo>
                    <a:pt x="977" y="10"/>
                    <a:pt x="977" y="10"/>
                    <a:pt x="977" y="11"/>
                  </a:cubicBezTo>
                  <a:close/>
                  <a:moveTo>
                    <a:pt x="1352" y="11"/>
                  </a:moveTo>
                  <a:cubicBezTo>
                    <a:pt x="1352" y="11"/>
                    <a:pt x="1352" y="11"/>
                    <a:pt x="1352" y="10"/>
                  </a:cubicBezTo>
                  <a:cubicBezTo>
                    <a:pt x="1352" y="10"/>
                    <a:pt x="1352" y="10"/>
                    <a:pt x="1352" y="11"/>
                  </a:cubicBezTo>
                  <a:close/>
                  <a:moveTo>
                    <a:pt x="1051" y="91"/>
                  </a:moveTo>
                  <a:cubicBezTo>
                    <a:pt x="1052" y="92"/>
                    <a:pt x="1052" y="92"/>
                    <a:pt x="1052" y="92"/>
                  </a:cubicBezTo>
                  <a:cubicBezTo>
                    <a:pt x="1052" y="91"/>
                    <a:pt x="1052" y="91"/>
                    <a:pt x="1051" y="91"/>
                  </a:cubicBezTo>
                  <a:close/>
                  <a:moveTo>
                    <a:pt x="1074" y="92"/>
                  </a:moveTo>
                  <a:cubicBezTo>
                    <a:pt x="1074" y="92"/>
                    <a:pt x="1074" y="92"/>
                    <a:pt x="1075" y="91"/>
                  </a:cubicBezTo>
                  <a:cubicBezTo>
                    <a:pt x="1074" y="91"/>
                    <a:pt x="1074" y="91"/>
                    <a:pt x="1074" y="92"/>
                  </a:cubicBezTo>
                  <a:close/>
                  <a:moveTo>
                    <a:pt x="1202" y="92"/>
                  </a:moveTo>
                  <a:cubicBezTo>
                    <a:pt x="1202" y="92"/>
                    <a:pt x="1202" y="92"/>
                    <a:pt x="1202" y="92"/>
                  </a:cubicBezTo>
                  <a:cubicBezTo>
                    <a:pt x="1202" y="91"/>
                    <a:pt x="1202" y="91"/>
                    <a:pt x="1202" y="92"/>
                  </a:cubicBezTo>
                  <a:close/>
                  <a:moveTo>
                    <a:pt x="1229" y="91"/>
                  </a:moveTo>
                  <a:cubicBezTo>
                    <a:pt x="1229" y="92"/>
                    <a:pt x="1229" y="92"/>
                    <a:pt x="1230" y="92"/>
                  </a:cubicBezTo>
                  <a:cubicBezTo>
                    <a:pt x="1230" y="91"/>
                    <a:pt x="1229" y="91"/>
                    <a:pt x="1229" y="91"/>
                  </a:cubicBezTo>
                  <a:close/>
                  <a:moveTo>
                    <a:pt x="1387" y="10"/>
                  </a:moveTo>
                  <a:cubicBezTo>
                    <a:pt x="1387" y="11"/>
                    <a:pt x="1387" y="11"/>
                    <a:pt x="1388" y="11"/>
                  </a:cubicBezTo>
                  <a:cubicBezTo>
                    <a:pt x="1388" y="10"/>
                    <a:pt x="1387" y="10"/>
                    <a:pt x="1387" y="10"/>
                  </a:cubicBezTo>
                  <a:close/>
                  <a:moveTo>
                    <a:pt x="1418" y="92"/>
                  </a:moveTo>
                  <a:cubicBezTo>
                    <a:pt x="1418" y="92"/>
                    <a:pt x="1418" y="92"/>
                    <a:pt x="1417" y="91"/>
                  </a:cubicBezTo>
                  <a:cubicBezTo>
                    <a:pt x="1417" y="92"/>
                    <a:pt x="1417" y="92"/>
                    <a:pt x="1418" y="92"/>
                  </a:cubicBezTo>
                  <a:close/>
                  <a:moveTo>
                    <a:pt x="1683" y="91"/>
                  </a:moveTo>
                  <a:cubicBezTo>
                    <a:pt x="1683" y="92"/>
                    <a:pt x="1683" y="92"/>
                    <a:pt x="1684" y="92"/>
                  </a:cubicBezTo>
                  <a:cubicBezTo>
                    <a:pt x="1684" y="92"/>
                    <a:pt x="1684" y="92"/>
                    <a:pt x="1683" y="91"/>
                  </a:cubicBezTo>
                  <a:close/>
                  <a:moveTo>
                    <a:pt x="635" y="61"/>
                  </a:moveTo>
                  <a:cubicBezTo>
                    <a:pt x="635" y="61"/>
                    <a:pt x="635" y="60"/>
                    <a:pt x="635" y="60"/>
                  </a:cubicBezTo>
                  <a:cubicBezTo>
                    <a:pt x="635" y="60"/>
                    <a:pt x="635" y="61"/>
                    <a:pt x="635" y="61"/>
                  </a:cubicBezTo>
                  <a:close/>
                  <a:moveTo>
                    <a:pt x="633" y="92"/>
                  </a:moveTo>
                  <a:cubicBezTo>
                    <a:pt x="633" y="92"/>
                    <a:pt x="633" y="92"/>
                    <a:pt x="633" y="92"/>
                  </a:cubicBezTo>
                  <a:cubicBezTo>
                    <a:pt x="633" y="92"/>
                    <a:pt x="633" y="92"/>
                    <a:pt x="633" y="92"/>
                  </a:cubicBezTo>
                  <a:close/>
                  <a:moveTo>
                    <a:pt x="666" y="92"/>
                  </a:moveTo>
                  <a:cubicBezTo>
                    <a:pt x="666" y="92"/>
                    <a:pt x="666" y="92"/>
                    <a:pt x="667" y="92"/>
                  </a:cubicBezTo>
                  <a:cubicBezTo>
                    <a:pt x="666" y="92"/>
                    <a:pt x="666" y="92"/>
                    <a:pt x="666" y="92"/>
                  </a:cubicBezTo>
                  <a:close/>
                  <a:moveTo>
                    <a:pt x="698" y="92"/>
                  </a:moveTo>
                  <a:cubicBezTo>
                    <a:pt x="698" y="92"/>
                    <a:pt x="698" y="92"/>
                    <a:pt x="698" y="92"/>
                  </a:cubicBezTo>
                  <a:cubicBezTo>
                    <a:pt x="698" y="92"/>
                    <a:pt x="698" y="92"/>
                    <a:pt x="698" y="92"/>
                  </a:cubicBezTo>
                  <a:close/>
                  <a:moveTo>
                    <a:pt x="729" y="92"/>
                  </a:moveTo>
                  <a:cubicBezTo>
                    <a:pt x="729" y="92"/>
                    <a:pt x="729" y="92"/>
                    <a:pt x="729" y="92"/>
                  </a:cubicBezTo>
                  <a:cubicBezTo>
                    <a:pt x="729" y="92"/>
                    <a:pt x="729" y="92"/>
                    <a:pt x="729" y="92"/>
                  </a:cubicBezTo>
                  <a:close/>
                  <a:moveTo>
                    <a:pt x="741" y="92"/>
                  </a:moveTo>
                  <a:cubicBezTo>
                    <a:pt x="741" y="92"/>
                    <a:pt x="742" y="92"/>
                    <a:pt x="742" y="92"/>
                  </a:cubicBezTo>
                  <a:cubicBezTo>
                    <a:pt x="741" y="92"/>
                    <a:pt x="741" y="92"/>
                    <a:pt x="741" y="92"/>
                  </a:cubicBezTo>
                  <a:close/>
                  <a:moveTo>
                    <a:pt x="770" y="92"/>
                  </a:moveTo>
                  <a:cubicBezTo>
                    <a:pt x="770" y="92"/>
                    <a:pt x="770" y="92"/>
                    <a:pt x="771" y="92"/>
                  </a:cubicBezTo>
                  <a:cubicBezTo>
                    <a:pt x="770" y="92"/>
                    <a:pt x="770" y="92"/>
                    <a:pt x="770" y="92"/>
                  </a:cubicBezTo>
                  <a:close/>
                  <a:moveTo>
                    <a:pt x="1290" y="55"/>
                  </a:moveTo>
                  <a:cubicBezTo>
                    <a:pt x="1290" y="55"/>
                    <a:pt x="1290" y="55"/>
                    <a:pt x="1290" y="56"/>
                  </a:cubicBezTo>
                  <a:cubicBezTo>
                    <a:pt x="1290" y="55"/>
                    <a:pt x="1290" y="55"/>
                    <a:pt x="1290" y="55"/>
                  </a:cubicBezTo>
                  <a:close/>
                  <a:moveTo>
                    <a:pt x="646" y="60"/>
                  </a:moveTo>
                  <a:cubicBezTo>
                    <a:pt x="645" y="60"/>
                    <a:pt x="645" y="60"/>
                    <a:pt x="645" y="61"/>
                  </a:cubicBezTo>
                  <a:cubicBezTo>
                    <a:pt x="646" y="61"/>
                    <a:pt x="646" y="60"/>
                    <a:pt x="646" y="60"/>
                  </a:cubicBezTo>
                  <a:close/>
                  <a:moveTo>
                    <a:pt x="675" y="60"/>
                  </a:moveTo>
                  <a:cubicBezTo>
                    <a:pt x="675" y="60"/>
                    <a:pt x="675" y="60"/>
                    <a:pt x="676" y="60"/>
                  </a:cubicBezTo>
                  <a:cubicBezTo>
                    <a:pt x="675" y="60"/>
                    <a:pt x="675" y="60"/>
                    <a:pt x="675" y="60"/>
                  </a:cubicBezTo>
                  <a:close/>
                  <a:moveTo>
                    <a:pt x="1036" y="92"/>
                  </a:moveTo>
                  <a:cubicBezTo>
                    <a:pt x="1036" y="92"/>
                    <a:pt x="1036" y="92"/>
                    <a:pt x="1036" y="92"/>
                  </a:cubicBezTo>
                  <a:cubicBezTo>
                    <a:pt x="1036" y="92"/>
                    <a:pt x="1036" y="92"/>
                    <a:pt x="1036" y="92"/>
                  </a:cubicBezTo>
                  <a:close/>
                  <a:moveTo>
                    <a:pt x="1052" y="92"/>
                  </a:moveTo>
                  <a:cubicBezTo>
                    <a:pt x="1052" y="92"/>
                    <a:pt x="1053" y="92"/>
                    <a:pt x="1053" y="92"/>
                  </a:cubicBezTo>
                  <a:cubicBezTo>
                    <a:pt x="1053" y="92"/>
                    <a:pt x="1053" y="92"/>
                    <a:pt x="1052" y="92"/>
                  </a:cubicBezTo>
                  <a:close/>
                  <a:moveTo>
                    <a:pt x="1073" y="92"/>
                  </a:moveTo>
                  <a:cubicBezTo>
                    <a:pt x="1073" y="92"/>
                    <a:pt x="1073" y="92"/>
                    <a:pt x="1074" y="92"/>
                  </a:cubicBezTo>
                  <a:cubicBezTo>
                    <a:pt x="1073" y="92"/>
                    <a:pt x="1073" y="92"/>
                    <a:pt x="1073" y="92"/>
                  </a:cubicBezTo>
                  <a:close/>
                  <a:moveTo>
                    <a:pt x="803" y="49"/>
                  </a:moveTo>
                  <a:cubicBezTo>
                    <a:pt x="803" y="49"/>
                    <a:pt x="803" y="49"/>
                    <a:pt x="803" y="49"/>
                  </a:cubicBezTo>
                  <a:cubicBezTo>
                    <a:pt x="803" y="49"/>
                    <a:pt x="803" y="49"/>
                    <a:pt x="803" y="49"/>
                  </a:cubicBezTo>
                  <a:close/>
                  <a:moveTo>
                    <a:pt x="1214" y="92"/>
                  </a:moveTo>
                  <a:cubicBezTo>
                    <a:pt x="1214" y="92"/>
                    <a:pt x="1214" y="92"/>
                    <a:pt x="1213" y="92"/>
                  </a:cubicBezTo>
                  <a:cubicBezTo>
                    <a:pt x="1213" y="92"/>
                    <a:pt x="1214" y="92"/>
                    <a:pt x="1214" y="92"/>
                  </a:cubicBezTo>
                  <a:close/>
                  <a:moveTo>
                    <a:pt x="1230" y="92"/>
                  </a:moveTo>
                  <a:cubicBezTo>
                    <a:pt x="1230" y="92"/>
                    <a:pt x="1230" y="92"/>
                    <a:pt x="1231" y="92"/>
                  </a:cubicBezTo>
                  <a:cubicBezTo>
                    <a:pt x="1231" y="92"/>
                    <a:pt x="1230" y="92"/>
                    <a:pt x="1230" y="92"/>
                  </a:cubicBezTo>
                  <a:close/>
                  <a:moveTo>
                    <a:pt x="1251" y="92"/>
                  </a:moveTo>
                  <a:cubicBezTo>
                    <a:pt x="1251" y="92"/>
                    <a:pt x="1251" y="92"/>
                    <a:pt x="1251" y="92"/>
                  </a:cubicBezTo>
                  <a:cubicBezTo>
                    <a:pt x="1251" y="92"/>
                    <a:pt x="1251" y="92"/>
                    <a:pt x="1251" y="92"/>
                  </a:cubicBezTo>
                  <a:close/>
                  <a:moveTo>
                    <a:pt x="1462" y="92"/>
                  </a:moveTo>
                  <a:cubicBezTo>
                    <a:pt x="1461" y="92"/>
                    <a:pt x="1461" y="92"/>
                    <a:pt x="1461" y="92"/>
                  </a:cubicBezTo>
                  <a:cubicBezTo>
                    <a:pt x="1462" y="92"/>
                    <a:pt x="1462" y="92"/>
                    <a:pt x="1462" y="92"/>
                  </a:cubicBezTo>
                  <a:close/>
                  <a:moveTo>
                    <a:pt x="637" y="54"/>
                  </a:moveTo>
                  <a:cubicBezTo>
                    <a:pt x="637" y="54"/>
                    <a:pt x="637" y="54"/>
                    <a:pt x="637" y="53"/>
                  </a:cubicBezTo>
                  <a:cubicBezTo>
                    <a:pt x="637" y="54"/>
                    <a:pt x="637" y="54"/>
                    <a:pt x="637" y="54"/>
                  </a:cubicBezTo>
                  <a:close/>
                  <a:moveTo>
                    <a:pt x="572" y="53"/>
                  </a:moveTo>
                  <a:cubicBezTo>
                    <a:pt x="572" y="54"/>
                    <a:pt x="573" y="54"/>
                    <a:pt x="573" y="54"/>
                  </a:cubicBezTo>
                  <a:cubicBezTo>
                    <a:pt x="573" y="54"/>
                    <a:pt x="573" y="53"/>
                    <a:pt x="572" y="53"/>
                  </a:cubicBezTo>
                  <a:close/>
                  <a:moveTo>
                    <a:pt x="615" y="93"/>
                  </a:moveTo>
                  <a:cubicBezTo>
                    <a:pt x="615" y="93"/>
                    <a:pt x="615" y="92"/>
                    <a:pt x="615" y="92"/>
                  </a:cubicBezTo>
                  <a:cubicBezTo>
                    <a:pt x="615" y="92"/>
                    <a:pt x="615" y="93"/>
                    <a:pt x="615" y="93"/>
                  </a:cubicBezTo>
                  <a:close/>
                  <a:moveTo>
                    <a:pt x="1498" y="11"/>
                  </a:moveTo>
                  <a:cubicBezTo>
                    <a:pt x="1499" y="11"/>
                    <a:pt x="1499" y="11"/>
                    <a:pt x="1499" y="10"/>
                  </a:cubicBezTo>
                  <a:cubicBezTo>
                    <a:pt x="1499" y="10"/>
                    <a:pt x="1498" y="10"/>
                    <a:pt x="1498" y="11"/>
                  </a:cubicBezTo>
                  <a:close/>
                  <a:moveTo>
                    <a:pt x="684" y="92"/>
                  </a:moveTo>
                  <a:cubicBezTo>
                    <a:pt x="684" y="92"/>
                    <a:pt x="684" y="92"/>
                    <a:pt x="684" y="92"/>
                  </a:cubicBezTo>
                  <a:cubicBezTo>
                    <a:pt x="684" y="92"/>
                    <a:pt x="684" y="92"/>
                    <a:pt x="684" y="92"/>
                  </a:cubicBezTo>
                  <a:close/>
                  <a:moveTo>
                    <a:pt x="740" y="93"/>
                  </a:moveTo>
                  <a:cubicBezTo>
                    <a:pt x="741" y="93"/>
                    <a:pt x="741" y="92"/>
                    <a:pt x="741" y="92"/>
                  </a:cubicBezTo>
                  <a:cubicBezTo>
                    <a:pt x="741" y="92"/>
                    <a:pt x="741" y="92"/>
                    <a:pt x="740" y="93"/>
                  </a:cubicBezTo>
                  <a:close/>
                  <a:moveTo>
                    <a:pt x="771" y="92"/>
                  </a:moveTo>
                  <a:cubicBezTo>
                    <a:pt x="771" y="92"/>
                    <a:pt x="771" y="92"/>
                    <a:pt x="772" y="92"/>
                  </a:cubicBezTo>
                  <a:cubicBezTo>
                    <a:pt x="771" y="92"/>
                    <a:pt x="771" y="92"/>
                    <a:pt x="771" y="92"/>
                  </a:cubicBezTo>
                  <a:close/>
                  <a:moveTo>
                    <a:pt x="1536" y="11"/>
                  </a:moveTo>
                  <a:cubicBezTo>
                    <a:pt x="1536" y="11"/>
                    <a:pt x="1536" y="11"/>
                    <a:pt x="1536" y="10"/>
                  </a:cubicBezTo>
                  <a:cubicBezTo>
                    <a:pt x="1536" y="10"/>
                    <a:pt x="1536" y="10"/>
                    <a:pt x="1536" y="11"/>
                  </a:cubicBezTo>
                  <a:close/>
                  <a:moveTo>
                    <a:pt x="1367" y="61"/>
                  </a:moveTo>
                  <a:cubicBezTo>
                    <a:pt x="1368" y="60"/>
                    <a:pt x="1368" y="60"/>
                    <a:pt x="1368" y="60"/>
                  </a:cubicBezTo>
                  <a:cubicBezTo>
                    <a:pt x="1368" y="60"/>
                    <a:pt x="1367" y="60"/>
                    <a:pt x="1367" y="61"/>
                  </a:cubicBezTo>
                  <a:close/>
                  <a:moveTo>
                    <a:pt x="1671" y="10"/>
                  </a:moveTo>
                  <a:cubicBezTo>
                    <a:pt x="1671" y="11"/>
                    <a:pt x="1672" y="11"/>
                    <a:pt x="1672" y="11"/>
                  </a:cubicBezTo>
                  <a:cubicBezTo>
                    <a:pt x="1672" y="10"/>
                    <a:pt x="1671" y="10"/>
                    <a:pt x="1671" y="10"/>
                  </a:cubicBezTo>
                  <a:close/>
                  <a:moveTo>
                    <a:pt x="1053" y="92"/>
                  </a:moveTo>
                  <a:cubicBezTo>
                    <a:pt x="1053" y="92"/>
                    <a:pt x="1053" y="92"/>
                    <a:pt x="1054" y="92"/>
                  </a:cubicBezTo>
                  <a:cubicBezTo>
                    <a:pt x="1053" y="92"/>
                    <a:pt x="1053" y="92"/>
                    <a:pt x="1053" y="92"/>
                  </a:cubicBezTo>
                  <a:close/>
                  <a:moveTo>
                    <a:pt x="1072" y="92"/>
                  </a:moveTo>
                  <a:cubicBezTo>
                    <a:pt x="1072" y="92"/>
                    <a:pt x="1072" y="92"/>
                    <a:pt x="1073" y="92"/>
                  </a:cubicBezTo>
                  <a:cubicBezTo>
                    <a:pt x="1072" y="92"/>
                    <a:pt x="1072" y="92"/>
                    <a:pt x="1072" y="92"/>
                  </a:cubicBezTo>
                  <a:close/>
                  <a:moveTo>
                    <a:pt x="1704" y="11"/>
                  </a:moveTo>
                  <a:cubicBezTo>
                    <a:pt x="1704" y="11"/>
                    <a:pt x="1704" y="11"/>
                    <a:pt x="1705" y="10"/>
                  </a:cubicBezTo>
                  <a:cubicBezTo>
                    <a:pt x="1704" y="10"/>
                    <a:pt x="1704" y="10"/>
                    <a:pt x="1704" y="11"/>
                  </a:cubicBezTo>
                  <a:close/>
                  <a:moveTo>
                    <a:pt x="1189" y="92"/>
                  </a:moveTo>
                  <a:cubicBezTo>
                    <a:pt x="1189" y="92"/>
                    <a:pt x="1189" y="93"/>
                    <a:pt x="1190" y="93"/>
                  </a:cubicBezTo>
                  <a:cubicBezTo>
                    <a:pt x="1190" y="92"/>
                    <a:pt x="1189" y="92"/>
                    <a:pt x="1189" y="92"/>
                  </a:cubicBezTo>
                  <a:close/>
                  <a:moveTo>
                    <a:pt x="1201" y="92"/>
                  </a:moveTo>
                  <a:cubicBezTo>
                    <a:pt x="1201" y="92"/>
                    <a:pt x="1201" y="92"/>
                    <a:pt x="1201" y="92"/>
                  </a:cubicBezTo>
                  <a:cubicBezTo>
                    <a:pt x="1201" y="92"/>
                    <a:pt x="1201" y="92"/>
                    <a:pt x="1201" y="92"/>
                  </a:cubicBezTo>
                  <a:close/>
                  <a:moveTo>
                    <a:pt x="1231" y="92"/>
                  </a:moveTo>
                  <a:cubicBezTo>
                    <a:pt x="1231" y="92"/>
                    <a:pt x="1231" y="92"/>
                    <a:pt x="1232" y="92"/>
                  </a:cubicBezTo>
                  <a:cubicBezTo>
                    <a:pt x="1231" y="92"/>
                    <a:pt x="1231" y="92"/>
                    <a:pt x="1231" y="92"/>
                  </a:cubicBezTo>
                  <a:close/>
                  <a:moveTo>
                    <a:pt x="1250" y="92"/>
                  </a:moveTo>
                  <a:cubicBezTo>
                    <a:pt x="1250" y="92"/>
                    <a:pt x="1250" y="92"/>
                    <a:pt x="1250" y="92"/>
                  </a:cubicBezTo>
                  <a:cubicBezTo>
                    <a:pt x="1250" y="92"/>
                    <a:pt x="1250" y="92"/>
                    <a:pt x="1250" y="92"/>
                  </a:cubicBezTo>
                  <a:close/>
                  <a:moveTo>
                    <a:pt x="1671" y="93"/>
                  </a:moveTo>
                  <a:cubicBezTo>
                    <a:pt x="1671" y="92"/>
                    <a:pt x="1671" y="92"/>
                    <a:pt x="1671" y="92"/>
                  </a:cubicBezTo>
                  <a:cubicBezTo>
                    <a:pt x="1670" y="92"/>
                    <a:pt x="1671" y="93"/>
                    <a:pt x="1671" y="93"/>
                  </a:cubicBezTo>
                  <a:close/>
                  <a:moveTo>
                    <a:pt x="1684" y="92"/>
                  </a:moveTo>
                  <a:cubicBezTo>
                    <a:pt x="1684" y="92"/>
                    <a:pt x="1684" y="93"/>
                    <a:pt x="1684" y="93"/>
                  </a:cubicBezTo>
                  <a:cubicBezTo>
                    <a:pt x="1684" y="93"/>
                    <a:pt x="1684" y="92"/>
                    <a:pt x="1684" y="92"/>
                  </a:cubicBezTo>
                  <a:close/>
                  <a:moveTo>
                    <a:pt x="585" y="92"/>
                  </a:moveTo>
                  <a:cubicBezTo>
                    <a:pt x="584" y="93"/>
                    <a:pt x="584" y="93"/>
                    <a:pt x="584" y="93"/>
                  </a:cubicBezTo>
                  <a:cubicBezTo>
                    <a:pt x="585" y="93"/>
                    <a:pt x="585" y="93"/>
                    <a:pt x="585" y="92"/>
                  </a:cubicBezTo>
                  <a:close/>
                  <a:moveTo>
                    <a:pt x="633" y="92"/>
                  </a:moveTo>
                  <a:cubicBezTo>
                    <a:pt x="633" y="93"/>
                    <a:pt x="632" y="93"/>
                    <a:pt x="632" y="93"/>
                  </a:cubicBezTo>
                  <a:cubicBezTo>
                    <a:pt x="633" y="93"/>
                    <a:pt x="633" y="93"/>
                    <a:pt x="633" y="92"/>
                  </a:cubicBezTo>
                  <a:close/>
                  <a:moveTo>
                    <a:pt x="1739" y="10"/>
                  </a:moveTo>
                  <a:cubicBezTo>
                    <a:pt x="1740" y="11"/>
                    <a:pt x="1740" y="11"/>
                    <a:pt x="1740" y="11"/>
                  </a:cubicBezTo>
                  <a:cubicBezTo>
                    <a:pt x="1740" y="10"/>
                    <a:pt x="1740" y="10"/>
                    <a:pt x="1739" y="10"/>
                  </a:cubicBezTo>
                  <a:close/>
                  <a:moveTo>
                    <a:pt x="683" y="93"/>
                  </a:moveTo>
                  <a:cubicBezTo>
                    <a:pt x="683" y="93"/>
                    <a:pt x="683" y="93"/>
                    <a:pt x="683" y="93"/>
                  </a:cubicBezTo>
                  <a:cubicBezTo>
                    <a:pt x="683" y="92"/>
                    <a:pt x="683" y="92"/>
                    <a:pt x="683" y="93"/>
                  </a:cubicBezTo>
                  <a:close/>
                  <a:moveTo>
                    <a:pt x="698" y="92"/>
                  </a:moveTo>
                  <a:cubicBezTo>
                    <a:pt x="697" y="93"/>
                    <a:pt x="697" y="93"/>
                    <a:pt x="697" y="93"/>
                  </a:cubicBezTo>
                  <a:cubicBezTo>
                    <a:pt x="697" y="93"/>
                    <a:pt x="698" y="93"/>
                    <a:pt x="698" y="92"/>
                  </a:cubicBezTo>
                  <a:close/>
                  <a:moveTo>
                    <a:pt x="976" y="11"/>
                  </a:moveTo>
                  <a:cubicBezTo>
                    <a:pt x="976" y="11"/>
                    <a:pt x="977" y="11"/>
                    <a:pt x="977" y="11"/>
                  </a:cubicBezTo>
                  <a:cubicBezTo>
                    <a:pt x="976" y="11"/>
                    <a:pt x="976" y="11"/>
                    <a:pt x="976" y="11"/>
                  </a:cubicBezTo>
                  <a:close/>
                  <a:moveTo>
                    <a:pt x="730" y="92"/>
                  </a:moveTo>
                  <a:cubicBezTo>
                    <a:pt x="730" y="93"/>
                    <a:pt x="730" y="93"/>
                    <a:pt x="730" y="93"/>
                  </a:cubicBezTo>
                  <a:cubicBezTo>
                    <a:pt x="730" y="93"/>
                    <a:pt x="730" y="92"/>
                    <a:pt x="730" y="92"/>
                  </a:cubicBezTo>
                  <a:close/>
                  <a:moveTo>
                    <a:pt x="740" y="93"/>
                  </a:moveTo>
                  <a:cubicBezTo>
                    <a:pt x="740" y="93"/>
                    <a:pt x="740" y="93"/>
                    <a:pt x="740" y="93"/>
                  </a:cubicBezTo>
                  <a:cubicBezTo>
                    <a:pt x="740" y="92"/>
                    <a:pt x="740" y="93"/>
                    <a:pt x="740" y="93"/>
                  </a:cubicBezTo>
                  <a:close/>
                  <a:moveTo>
                    <a:pt x="1290" y="56"/>
                  </a:moveTo>
                  <a:cubicBezTo>
                    <a:pt x="1289" y="56"/>
                    <a:pt x="1289" y="56"/>
                    <a:pt x="1289" y="57"/>
                  </a:cubicBezTo>
                  <a:cubicBezTo>
                    <a:pt x="1290" y="56"/>
                    <a:pt x="1290" y="56"/>
                    <a:pt x="1290" y="56"/>
                  </a:cubicBezTo>
                  <a:close/>
                  <a:moveTo>
                    <a:pt x="909" y="42"/>
                  </a:moveTo>
                  <a:cubicBezTo>
                    <a:pt x="909" y="42"/>
                    <a:pt x="909" y="43"/>
                    <a:pt x="909" y="43"/>
                  </a:cubicBezTo>
                  <a:cubicBezTo>
                    <a:pt x="909" y="42"/>
                    <a:pt x="909" y="42"/>
                    <a:pt x="909" y="42"/>
                  </a:cubicBezTo>
                  <a:close/>
                  <a:moveTo>
                    <a:pt x="1081" y="42"/>
                  </a:moveTo>
                  <a:cubicBezTo>
                    <a:pt x="1081" y="42"/>
                    <a:pt x="1082" y="43"/>
                    <a:pt x="1082" y="43"/>
                  </a:cubicBezTo>
                  <a:cubicBezTo>
                    <a:pt x="1082" y="42"/>
                    <a:pt x="1082" y="42"/>
                    <a:pt x="1081" y="42"/>
                  </a:cubicBezTo>
                  <a:close/>
                  <a:moveTo>
                    <a:pt x="609" y="48"/>
                  </a:moveTo>
                  <a:cubicBezTo>
                    <a:pt x="609" y="48"/>
                    <a:pt x="609" y="49"/>
                    <a:pt x="609" y="49"/>
                  </a:cubicBezTo>
                  <a:cubicBezTo>
                    <a:pt x="609" y="48"/>
                    <a:pt x="609" y="48"/>
                    <a:pt x="609" y="48"/>
                  </a:cubicBezTo>
                  <a:close/>
                  <a:moveTo>
                    <a:pt x="600" y="56"/>
                  </a:moveTo>
                  <a:cubicBezTo>
                    <a:pt x="600" y="55"/>
                    <a:pt x="600" y="55"/>
                    <a:pt x="600" y="55"/>
                  </a:cubicBezTo>
                  <a:cubicBezTo>
                    <a:pt x="600" y="55"/>
                    <a:pt x="600" y="55"/>
                    <a:pt x="600" y="56"/>
                  </a:cubicBezTo>
                  <a:close/>
                  <a:moveTo>
                    <a:pt x="1054" y="93"/>
                  </a:moveTo>
                  <a:cubicBezTo>
                    <a:pt x="1054" y="93"/>
                    <a:pt x="1054" y="93"/>
                    <a:pt x="1055" y="93"/>
                  </a:cubicBezTo>
                  <a:cubicBezTo>
                    <a:pt x="1054" y="92"/>
                    <a:pt x="1054" y="92"/>
                    <a:pt x="1054" y="93"/>
                  </a:cubicBezTo>
                  <a:close/>
                  <a:moveTo>
                    <a:pt x="1672" y="11"/>
                  </a:moveTo>
                  <a:cubicBezTo>
                    <a:pt x="1672" y="11"/>
                    <a:pt x="1672" y="11"/>
                    <a:pt x="1673" y="11"/>
                  </a:cubicBezTo>
                  <a:cubicBezTo>
                    <a:pt x="1672" y="11"/>
                    <a:pt x="1672" y="11"/>
                    <a:pt x="1672" y="11"/>
                  </a:cubicBezTo>
                  <a:close/>
                  <a:moveTo>
                    <a:pt x="1190" y="93"/>
                  </a:moveTo>
                  <a:cubicBezTo>
                    <a:pt x="1190" y="93"/>
                    <a:pt x="1190" y="93"/>
                    <a:pt x="1190" y="93"/>
                  </a:cubicBezTo>
                  <a:cubicBezTo>
                    <a:pt x="1190" y="93"/>
                    <a:pt x="1190" y="92"/>
                    <a:pt x="1190" y="93"/>
                  </a:cubicBezTo>
                  <a:close/>
                  <a:moveTo>
                    <a:pt x="1200" y="93"/>
                  </a:moveTo>
                  <a:cubicBezTo>
                    <a:pt x="1200" y="93"/>
                    <a:pt x="1200" y="93"/>
                    <a:pt x="1201" y="92"/>
                  </a:cubicBezTo>
                  <a:cubicBezTo>
                    <a:pt x="1200" y="92"/>
                    <a:pt x="1200" y="93"/>
                    <a:pt x="1200" y="93"/>
                  </a:cubicBezTo>
                  <a:close/>
                  <a:moveTo>
                    <a:pt x="1232" y="93"/>
                  </a:moveTo>
                  <a:cubicBezTo>
                    <a:pt x="1232" y="93"/>
                    <a:pt x="1232" y="93"/>
                    <a:pt x="1233" y="93"/>
                  </a:cubicBezTo>
                  <a:cubicBezTo>
                    <a:pt x="1232" y="92"/>
                    <a:pt x="1232" y="92"/>
                    <a:pt x="1232" y="93"/>
                  </a:cubicBezTo>
                  <a:close/>
                  <a:moveTo>
                    <a:pt x="547" y="11"/>
                  </a:moveTo>
                  <a:cubicBezTo>
                    <a:pt x="547" y="11"/>
                    <a:pt x="547" y="11"/>
                    <a:pt x="548" y="11"/>
                  </a:cubicBezTo>
                  <a:cubicBezTo>
                    <a:pt x="547" y="11"/>
                    <a:pt x="547" y="11"/>
                    <a:pt x="547" y="11"/>
                  </a:cubicBezTo>
                  <a:close/>
                  <a:moveTo>
                    <a:pt x="1671" y="56"/>
                  </a:moveTo>
                  <a:cubicBezTo>
                    <a:pt x="1671" y="56"/>
                    <a:pt x="1670" y="56"/>
                    <a:pt x="1670" y="56"/>
                  </a:cubicBezTo>
                  <a:cubicBezTo>
                    <a:pt x="1670" y="56"/>
                    <a:pt x="1671" y="56"/>
                    <a:pt x="1671" y="56"/>
                  </a:cubicBezTo>
                  <a:close/>
                  <a:moveTo>
                    <a:pt x="975" y="11"/>
                  </a:moveTo>
                  <a:cubicBezTo>
                    <a:pt x="976" y="11"/>
                    <a:pt x="976" y="11"/>
                    <a:pt x="976" y="11"/>
                  </a:cubicBezTo>
                  <a:cubicBezTo>
                    <a:pt x="976" y="11"/>
                    <a:pt x="975" y="11"/>
                    <a:pt x="975" y="11"/>
                  </a:cubicBezTo>
                  <a:close/>
                  <a:moveTo>
                    <a:pt x="1497" y="11"/>
                  </a:moveTo>
                  <a:cubicBezTo>
                    <a:pt x="1497" y="11"/>
                    <a:pt x="1498" y="11"/>
                    <a:pt x="1498" y="11"/>
                  </a:cubicBezTo>
                  <a:cubicBezTo>
                    <a:pt x="1498" y="11"/>
                    <a:pt x="1497" y="11"/>
                    <a:pt x="1497" y="11"/>
                  </a:cubicBezTo>
                  <a:close/>
                  <a:moveTo>
                    <a:pt x="730" y="93"/>
                  </a:moveTo>
                  <a:cubicBezTo>
                    <a:pt x="731" y="93"/>
                    <a:pt x="731" y="93"/>
                    <a:pt x="731" y="93"/>
                  </a:cubicBezTo>
                  <a:cubicBezTo>
                    <a:pt x="731" y="93"/>
                    <a:pt x="731" y="93"/>
                    <a:pt x="730" y="93"/>
                  </a:cubicBezTo>
                  <a:close/>
                  <a:moveTo>
                    <a:pt x="739" y="93"/>
                  </a:moveTo>
                  <a:cubicBezTo>
                    <a:pt x="739" y="93"/>
                    <a:pt x="740" y="93"/>
                    <a:pt x="740" y="93"/>
                  </a:cubicBezTo>
                  <a:cubicBezTo>
                    <a:pt x="739" y="93"/>
                    <a:pt x="739" y="93"/>
                    <a:pt x="739" y="93"/>
                  </a:cubicBezTo>
                  <a:close/>
                  <a:moveTo>
                    <a:pt x="1535" y="11"/>
                  </a:moveTo>
                  <a:cubicBezTo>
                    <a:pt x="1535" y="11"/>
                    <a:pt x="1535" y="11"/>
                    <a:pt x="1535" y="11"/>
                  </a:cubicBezTo>
                  <a:cubicBezTo>
                    <a:pt x="1535" y="11"/>
                    <a:pt x="1535" y="11"/>
                    <a:pt x="1535" y="11"/>
                  </a:cubicBezTo>
                  <a:close/>
                  <a:moveTo>
                    <a:pt x="676" y="60"/>
                  </a:moveTo>
                  <a:cubicBezTo>
                    <a:pt x="676" y="61"/>
                    <a:pt x="676" y="61"/>
                    <a:pt x="676" y="61"/>
                  </a:cubicBezTo>
                  <a:cubicBezTo>
                    <a:pt x="676" y="61"/>
                    <a:pt x="676" y="60"/>
                    <a:pt x="676" y="60"/>
                  </a:cubicBezTo>
                  <a:close/>
                  <a:moveTo>
                    <a:pt x="650" y="49"/>
                  </a:moveTo>
                  <a:cubicBezTo>
                    <a:pt x="650" y="49"/>
                    <a:pt x="650" y="49"/>
                    <a:pt x="650" y="49"/>
                  </a:cubicBezTo>
                  <a:cubicBezTo>
                    <a:pt x="650" y="49"/>
                    <a:pt x="650" y="49"/>
                    <a:pt x="650" y="49"/>
                  </a:cubicBezTo>
                  <a:close/>
                  <a:moveTo>
                    <a:pt x="1746" y="48"/>
                  </a:moveTo>
                  <a:cubicBezTo>
                    <a:pt x="1746" y="48"/>
                    <a:pt x="1746" y="48"/>
                    <a:pt x="1746" y="48"/>
                  </a:cubicBezTo>
                  <a:cubicBezTo>
                    <a:pt x="1746" y="48"/>
                    <a:pt x="1746" y="48"/>
                    <a:pt x="1746" y="48"/>
                  </a:cubicBezTo>
                  <a:close/>
                  <a:moveTo>
                    <a:pt x="1572" y="11"/>
                  </a:moveTo>
                  <a:cubicBezTo>
                    <a:pt x="1572" y="11"/>
                    <a:pt x="1573" y="11"/>
                    <a:pt x="1573" y="11"/>
                  </a:cubicBezTo>
                  <a:cubicBezTo>
                    <a:pt x="1573" y="11"/>
                    <a:pt x="1573" y="11"/>
                    <a:pt x="1572" y="11"/>
                  </a:cubicBezTo>
                  <a:close/>
                  <a:moveTo>
                    <a:pt x="670" y="56"/>
                  </a:moveTo>
                  <a:cubicBezTo>
                    <a:pt x="670" y="56"/>
                    <a:pt x="670" y="56"/>
                    <a:pt x="671" y="56"/>
                  </a:cubicBezTo>
                  <a:cubicBezTo>
                    <a:pt x="671" y="56"/>
                    <a:pt x="671" y="56"/>
                    <a:pt x="670" y="56"/>
                  </a:cubicBezTo>
                  <a:close/>
                  <a:moveTo>
                    <a:pt x="1190" y="93"/>
                  </a:moveTo>
                  <a:cubicBezTo>
                    <a:pt x="1191" y="93"/>
                    <a:pt x="1191" y="93"/>
                    <a:pt x="1191" y="93"/>
                  </a:cubicBezTo>
                  <a:cubicBezTo>
                    <a:pt x="1191" y="93"/>
                    <a:pt x="1191" y="93"/>
                    <a:pt x="1190" y="93"/>
                  </a:cubicBezTo>
                  <a:close/>
                  <a:moveTo>
                    <a:pt x="1199" y="93"/>
                  </a:moveTo>
                  <a:cubicBezTo>
                    <a:pt x="1199" y="93"/>
                    <a:pt x="1199" y="93"/>
                    <a:pt x="1200" y="93"/>
                  </a:cubicBezTo>
                  <a:cubicBezTo>
                    <a:pt x="1199" y="93"/>
                    <a:pt x="1199" y="93"/>
                    <a:pt x="1199" y="93"/>
                  </a:cubicBezTo>
                  <a:close/>
                  <a:moveTo>
                    <a:pt x="1703" y="11"/>
                  </a:moveTo>
                  <a:cubicBezTo>
                    <a:pt x="1703" y="11"/>
                    <a:pt x="1703" y="11"/>
                    <a:pt x="1704" y="11"/>
                  </a:cubicBezTo>
                  <a:cubicBezTo>
                    <a:pt x="1703" y="11"/>
                    <a:pt x="1703" y="11"/>
                    <a:pt x="1703" y="11"/>
                  </a:cubicBezTo>
                  <a:close/>
                  <a:moveTo>
                    <a:pt x="1290" y="43"/>
                  </a:moveTo>
                  <a:cubicBezTo>
                    <a:pt x="1291" y="43"/>
                    <a:pt x="1291" y="42"/>
                    <a:pt x="1291" y="42"/>
                  </a:cubicBezTo>
                  <a:cubicBezTo>
                    <a:pt x="1290" y="42"/>
                    <a:pt x="1290" y="42"/>
                    <a:pt x="1290" y="43"/>
                  </a:cubicBezTo>
                  <a:close/>
                  <a:moveTo>
                    <a:pt x="1671" y="94"/>
                  </a:moveTo>
                  <a:cubicBezTo>
                    <a:pt x="1671" y="93"/>
                    <a:pt x="1671" y="93"/>
                    <a:pt x="1671" y="93"/>
                  </a:cubicBezTo>
                  <a:cubicBezTo>
                    <a:pt x="1671" y="93"/>
                    <a:pt x="1671" y="93"/>
                    <a:pt x="1671" y="94"/>
                  </a:cubicBezTo>
                  <a:close/>
                  <a:moveTo>
                    <a:pt x="1684" y="93"/>
                  </a:moveTo>
                  <a:cubicBezTo>
                    <a:pt x="1684" y="93"/>
                    <a:pt x="1684" y="93"/>
                    <a:pt x="1684" y="94"/>
                  </a:cubicBezTo>
                  <a:cubicBezTo>
                    <a:pt x="1684" y="93"/>
                    <a:pt x="1684" y="93"/>
                    <a:pt x="1684" y="93"/>
                  </a:cubicBezTo>
                  <a:close/>
                  <a:moveTo>
                    <a:pt x="615" y="94"/>
                  </a:moveTo>
                  <a:cubicBezTo>
                    <a:pt x="615" y="94"/>
                    <a:pt x="615" y="93"/>
                    <a:pt x="615" y="93"/>
                  </a:cubicBezTo>
                  <a:cubicBezTo>
                    <a:pt x="615" y="93"/>
                    <a:pt x="615" y="94"/>
                    <a:pt x="615" y="94"/>
                  </a:cubicBezTo>
                  <a:close/>
                  <a:moveTo>
                    <a:pt x="975" y="12"/>
                  </a:moveTo>
                  <a:cubicBezTo>
                    <a:pt x="975" y="12"/>
                    <a:pt x="975" y="12"/>
                    <a:pt x="975" y="11"/>
                  </a:cubicBezTo>
                  <a:cubicBezTo>
                    <a:pt x="975" y="11"/>
                    <a:pt x="975" y="11"/>
                    <a:pt x="975" y="12"/>
                  </a:cubicBezTo>
                  <a:close/>
                  <a:moveTo>
                    <a:pt x="1551" y="61"/>
                  </a:moveTo>
                  <a:cubicBezTo>
                    <a:pt x="1551" y="61"/>
                    <a:pt x="1552" y="61"/>
                    <a:pt x="1552" y="60"/>
                  </a:cubicBezTo>
                  <a:cubicBezTo>
                    <a:pt x="1551" y="60"/>
                    <a:pt x="1551" y="61"/>
                    <a:pt x="1551" y="61"/>
                  </a:cubicBezTo>
                  <a:close/>
                  <a:moveTo>
                    <a:pt x="596" y="43"/>
                  </a:moveTo>
                  <a:cubicBezTo>
                    <a:pt x="596" y="43"/>
                    <a:pt x="596" y="42"/>
                    <a:pt x="595" y="42"/>
                  </a:cubicBezTo>
                  <a:cubicBezTo>
                    <a:pt x="595" y="43"/>
                    <a:pt x="595" y="43"/>
                    <a:pt x="596" y="43"/>
                  </a:cubicBezTo>
                  <a:close/>
                  <a:moveTo>
                    <a:pt x="614" y="61"/>
                  </a:moveTo>
                  <a:cubicBezTo>
                    <a:pt x="614" y="61"/>
                    <a:pt x="614" y="61"/>
                    <a:pt x="614" y="62"/>
                  </a:cubicBezTo>
                  <a:cubicBezTo>
                    <a:pt x="614" y="61"/>
                    <a:pt x="614" y="61"/>
                    <a:pt x="614" y="61"/>
                  </a:cubicBezTo>
                  <a:close/>
                  <a:moveTo>
                    <a:pt x="1673" y="11"/>
                  </a:moveTo>
                  <a:cubicBezTo>
                    <a:pt x="1673" y="12"/>
                    <a:pt x="1673" y="12"/>
                    <a:pt x="1674" y="12"/>
                  </a:cubicBezTo>
                  <a:cubicBezTo>
                    <a:pt x="1673" y="11"/>
                    <a:pt x="1673" y="11"/>
                    <a:pt x="1673" y="11"/>
                  </a:cubicBezTo>
                  <a:close/>
                  <a:moveTo>
                    <a:pt x="676" y="61"/>
                  </a:moveTo>
                  <a:cubicBezTo>
                    <a:pt x="676" y="61"/>
                    <a:pt x="677" y="61"/>
                    <a:pt x="677" y="61"/>
                  </a:cubicBezTo>
                  <a:cubicBezTo>
                    <a:pt x="677" y="61"/>
                    <a:pt x="677" y="61"/>
                    <a:pt x="676" y="61"/>
                  </a:cubicBezTo>
                  <a:close/>
                  <a:moveTo>
                    <a:pt x="1393" y="49"/>
                  </a:moveTo>
                  <a:cubicBezTo>
                    <a:pt x="1393" y="49"/>
                    <a:pt x="1393" y="49"/>
                    <a:pt x="1393" y="49"/>
                  </a:cubicBezTo>
                  <a:cubicBezTo>
                    <a:pt x="1393" y="49"/>
                    <a:pt x="1393" y="49"/>
                    <a:pt x="1393" y="49"/>
                  </a:cubicBezTo>
                  <a:close/>
                  <a:moveTo>
                    <a:pt x="1291" y="52"/>
                  </a:moveTo>
                  <a:cubicBezTo>
                    <a:pt x="1291" y="52"/>
                    <a:pt x="1291" y="52"/>
                    <a:pt x="1291" y="52"/>
                  </a:cubicBezTo>
                  <a:cubicBezTo>
                    <a:pt x="1291" y="52"/>
                    <a:pt x="1291" y="52"/>
                    <a:pt x="1291" y="52"/>
                  </a:cubicBezTo>
                  <a:close/>
                  <a:moveTo>
                    <a:pt x="1176" y="94"/>
                  </a:moveTo>
                  <a:cubicBezTo>
                    <a:pt x="1176" y="94"/>
                    <a:pt x="1176" y="93"/>
                    <a:pt x="1176" y="93"/>
                  </a:cubicBezTo>
                  <a:cubicBezTo>
                    <a:pt x="1176" y="93"/>
                    <a:pt x="1176" y="94"/>
                    <a:pt x="1176" y="94"/>
                  </a:cubicBezTo>
                  <a:close/>
                  <a:moveTo>
                    <a:pt x="974" y="12"/>
                  </a:moveTo>
                  <a:cubicBezTo>
                    <a:pt x="974" y="12"/>
                    <a:pt x="975" y="12"/>
                    <a:pt x="975" y="12"/>
                  </a:cubicBezTo>
                  <a:cubicBezTo>
                    <a:pt x="974" y="12"/>
                    <a:pt x="974" y="12"/>
                    <a:pt x="974" y="12"/>
                  </a:cubicBezTo>
                  <a:close/>
                  <a:moveTo>
                    <a:pt x="1350" y="12"/>
                  </a:moveTo>
                  <a:cubicBezTo>
                    <a:pt x="1350" y="12"/>
                    <a:pt x="1350" y="12"/>
                    <a:pt x="1350" y="12"/>
                  </a:cubicBezTo>
                  <a:cubicBezTo>
                    <a:pt x="1350" y="12"/>
                    <a:pt x="1350" y="12"/>
                    <a:pt x="1350" y="12"/>
                  </a:cubicBezTo>
                  <a:close/>
                  <a:moveTo>
                    <a:pt x="603" y="62"/>
                  </a:moveTo>
                  <a:cubicBezTo>
                    <a:pt x="603" y="62"/>
                    <a:pt x="603" y="61"/>
                    <a:pt x="603" y="61"/>
                  </a:cubicBezTo>
                  <a:cubicBezTo>
                    <a:pt x="603" y="61"/>
                    <a:pt x="603" y="62"/>
                    <a:pt x="603" y="62"/>
                  </a:cubicBezTo>
                  <a:close/>
                  <a:moveTo>
                    <a:pt x="634" y="62"/>
                  </a:moveTo>
                  <a:cubicBezTo>
                    <a:pt x="635" y="62"/>
                    <a:pt x="635" y="61"/>
                    <a:pt x="635" y="61"/>
                  </a:cubicBezTo>
                  <a:cubicBezTo>
                    <a:pt x="634" y="61"/>
                    <a:pt x="634" y="62"/>
                    <a:pt x="634" y="62"/>
                  </a:cubicBezTo>
                  <a:close/>
                  <a:moveTo>
                    <a:pt x="677" y="61"/>
                  </a:moveTo>
                  <a:cubicBezTo>
                    <a:pt x="677" y="61"/>
                    <a:pt x="677" y="62"/>
                    <a:pt x="678" y="62"/>
                  </a:cubicBezTo>
                  <a:cubicBezTo>
                    <a:pt x="678" y="61"/>
                    <a:pt x="677" y="61"/>
                    <a:pt x="677" y="61"/>
                  </a:cubicBezTo>
                  <a:close/>
                  <a:moveTo>
                    <a:pt x="1461" y="93"/>
                  </a:moveTo>
                  <a:cubicBezTo>
                    <a:pt x="1460" y="93"/>
                    <a:pt x="1460" y="94"/>
                    <a:pt x="1460" y="94"/>
                  </a:cubicBezTo>
                  <a:cubicBezTo>
                    <a:pt x="1460" y="94"/>
                    <a:pt x="1461" y="93"/>
                    <a:pt x="1461" y="93"/>
                  </a:cubicBezTo>
                  <a:close/>
                  <a:moveTo>
                    <a:pt x="632" y="93"/>
                  </a:moveTo>
                  <a:cubicBezTo>
                    <a:pt x="632" y="94"/>
                    <a:pt x="632" y="94"/>
                    <a:pt x="632" y="94"/>
                  </a:cubicBezTo>
                  <a:cubicBezTo>
                    <a:pt x="632" y="94"/>
                    <a:pt x="632" y="94"/>
                    <a:pt x="632" y="93"/>
                  </a:cubicBezTo>
                  <a:close/>
                  <a:moveTo>
                    <a:pt x="1578" y="48"/>
                  </a:moveTo>
                  <a:cubicBezTo>
                    <a:pt x="1578" y="48"/>
                    <a:pt x="1578" y="48"/>
                    <a:pt x="1577" y="48"/>
                  </a:cubicBezTo>
                  <a:cubicBezTo>
                    <a:pt x="1578" y="48"/>
                    <a:pt x="1578" y="48"/>
                    <a:pt x="1578" y="48"/>
                  </a:cubicBezTo>
                  <a:close/>
                  <a:moveTo>
                    <a:pt x="697" y="94"/>
                  </a:moveTo>
                  <a:cubicBezTo>
                    <a:pt x="697" y="94"/>
                    <a:pt x="696" y="94"/>
                    <a:pt x="696" y="94"/>
                  </a:cubicBezTo>
                  <a:cubicBezTo>
                    <a:pt x="697" y="94"/>
                    <a:pt x="697" y="94"/>
                    <a:pt x="697" y="94"/>
                  </a:cubicBezTo>
                  <a:close/>
                  <a:moveTo>
                    <a:pt x="716" y="94"/>
                  </a:moveTo>
                  <a:cubicBezTo>
                    <a:pt x="716" y="94"/>
                    <a:pt x="716" y="94"/>
                    <a:pt x="716" y="93"/>
                  </a:cubicBezTo>
                  <a:cubicBezTo>
                    <a:pt x="716" y="94"/>
                    <a:pt x="716" y="94"/>
                    <a:pt x="716" y="94"/>
                  </a:cubicBezTo>
                  <a:close/>
                  <a:moveTo>
                    <a:pt x="1143" y="52"/>
                  </a:moveTo>
                  <a:cubicBezTo>
                    <a:pt x="1143" y="52"/>
                    <a:pt x="1143" y="52"/>
                    <a:pt x="1142" y="52"/>
                  </a:cubicBezTo>
                  <a:cubicBezTo>
                    <a:pt x="1142" y="52"/>
                    <a:pt x="1142" y="52"/>
                    <a:pt x="1143" y="52"/>
                  </a:cubicBezTo>
                  <a:close/>
                  <a:moveTo>
                    <a:pt x="1113" y="52"/>
                  </a:moveTo>
                  <a:cubicBezTo>
                    <a:pt x="1113" y="52"/>
                    <a:pt x="1112" y="52"/>
                    <a:pt x="1112" y="52"/>
                  </a:cubicBezTo>
                  <a:cubicBezTo>
                    <a:pt x="1113" y="52"/>
                    <a:pt x="1113" y="52"/>
                    <a:pt x="1113" y="52"/>
                  </a:cubicBezTo>
                  <a:close/>
                  <a:moveTo>
                    <a:pt x="598" y="49"/>
                  </a:moveTo>
                  <a:cubicBezTo>
                    <a:pt x="598" y="49"/>
                    <a:pt x="598" y="49"/>
                    <a:pt x="598" y="49"/>
                  </a:cubicBezTo>
                  <a:cubicBezTo>
                    <a:pt x="598" y="49"/>
                    <a:pt x="598" y="49"/>
                    <a:pt x="598" y="49"/>
                  </a:cubicBezTo>
                  <a:close/>
                  <a:moveTo>
                    <a:pt x="1496" y="12"/>
                  </a:moveTo>
                  <a:cubicBezTo>
                    <a:pt x="1496" y="12"/>
                    <a:pt x="1497" y="12"/>
                    <a:pt x="1497" y="12"/>
                  </a:cubicBezTo>
                  <a:cubicBezTo>
                    <a:pt x="1496" y="12"/>
                    <a:pt x="1496" y="12"/>
                    <a:pt x="1496" y="12"/>
                  </a:cubicBezTo>
                  <a:close/>
                  <a:moveTo>
                    <a:pt x="1674" y="12"/>
                  </a:moveTo>
                  <a:cubicBezTo>
                    <a:pt x="1674" y="12"/>
                    <a:pt x="1674" y="12"/>
                    <a:pt x="1674" y="12"/>
                  </a:cubicBezTo>
                  <a:cubicBezTo>
                    <a:pt x="1674" y="12"/>
                    <a:pt x="1674" y="12"/>
                    <a:pt x="1674" y="12"/>
                  </a:cubicBezTo>
                  <a:close/>
                  <a:moveTo>
                    <a:pt x="1209" y="55"/>
                  </a:moveTo>
                  <a:cubicBezTo>
                    <a:pt x="1209" y="55"/>
                    <a:pt x="1209" y="54"/>
                    <a:pt x="1209" y="54"/>
                  </a:cubicBezTo>
                  <a:cubicBezTo>
                    <a:pt x="1209" y="54"/>
                    <a:pt x="1209" y="55"/>
                    <a:pt x="1209" y="55"/>
                  </a:cubicBezTo>
                  <a:close/>
                  <a:moveTo>
                    <a:pt x="1671" y="94"/>
                  </a:moveTo>
                  <a:cubicBezTo>
                    <a:pt x="1672" y="94"/>
                    <a:pt x="1671" y="94"/>
                    <a:pt x="1671" y="94"/>
                  </a:cubicBezTo>
                  <a:cubicBezTo>
                    <a:pt x="1671" y="94"/>
                    <a:pt x="1671" y="94"/>
                    <a:pt x="1671" y="94"/>
                  </a:cubicBezTo>
                  <a:close/>
                  <a:moveTo>
                    <a:pt x="1684" y="94"/>
                  </a:moveTo>
                  <a:cubicBezTo>
                    <a:pt x="1684" y="94"/>
                    <a:pt x="1684" y="94"/>
                    <a:pt x="1685" y="94"/>
                  </a:cubicBezTo>
                  <a:cubicBezTo>
                    <a:pt x="1685" y="94"/>
                    <a:pt x="1685" y="94"/>
                    <a:pt x="1684" y="94"/>
                  </a:cubicBezTo>
                  <a:close/>
                  <a:moveTo>
                    <a:pt x="616" y="95"/>
                  </a:moveTo>
                  <a:cubicBezTo>
                    <a:pt x="616" y="94"/>
                    <a:pt x="616" y="94"/>
                    <a:pt x="615" y="94"/>
                  </a:cubicBezTo>
                  <a:cubicBezTo>
                    <a:pt x="615" y="94"/>
                    <a:pt x="615" y="94"/>
                    <a:pt x="616" y="95"/>
                  </a:cubicBezTo>
                  <a:close/>
                  <a:moveTo>
                    <a:pt x="632" y="94"/>
                  </a:moveTo>
                  <a:cubicBezTo>
                    <a:pt x="632" y="94"/>
                    <a:pt x="632" y="95"/>
                    <a:pt x="632" y="95"/>
                  </a:cubicBezTo>
                  <a:cubicBezTo>
                    <a:pt x="632" y="95"/>
                    <a:pt x="632" y="94"/>
                    <a:pt x="632" y="94"/>
                  </a:cubicBezTo>
                  <a:close/>
                  <a:moveTo>
                    <a:pt x="717" y="95"/>
                  </a:moveTo>
                  <a:cubicBezTo>
                    <a:pt x="717" y="95"/>
                    <a:pt x="717" y="94"/>
                    <a:pt x="716" y="94"/>
                  </a:cubicBezTo>
                  <a:cubicBezTo>
                    <a:pt x="716" y="94"/>
                    <a:pt x="716" y="95"/>
                    <a:pt x="717" y="95"/>
                  </a:cubicBezTo>
                  <a:close/>
                  <a:moveTo>
                    <a:pt x="1177" y="95"/>
                  </a:moveTo>
                  <a:cubicBezTo>
                    <a:pt x="1177" y="95"/>
                    <a:pt x="1177" y="94"/>
                    <a:pt x="1176" y="94"/>
                  </a:cubicBezTo>
                  <a:cubicBezTo>
                    <a:pt x="1176" y="94"/>
                    <a:pt x="1176" y="95"/>
                    <a:pt x="1177" y="95"/>
                  </a:cubicBezTo>
                  <a:close/>
                  <a:moveTo>
                    <a:pt x="866" y="42"/>
                  </a:moveTo>
                  <a:cubicBezTo>
                    <a:pt x="866" y="43"/>
                    <a:pt x="866" y="43"/>
                    <a:pt x="867" y="43"/>
                  </a:cubicBezTo>
                  <a:cubicBezTo>
                    <a:pt x="867" y="43"/>
                    <a:pt x="867" y="42"/>
                    <a:pt x="866" y="42"/>
                  </a:cubicBezTo>
                  <a:close/>
                  <a:moveTo>
                    <a:pt x="1685" y="94"/>
                  </a:moveTo>
                  <a:cubicBezTo>
                    <a:pt x="1685" y="95"/>
                    <a:pt x="1685" y="95"/>
                    <a:pt x="1685" y="95"/>
                  </a:cubicBezTo>
                  <a:cubicBezTo>
                    <a:pt x="1685" y="95"/>
                    <a:pt x="1685" y="94"/>
                    <a:pt x="1685" y="94"/>
                  </a:cubicBezTo>
                  <a:close/>
                  <a:moveTo>
                    <a:pt x="968" y="95"/>
                  </a:moveTo>
                  <a:cubicBezTo>
                    <a:pt x="968" y="95"/>
                    <a:pt x="968" y="95"/>
                    <a:pt x="967" y="94"/>
                  </a:cubicBezTo>
                  <a:cubicBezTo>
                    <a:pt x="967" y="95"/>
                    <a:pt x="968" y="95"/>
                    <a:pt x="968" y="95"/>
                  </a:cubicBezTo>
                  <a:close/>
                  <a:moveTo>
                    <a:pt x="1672" y="95"/>
                  </a:moveTo>
                  <a:cubicBezTo>
                    <a:pt x="1672" y="95"/>
                    <a:pt x="1672" y="95"/>
                    <a:pt x="1672" y="94"/>
                  </a:cubicBezTo>
                  <a:cubicBezTo>
                    <a:pt x="1672" y="95"/>
                    <a:pt x="1672" y="95"/>
                    <a:pt x="1672" y="95"/>
                  </a:cubicBezTo>
                  <a:close/>
                  <a:moveTo>
                    <a:pt x="616" y="96"/>
                  </a:moveTo>
                  <a:cubicBezTo>
                    <a:pt x="616" y="95"/>
                    <a:pt x="616" y="95"/>
                    <a:pt x="616" y="95"/>
                  </a:cubicBezTo>
                  <a:cubicBezTo>
                    <a:pt x="616" y="95"/>
                    <a:pt x="616" y="95"/>
                    <a:pt x="616" y="96"/>
                  </a:cubicBezTo>
                  <a:close/>
                  <a:moveTo>
                    <a:pt x="873" y="52"/>
                  </a:moveTo>
                  <a:cubicBezTo>
                    <a:pt x="872" y="53"/>
                    <a:pt x="872" y="53"/>
                    <a:pt x="872" y="53"/>
                  </a:cubicBezTo>
                  <a:cubicBezTo>
                    <a:pt x="873" y="53"/>
                    <a:pt x="873" y="53"/>
                    <a:pt x="873" y="52"/>
                  </a:cubicBezTo>
                  <a:close/>
                  <a:moveTo>
                    <a:pt x="717" y="96"/>
                  </a:moveTo>
                  <a:cubicBezTo>
                    <a:pt x="717" y="95"/>
                    <a:pt x="717" y="95"/>
                    <a:pt x="717" y="95"/>
                  </a:cubicBezTo>
                  <a:cubicBezTo>
                    <a:pt x="717" y="95"/>
                    <a:pt x="717" y="95"/>
                    <a:pt x="717" y="96"/>
                  </a:cubicBezTo>
                  <a:close/>
                  <a:moveTo>
                    <a:pt x="1177" y="96"/>
                  </a:moveTo>
                  <a:cubicBezTo>
                    <a:pt x="1177" y="95"/>
                    <a:pt x="1177" y="95"/>
                    <a:pt x="1177" y="95"/>
                  </a:cubicBezTo>
                  <a:cubicBezTo>
                    <a:pt x="1177" y="95"/>
                    <a:pt x="1177" y="95"/>
                    <a:pt x="1177" y="96"/>
                  </a:cubicBezTo>
                  <a:close/>
                  <a:moveTo>
                    <a:pt x="632" y="95"/>
                  </a:moveTo>
                  <a:cubicBezTo>
                    <a:pt x="631" y="95"/>
                    <a:pt x="631" y="96"/>
                    <a:pt x="631" y="96"/>
                  </a:cubicBezTo>
                  <a:cubicBezTo>
                    <a:pt x="632" y="96"/>
                    <a:pt x="632" y="95"/>
                    <a:pt x="632" y="95"/>
                  </a:cubicBezTo>
                  <a:close/>
                  <a:moveTo>
                    <a:pt x="883" y="42"/>
                  </a:moveTo>
                  <a:cubicBezTo>
                    <a:pt x="883" y="42"/>
                    <a:pt x="883" y="42"/>
                    <a:pt x="883" y="43"/>
                  </a:cubicBezTo>
                  <a:cubicBezTo>
                    <a:pt x="883" y="43"/>
                    <a:pt x="883" y="43"/>
                    <a:pt x="883" y="42"/>
                  </a:cubicBezTo>
                  <a:close/>
                  <a:moveTo>
                    <a:pt x="1672" y="96"/>
                  </a:moveTo>
                  <a:cubicBezTo>
                    <a:pt x="1672" y="96"/>
                    <a:pt x="1672" y="95"/>
                    <a:pt x="1672" y="95"/>
                  </a:cubicBezTo>
                  <a:cubicBezTo>
                    <a:pt x="1672" y="96"/>
                    <a:pt x="1672" y="96"/>
                    <a:pt x="1672" y="96"/>
                  </a:cubicBezTo>
                  <a:close/>
                  <a:moveTo>
                    <a:pt x="1495" y="12"/>
                  </a:moveTo>
                  <a:cubicBezTo>
                    <a:pt x="1496" y="12"/>
                    <a:pt x="1496" y="12"/>
                    <a:pt x="1496" y="12"/>
                  </a:cubicBezTo>
                  <a:cubicBezTo>
                    <a:pt x="1496" y="12"/>
                    <a:pt x="1496" y="12"/>
                    <a:pt x="1495" y="12"/>
                  </a:cubicBezTo>
                  <a:close/>
                  <a:moveTo>
                    <a:pt x="717" y="96"/>
                  </a:moveTo>
                  <a:cubicBezTo>
                    <a:pt x="717" y="96"/>
                    <a:pt x="717" y="96"/>
                    <a:pt x="717" y="96"/>
                  </a:cubicBezTo>
                  <a:cubicBezTo>
                    <a:pt x="717" y="96"/>
                    <a:pt x="717" y="96"/>
                    <a:pt x="717" y="96"/>
                  </a:cubicBezTo>
                  <a:close/>
                  <a:moveTo>
                    <a:pt x="631" y="96"/>
                  </a:moveTo>
                  <a:cubicBezTo>
                    <a:pt x="631" y="96"/>
                    <a:pt x="631" y="96"/>
                    <a:pt x="631" y="97"/>
                  </a:cubicBezTo>
                  <a:cubicBezTo>
                    <a:pt x="631" y="96"/>
                    <a:pt x="631" y="96"/>
                    <a:pt x="631" y="96"/>
                  </a:cubicBezTo>
                  <a:close/>
                  <a:moveTo>
                    <a:pt x="1533" y="13"/>
                  </a:moveTo>
                  <a:cubicBezTo>
                    <a:pt x="1534" y="12"/>
                    <a:pt x="1534" y="12"/>
                    <a:pt x="1534" y="12"/>
                  </a:cubicBezTo>
                  <a:cubicBezTo>
                    <a:pt x="1534" y="12"/>
                    <a:pt x="1533" y="12"/>
                    <a:pt x="1533" y="13"/>
                  </a:cubicBezTo>
                  <a:close/>
                  <a:moveTo>
                    <a:pt x="1178" y="97"/>
                  </a:moveTo>
                  <a:cubicBezTo>
                    <a:pt x="1178" y="96"/>
                    <a:pt x="1177" y="96"/>
                    <a:pt x="1177" y="96"/>
                  </a:cubicBezTo>
                  <a:cubicBezTo>
                    <a:pt x="1177" y="96"/>
                    <a:pt x="1177" y="97"/>
                    <a:pt x="1178" y="97"/>
                  </a:cubicBezTo>
                  <a:close/>
                  <a:moveTo>
                    <a:pt x="1673" y="97"/>
                  </a:moveTo>
                  <a:cubicBezTo>
                    <a:pt x="1673" y="96"/>
                    <a:pt x="1672" y="96"/>
                    <a:pt x="1672" y="96"/>
                  </a:cubicBezTo>
                  <a:cubicBezTo>
                    <a:pt x="1672" y="96"/>
                    <a:pt x="1672" y="96"/>
                    <a:pt x="1673" y="97"/>
                  </a:cubicBezTo>
                  <a:close/>
                  <a:moveTo>
                    <a:pt x="1685" y="96"/>
                  </a:moveTo>
                  <a:cubicBezTo>
                    <a:pt x="1685" y="96"/>
                    <a:pt x="1686" y="96"/>
                    <a:pt x="1686" y="97"/>
                  </a:cubicBezTo>
                  <a:cubicBezTo>
                    <a:pt x="1686" y="96"/>
                    <a:pt x="1686" y="96"/>
                    <a:pt x="1685" y="96"/>
                  </a:cubicBezTo>
                  <a:close/>
                  <a:moveTo>
                    <a:pt x="581" y="96"/>
                  </a:moveTo>
                  <a:cubicBezTo>
                    <a:pt x="581" y="96"/>
                    <a:pt x="581" y="96"/>
                    <a:pt x="581" y="97"/>
                  </a:cubicBezTo>
                  <a:cubicBezTo>
                    <a:pt x="581" y="97"/>
                    <a:pt x="581" y="97"/>
                    <a:pt x="581" y="96"/>
                  </a:cubicBezTo>
                  <a:close/>
                  <a:moveTo>
                    <a:pt x="765" y="35"/>
                  </a:moveTo>
                  <a:cubicBezTo>
                    <a:pt x="765" y="35"/>
                    <a:pt x="766" y="35"/>
                    <a:pt x="766" y="35"/>
                  </a:cubicBezTo>
                  <a:cubicBezTo>
                    <a:pt x="766" y="35"/>
                    <a:pt x="765" y="35"/>
                    <a:pt x="765" y="35"/>
                  </a:cubicBezTo>
                  <a:close/>
                  <a:moveTo>
                    <a:pt x="678" y="62"/>
                  </a:moveTo>
                  <a:cubicBezTo>
                    <a:pt x="678" y="62"/>
                    <a:pt x="678" y="62"/>
                    <a:pt x="678" y="62"/>
                  </a:cubicBezTo>
                  <a:cubicBezTo>
                    <a:pt x="678" y="62"/>
                    <a:pt x="678" y="61"/>
                    <a:pt x="678" y="62"/>
                  </a:cubicBezTo>
                  <a:close/>
                  <a:moveTo>
                    <a:pt x="617" y="97"/>
                  </a:moveTo>
                  <a:cubicBezTo>
                    <a:pt x="617" y="97"/>
                    <a:pt x="617" y="97"/>
                    <a:pt x="616" y="97"/>
                  </a:cubicBezTo>
                  <a:cubicBezTo>
                    <a:pt x="616" y="97"/>
                    <a:pt x="616" y="97"/>
                    <a:pt x="617" y="97"/>
                  </a:cubicBezTo>
                  <a:close/>
                  <a:moveTo>
                    <a:pt x="1151" y="42"/>
                  </a:moveTo>
                  <a:cubicBezTo>
                    <a:pt x="1151" y="43"/>
                    <a:pt x="1151" y="43"/>
                    <a:pt x="1151" y="43"/>
                  </a:cubicBezTo>
                  <a:cubicBezTo>
                    <a:pt x="1151" y="43"/>
                    <a:pt x="1151" y="42"/>
                    <a:pt x="1151" y="42"/>
                  </a:cubicBezTo>
                  <a:close/>
                  <a:moveTo>
                    <a:pt x="971" y="97"/>
                  </a:moveTo>
                  <a:cubicBezTo>
                    <a:pt x="971" y="97"/>
                    <a:pt x="971" y="97"/>
                    <a:pt x="970" y="97"/>
                  </a:cubicBezTo>
                  <a:cubicBezTo>
                    <a:pt x="971" y="97"/>
                    <a:pt x="971" y="97"/>
                    <a:pt x="971" y="97"/>
                  </a:cubicBezTo>
                  <a:close/>
                  <a:moveTo>
                    <a:pt x="564" y="49"/>
                  </a:moveTo>
                  <a:cubicBezTo>
                    <a:pt x="564" y="49"/>
                    <a:pt x="564" y="49"/>
                    <a:pt x="565" y="49"/>
                  </a:cubicBezTo>
                  <a:cubicBezTo>
                    <a:pt x="564" y="49"/>
                    <a:pt x="564" y="49"/>
                    <a:pt x="564" y="49"/>
                  </a:cubicBezTo>
                  <a:close/>
                  <a:moveTo>
                    <a:pt x="1686" y="97"/>
                  </a:moveTo>
                  <a:cubicBezTo>
                    <a:pt x="1686" y="97"/>
                    <a:pt x="1686" y="97"/>
                    <a:pt x="1686" y="97"/>
                  </a:cubicBezTo>
                  <a:cubicBezTo>
                    <a:pt x="1686" y="97"/>
                    <a:pt x="1686" y="97"/>
                    <a:pt x="1686" y="97"/>
                  </a:cubicBezTo>
                  <a:close/>
                  <a:moveTo>
                    <a:pt x="631" y="97"/>
                  </a:moveTo>
                  <a:cubicBezTo>
                    <a:pt x="631" y="97"/>
                    <a:pt x="631" y="97"/>
                    <a:pt x="631" y="98"/>
                  </a:cubicBezTo>
                  <a:cubicBezTo>
                    <a:pt x="631" y="97"/>
                    <a:pt x="631" y="97"/>
                    <a:pt x="631" y="97"/>
                  </a:cubicBezTo>
                  <a:close/>
                  <a:moveTo>
                    <a:pt x="1112" y="54"/>
                  </a:moveTo>
                  <a:cubicBezTo>
                    <a:pt x="1111" y="54"/>
                    <a:pt x="1111" y="55"/>
                    <a:pt x="1111" y="55"/>
                  </a:cubicBezTo>
                  <a:cubicBezTo>
                    <a:pt x="1112" y="55"/>
                    <a:pt x="1112" y="54"/>
                    <a:pt x="1112" y="54"/>
                  </a:cubicBezTo>
                  <a:close/>
                  <a:moveTo>
                    <a:pt x="1178" y="98"/>
                  </a:moveTo>
                  <a:cubicBezTo>
                    <a:pt x="1178" y="97"/>
                    <a:pt x="1178" y="97"/>
                    <a:pt x="1178" y="97"/>
                  </a:cubicBezTo>
                  <a:cubicBezTo>
                    <a:pt x="1178" y="97"/>
                    <a:pt x="1178" y="98"/>
                    <a:pt x="1178" y="98"/>
                  </a:cubicBezTo>
                  <a:close/>
                  <a:moveTo>
                    <a:pt x="1261" y="97"/>
                  </a:moveTo>
                  <a:cubicBezTo>
                    <a:pt x="1260" y="97"/>
                    <a:pt x="1260" y="97"/>
                    <a:pt x="1260" y="97"/>
                  </a:cubicBezTo>
                  <a:cubicBezTo>
                    <a:pt x="1260" y="97"/>
                    <a:pt x="1261" y="97"/>
                    <a:pt x="1261" y="97"/>
                  </a:cubicBezTo>
                  <a:close/>
                  <a:moveTo>
                    <a:pt x="603" y="63"/>
                  </a:moveTo>
                  <a:cubicBezTo>
                    <a:pt x="603" y="62"/>
                    <a:pt x="603" y="62"/>
                    <a:pt x="603" y="62"/>
                  </a:cubicBezTo>
                  <a:cubicBezTo>
                    <a:pt x="603" y="62"/>
                    <a:pt x="603" y="62"/>
                    <a:pt x="603" y="63"/>
                  </a:cubicBezTo>
                  <a:close/>
                  <a:moveTo>
                    <a:pt x="1673" y="98"/>
                  </a:moveTo>
                  <a:cubicBezTo>
                    <a:pt x="1673" y="97"/>
                    <a:pt x="1673" y="97"/>
                    <a:pt x="1673" y="97"/>
                  </a:cubicBezTo>
                  <a:cubicBezTo>
                    <a:pt x="1673" y="97"/>
                    <a:pt x="1673" y="97"/>
                    <a:pt x="1673" y="98"/>
                  </a:cubicBezTo>
                  <a:close/>
                  <a:moveTo>
                    <a:pt x="580" y="97"/>
                  </a:moveTo>
                  <a:cubicBezTo>
                    <a:pt x="580" y="97"/>
                    <a:pt x="579" y="97"/>
                    <a:pt x="579" y="98"/>
                  </a:cubicBezTo>
                  <a:cubicBezTo>
                    <a:pt x="580" y="98"/>
                    <a:pt x="580" y="98"/>
                    <a:pt x="580" y="97"/>
                  </a:cubicBezTo>
                  <a:close/>
                  <a:moveTo>
                    <a:pt x="1702" y="12"/>
                  </a:moveTo>
                  <a:cubicBezTo>
                    <a:pt x="1702" y="12"/>
                    <a:pt x="1702" y="12"/>
                    <a:pt x="1702" y="12"/>
                  </a:cubicBezTo>
                  <a:cubicBezTo>
                    <a:pt x="1702" y="12"/>
                    <a:pt x="1702" y="12"/>
                    <a:pt x="1702" y="12"/>
                  </a:cubicBezTo>
                  <a:close/>
                  <a:moveTo>
                    <a:pt x="972" y="98"/>
                  </a:moveTo>
                  <a:cubicBezTo>
                    <a:pt x="972" y="97"/>
                    <a:pt x="972" y="97"/>
                    <a:pt x="972" y="97"/>
                  </a:cubicBezTo>
                  <a:cubicBezTo>
                    <a:pt x="972" y="98"/>
                    <a:pt x="972" y="98"/>
                    <a:pt x="972" y="98"/>
                  </a:cubicBezTo>
                  <a:close/>
                  <a:moveTo>
                    <a:pt x="1082" y="97"/>
                  </a:moveTo>
                  <a:cubicBezTo>
                    <a:pt x="1082" y="97"/>
                    <a:pt x="1082" y="97"/>
                    <a:pt x="1082" y="98"/>
                  </a:cubicBezTo>
                  <a:cubicBezTo>
                    <a:pt x="1082" y="98"/>
                    <a:pt x="1082" y="98"/>
                    <a:pt x="1082" y="97"/>
                  </a:cubicBezTo>
                  <a:close/>
                  <a:moveTo>
                    <a:pt x="614" y="62"/>
                  </a:moveTo>
                  <a:cubicBezTo>
                    <a:pt x="614" y="62"/>
                    <a:pt x="614" y="62"/>
                    <a:pt x="614" y="63"/>
                  </a:cubicBezTo>
                  <a:cubicBezTo>
                    <a:pt x="614" y="62"/>
                    <a:pt x="614" y="62"/>
                    <a:pt x="614" y="62"/>
                  </a:cubicBezTo>
                  <a:close/>
                  <a:moveTo>
                    <a:pt x="1686" y="97"/>
                  </a:moveTo>
                  <a:cubicBezTo>
                    <a:pt x="1686" y="98"/>
                    <a:pt x="1686" y="98"/>
                    <a:pt x="1686" y="98"/>
                  </a:cubicBezTo>
                  <a:cubicBezTo>
                    <a:pt x="1686" y="98"/>
                    <a:pt x="1686" y="97"/>
                    <a:pt x="1686" y="97"/>
                  </a:cubicBezTo>
                  <a:close/>
                  <a:moveTo>
                    <a:pt x="631" y="98"/>
                  </a:moveTo>
                  <a:cubicBezTo>
                    <a:pt x="630" y="98"/>
                    <a:pt x="630" y="98"/>
                    <a:pt x="630" y="98"/>
                  </a:cubicBezTo>
                  <a:cubicBezTo>
                    <a:pt x="631" y="98"/>
                    <a:pt x="631" y="98"/>
                    <a:pt x="631" y="98"/>
                  </a:cubicBezTo>
                  <a:close/>
                  <a:moveTo>
                    <a:pt x="800" y="98"/>
                  </a:moveTo>
                  <a:cubicBezTo>
                    <a:pt x="800" y="98"/>
                    <a:pt x="799" y="98"/>
                    <a:pt x="799" y="98"/>
                  </a:cubicBezTo>
                  <a:cubicBezTo>
                    <a:pt x="799" y="98"/>
                    <a:pt x="800" y="98"/>
                    <a:pt x="800" y="98"/>
                  </a:cubicBezTo>
                  <a:close/>
                  <a:moveTo>
                    <a:pt x="973" y="98"/>
                  </a:moveTo>
                  <a:cubicBezTo>
                    <a:pt x="973" y="98"/>
                    <a:pt x="973" y="98"/>
                    <a:pt x="972" y="98"/>
                  </a:cubicBezTo>
                  <a:cubicBezTo>
                    <a:pt x="972" y="98"/>
                    <a:pt x="973" y="98"/>
                    <a:pt x="973" y="98"/>
                  </a:cubicBezTo>
                  <a:close/>
                  <a:moveTo>
                    <a:pt x="1042" y="98"/>
                  </a:moveTo>
                  <a:cubicBezTo>
                    <a:pt x="1042" y="98"/>
                    <a:pt x="1041" y="98"/>
                    <a:pt x="1041" y="98"/>
                  </a:cubicBezTo>
                  <a:cubicBezTo>
                    <a:pt x="1041" y="98"/>
                    <a:pt x="1041" y="98"/>
                    <a:pt x="1042" y="98"/>
                  </a:cubicBezTo>
                  <a:close/>
                  <a:moveTo>
                    <a:pt x="1082" y="98"/>
                  </a:moveTo>
                  <a:cubicBezTo>
                    <a:pt x="1082" y="98"/>
                    <a:pt x="1081" y="98"/>
                    <a:pt x="1081" y="98"/>
                  </a:cubicBezTo>
                  <a:cubicBezTo>
                    <a:pt x="1081" y="98"/>
                    <a:pt x="1082" y="98"/>
                    <a:pt x="1082" y="98"/>
                  </a:cubicBezTo>
                  <a:close/>
                  <a:moveTo>
                    <a:pt x="1260" y="98"/>
                  </a:moveTo>
                  <a:cubicBezTo>
                    <a:pt x="1259" y="98"/>
                    <a:pt x="1259" y="98"/>
                    <a:pt x="1259" y="98"/>
                  </a:cubicBezTo>
                  <a:cubicBezTo>
                    <a:pt x="1259" y="98"/>
                    <a:pt x="1260" y="98"/>
                    <a:pt x="1260" y="98"/>
                  </a:cubicBezTo>
                  <a:close/>
                  <a:moveTo>
                    <a:pt x="1673" y="98"/>
                  </a:moveTo>
                  <a:cubicBezTo>
                    <a:pt x="1673" y="98"/>
                    <a:pt x="1673" y="98"/>
                    <a:pt x="1673" y="98"/>
                  </a:cubicBezTo>
                  <a:cubicBezTo>
                    <a:pt x="1673" y="98"/>
                    <a:pt x="1673" y="98"/>
                    <a:pt x="1673" y="98"/>
                  </a:cubicBezTo>
                  <a:close/>
                  <a:moveTo>
                    <a:pt x="579" y="98"/>
                  </a:moveTo>
                  <a:cubicBezTo>
                    <a:pt x="579" y="98"/>
                    <a:pt x="578" y="98"/>
                    <a:pt x="578" y="98"/>
                  </a:cubicBezTo>
                  <a:cubicBezTo>
                    <a:pt x="578" y="98"/>
                    <a:pt x="579" y="98"/>
                    <a:pt x="579" y="98"/>
                  </a:cubicBezTo>
                  <a:close/>
                  <a:moveTo>
                    <a:pt x="1384" y="43"/>
                  </a:moveTo>
                  <a:cubicBezTo>
                    <a:pt x="1384" y="43"/>
                    <a:pt x="1384" y="43"/>
                    <a:pt x="1384" y="42"/>
                  </a:cubicBezTo>
                  <a:cubicBezTo>
                    <a:pt x="1384" y="43"/>
                    <a:pt x="1384" y="43"/>
                    <a:pt x="1384" y="43"/>
                  </a:cubicBezTo>
                  <a:close/>
                  <a:moveTo>
                    <a:pt x="645" y="62"/>
                  </a:moveTo>
                  <a:cubicBezTo>
                    <a:pt x="645" y="62"/>
                    <a:pt x="645" y="62"/>
                    <a:pt x="645" y="63"/>
                  </a:cubicBezTo>
                  <a:cubicBezTo>
                    <a:pt x="645" y="62"/>
                    <a:pt x="645" y="62"/>
                    <a:pt x="645" y="62"/>
                  </a:cubicBezTo>
                  <a:close/>
                  <a:moveTo>
                    <a:pt x="799" y="98"/>
                  </a:moveTo>
                  <a:cubicBezTo>
                    <a:pt x="799" y="98"/>
                    <a:pt x="799" y="98"/>
                    <a:pt x="799" y="98"/>
                  </a:cubicBezTo>
                  <a:cubicBezTo>
                    <a:pt x="799" y="98"/>
                    <a:pt x="799" y="98"/>
                    <a:pt x="799" y="98"/>
                  </a:cubicBezTo>
                  <a:close/>
                  <a:moveTo>
                    <a:pt x="974" y="98"/>
                  </a:moveTo>
                  <a:cubicBezTo>
                    <a:pt x="973" y="98"/>
                    <a:pt x="973" y="98"/>
                    <a:pt x="973" y="98"/>
                  </a:cubicBezTo>
                  <a:cubicBezTo>
                    <a:pt x="973" y="98"/>
                    <a:pt x="973" y="98"/>
                    <a:pt x="974" y="98"/>
                  </a:cubicBezTo>
                  <a:close/>
                  <a:moveTo>
                    <a:pt x="1220" y="98"/>
                  </a:moveTo>
                  <a:cubicBezTo>
                    <a:pt x="1220" y="98"/>
                    <a:pt x="1220" y="98"/>
                    <a:pt x="1219" y="98"/>
                  </a:cubicBezTo>
                  <a:cubicBezTo>
                    <a:pt x="1219" y="98"/>
                    <a:pt x="1220" y="98"/>
                    <a:pt x="1220" y="98"/>
                  </a:cubicBezTo>
                  <a:close/>
                  <a:moveTo>
                    <a:pt x="1686" y="98"/>
                  </a:moveTo>
                  <a:cubicBezTo>
                    <a:pt x="1686" y="98"/>
                    <a:pt x="1687" y="99"/>
                    <a:pt x="1687" y="99"/>
                  </a:cubicBezTo>
                  <a:cubicBezTo>
                    <a:pt x="1687" y="98"/>
                    <a:pt x="1687" y="98"/>
                    <a:pt x="1686" y="98"/>
                  </a:cubicBezTo>
                  <a:close/>
                  <a:moveTo>
                    <a:pt x="617" y="99"/>
                  </a:moveTo>
                  <a:cubicBezTo>
                    <a:pt x="617" y="99"/>
                    <a:pt x="617" y="99"/>
                    <a:pt x="617" y="98"/>
                  </a:cubicBezTo>
                  <a:cubicBezTo>
                    <a:pt x="617" y="99"/>
                    <a:pt x="617" y="99"/>
                    <a:pt x="617" y="99"/>
                  </a:cubicBezTo>
                  <a:close/>
                  <a:moveTo>
                    <a:pt x="692" y="98"/>
                  </a:moveTo>
                  <a:cubicBezTo>
                    <a:pt x="692" y="98"/>
                    <a:pt x="692" y="98"/>
                    <a:pt x="692" y="99"/>
                  </a:cubicBezTo>
                  <a:cubicBezTo>
                    <a:pt x="692" y="99"/>
                    <a:pt x="692" y="99"/>
                    <a:pt x="692" y="98"/>
                  </a:cubicBezTo>
                  <a:close/>
                  <a:moveTo>
                    <a:pt x="974" y="99"/>
                  </a:moveTo>
                  <a:cubicBezTo>
                    <a:pt x="974" y="98"/>
                    <a:pt x="974" y="98"/>
                    <a:pt x="974" y="98"/>
                  </a:cubicBezTo>
                  <a:cubicBezTo>
                    <a:pt x="974" y="99"/>
                    <a:pt x="974" y="99"/>
                    <a:pt x="974" y="99"/>
                  </a:cubicBezTo>
                  <a:close/>
                  <a:moveTo>
                    <a:pt x="1043" y="99"/>
                  </a:moveTo>
                  <a:cubicBezTo>
                    <a:pt x="1043" y="99"/>
                    <a:pt x="1042" y="98"/>
                    <a:pt x="1042" y="98"/>
                  </a:cubicBezTo>
                  <a:cubicBezTo>
                    <a:pt x="1042" y="99"/>
                    <a:pt x="1043" y="99"/>
                    <a:pt x="1043" y="99"/>
                  </a:cubicBezTo>
                  <a:close/>
                  <a:moveTo>
                    <a:pt x="1081" y="98"/>
                  </a:moveTo>
                  <a:cubicBezTo>
                    <a:pt x="1080" y="98"/>
                    <a:pt x="1080" y="98"/>
                    <a:pt x="1080" y="99"/>
                  </a:cubicBezTo>
                  <a:cubicBezTo>
                    <a:pt x="1080" y="99"/>
                    <a:pt x="1081" y="99"/>
                    <a:pt x="1081" y="98"/>
                  </a:cubicBezTo>
                  <a:close/>
                  <a:moveTo>
                    <a:pt x="1259" y="98"/>
                  </a:moveTo>
                  <a:cubicBezTo>
                    <a:pt x="1258" y="98"/>
                    <a:pt x="1258" y="98"/>
                    <a:pt x="1258" y="99"/>
                  </a:cubicBezTo>
                  <a:cubicBezTo>
                    <a:pt x="1258" y="99"/>
                    <a:pt x="1259" y="99"/>
                    <a:pt x="1259" y="98"/>
                  </a:cubicBezTo>
                  <a:close/>
                  <a:moveTo>
                    <a:pt x="661" y="62"/>
                  </a:moveTo>
                  <a:cubicBezTo>
                    <a:pt x="661" y="62"/>
                    <a:pt x="661" y="62"/>
                    <a:pt x="661" y="62"/>
                  </a:cubicBezTo>
                  <a:cubicBezTo>
                    <a:pt x="661" y="62"/>
                    <a:pt x="661" y="62"/>
                    <a:pt x="661" y="62"/>
                  </a:cubicBezTo>
                  <a:close/>
                  <a:moveTo>
                    <a:pt x="1455" y="98"/>
                  </a:moveTo>
                  <a:cubicBezTo>
                    <a:pt x="1455" y="98"/>
                    <a:pt x="1455" y="98"/>
                    <a:pt x="1455" y="99"/>
                  </a:cubicBezTo>
                  <a:cubicBezTo>
                    <a:pt x="1455" y="99"/>
                    <a:pt x="1455" y="99"/>
                    <a:pt x="1455" y="98"/>
                  </a:cubicBezTo>
                  <a:close/>
                  <a:moveTo>
                    <a:pt x="1674" y="99"/>
                  </a:moveTo>
                  <a:cubicBezTo>
                    <a:pt x="1674" y="99"/>
                    <a:pt x="1674" y="99"/>
                    <a:pt x="1673" y="98"/>
                  </a:cubicBezTo>
                  <a:cubicBezTo>
                    <a:pt x="1673" y="99"/>
                    <a:pt x="1673" y="99"/>
                    <a:pt x="1674" y="99"/>
                  </a:cubicBezTo>
                  <a:close/>
                  <a:moveTo>
                    <a:pt x="578" y="99"/>
                  </a:moveTo>
                  <a:cubicBezTo>
                    <a:pt x="577" y="99"/>
                    <a:pt x="577" y="99"/>
                    <a:pt x="577" y="99"/>
                  </a:cubicBezTo>
                  <a:cubicBezTo>
                    <a:pt x="577" y="99"/>
                    <a:pt x="578" y="99"/>
                    <a:pt x="578" y="99"/>
                  </a:cubicBezTo>
                  <a:close/>
                  <a:moveTo>
                    <a:pt x="630" y="99"/>
                  </a:moveTo>
                  <a:cubicBezTo>
                    <a:pt x="630" y="99"/>
                    <a:pt x="630" y="99"/>
                    <a:pt x="630" y="99"/>
                  </a:cubicBezTo>
                  <a:cubicBezTo>
                    <a:pt x="630" y="99"/>
                    <a:pt x="630" y="99"/>
                    <a:pt x="630" y="99"/>
                  </a:cubicBezTo>
                  <a:close/>
                  <a:moveTo>
                    <a:pt x="761" y="99"/>
                  </a:moveTo>
                  <a:cubicBezTo>
                    <a:pt x="761" y="99"/>
                    <a:pt x="761" y="99"/>
                    <a:pt x="761" y="99"/>
                  </a:cubicBezTo>
                  <a:cubicBezTo>
                    <a:pt x="761" y="99"/>
                    <a:pt x="761" y="99"/>
                    <a:pt x="761" y="99"/>
                  </a:cubicBezTo>
                  <a:close/>
                  <a:moveTo>
                    <a:pt x="798" y="99"/>
                  </a:moveTo>
                  <a:cubicBezTo>
                    <a:pt x="798" y="99"/>
                    <a:pt x="798" y="99"/>
                    <a:pt x="797" y="99"/>
                  </a:cubicBezTo>
                  <a:cubicBezTo>
                    <a:pt x="798" y="99"/>
                    <a:pt x="798" y="99"/>
                    <a:pt x="798" y="99"/>
                  </a:cubicBezTo>
                  <a:close/>
                  <a:moveTo>
                    <a:pt x="975" y="99"/>
                  </a:moveTo>
                  <a:cubicBezTo>
                    <a:pt x="975" y="99"/>
                    <a:pt x="975" y="99"/>
                    <a:pt x="974" y="99"/>
                  </a:cubicBezTo>
                  <a:cubicBezTo>
                    <a:pt x="974" y="99"/>
                    <a:pt x="975" y="99"/>
                    <a:pt x="975" y="99"/>
                  </a:cubicBezTo>
                  <a:close/>
                  <a:moveTo>
                    <a:pt x="1019" y="99"/>
                  </a:moveTo>
                  <a:cubicBezTo>
                    <a:pt x="1019" y="99"/>
                    <a:pt x="1018" y="99"/>
                    <a:pt x="1018" y="99"/>
                  </a:cubicBezTo>
                  <a:cubicBezTo>
                    <a:pt x="1018" y="99"/>
                    <a:pt x="1019" y="99"/>
                    <a:pt x="1019" y="99"/>
                  </a:cubicBezTo>
                  <a:close/>
                  <a:moveTo>
                    <a:pt x="1080" y="99"/>
                  </a:moveTo>
                  <a:cubicBezTo>
                    <a:pt x="1080" y="99"/>
                    <a:pt x="1080" y="99"/>
                    <a:pt x="1079" y="99"/>
                  </a:cubicBezTo>
                  <a:cubicBezTo>
                    <a:pt x="1080" y="99"/>
                    <a:pt x="1080" y="99"/>
                    <a:pt x="1080" y="99"/>
                  </a:cubicBezTo>
                  <a:close/>
                  <a:moveTo>
                    <a:pt x="1221" y="99"/>
                  </a:moveTo>
                  <a:cubicBezTo>
                    <a:pt x="1221" y="99"/>
                    <a:pt x="1221" y="99"/>
                    <a:pt x="1220" y="99"/>
                  </a:cubicBezTo>
                  <a:cubicBezTo>
                    <a:pt x="1221" y="99"/>
                    <a:pt x="1221" y="99"/>
                    <a:pt x="1221" y="99"/>
                  </a:cubicBezTo>
                  <a:close/>
                  <a:moveTo>
                    <a:pt x="1258" y="99"/>
                  </a:moveTo>
                  <a:cubicBezTo>
                    <a:pt x="1258" y="99"/>
                    <a:pt x="1257" y="99"/>
                    <a:pt x="1257" y="99"/>
                  </a:cubicBezTo>
                  <a:cubicBezTo>
                    <a:pt x="1258" y="99"/>
                    <a:pt x="1258" y="99"/>
                    <a:pt x="1258" y="99"/>
                  </a:cubicBezTo>
                  <a:close/>
                  <a:moveTo>
                    <a:pt x="1687" y="99"/>
                  </a:moveTo>
                  <a:cubicBezTo>
                    <a:pt x="1687" y="99"/>
                    <a:pt x="1687" y="99"/>
                    <a:pt x="1687" y="99"/>
                  </a:cubicBezTo>
                  <a:cubicBezTo>
                    <a:pt x="1687" y="99"/>
                    <a:pt x="1687" y="99"/>
                    <a:pt x="1687" y="99"/>
                  </a:cubicBezTo>
                  <a:close/>
                  <a:moveTo>
                    <a:pt x="577" y="99"/>
                  </a:moveTo>
                  <a:cubicBezTo>
                    <a:pt x="577" y="99"/>
                    <a:pt x="577" y="99"/>
                    <a:pt x="576" y="99"/>
                  </a:cubicBezTo>
                  <a:cubicBezTo>
                    <a:pt x="577" y="99"/>
                    <a:pt x="577" y="99"/>
                    <a:pt x="577" y="99"/>
                  </a:cubicBezTo>
                  <a:close/>
                  <a:moveTo>
                    <a:pt x="691" y="99"/>
                  </a:moveTo>
                  <a:cubicBezTo>
                    <a:pt x="691" y="99"/>
                    <a:pt x="691" y="99"/>
                    <a:pt x="691" y="99"/>
                  </a:cubicBezTo>
                  <a:cubicBezTo>
                    <a:pt x="691" y="99"/>
                    <a:pt x="691" y="99"/>
                    <a:pt x="691" y="99"/>
                  </a:cubicBezTo>
                  <a:close/>
                  <a:moveTo>
                    <a:pt x="797" y="99"/>
                  </a:moveTo>
                  <a:cubicBezTo>
                    <a:pt x="797" y="99"/>
                    <a:pt x="797" y="99"/>
                    <a:pt x="797" y="99"/>
                  </a:cubicBezTo>
                  <a:cubicBezTo>
                    <a:pt x="797" y="99"/>
                    <a:pt x="797" y="99"/>
                    <a:pt x="797" y="99"/>
                  </a:cubicBezTo>
                  <a:close/>
                  <a:moveTo>
                    <a:pt x="976" y="99"/>
                  </a:moveTo>
                  <a:cubicBezTo>
                    <a:pt x="976" y="99"/>
                    <a:pt x="975" y="99"/>
                    <a:pt x="975" y="99"/>
                  </a:cubicBezTo>
                  <a:cubicBezTo>
                    <a:pt x="975" y="99"/>
                    <a:pt x="975" y="99"/>
                    <a:pt x="976" y="99"/>
                  </a:cubicBezTo>
                  <a:close/>
                  <a:moveTo>
                    <a:pt x="1018" y="99"/>
                  </a:moveTo>
                  <a:cubicBezTo>
                    <a:pt x="1018" y="99"/>
                    <a:pt x="1018" y="99"/>
                    <a:pt x="1017" y="99"/>
                  </a:cubicBezTo>
                  <a:cubicBezTo>
                    <a:pt x="1018" y="99"/>
                    <a:pt x="1018" y="99"/>
                    <a:pt x="1018" y="99"/>
                  </a:cubicBezTo>
                  <a:close/>
                  <a:moveTo>
                    <a:pt x="1044" y="99"/>
                  </a:moveTo>
                  <a:cubicBezTo>
                    <a:pt x="1044" y="99"/>
                    <a:pt x="1044" y="99"/>
                    <a:pt x="1043" y="99"/>
                  </a:cubicBezTo>
                  <a:cubicBezTo>
                    <a:pt x="1043" y="99"/>
                    <a:pt x="1044" y="99"/>
                    <a:pt x="1044" y="99"/>
                  </a:cubicBezTo>
                  <a:close/>
                  <a:moveTo>
                    <a:pt x="1079" y="99"/>
                  </a:moveTo>
                  <a:cubicBezTo>
                    <a:pt x="1079" y="99"/>
                    <a:pt x="1079" y="99"/>
                    <a:pt x="1079" y="99"/>
                  </a:cubicBezTo>
                  <a:cubicBezTo>
                    <a:pt x="1079" y="99"/>
                    <a:pt x="1079" y="99"/>
                    <a:pt x="1079" y="99"/>
                  </a:cubicBezTo>
                  <a:close/>
                  <a:moveTo>
                    <a:pt x="1222" y="99"/>
                  </a:moveTo>
                  <a:cubicBezTo>
                    <a:pt x="1222" y="99"/>
                    <a:pt x="1221" y="99"/>
                    <a:pt x="1221" y="99"/>
                  </a:cubicBezTo>
                  <a:cubicBezTo>
                    <a:pt x="1221" y="99"/>
                    <a:pt x="1221" y="99"/>
                    <a:pt x="1222" y="99"/>
                  </a:cubicBezTo>
                  <a:close/>
                  <a:moveTo>
                    <a:pt x="1257" y="99"/>
                  </a:moveTo>
                  <a:cubicBezTo>
                    <a:pt x="1257" y="99"/>
                    <a:pt x="1257" y="99"/>
                    <a:pt x="1257" y="99"/>
                  </a:cubicBezTo>
                  <a:cubicBezTo>
                    <a:pt x="1257" y="99"/>
                    <a:pt x="1257" y="99"/>
                    <a:pt x="1257" y="99"/>
                  </a:cubicBezTo>
                  <a:close/>
                  <a:moveTo>
                    <a:pt x="1454" y="99"/>
                  </a:moveTo>
                  <a:cubicBezTo>
                    <a:pt x="1454" y="99"/>
                    <a:pt x="1454" y="99"/>
                    <a:pt x="1454" y="99"/>
                  </a:cubicBezTo>
                  <a:cubicBezTo>
                    <a:pt x="1454" y="99"/>
                    <a:pt x="1454" y="99"/>
                    <a:pt x="1454" y="99"/>
                  </a:cubicBezTo>
                  <a:close/>
                  <a:moveTo>
                    <a:pt x="1674" y="100"/>
                  </a:moveTo>
                  <a:cubicBezTo>
                    <a:pt x="1674" y="99"/>
                    <a:pt x="1674" y="99"/>
                    <a:pt x="1674" y="99"/>
                  </a:cubicBezTo>
                  <a:cubicBezTo>
                    <a:pt x="1674" y="99"/>
                    <a:pt x="1674" y="100"/>
                    <a:pt x="1674" y="100"/>
                  </a:cubicBezTo>
                  <a:close/>
                  <a:moveTo>
                    <a:pt x="576" y="99"/>
                  </a:moveTo>
                  <a:cubicBezTo>
                    <a:pt x="576" y="99"/>
                    <a:pt x="576" y="99"/>
                    <a:pt x="576" y="100"/>
                  </a:cubicBezTo>
                  <a:cubicBezTo>
                    <a:pt x="576" y="100"/>
                    <a:pt x="576" y="100"/>
                    <a:pt x="576" y="99"/>
                  </a:cubicBezTo>
                  <a:close/>
                  <a:moveTo>
                    <a:pt x="618" y="100"/>
                  </a:moveTo>
                  <a:cubicBezTo>
                    <a:pt x="618" y="100"/>
                    <a:pt x="618" y="99"/>
                    <a:pt x="618" y="99"/>
                  </a:cubicBezTo>
                  <a:cubicBezTo>
                    <a:pt x="618" y="100"/>
                    <a:pt x="618" y="100"/>
                    <a:pt x="618" y="100"/>
                  </a:cubicBezTo>
                  <a:close/>
                  <a:moveTo>
                    <a:pt x="630" y="99"/>
                  </a:moveTo>
                  <a:cubicBezTo>
                    <a:pt x="630" y="100"/>
                    <a:pt x="630" y="100"/>
                    <a:pt x="630" y="100"/>
                  </a:cubicBezTo>
                  <a:cubicBezTo>
                    <a:pt x="630" y="100"/>
                    <a:pt x="630" y="100"/>
                    <a:pt x="630" y="99"/>
                  </a:cubicBezTo>
                  <a:close/>
                  <a:moveTo>
                    <a:pt x="659" y="100"/>
                  </a:moveTo>
                  <a:cubicBezTo>
                    <a:pt x="659" y="99"/>
                    <a:pt x="659" y="99"/>
                    <a:pt x="659" y="99"/>
                  </a:cubicBezTo>
                  <a:cubicBezTo>
                    <a:pt x="659" y="100"/>
                    <a:pt x="659" y="100"/>
                    <a:pt x="659" y="100"/>
                  </a:cubicBezTo>
                  <a:close/>
                  <a:moveTo>
                    <a:pt x="762" y="100"/>
                  </a:moveTo>
                  <a:cubicBezTo>
                    <a:pt x="762" y="99"/>
                    <a:pt x="762" y="99"/>
                    <a:pt x="762" y="99"/>
                  </a:cubicBezTo>
                  <a:cubicBezTo>
                    <a:pt x="762" y="100"/>
                    <a:pt x="762" y="100"/>
                    <a:pt x="762" y="100"/>
                  </a:cubicBezTo>
                  <a:close/>
                  <a:moveTo>
                    <a:pt x="797" y="99"/>
                  </a:moveTo>
                  <a:cubicBezTo>
                    <a:pt x="796" y="99"/>
                    <a:pt x="796" y="99"/>
                    <a:pt x="796" y="100"/>
                  </a:cubicBezTo>
                  <a:cubicBezTo>
                    <a:pt x="796" y="100"/>
                    <a:pt x="797" y="100"/>
                    <a:pt x="797" y="99"/>
                  </a:cubicBezTo>
                  <a:close/>
                  <a:moveTo>
                    <a:pt x="977" y="100"/>
                  </a:moveTo>
                  <a:cubicBezTo>
                    <a:pt x="976" y="99"/>
                    <a:pt x="976" y="99"/>
                    <a:pt x="976" y="99"/>
                  </a:cubicBezTo>
                  <a:cubicBezTo>
                    <a:pt x="976" y="100"/>
                    <a:pt x="976" y="100"/>
                    <a:pt x="977" y="100"/>
                  </a:cubicBezTo>
                  <a:close/>
                  <a:moveTo>
                    <a:pt x="973" y="13"/>
                  </a:moveTo>
                  <a:cubicBezTo>
                    <a:pt x="973" y="13"/>
                    <a:pt x="973" y="13"/>
                    <a:pt x="974" y="12"/>
                  </a:cubicBezTo>
                  <a:cubicBezTo>
                    <a:pt x="973" y="12"/>
                    <a:pt x="973" y="12"/>
                    <a:pt x="973" y="13"/>
                  </a:cubicBezTo>
                  <a:close/>
                  <a:moveTo>
                    <a:pt x="1045" y="100"/>
                  </a:moveTo>
                  <a:cubicBezTo>
                    <a:pt x="1044" y="100"/>
                    <a:pt x="1044" y="99"/>
                    <a:pt x="1044" y="99"/>
                  </a:cubicBezTo>
                  <a:cubicBezTo>
                    <a:pt x="1044" y="100"/>
                    <a:pt x="1044" y="100"/>
                    <a:pt x="1045" y="100"/>
                  </a:cubicBezTo>
                  <a:close/>
                  <a:moveTo>
                    <a:pt x="1079" y="99"/>
                  </a:moveTo>
                  <a:cubicBezTo>
                    <a:pt x="1078" y="99"/>
                    <a:pt x="1078" y="99"/>
                    <a:pt x="1078" y="100"/>
                  </a:cubicBezTo>
                  <a:cubicBezTo>
                    <a:pt x="1078" y="100"/>
                    <a:pt x="1079" y="100"/>
                    <a:pt x="1079" y="99"/>
                  </a:cubicBezTo>
                  <a:close/>
                  <a:moveTo>
                    <a:pt x="1257" y="99"/>
                  </a:moveTo>
                  <a:cubicBezTo>
                    <a:pt x="1256" y="99"/>
                    <a:pt x="1256" y="99"/>
                    <a:pt x="1256" y="100"/>
                  </a:cubicBezTo>
                  <a:cubicBezTo>
                    <a:pt x="1256" y="100"/>
                    <a:pt x="1256" y="100"/>
                    <a:pt x="1257" y="99"/>
                  </a:cubicBezTo>
                  <a:close/>
                  <a:moveTo>
                    <a:pt x="1426" y="100"/>
                  </a:moveTo>
                  <a:cubicBezTo>
                    <a:pt x="1426" y="99"/>
                    <a:pt x="1425" y="99"/>
                    <a:pt x="1425" y="99"/>
                  </a:cubicBezTo>
                  <a:cubicBezTo>
                    <a:pt x="1425" y="100"/>
                    <a:pt x="1425" y="100"/>
                    <a:pt x="1426" y="100"/>
                  </a:cubicBezTo>
                  <a:close/>
                  <a:moveTo>
                    <a:pt x="1687" y="99"/>
                  </a:moveTo>
                  <a:cubicBezTo>
                    <a:pt x="1687" y="100"/>
                    <a:pt x="1687" y="100"/>
                    <a:pt x="1687" y="100"/>
                  </a:cubicBezTo>
                  <a:cubicBezTo>
                    <a:pt x="1688" y="100"/>
                    <a:pt x="1687" y="100"/>
                    <a:pt x="1687" y="99"/>
                  </a:cubicBezTo>
                  <a:close/>
                  <a:moveTo>
                    <a:pt x="576" y="100"/>
                  </a:moveTo>
                  <a:cubicBezTo>
                    <a:pt x="575" y="100"/>
                    <a:pt x="575" y="100"/>
                    <a:pt x="575" y="100"/>
                  </a:cubicBezTo>
                  <a:cubicBezTo>
                    <a:pt x="575" y="100"/>
                    <a:pt x="576" y="100"/>
                    <a:pt x="576" y="100"/>
                  </a:cubicBezTo>
                  <a:close/>
                  <a:moveTo>
                    <a:pt x="660" y="100"/>
                  </a:moveTo>
                  <a:cubicBezTo>
                    <a:pt x="660" y="100"/>
                    <a:pt x="660" y="100"/>
                    <a:pt x="659" y="100"/>
                  </a:cubicBezTo>
                  <a:cubicBezTo>
                    <a:pt x="659" y="100"/>
                    <a:pt x="660" y="100"/>
                    <a:pt x="660" y="100"/>
                  </a:cubicBezTo>
                  <a:close/>
                  <a:moveTo>
                    <a:pt x="763" y="100"/>
                  </a:moveTo>
                  <a:cubicBezTo>
                    <a:pt x="763" y="100"/>
                    <a:pt x="763" y="100"/>
                    <a:pt x="762" y="100"/>
                  </a:cubicBezTo>
                  <a:cubicBezTo>
                    <a:pt x="762" y="100"/>
                    <a:pt x="763" y="100"/>
                    <a:pt x="763" y="100"/>
                  </a:cubicBezTo>
                  <a:close/>
                  <a:moveTo>
                    <a:pt x="796" y="100"/>
                  </a:moveTo>
                  <a:cubicBezTo>
                    <a:pt x="796" y="100"/>
                    <a:pt x="795" y="100"/>
                    <a:pt x="795" y="100"/>
                  </a:cubicBezTo>
                  <a:cubicBezTo>
                    <a:pt x="796" y="100"/>
                    <a:pt x="796" y="100"/>
                    <a:pt x="796" y="100"/>
                  </a:cubicBezTo>
                  <a:close/>
                  <a:moveTo>
                    <a:pt x="977" y="100"/>
                  </a:moveTo>
                  <a:cubicBezTo>
                    <a:pt x="977" y="100"/>
                    <a:pt x="977" y="100"/>
                    <a:pt x="977" y="100"/>
                  </a:cubicBezTo>
                  <a:cubicBezTo>
                    <a:pt x="977" y="100"/>
                    <a:pt x="977" y="100"/>
                    <a:pt x="977" y="100"/>
                  </a:cubicBezTo>
                  <a:close/>
                  <a:moveTo>
                    <a:pt x="1016" y="100"/>
                  </a:moveTo>
                  <a:cubicBezTo>
                    <a:pt x="1016" y="100"/>
                    <a:pt x="1016" y="100"/>
                    <a:pt x="1016" y="100"/>
                  </a:cubicBezTo>
                  <a:cubicBezTo>
                    <a:pt x="1016" y="100"/>
                    <a:pt x="1016" y="100"/>
                    <a:pt x="1016" y="100"/>
                  </a:cubicBezTo>
                  <a:close/>
                  <a:moveTo>
                    <a:pt x="1078" y="100"/>
                  </a:moveTo>
                  <a:cubicBezTo>
                    <a:pt x="1078" y="100"/>
                    <a:pt x="1077" y="100"/>
                    <a:pt x="1077" y="100"/>
                  </a:cubicBezTo>
                  <a:cubicBezTo>
                    <a:pt x="1078" y="100"/>
                    <a:pt x="1078" y="100"/>
                    <a:pt x="1078" y="100"/>
                  </a:cubicBezTo>
                  <a:close/>
                  <a:moveTo>
                    <a:pt x="1181" y="100"/>
                  </a:moveTo>
                  <a:cubicBezTo>
                    <a:pt x="1181" y="100"/>
                    <a:pt x="1181" y="100"/>
                    <a:pt x="1180" y="100"/>
                  </a:cubicBezTo>
                  <a:cubicBezTo>
                    <a:pt x="1180" y="100"/>
                    <a:pt x="1181" y="100"/>
                    <a:pt x="1181" y="100"/>
                  </a:cubicBezTo>
                  <a:close/>
                  <a:moveTo>
                    <a:pt x="1256" y="100"/>
                  </a:moveTo>
                  <a:cubicBezTo>
                    <a:pt x="1256" y="100"/>
                    <a:pt x="1255" y="100"/>
                    <a:pt x="1255" y="100"/>
                  </a:cubicBezTo>
                  <a:cubicBezTo>
                    <a:pt x="1255" y="100"/>
                    <a:pt x="1256" y="100"/>
                    <a:pt x="1256" y="100"/>
                  </a:cubicBezTo>
                  <a:close/>
                  <a:moveTo>
                    <a:pt x="1426" y="100"/>
                  </a:moveTo>
                  <a:cubicBezTo>
                    <a:pt x="1426" y="100"/>
                    <a:pt x="1426" y="100"/>
                    <a:pt x="1426" y="100"/>
                  </a:cubicBezTo>
                  <a:cubicBezTo>
                    <a:pt x="1426" y="100"/>
                    <a:pt x="1426" y="100"/>
                    <a:pt x="1426" y="100"/>
                  </a:cubicBezTo>
                  <a:close/>
                  <a:moveTo>
                    <a:pt x="1453" y="100"/>
                  </a:moveTo>
                  <a:cubicBezTo>
                    <a:pt x="1453" y="100"/>
                    <a:pt x="1453" y="100"/>
                    <a:pt x="1453" y="100"/>
                  </a:cubicBezTo>
                  <a:cubicBezTo>
                    <a:pt x="1453" y="100"/>
                    <a:pt x="1453" y="100"/>
                    <a:pt x="1453" y="100"/>
                  </a:cubicBezTo>
                  <a:close/>
                  <a:moveTo>
                    <a:pt x="575" y="100"/>
                  </a:moveTo>
                  <a:cubicBezTo>
                    <a:pt x="575" y="100"/>
                    <a:pt x="574" y="100"/>
                    <a:pt x="574" y="100"/>
                  </a:cubicBezTo>
                  <a:cubicBezTo>
                    <a:pt x="574" y="100"/>
                    <a:pt x="575" y="100"/>
                    <a:pt x="575" y="100"/>
                  </a:cubicBezTo>
                  <a:close/>
                  <a:moveTo>
                    <a:pt x="618" y="101"/>
                  </a:moveTo>
                  <a:cubicBezTo>
                    <a:pt x="618" y="101"/>
                    <a:pt x="618" y="100"/>
                    <a:pt x="618" y="100"/>
                  </a:cubicBezTo>
                  <a:cubicBezTo>
                    <a:pt x="618" y="100"/>
                    <a:pt x="618" y="101"/>
                    <a:pt x="618" y="101"/>
                  </a:cubicBezTo>
                  <a:close/>
                  <a:moveTo>
                    <a:pt x="661" y="100"/>
                  </a:moveTo>
                  <a:cubicBezTo>
                    <a:pt x="661" y="100"/>
                    <a:pt x="660" y="100"/>
                    <a:pt x="660" y="100"/>
                  </a:cubicBezTo>
                  <a:cubicBezTo>
                    <a:pt x="660" y="100"/>
                    <a:pt x="660" y="100"/>
                    <a:pt x="661" y="100"/>
                  </a:cubicBezTo>
                  <a:close/>
                  <a:moveTo>
                    <a:pt x="690" y="100"/>
                  </a:moveTo>
                  <a:cubicBezTo>
                    <a:pt x="689" y="100"/>
                    <a:pt x="689" y="100"/>
                    <a:pt x="689" y="100"/>
                  </a:cubicBezTo>
                  <a:cubicBezTo>
                    <a:pt x="689" y="100"/>
                    <a:pt x="689" y="100"/>
                    <a:pt x="690" y="100"/>
                  </a:cubicBezTo>
                  <a:close/>
                  <a:moveTo>
                    <a:pt x="722" y="100"/>
                  </a:moveTo>
                  <a:cubicBezTo>
                    <a:pt x="721" y="100"/>
                    <a:pt x="721" y="100"/>
                    <a:pt x="721" y="100"/>
                  </a:cubicBezTo>
                  <a:cubicBezTo>
                    <a:pt x="721" y="100"/>
                    <a:pt x="721" y="100"/>
                    <a:pt x="722" y="100"/>
                  </a:cubicBezTo>
                  <a:close/>
                  <a:moveTo>
                    <a:pt x="764" y="100"/>
                  </a:moveTo>
                  <a:cubicBezTo>
                    <a:pt x="764" y="100"/>
                    <a:pt x="763" y="100"/>
                    <a:pt x="763" y="100"/>
                  </a:cubicBezTo>
                  <a:cubicBezTo>
                    <a:pt x="763" y="100"/>
                    <a:pt x="763" y="100"/>
                    <a:pt x="764" y="100"/>
                  </a:cubicBezTo>
                  <a:close/>
                  <a:moveTo>
                    <a:pt x="795" y="100"/>
                  </a:moveTo>
                  <a:cubicBezTo>
                    <a:pt x="795" y="100"/>
                    <a:pt x="794" y="100"/>
                    <a:pt x="794" y="100"/>
                  </a:cubicBezTo>
                  <a:cubicBezTo>
                    <a:pt x="795" y="100"/>
                    <a:pt x="795" y="100"/>
                    <a:pt x="795" y="100"/>
                  </a:cubicBezTo>
                  <a:close/>
                  <a:moveTo>
                    <a:pt x="978" y="100"/>
                  </a:moveTo>
                  <a:cubicBezTo>
                    <a:pt x="978" y="100"/>
                    <a:pt x="978" y="100"/>
                    <a:pt x="977" y="100"/>
                  </a:cubicBezTo>
                  <a:cubicBezTo>
                    <a:pt x="978" y="100"/>
                    <a:pt x="978" y="100"/>
                    <a:pt x="978" y="100"/>
                  </a:cubicBezTo>
                  <a:close/>
                  <a:moveTo>
                    <a:pt x="1015" y="100"/>
                  </a:moveTo>
                  <a:cubicBezTo>
                    <a:pt x="1015" y="100"/>
                    <a:pt x="1015" y="100"/>
                    <a:pt x="1015" y="100"/>
                  </a:cubicBezTo>
                  <a:cubicBezTo>
                    <a:pt x="1015" y="100"/>
                    <a:pt x="1015" y="100"/>
                    <a:pt x="1015" y="100"/>
                  </a:cubicBezTo>
                  <a:close/>
                  <a:moveTo>
                    <a:pt x="1077" y="100"/>
                  </a:moveTo>
                  <a:cubicBezTo>
                    <a:pt x="1077" y="100"/>
                    <a:pt x="1077" y="100"/>
                    <a:pt x="1076" y="100"/>
                  </a:cubicBezTo>
                  <a:cubicBezTo>
                    <a:pt x="1077" y="100"/>
                    <a:pt x="1077" y="100"/>
                    <a:pt x="1077" y="100"/>
                  </a:cubicBezTo>
                  <a:close/>
                  <a:moveTo>
                    <a:pt x="1224" y="100"/>
                  </a:moveTo>
                  <a:cubicBezTo>
                    <a:pt x="1223" y="100"/>
                    <a:pt x="1223" y="100"/>
                    <a:pt x="1223" y="100"/>
                  </a:cubicBezTo>
                  <a:cubicBezTo>
                    <a:pt x="1223" y="100"/>
                    <a:pt x="1223" y="100"/>
                    <a:pt x="1224" y="100"/>
                  </a:cubicBezTo>
                  <a:close/>
                  <a:moveTo>
                    <a:pt x="832" y="49"/>
                  </a:moveTo>
                  <a:cubicBezTo>
                    <a:pt x="831" y="49"/>
                    <a:pt x="831" y="50"/>
                    <a:pt x="831" y="50"/>
                  </a:cubicBezTo>
                  <a:cubicBezTo>
                    <a:pt x="831" y="50"/>
                    <a:pt x="832" y="50"/>
                    <a:pt x="832" y="49"/>
                  </a:cubicBezTo>
                  <a:close/>
                  <a:moveTo>
                    <a:pt x="1427" y="100"/>
                  </a:moveTo>
                  <a:cubicBezTo>
                    <a:pt x="1427" y="100"/>
                    <a:pt x="1427" y="100"/>
                    <a:pt x="1426" y="100"/>
                  </a:cubicBezTo>
                  <a:cubicBezTo>
                    <a:pt x="1427" y="100"/>
                    <a:pt x="1427" y="100"/>
                    <a:pt x="1427" y="100"/>
                  </a:cubicBezTo>
                  <a:close/>
                  <a:moveTo>
                    <a:pt x="1453" y="100"/>
                  </a:moveTo>
                  <a:cubicBezTo>
                    <a:pt x="1452" y="100"/>
                    <a:pt x="1452" y="100"/>
                    <a:pt x="1452" y="100"/>
                  </a:cubicBezTo>
                  <a:cubicBezTo>
                    <a:pt x="1452" y="100"/>
                    <a:pt x="1452" y="100"/>
                    <a:pt x="1453" y="100"/>
                  </a:cubicBezTo>
                  <a:close/>
                  <a:moveTo>
                    <a:pt x="1674" y="101"/>
                  </a:moveTo>
                  <a:cubicBezTo>
                    <a:pt x="1674" y="100"/>
                    <a:pt x="1674" y="100"/>
                    <a:pt x="1674" y="100"/>
                  </a:cubicBezTo>
                  <a:cubicBezTo>
                    <a:pt x="1674" y="100"/>
                    <a:pt x="1674" y="101"/>
                    <a:pt x="1674" y="101"/>
                  </a:cubicBezTo>
                  <a:close/>
                  <a:moveTo>
                    <a:pt x="1687" y="100"/>
                  </a:moveTo>
                  <a:cubicBezTo>
                    <a:pt x="1687" y="100"/>
                    <a:pt x="1688" y="101"/>
                    <a:pt x="1688" y="101"/>
                  </a:cubicBezTo>
                  <a:cubicBezTo>
                    <a:pt x="1688" y="101"/>
                    <a:pt x="1688" y="100"/>
                    <a:pt x="1687" y="100"/>
                  </a:cubicBezTo>
                  <a:close/>
                  <a:moveTo>
                    <a:pt x="574" y="100"/>
                  </a:moveTo>
                  <a:cubicBezTo>
                    <a:pt x="574" y="100"/>
                    <a:pt x="573" y="101"/>
                    <a:pt x="573" y="101"/>
                  </a:cubicBezTo>
                  <a:cubicBezTo>
                    <a:pt x="574" y="101"/>
                    <a:pt x="574" y="101"/>
                    <a:pt x="574" y="100"/>
                  </a:cubicBezTo>
                  <a:close/>
                  <a:moveTo>
                    <a:pt x="630" y="100"/>
                  </a:moveTo>
                  <a:cubicBezTo>
                    <a:pt x="629" y="101"/>
                    <a:pt x="629" y="101"/>
                    <a:pt x="629" y="101"/>
                  </a:cubicBezTo>
                  <a:cubicBezTo>
                    <a:pt x="630" y="101"/>
                    <a:pt x="630" y="101"/>
                    <a:pt x="630" y="100"/>
                  </a:cubicBezTo>
                  <a:close/>
                  <a:moveTo>
                    <a:pt x="662" y="101"/>
                  </a:moveTo>
                  <a:cubicBezTo>
                    <a:pt x="662" y="101"/>
                    <a:pt x="661" y="100"/>
                    <a:pt x="661" y="101"/>
                  </a:cubicBezTo>
                  <a:cubicBezTo>
                    <a:pt x="661" y="101"/>
                    <a:pt x="661" y="101"/>
                    <a:pt x="662" y="101"/>
                  </a:cubicBezTo>
                  <a:close/>
                  <a:moveTo>
                    <a:pt x="689" y="100"/>
                  </a:moveTo>
                  <a:cubicBezTo>
                    <a:pt x="689" y="100"/>
                    <a:pt x="688" y="100"/>
                    <a:pt x="688" y="101"/>
                  </a:cubicBezTo>
                  <a:cubicBezTo>
                    <a:pt x="688" y="101"/>
                    <a:pt x="689" y="101"/>
                    <a:pt x="689" y="100"/>
                  </a:cubicBezTo>
                  <a:close/>
                  <a:moveTo>
                    <a:pt x="764" y="101"/>
                  </a:moveTo>
                  <a:cubicBezTo>
                    <a:pt x="764" y="100"/>
                    <a:pt x="764" y="100"/>
                    <a:pt x="764" y="100"/>
                  </a:cubicBezTo>
                  <a:cubicBezTo>
                    <a:pt x="764" y="101"/>
                    <a:pt x="764" y="101"/>
                    <a:pt x="764" y="101"/>
                  </a:cubicBezTo>
                  <a:close/>
                  <a:moveTo>
                    <a:pt x="857" y="50"/>
                  </a:moveTo>
                  <a:cubicBezTo>
                    <a:pt x="857" y="50"/>
                    <a:pt x="857" y="49"/>
                    <a:pt x="857" y="49"/>
                  </a:cubicBezTo>
                  <a:cubicBezTo>
                    <a:pt x="857" y="50"/>
                    <a:pt x="857" y="50"/>
                    <a:pt x="857" y="50"/>
                  </a:cubicBezTo>
                  <a:close/>
                  <a:moveTo>
                    <a:pt x="979" y="101"/>
                  </a:moveTo>
                  <a:cubicBezTo>
                    <a:pt x="979" y="101"/>
                    <a:pt x="979" y="100"/>
                    <a:pt x="978" y="100"/>
                  </a:cubicBezTo>
                  <a:cubicBezTo>
                    <a:pt x="979" y="101"/>
                    <a:pt x="979" y="101"/>
                    <a:pt x="979" y="101"/>
                  </a:cubicBezTo>
                  <a:close/>
                  <a:moveTo>
                    <a:pt x="1014" y="101"/>
                  </a:moveTo>
                  <a:cubicBezTo>
                    <a:pt x="1014" y="100"/>
                    <a:pt x="1014" y="101"/>
                    <a:pt x="1013" y="101"/>
                  </a:cubicBezTo>
                  <a:cubicBezTo>
                    <a:pt x="1014" y="101"/>
                    <a:pt x="1014" y="101"/>
                    <a:pt x="1014" y="101"/>
                  </a:cubicBezTo>
                  <a:close/>
                  <a:moveTo>
                    <a:pt x="1047" y="101"/>
                  </a:moveTo>
                  <a:cubicBezTo>
                    <a:pt x="1047" y="101"/>
                    <a:pt x="1046" y="100"/>
                    <a:pt x="1046" y="100"/>
                  </a:cubicBezTo>
                  <a:cubicBezTo>
                    <a:pt x="1046" y="101"/>
                    <a:pt x="1046" y="101"/>
                    <a:pt x="1047" y="101"/>
                  </a:cubicBezTo>
                  <a:close/>
                  <a:moveTo>
                    <a:pt x="1076" y="100"/>
                  </a:moveTo>
                  <a:cubicBezTo>
                    <a:pt x="1076" y="100"/>
                    <a:pt x="1076" y="101"/>
                    <a:pt x="1076" y="101"/>
                  </a:cubicBezTo>
                  <a:cubicBezTo>
                    <a:pt x="1076" y="101"/>
                    <a:pt x="1076" y="101"/>
                    <a:pt x="1076" y="100"/>
                  </a:cubicBezTo>
                  <a:close/>
                  <a:moveTo>
                    <a:pt x="1182" y="101"/>
                  </a:moveTo>
                  <a:cubicBezTo>
                    <a:pt x="1182" y="101"/>
                    <a:pt x="1182" y="100"/>
                    <a:pt x="1181" y="100"/>
                  </a:cubicBezTo>
                  <a:cubicBezTo>
                    <a:pt x="1182" y="101"/>
                    <a:pt x="1182" y="101"/>
                    <a:pt x="1182" y="101"/>
                  </a:cubicBezTo>
                  <a:close/>
                  <a:moveTo>
                    <a:pt x="1225" y="101"/>
                  </a:moveTo>
                  <a:cubicBezTo>
                    <a:pt x="1224" y="101"/>
                    <a:pt x="1224" y="100"/>
                    <a:pt x="1224" y="101"/>
                  </a:cubicBezTo>
                  <a:cubicBezTo>
                    <a:pt x="1224" y="101"/>
                    <a:pt x="1224" y="101"/>
                    <a:pt x="1225" y="101"/>
                  </a:cubicBezTo>
                  <a:close/>
                  <a:moveTo>
                    <a:pt x="1254" y="100"/>
                  </a:moveTo>
                  <a:cubicBezTo>
                    <a:pt x="1254" y="100"/>
                    <a:pt x="1254" y="101"/>
                    <a:pt x="1253" y="101"/>
                  </a:cubicBezTo>
                  <a:cubicBezTo>
                    <a:pt x="1254" y="101"/>
                    <a:pt x="1254" y="101"/>
                    <a:pt x="1254" y="100"/>
                  </a:cubicBezTo>
                  <a:close/>
                  <a:moveTo>
                    <a:pt x="1428" y="101"/>
                  </a:moveTo>
                  <a:cubicBezTo>
                    <a:pt x="1428" y="101"/>
                    <a:pt x="1427" y="100"/>
                    <a:pt x="1427" y="100"/>
                  </a:cubicBezTo>
                  <a:cubicBezTo>
                    <a:pt x="1427" y="101"/>
                    <a:pt x="1428" y="101"/>
                    <a:pt x="1428" y="101"/>
                  </a:cubicBezTo>
                  <a:close/>
                  <a:moveTo>
                    <a:pt x="1452" y="100"/>
                  </a:moveTo>
                  <a:cubicBezTo>
                    <a:pt x="1452" y="100"/>
                    <a:pt x="1451" y="100"/>
                    <a:pt x="1451" y="101"/>
                  </a:cubicBezTo>
                  <a:cubicBezTo>
                    <a:pt x="1451" y="101"/>
                    <a:pt x="1452" y="101"/>
                    <a:pt x="1452" y="100"/>
                  </a:cubicBezTo>
                  <a:close/>
                  <a:moveTo>
                    <a:pt x="676" y="43"/>
                  </a:moveTo>
                  <a:cubicBezTo>
                    <a:pt x="676" y="43"/>
                    <a:pt x="676" y="43"/>
                    <a:pt x="676" y="43"/>
                  </a:cubicBezTo>
                  <a:cubicBezTo>
                    <a:pt x="676" y="43"/>
                    <a:pt x="676" y="43"/>
                    <a:pt x="676" y="43"/>
                  </a:cubicBezTo>
                  <a:close/>
                  <a:moveTo>
                    <a:pt x="662" y="101"/>
                  </a:moveTo>
                  <a:cubicBezTo>
                    <a:pt x="662" y="101"/>
                    <a:pt x="662" y="101"/>
                    <a:pt x="662" y="101"/>
                  </a:cubicBezTo>
                  <a:cubicBezTo>
                    <a:pt x="662" y="101"/>
                    <a:pt x="662" y="101"/>
                    <a:pt x="662" y="101"/>
                  </a:cubicBezTo>
                  <a:close/>
                  <a:moveTo>
                    <a:pt x="688" y="101"/>
                  </a:moveTo>
                  <a:cubicBezTo>
                    <a:pt x="688" y="101"/>
                    <a:pt x="687" y="101"/>
                    <a:pt x="687" y="101"/>
                  </a:cubicBezTo>
                  <a:cubicBezTo>
                    <a:pt x="687" y="101"/>
                    <a:pt x="688" y="101"/>
                    <a:pt x="688" y="101"/>
                  </a:cubicBezTo>
                  <a:close/>
                  <a:moveTo>
                    <a:pt x="723" y="101"/>
                  </a:moveTo>
                  <a:cubicBezTo>
                    <a:pt x="723" y="101"/>
                    <a:pt x="722" y="101"/>
                    <a:pt x="722" y="101"/>
                  </a:cubicBezTo>
                  <a:cubicBezTo>
                    <a:pt x="722" y="101"/>
                    <a:pt x="722" y="101"/>
                    <a:pt x="723" y="101"/>
                  </a:cubicBezTo>
                  <a:close/>
                  <a:moveTo>
                    <a:pt x="1495" y="13"/>
                  </a:moveTo>
                  <a:cubicBezTo>
                    <a:pt x="1495" y="13"/>
                    <a:pt x="1495" y="13"/>
                    <a:pt x="1495" y="12"/>
                  </a:cubicBezTo>
                  <a:cubicBezTo>
                    <a:pt x="1495" y="12"/>
                    <a:pt x="1495" y="12"/>
                    <a:pt x="1495" y="13"/>
                  </a:cubicBezTo>
                  <a:close/>
                  <a:moveTo>
                    <a:pt x="793" y="101"/>
                  </a:moveTo>
                  <a:cubicBezTo>
                    <a:pt x="793" y="101"/>
                    <a:pt x="793" y="101"/>
                    <a:pt x="792" y="101"/>
                  </a:cubicBezTo>
                  <a:cubicBezTo>
                    <a:pt x="793" y="101"/>
                    <a:pt x="793" y="101"/>
                    <a:pt x="793" y="101"/>
                  </a:cubicBezTo>
                  <a:close/>
                  <a:moveTo>
                    <a:pt x="980" y="101"/>
                  </a:moveTo>
                  <a:cubicBezTo>
                    <a:pt x="980" y="101"/>
                    <a:pt x="980" y="101"/>
                    <a:pt x="980" y="101"/>
                  </a:cubicBezTo>
                  <a:cubicBezTo>
                    <a:pt x="980" y="101"/>
                    <a:pt x="980" y="101"/>
                    <a:pt x="980" y="101"/>
                  </a:cubicBezTo>
                  <a:close/>
                  <a:moveTo>
                    <a:pt x="874" y="49"/>
                  </a:moveTo>
                  <a:cubicBezTo>
                    <a:pt x="874" y="49"/>
                    <a:pt x="874" y="50"/>
                    <a:pt x="874" y="50"/>
                  </a:cubicBezTo>
                  <a:cubicBezTo>
                    <a:pt x="874" y="50"/>
                    <a:pt x="874" y="50"/>
                    <a:pt x="874" y="49"/>
                  </a:cubicBezTo>
                  <a:close/>
                  <a:moveTo>
                    <a:pt x="1047" y="101"/>
                  </a:moveTo>
                  <a:cubicBezTo>
                    <a:pt x="1047" y="101"/>
                    <a:pt x="1047" y="101"/>
                    <a:pt x="1047" y="101"/>
                  </a:cubicBezTo>
                  <a:cubicBezTo>
                    <a:pt x="1047" y="101"/>
                    <a:pt x="1047" y="101"/>
                    <a:pt x="1047" y="101"/>
                  </a:cubicBezTo>
                  <a:close/>
                  <a:moveTo>
                    <a:pt x="800" y="43"/>
                  </a:moveTo>
                  <a:cubicBezTo>
                    <a:pt x="800" y="43"/>
                    <a:pt x="800" y="43"/>
                    <a:pt x="800" y="43"/>
                  </a:cubicBezTo>
                  <a:cubicBezTo>
                    <a:pt x="800" y="43"/>
                    <a:pt x="800" y="43"/>
                    <a:pt x="800" y="43"/>
                  </a:cubicBezTo>
                  <a:close/>
                  <a:moveTo>
                    <a:pt x="1183" y="101"/>
                  </a:moveTo>
                  <a:cubicBezTo>
                    <a:pt x="1183" y="101"/>
                    <a:pt x="1182" y="101"/>
                    <a:pt x="1182" y="101"/>
                  </a:cubicBezTo>
                  <a:cubicBezTo>
                    <a:pt x="1182" y="101"/>
                    <a:pt x="1182" y="101"/>
                    <a:pt x="1183" y="101"/>
                  </a:cubicBezTo>
                  <a:close/>
                  <a:moveTo>
                    <a:pt x="1225" y="101"/>
                  </a:moveTo>
                  <a:cubicBezTo>
                    <a:pt x="1225" y="101"/>
                    <a:pt x="1225" y="101"/>
                    <a:pt x="1225" y="101"/>
                  </a:cubicBezTo>
                  <a:cubicBezTo>
                    <a:pt x="1225" y="101"/>
                    <a:pt x="1225" y="101"/>
                    <a:pt x="1225" y="101"/>
                  </a:cubicBezTo>
                  <a:close/>
                  <a:moveTo>
                    <a:pt x="1253" y="101"/>
                  </a:moveTo>
                  <a:cubicBezTo>
                    <a:pt x="1253" y="101"/>
                    <a:pt x="1253" y="101"/>
                    <a:pt x="1252" y="101"/>
                  </a:cubicBezTo>
                  <a:cubicBezTo>
                    <a:pt x="1253" y="101"/>
                    <a:pt x="1253" y="101"/>
                    <a:pt x="1253" y="101"/>
                  </a:cubicBezTo>
                  <a:close/>
                  <a:moveTo>
                    <a:pt x="1429" y="101"/>
                  </a:moveTo>
                  <a:cubicBezTo>
                    <a:pt x="1428" y="101"/>
                    <a:pt x="1428" y="101"/>
                    <a:pt x="1428" y="101"/>
                  </a:cubicBezTo>
                  <a:cubicBezTo>
                    <a:pt x="1428" y="101"/>
                    <a:pt x="1428" y="101"/>
                    <a:pt x="1429" y="101"/>
                  </a:cubicBezTo>
                  <a:close/>
                  <a:moveTo>
                    <a:pt x="1451" y="101"/>
                  </a:moveTo>
                  <a:cubicBezTo>
                    <a:pt x="1451" y="101"/>
                    <a:pt x="1451" y="101"/>
                    <a:pt x="1450" y="101"/>
                  </a:cubicBezTo>
                  <a:cubicBezTo>
                    <a:pt x="1451" y="101"/>
                    <a:pt x="1451" y="101"/>
                    <a:pt x="1451" y="101"/>
                  </a:cubicBezTo>
                  <a:close/>
                  <a:moveTo>
                    <a:pt x="1675" y="101"/>
                  </a:moveTo>
                  <a:cubicBezTo>
                    <a:pt x="1675" y="101"/>
                    <a:pt x="1675" y="101"/>
                    <a:pt x="1674" y="101"/>
                  </a:cubicBezTo>
                  <a:cubicBezTo>
                    <a:pt x="1674" y="101"/>
                    <a:pt x="1674" y="101"/>
                    <a:pt x="1675" y="101"/>
                  </a:cubicBezTo>
                  <a:close/>
                  <a:moveTo>
                    <a:pt x="900" y="50"/>
                  </a:moveTo>
                  <a:cubicBezTo>
                    <a:pt x="900" y="50"/>
                    <a:pt x="900" y="49"/>
                    <a:pt x="899" y="49"/>
                  </a:cubicBezTo>
                  <a:cubicBezTo>
                    <a:pt x="899" y="50"/>
                    <a:pt x="899" y="50"/>
                    <a:pt x="900" y="50"/>
                  </a:cubicBezTo>
                  <a:close/>
                  <a:moveTo>
                    <a:pt x="840" y="43"/>
                  </a:moveTo>
                  <a:cubicBezTo>
                    <a:pt x="839" y="43"/>
                    <a:pt x="839" y="43"/>
                    <a:pt x="839" y="43"/>
                  </a:cubicBezTo>
                  <a:cubicBezTo>
                    <a:pt x="839" y="43"/>
                    <a:pt x="839" y="43"/>
                    <a:pt x="840" y="43"/>
                  </a:cubicBezTo>
                  <a:close/>
                  <a:moveTo>
                    <a:pt x="663" y="101"/>
                  </a:moveTo>
                  <a:cubicBezTo>
                    <a:pt x="663" y="101"/>
                    <a:pt x="663" y="101"/>
                    <a:pt x="663" y="101"/>
                  </a:cubicBezTo>
                  <a:cubicBezTo>
                    <a:pt x="663" y="101"/>
                    <a:pt x="663" y="102"/>
                    <a:pt x="663" y="101"/>
                  </a:cubicBezTo>
                  <a:close/>
                  <a:moveTo>
                    <a:pt x="687" y="101"/>
                  </a:moveTo>
                  <a:cubicBezTo>
                    <a:pt x="687" y="101"/>
                    <a:pt x="686" y="101"/>
                    <a:pt x="686" y="101"/>
                  </a:cubicBezTo>
                  <a:cubicBezTo>
                    <a:pt x="687" y="102"/>
                    <a:pt x="687" y="101"/>
                    <a:pt x="687" y="101"/>
                  </a:cubicBezTo>
                  <a:close/>
                  <a:moveTo>
                    <a:pt x="723" y="101"/>
                  </a:moveTo>
                  <a:cubicBezTo>
                    <a:pt x="723" y="101"/>
                    <a:pt x="723" y="101"/>
                    <a:pt x="723" y="101"/>
                  </a:cubicBezTo>
                  <a:cubicBezTo>
                    <a:pt x="723" y="101"/>
                    <a:pt x="723" y="101"/>
                    <a:pt x="723" y="101"/>
                  </a:cubicBezTo>
                  <a:close/>
                  <a:moveTo>
                    <a:pt x="742" y="101"/>
                  </a:moveTo>
                  <a:cubicBezTo>
                    <a:pt x="741" y="101"/>
                    <a:pt x="741" y="101"/>
                    <a:pt x="741" y="102"/>
                  </a:cubicBezTo>
                  <a:cubicBezTo>
                    <a:pt x="741" y="102"/>
                    <a:pt x="742" y="101"/>
                    <a:pt x="742" y="101"/>
                  </a:cubicBezTo>
                  <a:close/>
                  <a:moveTo>
                    <a:pt x="766" y="101"/>
                  </a:moveTo>
                  <a:cubicBezTo>
                    <a:pt x="766" y="101"/>
                    <a:pt x="766" y="101"/>
                    <a:pt x="765" y="101"/>
                  </a:cubicBezTo>
                  <a:cubicBezTo>
                    <a:pt x="766" y="101"/>
                    <a:pt x="766" y="102"/>
                    <a:pt x="766" y="101"/>
                  </a:cubicBezTo>
                  <a:close/>
                  <a:moveTo>
                    <a:pt x="972" y="13"/>
                  </a:moveTo>
                  <a:cubicBezTo>
                    <a:pt x="973" y="13"/>
                    <a:pt x="973" y="13"/>
                    <a:pt x="973" y="13"/>
                  </a:cubicBezTo>
                  <a:cubicBezTo>
                    <a:pt x="973" y="13"/>
                    <a:pt x="972" y="13"/>
                    <a:pt x="972" y="13"/>
                  </a:cubicBezTo>
                  <a:close/>
                  <a:moveTo>
                    <a:pt x="870" y="43"/>
                  </a:moveTo>
                  <a:cubicBezTo>
                    <a:pt x="870" y="43"/>
                    <a:pt x="870" y="43"/>
                    <a:pt x="870" y="43"/>
                  </a:cubicBezTo>
                  <a:cubicBezTo>
                    <a:pt x="870" y="43"/>
                    <a:pt x="870" y="43"/>
                    <a:pt x="870" y="43"/>
                  </a:cubicBezTo>
                  <a:close/>
                  <a:moveTo>
                    <a:pt x="882" y="43"/>
                  </a:moveTo>
                  <a:cubicBezTo>
                    <a:pt x="882" y="43"/>
                    <a:pt x="882" y="43"/>
                    <a:pt x="882" y="43"/>
                  </a:cubicBezTo>
                  <a:cubicBezTo>
                    <a:pt x="882" y="43"/>
                    <a:pt x="882" y="43"/>
                    <a:pt x="882" y="43"/>
                  </a:cubicBezTo>
                  <a:close/>
                  <a:moveTo>
                    <a:pt x="909" y="43"/>
                  </a:moveTo>
                  <a:cubicBezTo>
                    <a:pt x="909" y="43"/>
                    <a:pt x="909" y="43"/>
                    <a:pt x="910" y="43"/>
                  </a:cubicBezTo>
                  <a:cubicBezTo>
                    <a:pt x="910" y="43"/>
                    <a:pt x="909" y="43"/>
                    <a:pt x="909" y="43"/>
                  </a:cubicBezTo>
                  <a:close/>
                  <a:moveTo>
                    <a:pt x="1033" y="50"/>
                  </a:moveTo>
                  <a:cubicBezTo>
                    <a:pt x="1033" y="50"/>
                    <a:pt x="1033" y="50"/>
                    <a:pt x="1033" y="49"/>
                  </a:cubicBezTo>
                  <a:cubicBezTo>
                    <a:pt x="1033" y="49"/>
                    <a:pt x="1033" y="50"/>
                    <a:pt x="1033" y="50"/>
                  </a:cubicBezTo>
                  <a:close/>
                  <a:moveTo>
                    <a:pt x="1183" y="102"/>
                  </a:moveTo>
                  <a:cubicBezTo>
                    <a:pt x="1183" y="101"/>
                    <a:pt x="1183" y="101"/>
                    <a:pt x="1183" y="101"/>
                  </a:cubicBezTo>
                  <a:cubicBezTo>
                    <a:pt x="1183" y="101"/>
                    <a:pt x="1183" y="102"/>
                    <a:pt x="1183" y="102"/>
                  </a:cubicBezTo>
                  <a:close/>
                  <a:moveTo>
                    <a:pt x="1202" y="101"/>
                  </a:moveTo>
                  <a:cubicBezTo>
                    <a:pt x="1202" y="101"/>
                    <a:pt x="1201" y="101"/>
                    <a:pt x="1201" y="101"/>
                  </a:cubicBezTo>
                  <a:cubicBezTo>
                    <a:pt x="1201" y="101"/>
                    <a:pt x="1202" y="101"/>
                    <a:pt x="1202" y="101"/>
                  </a:cubicBezTo>
                  <a:close/>
                  <a:moveTo>
                    <a:pt x="1290" y="43"/>
                  </a:moveTo>
                  <a:cubicBezTo>
                    <a:pt x="1290" y="43"/>
                    <a:pt x="1290" y="43"/>
                    <a:pt x="1290" y="43"/>
                  </a:cubicBezTo>
                  <a:cubicBezTo>
                    <a:pt x="1290" y="43"/>
                    <a:pt x="1290" y="43"/>
                    <a:pt x="1290" y="43"/>
                  </a:cubicBezTo>
                  <a:close/>
                  <a:moveTo>
                    <a:pt x="1252" y="101"/>
                  </a:moveTo>
                  <a:cubicBezTo>
                    <a:pt x="1252" y="101"/>
                    <a:pt x="1251" y="101"/>
                    <a:pt x="1251" y="101"/>
                  </a:cubicBezTo>
                  <a:cubicBezTo>
                    <a:pt x="1252" y="102"/>
                    <a:pt x="1252" y="101"/>
                    <a:pt x="1252" y="101"/>
                  </a:cubicBezTo>
                  <a:close/>
                  <a:moveTo>
                    <a:pt x="1429" y="101"/>
                  </a:moveTo>
                  <a:cubicBezTo>
                    <a:pt x="1429" y="101"/>
                    <a:pt x="1429" y="101"/>
                    <a:pt x="1429" y="101"/>
                  </a:cubicBezTo>
                  <a:cubicBezTo>
                    <a:pt x="1429" y="101"/>
                    <a:pt x="1429" y="102"/>
                    <a:pt x="1429" y="101"/>
                  </a:cubicBezTo>
                  <a:close/>
                  <a:moveTo>
                    <a:pt x="1450" y="101"/>
                  </a:moveTo>
                  <a:cubicBezTo>
                    <a:pt x="1450" y="101"/>
                    <a:pt x="1450" y="101"/>
                    <a:pt x="1449" y="102"/>
                  </a:cubicBezTo>
                  <a:cubicBezTo>
                    <a:pt x="1450" y="102"/>
                    <a:pt x="1450" y="101"/>
                    <a:pt x="1450" y="101"/>
                  </a:cubicBezTo>
                  <a:close/>
                  <a:moveTo>
                    <a:pt x="1396" y="43"/>
                  </a:moveTo>
                  <a:cubicBezTo>
                    <a:pt x="1395" y="43"/>
                    <a:pt x="1395" y="43"/>
                    <a:pt x="1395" y="43"/>
                  </a:cubicBezTo>
                  <a:cubicBezTo>
                    <a:pt x="1396" y="43"/>
                    <a:pt x="1396" y="43"/>
                    <a:pt x="1396" y="43"/>
                  </a:cubicBezTo>
                  <a:close/>
                  <a:moveTo>
                    <a:pt x="1568" y="43"/>
                  </a:moveTo>
                  <a:cubicBezTo>
                    <a:pt x="1568" y="43"/>
                    <a:pt x="1568" y="43"/>
                    <a:pt x="1568" y="43"/>
                  </a:cubicBezTo>
                  <a:cubicBezTo>
                    <a:pt x="1568" y="43"/>
                    <a:pt x="1568" y="43"/>
                    <a:pt x="1568" y="43"/>
                  </a:cubicBezTo>
                  <a:close/>
                  <a:moveTo>
                    <a:pt x="1683" y="43"/>
                  </a:moveTo>
                  <a:cubicBezTo>
                    <a:pt x="1682" y="43"/>
                    <a:pt x="1682" y="43"/>
                    <a:pt x="1682" y="43"/>
                  </a:cubicBezTo>
                  <a:cubicBezTo>
                    <a:pt x="1683" y="43"/>
                    <a:pt x="1683" y="43"/>
                    <a:pt x="1683" y="43"/>
                  </a:cubicBezTo>
                  <a:close/>
                  <a:moveTo>
                    <a:pt x="686" y="102"/>
                  </a:moveTo>
                  <a:cubicBezTo>
                    <a:pt x="686" y="102"/>
                    <a:pt x="685" y="102"/>
                    <a:pt x="685" y="102"/>
                  </a:cubicBezTo>
                  <a:cubicBezTo>
                    <a:pt x="686" y="102"/>
                    <a:pt x="686" y="102"/>
                    <a:pt x="686" y="102"/>
                  </a:cubicBezTo>
                  <a:close/>
                  <a:moveTo>
                    <a:pt x="1494" y="13"/>
                  </a:moveTo>
                  <a:cubicBezTo>
                    <a:pt x="1494" y="13"/>
                    <a:pt x="1494" y="13"/>
                    <a:pt x="1494" y="13"/>
                  </a:cubicBezTo>
                  <a:cubicBezTo>
                    <a:pt x="1494" y="13"/>
                    <a:pt x="1494" y="13"/>
                    <a:pt x="1494" y="13"/>
                  </a:cubicBezTo>
                  <a:close/>
                  <a:moveTo>
                    <a:pt x="741" y="102"/>
                  </a:moveTo>
                  <a:cubicBezTo>
                    <a:pt x="741" y="101"/>
                    <a:pt x="740" y="102"/>
                    <a:pt x="740" y="102"/>
                  </a:cubicBezTo>
                  <a:cubicBezTo>
                    <a:pt x="741" y="102"/>
                    <a:pt x="741" y="102"/>
                    <a:pt x="741" y="102"/>
                  </a:cubicBezTo>
                  <a:close/>
                  <a:moveTo>
                    <a:pt x="767" y="102"/>
                  </a:moveTo>
                  <a:cubicBezTo>
                    <a:pt x="767" y="102"/>
                    <a:pt x="767" y="101"/>
                    <a:pt x="766" y="102"/>
                  </a:cubicBezTo>
                  <a:cubicBezTo>
                    <a:pt x="767" y="102"/>
                    <a:pt x="767" y="102"/>
                    <a:pt x="767" y="102"/>
                  </a:cubicBezTo>
                  <a:close/>
                  <a:moveTo>
                    <a:pt x="1736" y="43"/>
                  </a:moveTo>
                  <a:cubicBezTo>
                    <a:pt x="1736" y="43"/>
                    <a:pt x="1737" y="43"/>
                    <a:pt x="1737" y="43"/>
                  </a:cubicBezTo>
                  <a:cubicBezTo>
                    <a:pt x="1736" y="43"/>
                    <a:pt x="1736" y="43"/>
                    <a:pt x="1736" y="43"/>
                  </a:cubicBezTo>
                  <a:close/>
                  <a:moveTo>
                    <a:pt x="678" y="62"/>
                  </a:moveTo>
                  <a:cubicBezTo>
                    <a:pt x="679" y="62"/>
                    <a:pt x="679" y="62"/>
                    <a:pt x="679" y="62"/>
                  </a:cubicBezTo>
                  <a:cubicBezTo>
                    <a:pt x="679" y="62"/>
                    <a:pt x="679" y="62"/>
                    <a:pt x="678" y="62"/>
                  </a:cubicBezTo>
                  <a:close/>
                  <a:moveTo>
                    <a:pt x="641" y="44"/>
                  </a:moveTo>
                  <a:cubicBezTo>
                    <a:pt x="641" y="44"/>
                    <a:pt x="641" y="43"/>
                    <a:pt x="641" y="43"/>
                  </a:cubicBezTo>
                  <a:cubicBezTo>
                    <a:pt x="641" y="43"/>
                    <a:pt x="641" y="44"/>
                    <a:pt x="641" y="44"/>
                  </a:cubicBezTo>
                  <a:close/>
                  <a:moveTo>
                    <a:pt x="1746" y="48"/>
                  </a:moveTo>
                  <a:cubicBezTo>
                    <a:pt x="1745" y="48"/>
                    <a:pt x="1745" y="49"/>
                    <a:pt x="1745" y="49"/>
                  </a:cubicBezTo>
                  <a:cubicBezTo>
                    <a:pt x="1746" y="49"/>
                    <a:pt x="1746" y="49"/>
                    <a:pt x="1746" y="48"/>
                  </a:cubicBezTo>
                  <a:close/>
                  <a:moveTo>
                    <a:pt x="660" y="44"/>
                  </a:moveTo>
                  <a:cubicBezTo>
                    <a:pt x="661" y="44"/>
                    <a:pt x="661" y="43"/>
                    <a:pt x="661" y="43"/>
                  </a:cubicBezTo>
                  <a:cubicBezTo>
                    <a:pt x="660" y="43"/>
                    <a:pt x="660" y="43"/>
                    <a:pt x="660" y="44"/>
                  </a:cubicBezTo>
                  <a:close/>
                  <a:moveTo>
                    <a:pt x="676" y="43"/>
                  </a:moveTo>
                  <a:cubicBezTo>
                    <a:pt x="675" y="43"/>
                    <a:pt x="675" y="43"/>
                    <a:pt x="675" y="43"/>
                  </a:cubicBezTo>
                  <a:cubicBezTo>
                    <a:pt x="675" y="43"/>
                    <a:pt x="675" y="43"/>
                    <a:pt x="676" y="43"/>
                  </a:cubicBezTo>
                  <a:close/>
                  <a:moveTo>
                    <a:pt x="1184" y="102"/>
                  </a:moveTo>
                  <a:cubicBezTo>
                    <a:pt x="1184" y="102"/>
                    <a:pt x="1184" y="102"/>
                    <a:pt x="1183" y="102"/>
                  </a:cubicBezTo>
                  <a:cubicBezTo>
                    <a:pt x="1184" y="102"/>
                    <a:pt x="1184" y="102"/>
                    <a:pt x="1184" y="102"/>
                  </a:cubicBezTo>
                  <a:close/>
                  <a:moveTo>
                    <a:pt x="1201" y="102"/>
                  </a:moveTo>
                  <a:cubicBezTo>
                    <a:pt x="1201" y="102"/>
                    <a:pt x="1200" y="102"/>
                    <a:pt x="1200" y="102"/>
                  </a:cubicBezTo>
                  <a:cubicBezTo>
                    <a:pt x="1200" y="102"/>
                    <a:pt x="1201" y="102"/>
                    <a:pt x="1201" y="102"/>
                  </a:cubicBezTo>
                  <a:close/>
                  <a:moveTo>
                    <a:pt x="971" y="14"/>
                  </a:moveTo>
                  <a:cubicBezTo>
                    <a:pt x="972" y="14"/>
                    <a:pt x="972" y="14"/>
                    <a:pt x="972" y="13"/>
                  </a:cubicBezTo>
                  <a:cubicBezTo>
                    <a:pt x="972" y="13"/>
                    <a:pt x="971" y="14"/>
                    <a:pt x="971" y="14"/>
                  </a:cubicBezTo>
                  <a:close/>
                  <a:moveTo>
                    <a:pt x="829" y="44"/>
                  </a:moveTo>
                  <a:cubicBezTo>
                    <a:pt x="829" y="44"/>
                    <a:pt x="829" y="43"/>
                    <a:pt x="829" y="43"/>
                  </a:cubicBezTo>
                  <a:cubicBezTo>
                    <a:pt x="829" y="43"/>
                    <a:pt x="829" y="43"/>
                    <a:pt x="829" y="44"/>
                  </a:cubicBezTo>
                  <a:close/>
                  <a:moveTo>
                    <a:pt x="839" y="43"/>
                  </a:moveTo>
                  <a:cubicBezTo>
                    <a:pt x="839" y="43"/>
                    <a:pt x="838" y="43"/>
                    <a:pt x="838" y="43"/>
                  </a:cubicBezTo>
                  <a:cubicBezTo>
                    <a:pt x="838" y="43"/>
                    <a:pt x="839" y="43"/>
                    <a:pt x="839" y="43"/>
                  </a:cubicBezTo>
                  <a:close/>
                  <a:moveTo>
                    <a:pt x="1449" y="101"/>
                  </a:moveTo>
                  <a:cubicBezTo>
                    <a:pt x="1449" y="101"/>
                    <a:pt x="1449" y="102"/>
                    <a:pt x="1449" y="102"/>
                  </a:cubicBezTo>
                  <a:cubicBezTo>
                    <a:pt x="1449" y="102"/>
                    <a:pt x="1449" y="102"/>
                    <a:pt x="1449" y="101"/>
                  </a:cubicBezTo>
                  <a:close/>
                  <a:moveTo>
                    <a:pt x="1291" y="53"/>
                  </a:moveTo>
                  <a:cubicBezTo>
                    <a:pt x="1290" y="53"/>
                    <a:pt x="1290" y="54"/>
                    <a:pt x="1290" y="54"/>
                  </a:cubicBezTo>
                  <a:cubicBezTo>
                    <a:pt x="1291" y="54"/>
                    <a:pt x="1291" y="53"/>
                    <a:pt x="1291" y="53"/>
                  </a:cubicBezTo>
                  <a:close/>
                  <a:moveTo>
                    <a:pt x="1493" y="14"/>
                  </a:moveTo>
                  <a:cubicBezTo>
                    <a:pt x="1493" y="14"/>
                    <a:pt x="1493" y="14"/>
                    <a:pt x="1494" y="13"/>
                  </a:cubicBezTo>
                  <a:cubicBezTo>
                    <a:pt x="1493" y="13"/>
                    <a:pt x="1493" y="14"/>
                    <a:pt x="1493" y="14"/>
                  </a:cubicBezTo>
                  <a:close/>
                  <a:moveTo>
                    <a:pt x="851" y="43"/>
                  </a:moveTo>
                  <a:cubicBezTo>
                    <a:pt x="851" y="43"/>
                    <a:pt x="851" y="43"/>
                    <a:pt x="850" y="43"/>
                  </a:cubicBezTo>
                  <a:cubicBezTo>
                    <a:pt x="851" y="43"/>
                    <a:pt x="851" y="43"/>
                    <a:pt x="851" y="43"/>
                  </a:cubicBezTo>
                  <a:close/>
                  <a:moveTo>
                    <a:pt x="867" y="43"/>
                  </a:moveTo>
                  <a:cubicBezTo>
                    <a:pt x="867" y="43"/>
                    <a:pt x="867" y="44"/>
                    <a:pt x="867" y="44"/>
                  </a:cubicBezTo>
                  <a:cubicBezTo>
                    <a:pt x="867" y="43"/>
                    <a:pt x="867" y="43"/>
                    <a:pt x="867" y="43"/>
                  </a:cubicBezTo>
                  <a:close/>
                  <a:moveTo>
                    <a:pt x="725" y="102"/>
                  </a:moveTo>
                  <a:cubicBezTo>
                    <a:pt x="725" y="102"/>
                    <a:pt x="725" y="102"/>
                    <a:pt x="724" y="102"/>
                  </a:cubicBezTo>
                  <a:cubicBezTo>
                    <a:pt x="725" y="102"/>
                    <a:pt x="725" y="102"/>
                    <a:pt x="725" y="102"/>
                  </a:cubicBezTo>
                  <a:close/>
                  <a:moveTo>
                    <a:pt x="882" y="43"/>
                  </a:moveTo>
                  <a:cubicBezTo>
                    <a:pt x="881" y="43"/>
                    <a:pt x="881" y="43"/>
                    <a:pt x="881" y="43"/>
                  </a:cubicBezTo>
                  <a:cubicBezTo>
                    <a:pt x="881" y="43"/>
                    <a:pt x="882" y="43"/>
                    <a:pt x="882" y="43"/>
                  </a:cubicBezTo>
                  <a:close/>
                  <a:moveTo>
                    <a:pt x="894" y="43"/>
                  </a:moveTo>
                  <a:cubicBezTo>
                    <a:pt x="894" y="43"/>
                    <a:pt x="893" y="43"/>
                    <a:pt x="893" y="43"/>
                  </a:cubicBezTo>
                  <a:cubicBezTo>
                    <a:pt x="893" y="43"/>
                    <a:pt x="894" y="43"/>
                    <a:pt x="894" y="43"/>
                  </a:cubicBezTo>
                  <a:close/>
                  <a:moveTo>
                    <a:pt x="1123" y="43"/>
                  </a:moveTo>
                  <a:cubicBezTo>
                    <a:pt x="1122" y="43"/>
                    <a:pt x="1122" y="43"/>
                    <a:pt x="1122" y="43"/>
                  </a:cubicBezTo>
                  <a:cubicBezTo>
                    <a:pt x="1122" y="43"/>
                    <a:pt x="1122" y="43"/>
                    <a:pt x="1123" y="43"/>
                  </a:cubicBezTo>
                  <a:close/>
                  <a:moveTo>
                    <a:pt x="1670" y="56"/>
                  </a:moveTo>
                  <a:cubicBezTo>
                    <a:pt x="1670" y="56"/>
                    <a:pt x="1670" y="56"/>
                    <a:pt x="1669" y="57"/>
                  </a:cubicBezTo>
                  <a:cubicBezTo>
                    <a:pt x="1670" y="57"/>
                    <a:pt x="1670" y="57"/>
                    <a:pt x="1670" y="56"/>
                  </a:cubicBezTo>
                  <a:close/>
                  <a:moveTo>
                    <a:pt x="1135" y="43"/>
                  </a:moveTo>
                  <a:cubicBezTo>
                    <a:pt x="1135" y="43"/>
                    <a:pt x="1135" y="43"/>
                    <a:pt x="1135" y="43"/>
                  </a:cubicBezTo>
                  <a:cubicBezTo>
                    <a:pt x="1135" y="43"/>
                    <a:pt x="1135" y="43"/>
                    <a:pt x="1135" y="43"/>
                  </a:cubicBezTo>
                  <a:close/>
                  <a:moveTo>
                    <a:pt x="1151" y="43"/>
                  </a:moveTo>
                  <a:cubicBezTo>
                    <a:pt x="1151" y="43"/>
                    <a:pt x="1152" y="44"/>
                    <a:pt x="1152" y="44"/>
                  </a:cubicBezTo>
                  <a:cubicBezTo>
                    <a:pt x="1152" y="43"/>
                    <a:pt x="1152" y="43"/>
                    <a:pt x="1151" y="43"/>
                  </a:cubicBezTo>
                  <a:close/>
                  <a:moveTo>
                    <a:pt x="1492" y="14"/>
                  </a:moveTo>
                  <a:cubicBezTo>
                    <a:pt x="1493" y="14"/>
                    <a:pt x="1493" y="14"/>
                    <a:pt x="1493" y="14"/>
                  </a:cubicBezTo>
                  <a:cubicBezTo>
                    <a:pt x="1493" y="14"/>
                    <a:pt x="1492" y="14"/>
                    <a:pt x="1492" y="14"/>
                  </a:cubicBezTo>
                  <a:close/>
                  <a:moveTo>
                    <a:pt x="1260" y="43"/>
                  </a:moveTo>
                  <a:cubicBezTo>
                    <a:pt x="1260" y="43"/>
                    <a:pt x="1260" y="44"/>
                    <a:pt x="1260" y="44"/>
                  </a:cubicBezTo>
                  <a:cubicBezTo>
                    <a:pt x="1260" y="43"/>
                    <a:pt x="1260" y="43"/>
                    <a:pt x="1260" y="43"/>
                  </a:cubicBezTo>
                  <a:close/>
                  <a:moveTo>
                    <a:pt x="1384" y="44"/>
                  </a:moveTo>
                  <a:cubicBezTo>
                    <a:pt x="1384" y="44"/>
                    <a:pt x="1384" y="43"/>
                    <a:pt x="1384" y="43"/>
                  </a:cubicBezTo>
                  <a:cubicBezTo>
                    <a:pt x="1384" y="43"/>
                    <a:pt x="1384" y="43"/>
                    <a:pt x="1384" y="44"/>
                  </a:cubicBezTo>
                  <a:close/>
                  <a:moveTo>
                    <a:pt x="725" y="14"/>
                  </a:moveTo>
                  <a:cubicBezTo>
                    <a:pt x="725" y="15"/>
                    <a:pt x="725" y="15"/>
                    <a:pt x="725" y="15"/>
                  </a:cubicBezTo>
                  <a:cubicBezTo>
                    <a:pt x="725" y="14"/>
                    <a:pt x="725" y="14"/>
                    <a:pt x="725" y="14"/>
                  </a:cubicBezTo>
                  <a:close/>
                  <a:moveTo>
                    <a:pt x="1580" y="43"/>
                  </a:moveTo>
                  <a:cubicBezTo>
                    <a:pt x="1580" y="43"/>
                    <a:pt x="1580" y="43"/>
                    <a:pt x="1580" y="44"/>
                  </a:cubicBezTo>
                  <a:cubicBezTo>
                    <a:pt x="1580" y="44"/>
                    <a:pt x="1580" y="43"/>
                    <a:pt x="1580" y="43"/>
                  </a:cubicBezTo>
                  <a:close/>
                  <a:moveTo>
                    <a:pt x="596" y="44"/>
                  </a:moveTo>
                  <a:cubicBezTo>
                    <a:pt x="596" y="44"/>
                    <a:pt x="596" y="43"/>
                    <a:pt x="596" y="43"/>
                  </a:cubicBezTo>
                  <a:cubicBezTo>
                    <a:pt x="596" y="44"/>
                    <a:pt x="596" y="44"/>
                    <a:pt x="596" y="44"/>
                  </a:cubicBezTo>
                  <a:close/>
                  <a:moveTo>
                    <a:pt x="1492" y="15"/>
                  </a:moveTo>
                  <a:cubicBezTo>
                    <a:pt x="1492" y="15"/>
                    <a:pt x="1492" y="14"/>
                    <a:pt x="1492" y="14"/>
                  </a:cubicBezTo>
                  <a:cubicBezTo>
                    <a:pt x="1492" y="14"/>
                    <a:pt x="1492" y="14"/>
                    <a:pt x="1492" y="15"/>
                  </a:cubicBezTo>
                  <a:close/>
                  <a:moveTo>
                    <a:pt x="1211" y="50"/>
                  </a:moveTo>
                  <a:cubicBezTo>
                    <a:pt x="1211" y="50"/>
                    <a:pt x="1211" y="50"/>
                    <a:pt x="1211" y="49"/>
                  </a:cubicBezTo>
                  <a:cubicBezTo>
                    <a:pt x="1211" y="49"/>
                    <a:pt x="1211" y="50"/>
                    <a:pt x="1211" y="50"/>
                  </a:cubicBezTo>
                  <a:close/>
                  <a:moveTo>
                    <a:pt x="629" y="102"/>
                  </a:moveTo>
                  <a:cubicBezTo>
                    <a:pt x="629" y="102"/>
                    <a:pt x="629" y="103"/>
                    <a:pt x="629" y="103"/>
                  </a:cubicBezTo>
                  <a:cubicBezTo>
                    <a:pt x="629" y="103"/>
                    <a:pt x="629" y="102"/>
                    <a:pt x="629" y="102"/>
                  </a:cubicBezTo>
                  <a:close/>
                  <a:moveTo>
                    <a:pt x="1293" y="49"/>
                  </a:moveTo>
                  <a:cubicBezTo>
                    <a:pt x="1293" y="49"/>
                    <a:pt x="1292" y="50"/>
                    <a:pt x="1292" y="50"/>
                  </a:cubicBezTo>
                  <a:cubicBezTo>
                    <a:pt x="1293" y="50"/>
                    <a:pt x="1293" y="50"/>
                    <a:pt x="1293" y="49"/>
                  </a:cubicBezTo>
                  <a:close/>
                  <a:moveTo>
                    <a:pt x="577" y="57"/>
                  </a:moveTo>
                  <a:cubicBezTo>
                    <a:pt x="577" y="57"/>
                    <a:pt x="577" y="57"/>
                    <a:pt x="577" y="57"/>
                  </a:cubicBezTo>
                  <a:cubicBezTo>
                    <a:pt x="577" y="57"/>
                    <a:pt x="577" y="57"/>
                    <a:pt x="577" y="57"/>
                  </a:cubicBezTo>
                  <a:close/>
                  <a:moveTo>
                    <a:pt x="724" y="15"/>
                  </a:moveTo>
                  <a:cubicBezTo>
                    <a:pt x="724" y="15"/>
                    <a:pt x="724" y="15"/>
                    <a:pt x="725" y="15"/>
                  </a:cubicBezTo>
                  <a:cubicBezTo>
                    <a:pt x="724" y="15"/>
                    <a:pt x="724" y="15"/>
                    <a:pt x="724" y="15"/>
                  </a:cubicBezTo>
                  <a:close/>
                  <a:moveTo>
                    <a:pt x="970" y="15"/>
                  </a:moveTo>
                  <a:cubicBezTo>
                    <a:pt x="970" y="15"/>
                    <a:pt x="970" y="15"/>
                    <a:pt x="970" y="14"/>
                  </a:cubicBezTo>
                  <a:cubicBezTo>
                    <a:pt x="970" y="15"/>
                    <a:pt x="970" y="15"/>
                    <a:pt x="970" y="15"/>
                  </a:cubicBezTo>
                  <a:close/>
                  <a:moveTo>
                    <a:pt x="1392" y="15"/>
                  </a:moveTo>
                  <a:cubicBezTo>
                    <a:pt x="1392" y="15"/>
                    <a:pt x="1392" y="15"/>
                    <a:pt x="1392" y="15"/>
                  </a:cubicBezTo>
                  <a:cubicBezTo>
                    <a:pt x="1392" y="15"/>
                    <a:pt x="1392" y="15"/>
                    <a:pt x="1392" y="15"/>
                  </a:cubicBezTo>
                  <a:close/>
                  <a:moveTo>
                    <a:pt x="1263" y="48"/>
                  </a:moveTo>
                  <a:cubicBezTo>
                    <a:pt x="1263" y="48"/>
                    <a:pt x="1263" y="48"/>
                    <a:pt x="1263" y="48"/>
                  </a:cubicBezTo>
                  <a:cubicBezTo>
                    <a:pt x="1263" y="48"/>
                    <a:pt x="1263" y="48"/>
                    <a:pt x="1263" y="48"/>
                  </a:cubicBezTo>
                  <a:close/>
                  <a:moveTo>
                    <a:pt x="634" y="63"/>
                  </a:moveTo>
                  <a:cubicBezTo>
                    <a:pt x="634" y="63"/>
                    <a:pt x="634" y="62"/>
                    <a:pt x="634" y="62"/>
                  </a:cubicBezTo>
                  <a:cubicBezTo>
                    <a:pt x="634" y="62"/>
                    <a:pt x="634" y="63"/>
                    <a:pt x="634" y="63"/>
                  </a:cubicBezTo>
                  <a:close/>
                  <a:moveTo>
                    <a:pt x="873" y="52"/>
                  </a:moveTo>
                  <a:cubicBezTo>
                    <a:pt x="873" y="52"/>
                    <a:pt x="873" y="52"/>
                    <a:pt x="873" y="52"/>
                  </a:cubicBezTo>
                  <a:cubicBezTo>
                    <a:pt x="873" y="52"/>
                    <a:pt x="873" y="52"/>
                    <a:pt x="873" y="52"/>
                  </a:cubicBezTo>
                  <a:close/>
                  <a:moveTo>
                    <a:pt x="679" y="62"/>
                  </a:moveTo>
                  <a:cubicBezTo>
                    <a:pt x="679" y="62"/>
                    <a:pt x="679" y="63"/>
                    <a:pt x="680" y="63"/>
                  </a:cubicBezTo>
                  <a:cubicBezTo>
                    <a:pt x="680" y="62"/>
                    <a:pt x="679" y="62"/>
                    <a:pt x="679" y="62"/>
                  </a:cubicBezTo>
                  <a:close/>
                  <a:moveTo>
                    <a:pt x="1380" y="62"/>
                  </a:moveTo>
                  <a:cubicBezTo>
                    <a:pt x="1380" y="62"/>
                    <a:pt x="1380" y="62"/>
                    <a:pt x="1380" y="63"/>
                  </a:cubicBezTo>
                  <a:cubicBezTo>
                    <a:pt x="1380" y="63"/>
                    <a:pt x="1380" y="62"/>
                    <a:pt x="1380" y="62"/>
                  </a:cubicBezTo>
                  <a:close/>
                  <a:moveTo>
                    <a:pt x="611" y="53"/>
                  </a:moveTo>
                  <a:cubicBezTo>
                    <a:pt x="611" y="53"/>
                    <a:pt x="611" y="53"/>
                    <a:pt x="611" y="54"/>
                  </a:cubicBezTo>
                  <a:cubicBezTo>
                    <a:pt x="611" y="53"/>
                    <a:pt x="611" y="53"/>
                    <a:pt x="611" y="53"/>
                  </a:cubicBezTo>
                  <a:close/>
                  <a:moveTo>
                    <a:pt x="1491" y="15"/>
                  </a:moveTo>
                  <a:cubicBezTo>
                    <a:pt x="1491" y="15"/>
                    <a:pt x="1491" y="15"/>
                    <a:pt x="1492" y="15"/>
                  </a:cubicBezTo>
                  <a:cubicBezTo>
                    <a:pt x="1491" y="15"/>
                    <a:pt x="1491" y="15"/>
                    <a:pt x="1491" y="15"/>
                  </a:cubicBezTo>
                  <a:close/>
                  <a:moveTo>
                    <a:pt x="1733" y="49"/>
                  </a:moveTo>
                  <a:cubicBezTo>
                    <a:pt x="1733" y="49"/>
                    <a:pt x="1733" y="49"/>
                    <a:pt x="1733" y="48"/>
                  </a:cubicBezTo>
                  <a:cubicBezTo>
                    <a:pt x="1733" y="48"/>
                    <a:pt x="1733" y="49"/>
                    <a:pt x="1733" y="49"/>
                  </a:cubicBezTo>
                  <a:close/>
                  <a:moveTo>
                    <a:pt x="601" y="57"/>
                  </a:moveTo>
                  <a:cubicBezTo>
                    <a:pt x="601" y="57"/>
                    <a:pt x="601" y="57"/>
                    <a:pt x="601" y="57"/>
                  </a:cubicBezTo>
                  <a:cubicBezTo>
                    <a:pt x="601" y="57"/>
                    <a:pt x="601" y="57"/>
                    <a:pt x="601" y="57"/>
                  </a:cubicBezTo>
                  <a:close/>
                  <a:moveTo>
                    <a:pt x="1653" y="62"/>
                  </a:moveTo>
                  <a:cubicBezTo>
                    <a:pt x="1653" y="62"/>
                    <a:pt x="1652" y="62"/>
                    <a:pt x="1652" y="62"/>
                  </a:cubicBezTo>
                  <a:cubicBezTo>
                    <a:pt x="1652" y="63"/>
                    <a:pt x="1653" y="63"/>
                    <a:pt x="1653" y="62"/>
                  </a:cubicBezTo>
                  <a:close/>
                  <a:moveTo>
                    <a:pt x="647" y="56"/>
                  </a:moveTo>
                  <a:cubicBezTo>
                    <a:pt x="647" y="57"/>
                    <a:pt x="647" y="57"/>
                    <a:pt x="647" y="57"/>
                  </a:cubicBezTo>
                  <a:cubicBezTo>
                    <a:pt x="647" y="57"/>
                    <a:pt x="647" y="57"/>
                    <a:pt x="647" y="56"/>
                  </a:cubicBezTo>
                  <a:close/>
                  <a:moveTo>
                    <a:pt x="965" y="39"/>
                  </a:moveTo>
                  <a:cubicBezTo>
                    <a:pt x="965" y="39"/>
                    <a:pt x="965" y="40"/>
                    <a:pt x="965" y="40"/>
                  </a:cubicBezTo>
                  <a:cubicBezTo>
                    <a:pt x="965" y="40"/>
                    <a:pt x="965" y="39"/>
                    <a:pt x="965" y="39"/>
                  </a:cubicBezTo>
                  <a:close/>
                  <a:moveTo>
                    <a:pt x="618" y="103"/>
                  </a:moveTo>
                  <a:cubicBezTo>
                    <a:pt x="618" y="103"/>
                    <a:pt x="618" y="103"/>
                    <a:pt x="618" y="103"/>
                  </a:cubicBezTo>
                  <a:cubicBezTo>
                    <a:pt x="618" y="103"/>
                    <a:pt x="617" y="103"/>
                    <a:pt x="618" y="103"/>
                  </a:cubicBezTo>
                  <a:close/>
                  <a:moveTo>
                    <a:pt x="852" y="44"/>
                  </a:moveTo>
                  <a:cubicBezTo>
                    <a:pt x="852" y="43"/>
                    <a:pt x="851" y="43"/>
                    <a:pt x="851" y="43"/>
                  </a:cubicBezTo>
                  <a:cubicBezTo>
                    <a:pt x="851" y="44"/>
                    <a:pt x="851" y="44"/>
                    <a:pt x="852" y="44"/>
                  </a:cubicBezTo>
                  <a:close/>
                  <a:moveTo>
                    <a:pt x="671" y="57"/>
                  </a:moveTo>
                  <a:cubicBezTo>
                    <a:pt x="671" y="57"/>
                    <a:pt x="671" y="57"/>
                    <a:pt x="671" y="57"/>
                  </a:cubicBezTo>
                  <a:cubicBezTo>
                    <a:pt x="671" y="57"/>
                    <a:pt x="671" y="57"/>
                    <a:pt x="671" y="57"/>
                  </a:cubicBezTo>
                  <a:close/>
                  <a:moveTo>
                    <a:pt x="749" y="54"/>
                  </a:moveTo>
                  <a:cubicBezTo>
                    <a:pt x="750" y="53"/>
                    <a:pt x="750" y="53"/>
                    <a:pt x="750" y="53"/>
                  </a:cubicBezTo>
                  <a:cubicBezTo>
                    <a:pt x="749" y="53"/>
                    <a:pt x="749" y="53"/>
                    <a:pt x="749" y="54"/>
                  </a:cubicBezTo>
                  <a:close/>
                  <a:moveTo>
                    <a:pt x="680" y="63"/>
                  </a:moveTo>
                  <a:cubicBezTo>
                    <a:pt x="680" y="63"/>
                    <a:pt x="680" y="63"/>
                    <a:pt x="680" y="63"/>
                  </a:cubicBezTo>
                  <a:cubicBezTo>
                    <a:pt x="680" y="63"/>
                    <a:pt x="680" y="63"/>
                    <a:pt x="680" y="63"/>
                  </a:cubicBezTo>
                  <a:close/>
                  <a:moveTo>
                    <a:pt x="638" y="52"/>
                  </a:moveTo>
                  <a:cubicBezTo>
                    <a:pt x="638" y="52"/>
                    <a:pt x="638" y="52"/>
                    <a:pt x="638" y="52"/>
                  </a:cubicBezTo>
                  <a:cubicBezTo>
                    <a:pt x="638" y="52"/>
                    <a:pt x="638" y="52"/>
                    <a:pt x="638" y="52"/>
                  </a:cubicBezTo>
                  <a:close/>
                  <a:moveTo>
                    <a:pt x="1577" y="49"/>
                  </a:moveTo>
                  <a:cubicBezTo>
                    <a:pt x="1577" y="49"/>
                    <a:pt x="1576" y="50"/>
                    <a:pt x="1576" y="50"/>
                  </a:cubicBezTo>
                  <a:cubicBezTo>
                    <a:pt x="1577" y="50"/>
                    <a:pt x="1577" y="50"/>
                    <a:pt x="1577" y="49"/>
                  </a:cubicBezTo>
                  <a:close/>
                  <a:moveTo>
                    <a:pt x="574" y="55"/>
                  </a:moveTo>
                  <a:cubicBezTo>
                    <a:pt x="574" y="55"/>
                    <a:pt x="575" y="55"/>
                    <a:pt x="575" y="55"/>
                  </a:cubicBezTo>
                  <a:cubicBezTo>
                    <a:pt x="575" y="55"/>
                    <a:pt x="575" y="55"/>
                    <a:pt x="574" y="55"/>
                  </a:cubicBezTo>
                  <a:close/>
                  <a:moveTo>
                    <a:pt x="723" y="15"/>
                  </a:moveTo>
                  <a:cubicBezTo>
                    <a:pt x="723" y="15"/>
                    <a:pt x="723" y="15"/>
                    <a:pt x="723" y="15"/>
                  </a:cubicBezTo>
                  <a:cubicBezTo>
                    <a:pt x="723" y="15"/>
                    <a:pt x="723" y="15"/>
                    <a:pt x="723" y="15"/>
                  </a:cubicBezTo>
                  <a:close/>
                  <a:moveTo>
                    <a:pt x="1564" y="62"/>
                  </a:moveTo>
                  <a:cubicBezTo>
                    <a:pt x="1564" y="62"/>
                    <a:pt x="1564" y="63"/>
                    <a:pt x="1564" y="63"/>
                  </a:cubicBezTo>
                  <a:cubicBezTo>
                    <a:pt x="1564" y="63"/>
                    <a:pt x="1564" y="63"/>
                    <a:pt x="1564" y="62"/>
                  </a:cubicBezTo>
                  <a:close/>
                  <a:moveTo>
                    <a:pt x="1744" y="51"/>
                  </a:moveTo>
                  <a:cubicBezTo>
                    <a:pt x="1743" y="51"/>
                    <a:pt x="1743" y="52"/>
                    <a:pt x="1743" y="52"/>
                  </a:cubicBezTo>
                  <a:cubicBezTo>
                    <a:pt x="1743" y="52"/>
                    <a:pt x="1744" y="52"/>
                    <a:pt x="1744" y="51"/>
                  </a:cubicBezTo>
                  <a:close/>
                  <a:moveTo>
                    <a:pt x="895" y="44"/>
                  </a:moveTo>
                  <a:cubicBezTo>
                    <a:pt x="894" y="43"/>
                    <a:pt x="894" y="43"/>
                    <a:pt x="894" y="43"/>
                  </a:cubicBezTo>
                  <a:cubicBezTo>
                    <a:pt x="894" y="44"/>
                    <a:pt x="894" y="44"/>
                    <a:pt x="895" y="44"/>
                  </a:cubicBezTo>
                  <a:close/>
                  <a:moveTo>
                    <a:pt x="752" y="48"/>
                  </a:moveTo>
                  <a:cubicBezTo>
                    <a:pt x="752" y="48"/>
                    <a:pt x="752" y="48"/>
                    <a:pt x="752" y="48"/>
                  </a:cubicBezTo>
                  <a:cubicBezTo>
                    <a:pt x="752" y="48"/>
                    <a:pt x="752" y="48"/>
                    <a:pt x="752" y="48"/>
                  </a:cubicBezTo>
                  <a:close/>
                  <a:moveTo>
                    <a:pt x="1654" y="63"/>
                  </a:moveTo>
                  <a:cubicBezTo>
                    <a:pt x="1654" y="63"/>
                    <a:pt x="1653" y="63"/>
                    <a:pt x="1653" y="63"/>
                  </a:cubicBezTo>
                  <a:cubicBezTo>
                    <a:pt x="1653" y="63"/>
                    <a:pt x="1653" y="63"/>
                    <a:pt x="1654" y="63"/>
                  </a:cubicBezTo>
                  <a:close/>
                  <a:moveTo>
                    <a:pt x="1490" y="15"/>
                  </a:moveTo>
                  <a:cubicBezTo>
                    <a:pt x="1490" y="15"/>
                    <a:pt x="1491" y="15"/>
                    <a:pt x="1491" y="15"/>
                  </a:cubicBezTo>
                  <a:cubicBezTo>
                    <a:pt x="1491" y="15"/>
                    <a:pt x="1490" y="15"/>
                    <a:pt x="1490" y="15"/>
                  </a:cubicBezTo>
                  <a:close/>
                  <a:moveTo>
                    <a:pt x="1732" y="62"/>
                  </a:moveTo>
                  <a:cubicBezTo>
                    <a:pt x="1732" y="62"/>
                    <a:pt x="1732" y="63"/>
                    <a:pt x="1732" y="63"/>
                  </a:cubicBezTo>
                  <a:cubicBezTo>
                    <a:pt x="1732" y="63"/>
                    <a:pt x="1732" y="63"/>
                    <a:pt x="1732" y="62"/>
                  </a:cubicBezTo>
                  <a:close/>
                  <a:moveTo>
                    <a:pt x="604" y="64"/>
                  </a:moveTo>
                  <a:cubicBezTo>
                    <a:pt x="604" y="63"/>
                    <a:pt x="604" y="63"/>
                    <a:pt x="603" y="63"/>
                  </a:cubicBezTo>
                  <a:cubicBezTo>
                    <a:pt x="603" y="63"/>
                    <a:pt x="603" y="63"/>
                    <a:pt x="604" y="64"/>
                  </a:cubicBezTo>
                  <a:close/>
                  <a:moveTo>
                    <a:pt x="910" y="43"/>
                  </a:moveTo>
                  <a:cubicBezTo>
                    <a:pt x="910" y="44"/>
                    <a:pt x="910" y="44"/>
                    <a:pt x="910" y="44"/>
                  </a:cubicBezTo>
                  <a:cubicBezTo>
                    <a:pt x="910" y="44"/>
                    <a:pt x="910" y="44"/>
                    <a:pt x="910" y="43"/>
                  </a:cubicBezTo>
                  <a:close/>
                  <a:moveTo>
                    <a:pt x="722" y="16"/>
                  </a:moveTo>
                  <a:cubicBezTo>
                    <a:pt x="722" y="16"/>
                    <a:pt x="722" y="16"/>
                    <a:pt x="722" y="15"/>
                  </a:cubicBezTo>
                  <a:cubicBezTo>
                    <a:pt x="722" y="15"/>
                    <a:pt x="722" y="15"/>
                    <a:pt x="722" y="16"/>
                  </a:cubicBezTo>
                  <a:close/>
                  <a:moveTo>
                    <a:pt x="1489" y="16"/>
                  </a:moveTo>
                  <a:cubicBezTo>
                    <a:pt x="1490" y="16"/>
                    <a:pt x="1490" y="16"/>
                    <a:pt x="1490" y="15"/>
                  </a:cubicBezTo>
                  <a:cubicBezTo>
                    <a:pt x="1490" y="15"/>
                    <a:pt x="1490" y="15"/>
                    <a:pt x="1489" y="16"/>
                  </a:cubicBezTo>
                  <a:close/>
                  <a:moveTo>
                    <a:pt x="562" y="48"/>
                  </a:moveTo>
                  <a:cubicBezTo>
                    <a:pt x="562" y="48"/>
                    <a:pt x="562" y="48"/>
                    <a:pt x="563" y="48"/>
                  </a:cubicBezTo>
                  <a:cubicBezTo>
                    <a:pt x="563" y="48"/>
                    <a:pt x="562" y="48"/>
                    <a:pt x="562" y="48"/>
                  </a:cubicBezTo>
                  <a:close/>
                  <a:moveTo>
                    <a:pt x="1680" y="47"/>
                  </a:moveTo>
                  <a:cubicBezTo>
                    <a:pt x="1680" y="47"/>
                    <a:pt x="1680" y="48"/>
                    <a:pt x="1680" y="48"/>
                  </a:cubicBezTo>
                  <a:cubicBezTo>
                    <a:pt x="1680" y="48"/>
                    <a:pt x="1680" y="48"/>
                    <a:pt x="1680" y="47"/>
                  </a:cubicBezTo>
                  <a:close/>
                  <a:moveTo>
                    <a:pt x="654" y="39"/>
                  </a:moveTo>
                  <a:cubicBezTo>
                    <a:pt x="654" y="39"/>
                    <a:pt x="654" y="39"/>
                    <a:pt x="654" y="40"/>
                  </a:cubicBezTo>
                  <a:cubicBezTo>
                    <a:pt x="654" y="39"/>
                    <a:pt x="654" y="39"/>
                    <a:pt x="654" y="39"/>
                  </a:cubicBezTo>
                  <a:close/>
                  <a:moveTo>
                    <a:pt x="606" y="39"/>
                  </a:moveTo>
                  <a:cubicBezTo>
                    <a:pt x="606" y="39"/>
                    <a:pt x="606" y="39"/>
                    <a:pt x="606" y="40"/>
                  </a:cubicBezTo>
                  <a:cubicBezTo>
                    <a:pt x="606" y="39"/>
                    <a:pt x="606" y="39"/>
                    <a:pt x="606" y="39"/>
                  </a:cubicBezTo>
                  <a:close/>
                  <a:moveTo>
                    <a:pt x="594" y="40"/>
                  </a:moveTo>
                  <a:cubicBezTo>
                    <a:pt x="594" y="39"/>
                    <a:pt x="594" y="39"/>
                    <a:pt x="594" y="39"/>
                  </a:cubicBezTo>
                  <a:cubicBezTo>
                    <a:pt x="594" y="39"/>
                    <a:pt x="594" y="39"/>
                    <a:pt x="594" y="40"/>
                  </a:cubicBezTo>
                  <a:close/>
                  <a:moveTo>
                    <a:pt x="1381" y="48"/>
                  </a:moveTo>
                  <a:cubicBezTo>
                    <a:pt x="1381" y="48"/>
                    <a:pt x="1382" y="48"/>
                    <a:pt x="1382" y="47"/>
                  </a:cubicBezTo>
                  <a:cubicBezTo>
                    <a:pt x="1381" y="47"/>
                    <a:pt x="1381" y="48"/>
                    <a:pt x="1381" y="48"/>
                  </a:cubicBezTo>
                  <a:close/>
                  <a:moveTo>
                    <a:pt x="1575" y="51"/>
                  </a:moveTo>
                  <a:cubicBezTo>
                    <a:pt x="1575" y="52"/>
                    <a:pt x="1575" y="52"/>
                    <a:pt x="1575" y="52"/>
                  </a:cubicBezTo>
                  <a:cubicBezTo>
                    <a:pt x="1575" y="52"/>
                    <a:pt x="1575" y="52"/>
                    <a:pt x="1575" y="51"/>
                  </a:cubicBezTo>
                  <a:close/>
                  <a:moveTo>
                    <a:pt x="1212" y="48"/>
                  </a:moveTo>
                  <a:cubicBezTo>
                    <a:pt x="1212" y="48"/>
                    <a:pt x="1212" y="48"/>
                    <a:pt x="1212" y="47"/>
                  </a:cubicBezTo>
                  <a:cubicBezTo>
                    <a:pt x="1212" y="47"/>
                    <a:pt x="1212" y="48"/>
                    <a:pt x="1212" y="48"/>
                  </a:cubicBezTo>
                  <a:close/>
                  <a:moveTo>
                    <a:pt x="647" y="56"/>
                  </a:moveTo>
                  <a:cubicBezTo>
                    <a:pt x="647" y="56"/>
                    <a:pt x="647" y="56"/>
                    <a:pt x="647" y="56"/>
                  </a:cubicBezTo>
                  <a:cubicBezTo>
                    <a:pt x="647" y="56"/>
                    <a:pt x="647" y="56"/>
                    <a:pt x="647" y="56"/>
                  </a:cubicBezTo>
                  <a:close/>
                  <a:moveTo>
                    <a:pt x="1085" y="47"/>
                  </a:moveTo>
                  <a:cubicBezTo>
                    <a:pt x="1085" y="48"/>
                    <a:pt x="1085" y="48"/>
                    <a:pt x="1085" y="48"/>
                  </a:cubicBezTo>
                  <a:cubicBezTo>
                    <a:pt x="1085" y="48"/>
                    <a:pt x="1085" y="47"/>
                    <a:pt x="1085" y="47"/>
                  </a:cubicBezTo>
                  <a:close/>
                  <a:moveTo>
                    <a:pt x="1034" y="48"/>
                  </a:moveTo>
                  <a:cubicBezTo>
                    <a:pt x="1034" y="48"/>
                    <a:pt x="1035" y="48"/>
                    <a:pt x="1035" y="47"/>
                  </a:cubicBezTo>
                  <a:cubicBezTo>
                    <a:pt x="1034" y="47"/>
                    <a:pt x="1034" y="48"/>
                    <a:pt x="1034" y="48"/>
                  </a:cubicBezTo>
                  <a:close/>
                  <a:moveTo>
                    <a:pt x="899" y="48"/>
                  </a:moveTo>
                  <a:cubicBezTo>
                    <a:pt x="899" y="48"/>
                    <a:pt x="899" y="47"/>
                    <a:pt x="898" y="47"/>
                  </a:cubicBezTo>
                  <a:cubicBezTo>
                    <a:pt x="898" y="47"/>
                    <a:pt x="898" y="48"/>
                    <a:pt x="899" y="48"/>
                  </a:cubicBezTo>
                  <a:close/>
                  <a:moveTo>
                    <a:pt x="636" y="56"/>
                  </a:moveTo>
                  <a:cubicBezTo>
                    <a:pt x="637" y="56"/>
                    <a:pt x="637" y="56"/>
                    <a:pt x="637" y="56"/>
                  </a:cubicBezTo>
                  <a:cubicBezTo>
                    <a:pt x="636" y="56"/>
                    <a:pt x="636" y="56"/>
                    <a:pt x="636" y="56"/>
                  </a:cubicBezTo>
                  <a:close/>
                  <a:moveTo>
                    <a:pt x="1210" y="52"/>
                  </a:moveTo>
                  <a:cubicBezTo>
                    <a:pt x="1210" y="52"/>
                    <a:pt x="1210" y="52"/>
                    <a:pt x="1210" y="51"/>
                  </a:cubicBezTo>
                  <a:cubicBezTo>
                    <a:pt x="1210" y="52"/>
                    <a:pt x="1210" y="52"/>
                    <a:pt x="1210" y="52"/>
                  </a:cubicBezTo>
                  <a:close/>
                  <a:moveTo>
                    <a:pt x="617" y="104"/>
                  </a:moveTo>
                  <a:cubicBezTo>
                    <a:pt x="617" y="104"/>
                    <a:pt x="618" y="104"/>
                    <a:pt x="618" y="103"/>
                  </a:cubicBezTo>
                  <a:cubicBezTo>
                    <a:pt x="617" y="103"/>
                    <a:pt x="617" y="104"/>
                    <a:pt x="617" y="104"/>
                  </a:cubicBezTo>
                  <a:close/>
                  <a:moveTo>
                    <a:pt x="628" y="104"/>
                  </a:moveTo>
                  <a:cubicBezTo>
                    <a:pt x="628" y="104"/>
                    <a:pt x="628" y="104"/>
                    <a:pt x="628" y="105"/>
                  </a:cubicBezTo>
                  <a:cubicBezTo>
                    <a:pt x="628" y="104"/>
                    <a:pt x="628" y="104"/>
                    <a:pt x="628" y="104"/>
                  </a:cubicBezTo>
                  <a:close/>
                  <a:moveTo>
                    <a:pt x="617" y="105"/>
                  </a:moveTo>
                  <a:cubicBezTo>
                    <a:pt x="617" y="105"/>
                    <a:pt x="617" y="105"/>
                    <a:pt x="617" y="104"/>
                  </a:cubicBezTo>
                  <a:cubicBezTo>
                    <a:pt x="617" y="104"/>
                    <a:pt x="617" y="105"/>
                    <a:pt x="617" y="105"/>
                  </a:cubicBezTo>
                  <a:close/>
                  <a:moveTo>
                    <a:pt x="721" y="16"/>
                  </a:moveTo>
                  <a:cubicBezTo>
                    <a:pt x="721" y="16"/>
                    <a:pt x="721" y="16"/>
                    <a:pt x="721" y="16"/>
                  </a:cubicBezTo>
                  <a:cubicBezTo>
                    <a:pt x="721" y="16"/>
                    <a:pt x="721" y="16"/>
                    <a:pt x="721" y="16"/>
                  </a:cubicBezTo>
                  <a:close/>
                  <a:moveTo>
                    <a:pt x="616" y="106"/>
                  </a:moveTo>
                  <a:cubicBezTo>
                    <a:pt x="617" y="106"/>
                    <a:pt x="617" y="105"/>
                    <a:pt x="617" y="105"/>
                  </a:cubicBezTo>
                  <a:cubicBezTo>
                    <a:pt x="616" y="105"/>
                    <a:pt x="616" y="105"/>
                    <a:pt x="616" y="106"/>
                  </a:cubicBezTo>
                  <a:close/>
                  <a:moveTo>
                    <a:pt x="616" y="107"/>
                  </a:moveTo>
                  <a:cubicBezTo>
                    <a:pt x="616" y="106"/>
                    <a:pt x="616" y="106"/>
                    <a:pt x="617" y="106"/>
                  </a:cubicBezTo>
                  <a:cubicBezTo>
                    <a:pt x="616" y="106"/>
                    <a:pt x="616" y="106"/>
                    <a:pt x="616" y="107"/>
                  </a:cubicBezTo>
                  <a:close/>
                  <a:moveTo>
                    <a:pt x="628" y="106"/>
                  </a:moveTo>
                  <a:cubicBezTo>
                    <a:pt x="627" y="106"/>
                    <a:pt x="627" y="106"/>
                    <a:pt x="627" y="106"/>
                  </a:cubicBezTo>
                  <a:cubicBezTo>
                    <a:pt x="628" y="106"/>
                    <a:pt x="628" y="106"/>
                    <a:pt x="628" y="106"/>
                  </a:cubicBezTo>
                  <a:close/>
                  <a:moveTo>
                    <a:pt x="1745" y="49"/>
                  </a:moveTo>
                  <a:cubicBezTo>
                    <a:pt x="1745" y="49"/>
                    <a:pt x="1745" y="50"/>
                    <a:pt x="1745" y="50"/>
                  </a:cubicBezTo>
                  <a:cubicBezTo>
                    <a:pt x="1745" y="50"/>
                    <a:pt x="1745" y="50"/>
                    <a:pt x="1745" y="49"/>
                  </a:cubicBezTo>
                  <a:close/>
                  <a:moveTo>
                    <a:pt x="616" y="107"/>
                  </a:moveTo>
                  <a:cubicBezTo>
                    <a:pt x="616" y="107"/>
                    <a:pt x="616" y="107"/>
                    <a:pt x="616" y="107"/>
                  </a:cubicBezTo>
                  <a:cubicBezTo>
                    <a:pt x="616" y="107"/>
                    <a:pt x="616" y="107"/>
                    <a:pt x="616" y="107"/>
                  </a:cubicBezTo>
                  <a:close/>
                  <a:moveTo>
                    <a:pt x="615" y="108"/>
                  </a:moveTo>
                  <a:cubicBezTo>
                    <a:pt x="616" y="108"/>
                    <a:pt x="616" y="108"/>
                    <a:pt x="616" y="107"/>
                  </a:cubicBezTo>
                  <a:cubicBezTo>
                    <a:pt x="615" y="108"/>
                    <a:pt x="615" y="108"/>
                    <a:pt x="615" y="108"/>
                  </a:cubicBezTo>
                  <a:close/>
                  <a:moveTo>
                    <a:pt x="627" y="107"/>
                  </a:moveTo>
                  <a:cubicBezTo>
                    <a:pt x="627" y="108"/>
                    <a:pt x="627" y="108"/>
                    <a:pt x="627" y="108"/>
                  </a:cubicBezTo>
                  <a:cubicBezTo>
                    <a:pt x="627" y="108"/>
                    <a:pt x="627" y="108"/>
                    <a:pt x="627" y="107"/>
                  </a:cubicBezTo>
                  <a:close/>
                  <a:moveTo>
                    <a:pt x="615" y="109"/>
                  </a:moveTo>
                  <a:cubicBezTo>
                    <a:pt x="615" y="109"/>
                    <a:pt x="615" y="109"/>
                    <a:pt x="615" y="108"/>
                  </a:cubicBezTo>
                  <a:cubicBezTo>
                    <a:pt x="615" y="109"/>
                    <a:pt x="615" y="109"/>
                    <a:pt x="615" y="109"/>
                  </a:cubicBezTo>
                  <a:close/>
                  <a:moveTo>
                    <a:pt x="626" y="108"/>
                  </a:moveTo>
                  <a:cubicBezTo>
                    <a:pt x="626" y="109"/>
                    <a:pt x="626" y="109"/>
                    <a:pt x="626" y="109"/>
                  </a:cubicBezTo>
                  <a:cubicBezTo>
                    <a:pt x="627" y="109"/>
                    <a:pt x="627" y="109"/>
                    <a:pt x="626" y="108"/>
                  </a:cubicBezTo>
                  <a:close/>
                  <a:moveTo>
                    <a:pt x="615" y="110"/>
                  </a:moveTo>
                  <a:cubicBezTo>
                    <a:pt x="615" y="110"/>
                    <a:pt x="615" y="109"/>
                    <a:pt x="615" y="109"/>
                  </a:cubicBezTo>
                  <a:cubicBezTo>
                    <a:pt x="615" y="109"/>
                    <a:pt x="615" y="110"/>
                    <a:pt x="615" y="110"/>
                  </a:cubicBezTo>
                  <a:close/>
                  <a:moveTo>
                    <a:pt x="626" y="109"/>
                  </a:moveTo>
                  <a:cubicBezTo>
                    <a:pt x="626" y="109"/>
                    <a:pt x="626" y="110"/>
                    <a:pt x="626" y="110"/>
                  </a:cubicBezTo>
                  <a:cubicBezTo>
                    <a:pt x="626" y="110"/>
                    <a:pt x="626" y="109"/>
                    <a:pt x="626" y="109"/>
                  </a:cubicBezTo>
                  <a:close/>
                  <a:moveTo>
                    <a:pt x="614" y="111"/>
                  </a:moveTo>
                  <a:cubicBezTo>
                    <a:pt x="615" y="111"/>
                    <a:pt x="615" y="110"/>
                    <a:pt x="615" y="110"/>
                  </a:cubicBezTo>
                  <a:cubicBezTo>
                    <a:pt x="614" y="110"/>
                    <a:pt x="614" y="110"/>
                    <a:pt x="614" y="111"/>
                  </a:cubicBezTo>
                  <a:close/>
                  <a:moveTo>
                    <a:pt x="626" y="110"/>
                  </a:moveTo>
                  <a:cubicBezTo>
                    <a:pt x="626" y="110"/>
                    <a:pt x="625" y="111"/>
                    <a:pt x="625" y="111"/>
                  </a:cubicBezTo>
                  <a:cubicBezTo>
                    <a:pt x="626" y="111"/>
                    <a:pt x="626" y="110"/>
                    <a:pt x="626" y="110"/>
                  </a:cubicBezTo>
                  <a:close/>
                  <a:moveTo>
                    <a:pt x="614" y="112"/>
                  </a:moveTo>
                  <a:cubicBezTo>
                    <a:pt x="614" y="111"/>
                    <a:pt x="614" y="111"/>
                    <a:pt x="614" y="111"/>
                  </a:cubicBezTo>
                  <a:cubicBezTo>
                    <a:pt x="614" y="111"/>
                    <a:pt x="614" y="111"/>
                    <a:pt x="614" y="112"/>
                  </a:cubicBezTo>
                  <a:close/>
                  <a:moveTo>
                    <a:pt x="625" y="111"/>
                  </a:moveTo>
                  <a:cubicBezTo>
                    <a:pt x="625" y="111"/>
                    <a:pt x="625" y="111"/>
                    <a:pt x="625" y="112"/>
                  </a:cubicBezTo>
                  <a:cubicBezTo>
                    <a:pt x="625" y="111"/>
                    <a:pt x="625" y="111"/>
                    <a:pt x="625" y="111"/>
                  </a:cubicBezTo>
                  <a:close/>
                  <a:moveTo>
                    <a:pt x="614" y="112"/>
                  </a:moveTo>
                  <a:cubicBezTo>
                    <a:pt x="614" y="112"/>
                    <a:pt x="614" y="112"/>
                    <a:pt x="614" y="112"/>
                  </a:cubicBezTo>
                  <a:cubicBezTo>
                    <a:pt x="614" y="112"/>
                    <a:pt x="614" y="112"/>
                    <a:pt x="614" y="112"/>
                  </a:cubicBezTo>
                  <a:close/>
                  <a:moveTo>
                    <a:pt x="625" y="112"/>
                  </a:moveTo>
                  <a:cubicBezTo>
                    <a:pt x="625" y="112"/>
                    <a:pt x="625" y="112"/>
                    <a:pt x="625" y="113"/>
                  </a:cubicBezTo>
                  <a:cubicBezTo>
                    <a:pt x="625" y="112"/>
                    <a:pt x="625" y="112"/>
                    <a:pt x="625" y="112"/>
                  </a:cubicBezTo>
                  <a:close/>
                  <a:moveTo>
                    <a:pt x="613" y="113"/>
                  </a:moveTo>
                  <a:cubicBezTo>
                    <a:pt x="614" y="113"/>
                    <a:pt x="614" y="113"/>
                    <a:pt x="614" y="112"/>
                  </a:cubicBezTo>
                  <a:cubicBezTo>
                    <a:pt x="613" y="113"/>
                    <a:pt x="613" y="113"/>
                    <a:pt x="613" y="113"/>
                  </a:cubicBezTo>
                  <a:close/>
                  <a:moveTo>
                    <a:pt x="625" y="113"/>
                  </a:moveTo>
                  <a:cubicBezTo>
                    <a:pt x="625" y="113"/>
                    <a:pt x="624" y="113"/>
                    <a:pt x="624" y="113"/>
                  </a:cubicBezTo>
                  <a:cubicBezTo>
                    <a:pt x="625" y="113"/>
                    <a:pt x="625" y="113"/>
                    <a:pt x="625" y="113"/>
                  </a:cubicBezTo>
                  <a:close/>
                  <a:moveTo>
                    <a:pt x="613" y="114"/>
                  </a:moveTo>
                  <a:cubicBezTo>
                    <a:pt x="613" y="114"/>
                    <a:pt x="613" y="114"/>
                    <a:pt x="613" y="113"/>
                  </a:cubicBezTo>
                  <a:cubicBezTo>
                    <a:pt x="613" y="114"/>
                    <a:pt x="613" y="114"/>
                    <a:pt x="613" y="114"/>
                  </a:cubicBezTo>
                  <a:close/>
                  <a:moveTo>
                    <a:pt x="624" y="114"/>
                  </a:moveTo>
                  <a:cubicBezTo>
                    <a:pt x="624" y="114"/>
                    <a:pt x="624" y="114"/>
                    <a:pt x="624" y="114"/>
                  </a:cubicBezTo>
                  <a:cubicBezTo>
                    <a:pt x="624" y="114"/>
                    <a:pt x="624" y="114"/>
                    <a:pt x="624" y="114"/>
                  </a:cubicBezTo>
                  <a:close/>
                  <a:moveTo>
                    <a:pt x="613" y="115"/>
                  </a:moveTo>
                  <a:cubicBezTo>
                    <a:pt x="613" y="115"/>
                    <a:pt x="613" y="114"/>
                    <a:pt x="613" y="114"/>
                  </a:cubicBezTo>
                  <a:cubicBezTo>
                    <a:pt x="613" y="114"/>
                    <a:pt x="613" y="114"/>
                    <a:pt x="613" y="115"/>
                  </a:cubicBezTo>
                  <a:close/>
                  <a:moveTo>
                    <a:pt x="624" y="114"/>
                  </a:moveTo>
                  <a:cubicBezTo>
                    <a:pt x="624" y="115"/>
                    <a:pt x="624" y="115"/>
                    <a:pt x="624" y="115"/>
                  </a:cubicBezTo>
                  <a:cubicBezTo>
                    <a:pt x="624" y="115"/>
                    <a:pt x="624" y="115"/>
                    <a:pt x="624" y="114"/>
                  </a:cubicBezTo>
                  <a:close/>
                  <a:moveTo>
                    <a:pt x="612" y="116"/>
                  </a:moveTo>
                  <a:cubicBezTo>
                    <a:pt x="613" y="115"/>
                    <a:pt x="613" y="115"/>
                    <a:pt x="613" y="115"/>
                  </a:cubicBezTo>
                  <a:cubicBezTo>
                    <a:pt x="612" y="115"/>
                    <a:pt x="612" y="115"/>
                    <a:pt x="612" y="116"/>
                  </a:cubicBezTo>
                  <a:close/>
                  <a:moveTo>
                    <a:pt x="624" y="115"/>
                  </a:moveTo>
                  <a:cubicBezTo>
                    <a:pt x="623" y="115"/>
                    <a:pt x="623" y="115"/>
                    <a:pt x="623" y="116"/>
                  </a:cubicBezTo>
                  <a:cubicBezTo>
                    <a:pt x="624" y="116"/>
                    <a:pt x="624" y="115"/>
                    <a:pt x="624" y="115"/>
                  </a:cubicBezTo>
                  <a:close/>
                  <a:moveTo>
                    <a:pt x="612" y="116"/>
                  </a:moveTo>
                  <a:cubicBezTo>
                    <a:pt x="612" y="116"/>
                    <a:pt x="612" y="116"/>
                    <a:pt x="612" y="115"/>
                  </a:cubicBezTo>
                  <a:cubicBezTo>
                    <a:pt x="612" y="116"/>
                    <a:pt x="612" y="116"/>
                    <a:pt x="612" y="116"/>
                  </a:cubicBezTo>
                  <a:close/>
                  <a:moveTo>
                    <a:pt x="623" y="116"/>
                  </a:moveTo>
                  <a:cubicBezTo>
                    <a:pt x="623" y="116"/>
                    <a:pt x="623" y="116"/>
                    <a:pt x="623" y="116"/>
                  </a:cubicBezTo>
                  <a:cubicBezTo>
                    <a:pt x="623" y="116"/>
                    <a:pt x="623" y="116"/>
                    <a:pt x="623" y="116"/>
                  </a:cubicBezTo>
                  <a:close/>
                  <a:moveTo>
                    <a:pt x="612" y="117"/>
                  </a:moveTo>
                  <a:cubicBezTo>
                    <a:pt x="612" y="117"/>
                    <a:pt x="612" y="116"/>
                    <a:pt x="612" y="116"/>
                  </a:cubicBezTo>
                  <a:cubicBezTo>
                    <a:pt x="612" y="116"/>
                    <a:pt x="612" y="117"/>
                    <a:pt x="612" y="117"/>
                  </a:cubicBezTo>
                  <a:close/>
                  <a:moveTo>
                    <a:pt x="623" y="116"/>
                  </a:moveTo>
                  <a:cubicBezTo>
                    <a:pt x="623" y="117"/>
                    <a:pt x="623" y="117"/>
                    <a:pt x="623" y="117"/>
                  </a:cubicBezTo>
                  <a:cubicBezTo>
                    <a:pt x="623" y="117"/>
                    <a:pt x="623" y="117"/>
                    <a:pt x="623" y="116"/>
                  </a:cubicBezTo>
                  <a:close/>
                  <a:moveTo>
                    <a:pt x="611" y="118"/>
                  </a:moveTo>
                  <a:cubicBezTo>
                    <a:pt x="611" y="117"/>
                    <a:pt x="612" y="117"/>
                    <a:pt x="612" y="117"/>
                  </a:cubicBezTo>
                  <a:cubicBezTo>
                    <a:pt x="611" y="117"/>
                    <a:pt x="611" y="117"/>
                    <a:pt x="611" y="118"/>
                  </a:cubicBezTo>
                  <a:close/>
                  <a:moveTo>
                    <a:pt x="623" y="117"/>
                  </a:moveTo>
                  <a:cubicBezTo>
                    <a:pt x="622" y="117"/>
                    <a:pt x="622" y="118"/>
                    <a:pt x="622" y="118"/>
                  </a:cubicBezTo>
                  <a:cubicBezTo>
                    <a:pt x="623" y="118"/>
                    <a:pt x="623" y="117"/>
                    <a:pt x="623" y="117"/>
                  </a:cubicBezTo>
                  <a:close/>
                  <a:moveTo>
                    <a:pt x="611" y="119"/>
                  </a:moveTo>
                  <a:cubicBezTo>
                    <a:pt x="611" y="118"/>
                    <a:pt x="611" y="118"/>
                    <a:pt x="611" y="118"/>
                  </a:cubicBezTo>
                  <a:cubicBezTo>
                    <a:pt x="611" y="118"/>
                    <a:pt x="611" y="118"/>
                    <a:pt x="611" y="119"/>
                  </a:cubicBezTo>
                  <a:close/>
                  <a:moveTo>
                    <a:pt x="622" y="118"/>
                  </a:moveTo>
                  <a:cubicBezTo>
                    <a:pt x="622" y="118"/>
                    <a:pt x="622" y="118"/>
                    <a:pt x="622" y="119"/>
                  </a:cubicBezTo>
                  <a:cubicBezTo>
                    <a:pt x="622" y="118"/>
                    <a:pt x="622" y="118"/>
                    <a:pt x="622" y="118"/>
                  </a:cubicBezTo>
                  <a:close/>
                  <a:moveTo>
                    <a:pt x="622" y="119"/>
                  </a:moveTo>
                  <a:cubicBezTo>
                    <a:pt x="622" y="119"/>
                    <a:pt x="622" y="119"/>
                    <a:pt x="622" y="119"/>
                  </a:cubicBezTo>
                  <a:cubicBezTo>
                    <a:pt x="622" y="119"/>
                    <a:pt x="622" y="119"/>
                    <a:pt x="622" y="119"/>
                  </a:cubicBezTo>
                  <a:close/>
                  <a:moveTo>
                    <a:pt x="622" y="119"/>
                  </a:moveTo>
                  <a:cubicBezTo>
                    <a:pt x="621" y="119"/>
                    <a:pt x="621" y="120"/>
                    <a:pt x="621" y="120"/>
                  </a:cubicBezTo>
                  <a:cubicBezTo>
                    <a:pt x="622" y="120"/>
                    <a:pt x="622" y="120"/>
                    <a:pt x="622" y="119"/>
                  </a:cubicBezTo>
                  <a:close/>
                  <a:moveTo>
                    <a:pt x="621" y="120"/>
                  </a:moveTo>
                  <a:cubicBezTo>
                    <a:pt x="621" y="120"/>
                    <a:pt x="621" y="121"/>
                    <a:pt x="621" y="121"/>
                  </a:cubicBezTo>
                  <a:cubicBezTo>
                    <a:pt x="621" y="121"/>
                    <a:pt x="621" y="121"/>
                    <a:pt x="621" y="120"/>
                  </a:cubicBezTo>
                  <a:close/>
                  <a:moveTo>
                    <a:pt x="621" y="121"/>
                  </a:moveTo>
                  <a:cubicBezTo>
                    <a:pt x="620" y="121"/>
                    <a:pt x="620" y="121"/>
                    <a:pt x="620" y="122"/>
                  </a:cubicBezTo>
                  <a:cubicBezTo>
                    <a:pt x="621" y="122"/>
                    <a:pt x="621" y="121"/>
                    <a:pt x="621" y="121"/>
                  </a:cubicBezTo>
                  <a:close/>
                  <a:moveTo>
                    <a:pt x="614" y="63"/>
                  </a:moveTo>
                  <a:cubicBezTo>
                    <a:pt x="614" y="63"/>
                    <a:pt x="614" y="63"/>
                    <a:pt x="615" y="64"/>
                  </a:cubicBezTo>
                  <a:cubicBezTo>
                    <a:pt x="615" y="63"/>
                    <a:pt x="615" y="63"/>
                    <a:pt x="614" y="63"/>
                  </a:cubicBezTo>
                  <a:close/>
                  <a:moveTo>
                    <a:pt x="606" y="122"/>
                  </a:moveTo>
                  <a:cubicBezTo>
                    <a:pt x="606" y="122"/>
                    <a:pt x="607" y="122"/>
                    <a:pt x="607" y="122"/>
                  </a:cubicBezTo>
                  <a:cubicBezTo>
                    <a:pt x="606" y="122"/>
                    <a:pt x="606" y="122"/>
                    <a:pt x="606" y="122"/>
                  </a:cubicBezTo>
                  <a:close/>
                  <a:moveTo>
                    <a:pt x="620" y="122"/>
                  </a:moveTo>
                  <a:cubicBezTo>
                    <a:pt x="620" y="122"/>
                    <a:pt x="620" y="122"/>
                    <a:pt x="619" y="123"/>
                  </a:cubicBezTo>
                  <a:cubicBezTo>
                    <a:pt x="620" y="123"/>
                    <a:pt x="620" y="122"/>
                    <a:pt x="620" y="122"/>
                  </a:cubicBezTo>
                  <a:close/>
                  <a:moveTo>
                    <a:pt x="1209" y="54"/>
                  </a:moveTo>
                  <a:cubicBezTo>
                    <a:pt x="1210" y="54"/>
                    <a:pt x="1210" y="53"/>
                    <a:pt x="1210" y="53"/>
                  </a:cubicBezTo>
                  <a:cubicBezTo>
                    <a:pt x="1209" y="53"/>
                    <a:pt x="1209" y="54"/>
                    <a:pt x="1209" y="54"/>
                  </a:cubicBezTo>
                  <a:close/>
                  <a:moveTo>
                    <a:pt x="605" y="123"/>
                  </a:moveTo>
                  <a:cubicBezTo>
                    <a:pt x="606" y="123"/>
                    <a:pt x="606" y="123"/>
                    <a:pt x="606" y="122"/>
                  </a:cubicBezTo>
                  <a:cubicBezTo>
                    <a:pt x="606" y="122"/>
                    <a:pt x="605" y="122"/>
                    <a:pt x="605" y="123"/>
                  </a:cubicBezTo>
                  <a:close/>
                  <a:moveTo>
                    <a:pt x="1136" y="44"/>
                  </a:moveTo>
                  <a:cubicBezTo>
                    <a:pt x="1136" y="43"/>
                    <a:pt x="1136" y="43"/>
                    <a:pt x="1135" y="43"/>
                  </a:cubicBezTo>
                  <a:cubicBezTo>
                    <a:pt x="1136" y="44"/>
                    <a:pt x="1136" y="44"/>
                    <a:pt x="1136" y="44"/>
                  </a:cubicBezTo>
                  <a:close/>
                  <a:moveTo>
                    <a:pt x="605" y="123"/>
                  </a:moveTo>
                  <a:cubicBezTo>
                    <a:pt x="605" y="123"/>
                    <a:pt x="605" y="123"/>
                    <a:pt x="605" y="123"/>
                  </a:cubicBezTo>
                  <a:cubicBezTo>
                    <a:pt x="605" y="123"/>
                    <a:pt x="605" y="123"/>
                    <a:pt x="605" y="123"/>
                  </a:cubicBezTo>
                  <a:close/>
                  <a:moveTo>
                    <a:pt x="1489" y="16"/>
                  </a:moveTo>
                  <a:cubicBezTo>
                    <a:pt x="1489" y="16"/>
                    <a:pt x="1489" y="16"/>
                    <a:pt x="1490" y="16"/>
                  </a:cubicBezTo>
                  <a:cubicBezTo>
                    <a:pt x="1489" y="16"/>
                    <a:pt x="1489" y="16"/>
                    <a:pt x="1489" y="16"/>
                  </a:cubicBezTo>
                  <a:close/>
                  <a:moveTo>
                    <a:pt x="566" y="50"/>
                  </a:moveTo>
                  <a:cubicBezTo>
                    <a:pt x="566" y="50"/>
                    <a:pt x="566" y="50"/>
                    <a:pt x="566" y="50"/>
                  </a:cubicBezTo>
                  <a:cubicBezTo>
                    <a:pt x="566" y="50"/>
                    <a:pt x="566" y="50"/>
                    <a:pt x="566" y="50"/>
                  </a:cubicBezTo>
                  <a:close/>
                  <a:moveTo>
                    <a:pt x="662" y="64"/>
                  </a:moveTo>
                  <a:cubicBezTo>
                    <a:pt x="662" y="63"/>
                    <a:pt x="662" y="63"/>
                    <a:pt x="661" y="63"/>
                  </a:cubicBezTo>
                  <a:cubicBezTo>
                    <a:pt x="661" y="63"/>
                    <a:pt x="661" y="63"/>
                    <a:pt x="662" y="64"/>
                  </a:cubicBezTo>
                  <a:close/>
                  <a:moveTo>
                    <a:pt x="719" y="16"/>
                  </a:moveTo>
                  <a:cubicBezTo>
                    <a:pt x="720" y="16"/>
                    <a:pt x="720" y="16"/>
                    <a:pt x="720" y="16"/>
                  </a:cubicBezTo>
                  <a:cubicBezTo>
                    <a:pt x="720" y="16"/>
                    <a:pt x="720" y="16"/>
                    <a:pt x="719" y="16"/>
                  </a:cubicBezTo>
                  <a:close/>
                  <a:moveTo>
                    <a:pt x="681" y="63"/>
                  </a:moveTo>
                  <a:cubicBezTo>
                    <a:pt x="681" y="63"/>
                    <a:pt x="681" y="63"/>
                    <a:pt x="682" y="63"/>
                  </a:cubicBezTo>
                  <a:cubicBezTo>
                    <a:pt x="681" y="63"/>
                    <a:pt x="681" y="63"/>
                    <a:pt x="681" y="63"/>
                  </a:cubicBezTo>
                  <a:close/>
                  <a:moveTo>
                    <a:pt x="607" y="41"/>
                  </a:moveTo>
                  <a:cubicBezTo>
                    <a:pt x="607" y="41"/>
                    <a:pt x="607" y="42"/>
                    <a:pt x="607" y="42"/>
                  </a:cubicBezTo>
                  <a:cubicBezTo>
                    <a:pt x="607" y="41"/>
                    <a:pt x="607" y="41"/>
                    <a:pt x="607" y="41"/>
                  </a:cubicBezTo>
                  <a:close/>
                  <a:moveTo>
                    <a:pt x="613" y="129"/>
                  </a:moveTo>
                  <a:cubicBezTo>
                    <a:pt x="613" y="129"/>
                    <a:pt x="613" y="129"/>
                    <a:pt x="613" y="130"/>
                  </a:cubicBezTo>
                  <a:cubicBezTo>
                    <a:pt x="613" y="130"/>
                    <a:pt x="613" y="130"/>
                    <a:pt x="613" y="129"/>
                  </a:cubicBezTo>
                  <a:close/>
                  <a:moveTo>
                    <a:pt x="612" y="130"/>
                  </a:moveTo>
                  <a:cubicBezTo>
                    <a:pt x="612" y="130"/>
                    <a:pt x="612" y="130"/>
                    <a:pt x="612" y="130"/>
                  </a:cubicBezTo>
                  <a:cubicBezTo>
                    <a:pt x="612" y="130"/>
                    <a:pt x="612" y="130"/>
                    <a:pt x="612" y="130"/>
                  </a:cubicBezTo>
                  <a:close/>
                  <a:moveTo>
                    <a:pt x="610" y="131"/>
                  </a:moveTo>
                  <a:cubicBezTo>
                    <a:pt x="610" y="131"/>
                    <a:pt x="610" y="131"/>
                    <a:pt x="610" y="131"/>
                  </a:cubicBezTo>
                  <a:cubicBezTo>
                    <a:pt x="610" y="131"/>
                    <a:pt x="610" y="131"/>
                    <a:pt x="610" y="131"/>
                  </a:cubicBezTo>
                  <a:close/>
                  <a:moveTo>
                    <a:pt x="609" y="131"/>
                  </a:moveTo>
                  <a:cubicBezTo>
                    <a:pt x="609" y="131"/>
                    <a:pt x="609" y="132"/>
                    <a:pt x="609" y="132"/>
                  </a:cubicBezTo>
                  <a:cubicBezTo>
                    <a:pt x="609" y="132"/>
                    <a:pt x="609" y="132"/>
                    <a:pt x="609" y="131"/>
                  </a:cubicBezTo>
                  <a:close/>
                  <a:moveTo>
                    <a:pt x="609" y="132"/>
                  </a:moveTo>
                  <a:cubicBezTo>
                    <a:pt x="608" y="132"/>
                    <a:pt x="608" y="132"/>
                    <a:pt x="608" y="132"/>
                  </a:cubicBezTo>
                  <a:cubicBezTo>
                    <a:pt x="608" y="132"/>
                    <a:pt x="609" y="132"/>
                    <a:pt x="609" y="132"/>
                  </a:cubicBezTo>
                  <a:close/>
                  <a:moveTo>
                    <a:pt x="1290" y="44"/>
                  </a:moveTo>
                  <a:cubicBezTo>
                    <a:pt x="1290" y="44"/>
                    <a:pt x="1290" y="44"/>
                    <a:pt x="1290" y="43"/>
                  </a:cubicBezTo>
                  <a:cubicBezTo>
                    <a:pt x="1290" y="44"/>
                    <a:pt x="1290" y="44"/>
                    <a:pt x="1290" y="44"/>
                  </a:cubicBezTo>
                  <a:close/>
                  <a:moveTo>
                    <a:pt x="653" y="42"/>
                  </a:moveTo>
                  <a:cubicBezTo>
                    <a:pt x="653" y="42"/>
                    <a:pt x="653" y="42"/>
                    <a:pt x="653" y="42"/>
                  </a:cubicBezTo>
                  <a:cubicBezTo>
                    <a:pt x="653" y="42"/>
                    <a:pt x="653" y="42"/>
                    <a:pt x="653" y="42"/>
                  </a:cubicBezTo>
                  <a:close/>
                  <a:moveTo>
                    <a:pt x="751" y="87"/>
                  </a:moveTo>
                  <a:cubicBezTo>
                    <a:pt x="751" y="87"/>
                    <a:pt x="751" y="87"/>
                    <a:pt x="750" y="87"/>
                  </a:cubicBezTo>
                  <a:cubicBezTo>
                    <a:pt x="750" y="87"/>
                    <a:pt x="751" y="87"/>
                    <a:pt x="751" y="87"/>
                  </a:cubicBezTo>
                  <a:close/>
                  <a:moveTo>
                    <a:pt x="1364" y="74"/>
                  </a:moveTo>
                  <a:cubicBezTo>
                    <a:pt x="1364" y="74"/>
                    <a:pt x="1364" y="74"/>
                    <a:pt x="1364" y="74"/>
                  </a:cubicBezTo>
                  <a:cubicBezTo>
                    <a:pt x="1364" y="74"/>
                    <a:pt x="1364" y="74"/>
                    <a:pt x="1364" y="74"/>
                  </a:cubicBezTo>
                  <a:close/>
                  <a:moveTo>
                    <a:pt x="796" y="39"/>
                  </a:moveTo>
                  <a:cubicBezTo>
                    <a:pt x="796" y="39"/>
                    <a:pt x="796" y="39"/>
                    <a:pt x="796" y="39"/>
                  </a:cubicBezTo>
                  <a:cubicBezTo>
                    <a:pt x="796" y="39"/>
                    <a:pt x="796" y="39"/>
                    <a:pt x="796" y="39"/>
                  </a:cubicBezTo>
                  <a:close/>
                  <a:moveTo>
                    <a:pt x="1535" y="74"/>
                  </a:moveTo>
                  <a:cubicBezTo>
                    <a:pt x="1535" y="74"/>
                    <a:pt x="1535" y="74"/>
                    <a:pt x="1535" y="74"/>
                  </a:cubicBezTo>
                  <a:cubicBezTo>
                    <a:pt x="1535" y="74"/>
                    <a:pt x="1535" y="74"/>
                    <a:pt x="1535" y="74"/>
                  </a:cubicBezTo>
                  <a:close/>
                  <a:moveTo>
                    <a:pt x="833" y="39"/>
                  </a:moveTo>
                  <a:cubicBezTo>
                    <a:pt x="833" y="39"/>
                    <a:pt x="833" y="39"/>
                    <a:pt x="833" y="39"/>
                  </a:cubicBezTo>
                  <a:cubicBezTo>
                    <a:pt x="833" y="39"/>
                    <a:pt x="833" y="39"/>
                    <a:pt x="833" y="39"/>
                  </a:cubicBezTo>
                  <a:close/>
                  <a:moveTo>
                    <a:pt x="1703" y="74"/>
                  </a:moveTo>
                  <a:cubicBezTo>
                    <a:pt x="1703" y="74"/>
                    <a:pt x="1704" y="74"/>
                    <a:pt x="1704" y="74"/>
                  </a:cubicBezTo>
                  <a:cubicBezTo>
                    <a:pt x="1703" y="74"/>
                    <a:pt x="1703" y="74"/>
                    <a:pt x="1703" y="74"/>
                  </a:cubicBezTo>
                  <a:close/>
                  <a:moveTo>
                    <a:pt x="1717" y="74"/>
                  </a:moveTo>
                  <a:cubicBezTo>
                    <a:pt x="1717" y="74"/>
                    <a:pt x="1716" y="74"/>
                    <a:pt x="1716" y="74"/>
                  </a:cubicBezTo>
                  <a:cubicBezTo>
                    <a:pt x="1717" y="74"/>
                    <a:pt x="1717" y="74"/>
                    <a:pt x="1717" y="74"/>
                  </a:cubicBezTo>
                  <a:close/>
                  <a:moveTo>
                    <a:pt x="864" y="39"/>
                  </a:moveTo>
                  <a:cubicBezTo>
                    <a:pt x="864" y="39"/>
                    <a:pt x="864" y="39"/>
                    <a:pt x="864" y="39"/>
                  </a:cubicBezTo>
                  <a:cubicBezTo>
                    <a:pt x="864" y="39"/>
                    <a:pt x="864" y="39"/>
                    <a:pt x="864" y="39"/>
                  </a:cubicBezTo>
                  <a:close/>
                  <a:moveTo>
                    <a:pt x="874" y="39"/>
                  </a:moveTo>
                  <a:cubicBezTo>
                    <a:pt x="874" y="39"/>
                    <a:pt x="874" y="39"/>
                    <a:pt x="874" y="39"/>
                  </a:cubicBezTo>
                  <a:cubicBezTo>
                    <a:pt x="874" y="39"/>
                    <a:pt x="874" y="39"/>
                    <a:pt x="874" y="39"/>
                  </a:cubicBezTo>
                  <a:close/>
                  <a:moveTo>
                    <a:pt x="1042" y="39"/>
                  </a:moveTo>
                  <a:cubicBezTo>
                    <a:pt x="1042" y="39"/>
                    <a:pt x="1042" y="39"/>
                    <a:pt x="1042" y="39"/>
                  </a:cubicBezTo>
                  <a:cubicBezTo>
                    <a:pt x="1042" y="39"/>
                    <a:pt x="1042" y="39"/>
                    <a:pt x="1042" y="39"/>
                  </a:cubicBezTo>
                  <a:close/>
                  <a:moveTo>
                    <a:pt x="1115" y="39"/>
                  </a:moveTo>
                  <a:cubicBezTo>
                    <a:pt x="1116" y="39"/>
                    <a:pt x="1116" y="39"/>
                    <a:pt x="1116" y="39"/>
                  </a:cubicBezTo>
                  <a:cubicBezTo>
                    <a:pt x="1115" y="39"/>
                    <a:pt x="1115" y="39"/>
                    <a:pt x="1115" y="39"/>
                  </a:cubicBezTo>
                  <a:close/>
                  <a:moveTo>
                    <a:pt x="1148" y="39"/>
                  </a:moveTo>
                  <a:cubicBezTo>
                    <a:pt x="1148" y="39"/>
                    <a:pt x="1148" y="39"/>
                    <a:pt x="1149" y="39"/>
                  </a:cubicBezTo>
                  <a:cubicBezTo>
                    <a:pt x="1149" y="39"/>
                    <a:pt x="1148" y="39"/>
                    <a:pt x="1148" y="39"/>
                  </a:cubicBezTo>
                  <a:close/>
                  <a:moveTo>
                    <a:pt x="1220" y="39"/>
                  </a:moveTo>
                  <a:cubicBezTo>
                    <a:pt x="1220" y="39"/>
                    <a:pt x="1220" y="39"/>
                    <a:pt x="1220" y="39"/>
                  </a:cubicBezTo>
                  <a:cubicBezTo>
                    <a:pt x="1220" y="39"/>
                    <a:pt x="1220" y="39"/>
                    <a:pt x="1220" y="39"/>
                  </a:cubicBezTo>
                  <a:close/>
                  <a:moveTo>
                    <a:pt x="1351" y="75"/>
                  </a:moveTo>
                  <a:cubicBezTo>
                    <a:pt x="1351" y="75"/>
                    <a:pt x="1351" y="75"/>
                    <a:pt x="1351" y="74"/>
                  </a:cubicBezTo>
                  <a:cubicBezTo>
                    <a:pt x="1351" y="74"/>
                    <a:pt x="1351" y="75"/>
                    <a:pt x="1351" y="75"/>
                  </a:cubicBezTo>
                  <a:close/>
                  <a:moveTo>
                    <a:pt x="1364" y="74"/>
                  </a:moveTo>
                  <a:cubicBezTo>
                    <a:pt x="1364" y="74"/>
                    <a:pt x="1364" y="74"/>
                    <a:pt x="1364" y="75"/>
                  </a:cubicBezTo>
                  <a:cubicBezTo>
                    <a:pt x="1364" y="75"/>
                    <a:pt x="1364" y="75"/>
                    <a:pt x="1364" y="74"/>
                  </a:cubicBezTo>
                  <a:close/>
                  <a:moveTo>
                    <a:pt x="1535" y="75"/>
                  </a:moveTo>
                  <a:cubicBezTo>
                    <a:pt x="1535" y="75"/>
                    <a:pt x="1535" y="75"/>
                    <a:pt x="1535" y="74"/>
                  </a:cubicBezTo>
                  <a:cubicBezTo>
                    <a:pt x="1535" y="74"/>
                    <a:pt x="1535" y="75"/>
                    <a:pt x="1535" y="75"/>
                  </a:cubicBezTo>
                  <a:close/>
                  <a:moveTo>
                    <a:pt x="1548" y="74"/>
                  </a:moveTo>
                  <a:cubicBezTo>
                    <a:pt x="1548" y="74"/>
                    <a:pt x="1548" y="74"/>
                    <a:pt x="1548" y="75"/>
                  </a:cubicBezTo>
                  <a:cubicBezTo>
                    <a:pt x="1548" y="75"/>
                    <a:pt x="1548" y="74"/>
                    <a:pt x="1548" y="74"/>
                  </a:cubicBezTo>
                  <a:close/>
                  <a:moveTo>
                    <a:pt x="1256" y="39"/>
                  </a:moveTo>
                  <a:cubicBezTo>
                    <a:pt x="1256" y="39"/>
                    <a:pt x="1256" y="39"/>
                    <a:pt x="1256" y="39"/>
                  </a:cubicBezTo>
                  <a:cubicBezTo>
                    <a:pt x="1256" y="39"/>
                    <a:pt x="1256" y="39"/>
                    <a:pt x="1256" y="39"/>
                  </a:cubicBezTo>
                  <a:close/>
                  <a:moveTo>
                    <a:pt x="1703" y="75"/>
                  </a:moveTo>
                  <a:cubicBezTo>
                    <a:pt x="1703" y="75"/>
                    <a:pt x="1703" y="75"/>
                    <a:pt x="1703" y="74"/>
                  </a:cubicBezTo>
                  <a:cubicBezTo>
                    <a:pt x="1703" y="74"/>
                    <a:pt x="1703" y="75"/>
                    <a:pt x="1703" y="75"/>
                  </a:cubicBezTo>
                  <a:close/>
                  <a:moveTo>
                    <a:pt x="1716" y="74"/>
                  </a:moveTo>
                  <a:cubicBezTo>
                    <a:pt x="1716" y="74"/>
                    <a:pt x="1716" y="74"/>
                    <a:pt x="1716" y="75"/>
                  </a:cubicBezTo>
                  <a:cubicBezTo>
                    <a:pt x="1716" y="75"/>
                    <a:pt x="1716" y="74"/>
                    <a:pt x="1716" y="74"/>
                  </a:cubicBezTo>
                  <a:close/>
                  <a:moveTo>
                    <a:pt x="551" y="39"/>
                  </a:moveTo>
                  <a:cubicBezTo>
                    <a:pt x="551" y="39"/>
                    <a:pt x="551" y="39"/>
                    <a:pt x="551" y="39"/>
                  </a:cubicBezTo>
                  <a:cubicBezTo>
                    <a:pt x="551" y="39"/>
                    <a:pt x="551" y="39"/>
                    <a:pt x="551" y="39"/>
                  </a:cubicBezTo>
                  <a:close/>
                  <a:moveTo>
                    <a:pt x="664" y="39"/>
                  </a:moveTo>
                  <a:cubicBezTo>
                    <a:pt x="664" y="39"/>
                    <a:pt x="664" y="39"/>
                    <a:pt x="664" y="39"/>
                  </a:cubicBezTo>
                  <a:cubicBezTo>
                    <a:pt x="664" y="39"/>
                    <a:pt x="664" y="39"/>
                    <a:pt x="664" y="39"/>
                  </a:cubicBezTo>
                  <a:close/>
                  <a:moveTo>
                    <a:pt x="698" y="75"/>
                  </a:moveTo>
                  <a:cubicBezTo>
                    <a:pt x="698" y="75"/>
                    <a:pt x="698" y="75"/>
                    <a:pt x="698" y="75"/>
                  </a:cubicBezTo>
                  <a:cubicBezTo>
                    <a:pt x="698" y="75"/>
                    <a:pt x="698" y="75"/>
                    <a:pt x="698" y="75"/>
                  </a:cubicBezTo>
                  <a:close/>
                  <a:moveTo>
                    <a:pt x="796" y="39"/>
                  </a:moveTo>
                  <a:cubicBezTo>
                    <a:pt x="796" y="39"/>
                    <a:pt x="797" y="39"/>
                    <a:pt x="797" y="39"/>
                  </a:cubicBezTo>
                  <a:cubicBezTo>
                    <a:pt x="797" y="39"/>
                    <a:pt x="797" y="39"/>
                    <a:pt x="796" y="39"/>
                  </a:cubicBezTo>
                  <a:close/>
                  <a:moveTo>
                    <a:pt x="1350" y="75"/>
                  </a:moveTo>
                  <a:cubicBezTo>
                    <a:pt x="1350" y="75"/>
                    <a:pt x="1351" y="75"/>
                    <a:pt x="1351" y="75"/>
                  </a:cubicBezTo>
                  <a:cubicBezTo>
                    <a:pt x="1350" y="75"/>
                    <a:pt x="1350" y="75"/>
                    <a:pt x="1350" y="75"/>
                  </a:cubicBezTo>
                  <a:close/>
                  <a:moveTo>
                    <a:pt x="832" y="39"/>
                  </a:moveTo>
                  <a:cubicBezTo>
                    <a:pt x="832" y="39"/>
                    <a:pt x="833" y="39"/>
                    <a:pt x="833" y="39"/>
                  </a:cubicBezTo>
                  <a:cubicBezTo>
                    <a:pt x="832" y="39"/>
                    <a:pt x="832" y="39"/>
                    <a:pt x="832" y="39"/>
                  </a:cubicBezTo>
                  <a:close/>
                  <a:moveTo>
                    <a:pt x="864" y="39"/>
                  </a:moveTo>
                  <a:cubicBezTo>
                    <a:pt x="864" y="39"/>
                    <a:pt x="864" y="39"/>
                    <a:pt x="864" y="39"/>
                  </a:cubicBezTo>
                  <a:cubicBezTo>
                    <a:pt x="864" y="39"/>
                    <a:pt x="864" y="39"/>
                    <a:pt x="864" y="39"/>
                  </a:cubicBezTo>
                  <a:close/>
                  <a:moveTo>
                    <a:pt x="1534" y="75"/>
                  </a:moveTo>
                  <a:cubicBezTo>
                    <a:pt x="1535" y="75"/>
                    <a:pt x="1535" y="75"/>
                    <a:pt x="1535" y="75"/>
                  </a:cubicBezTo>
                  <a:cubicBezTo>
                    <a:pt x="1535" y="75"/>
                    <a:pt x="1534" y="75"/>
                    <a:pt x="1534" y="75"/>
                  </a:cubicBezTo>
                  <a:close/>
                  <a:moveTo>
                    <a:pt x="1548" y="75"/>
                  </a:moveTo>
                  <a:cubicBezTo>
                    <a:pt x="1548" y="75"/>
                    <a:pt x="1548" y="75"/>
                    <a:pt x="1548" y="75"/>
                  </a:cubicBezTo>
                  <a:cubicBezTo>
                    <a:pt x="1548" y="75"/>
                    <a:pt x="1548" y="75"/>
                    <a:pt x="1548" y="75"/>
                  </a:cubicBezTo>
                  <a:close/>
                  <a:moveTo>
                    <a:pt x="873" y="39"/>
                  </a:moveTo>
                  <a:cubicBezTo>
                    <a:pt x="874" y="39"/>
                    <a:pt x="874" y="39"/>
                    <a:pt x="874" y="39"/>
                  </a:cubicBezTo>
                  <a:cubicBezTo>
                    <a:pt x="874" y="39"/>
                    <a:pt x="873" y="39"/>
                    <a:pt x="873" y="39"/>
                  </a:cubicBezTo>
                  <a:close/>
                  <a:moveTo>
                    <a:pt x="1703" y="75"/>
                  </a:moveTo>
                  <a:cubicBezTo>
                    <a:pt x="1703" y="75"/>
                    <a:pt x="1703" y="75"/>
                    <a:pt x="1703" y="75"/>
                  </a:cubicBezTo>
                  <a:cubicBezTo>
                    <a:pt x="1703" y="75"/>
                    <a:pt x="1703" y="75"/>
                    <a:pt x="1703" y="75"/>
                  </a:cubicBezTo>
                  <a:close/>
                  <a:moveTo>
                    <a:pt x="1716" y="75"/>
                  </a:moveTo>
                  <a:cubicBezTo>
                    <a:pt x="1716" y="75"/>
                    <a:pt x="1716" y="75"/>
                    <a:pt x="1716" y="75"/>
                  </a:cubicBezTo>
                  <a:cubicBezTo>
                    <a:pt x="1716" y="75"/>
                    <a:pt x="1716" y="75"/>
                    <a:pt x="1716" y="75"/>
                  </a:cubicBezTo>
                  <a:close/>
                  <a:moveTo>
                    <a:pt x="1041" y="39"/>
                  </a:moveTo>
                  <a:cubicBezTo>
                    <a:pt x="1042" y="39"/>
                    <a:pt x="1042" y="39"/>
                    <a:pt x="1042" y="39"/>
                  </a:cubicBezTo>
                  <a:cubicBezTo>
                    <a:pt x="1042" y="39"/>
                    <a:pt x="1042" y="39"/>
                    <a:pt x="1041" y="39"/>
                  </a:cubicBezTo>
                  <a:close/>
                  <a:moveTo>
                    <a:pt x="1115" y="39"/>
                  </a:moveTo>
                  <a:cubicBezTo>
                    <a:pt x="1115" y="39"/>
                    <a:pt x="1115" y="39"/>
                    <a:pt x="1115" y="39"/>
                  </a:cubicBezTo>
                  <a:cubicBezTo>
                    <a:pt x="1115" y="39"/>
                    <a:pt x="1115" y="39"/>
                    <a:pt x="1115" y="39"/>
                  </a:cubicBezTo>
                  <a:close/>
                  <a:moveTo>
                    <a:pt x="1219" y="39"/>
                  </a:moveTo>
                  <a:cubicBezTo>
                    <a:pt x="1220" y="39"/>
                    <a:pt x="1220" y="39"/>
                    <a:pt x="1220" y="39"/>
                  </a:cubicBezTo>
                  <a:cubicBezTo>
                    <a:pt x="1220" y="39"/>
                    <a:pt x="1219" y="39"/>
                    <a:pt x="1219" y="39"/>
                  </a:cubicBezTo>
                  <a:close/>
                  <a:moveTo>
                    <a:pt x="1293" y="39"/>
                  </a:moveTo>
                  <a:cubicBezTo>
                    <a:pt x="1293" y="39"/>
                    <a:pt x="1293" y="39"/>
                    <a:pt x="1293" y="39"/>
                  </a:cubicBezTo>
                  <a:cubicBezTo>
                    <a:pt x="1293" y="39"/>
                    <a:pt x="1293" y="39"/>
                    <a:pt x="1293" y="39"/>
                  </a:cubicBezTo>
                  <a:close/>
                  <a:moveTo>
                    <a:pt x="1350" y="75"/>
                  </a:moveTo>
                  <a:cubicBezTo>
                    <a:pt x="1350" y="75"/>
                    <a:pt x="1350" y="75"/>
                    <a:pt x="1350" y="75"/>
                  </a:cubicBezTo>
                  <a:cubicBezTo>
                    <a:pt x="1350" y="75"/>
                    <a:pt x="1350" y="75"/>
                    <a:pt x="1350" y="75"/>
                  </a:cubicBezTo>
                  <a:close/>
                  <a:moveTo>
                    <a:pt x="663" y="40"/>
                  </a:moveTo>
                  <a:cubicBezTo>
                    <a:pt x="664" y="40"/>
                    <a:pt x="664" y="39"/>
                    <a:pt x="664" y="39"/>
                  </a:cubicBezTo>
                  <a:cubicBezTo>
                    <a:pt x="664" y="39"/>
                    <a:pt x="664" y="39"/>
                    <a:pt x="663" y="40"/>
                  </a:cubicBezTo>
                  <a:close/>
                  <a:moveTo>
                    <a:pt x="759" y="40"/>
                  </a:moveTo>
                  <a:cubicBezTo>
                    <a:pt x="759" y="40"/>
                    <a:pt x="759" y="39"/>
                    <a:pt x="759" y="39"/>
                  </a:cubicBezTo>
                  <a:cubicBezTo>
                    <a:pt x="759" y="39"/>
                    <a:pt x="759" y="39"/>
                    <a:pt x="759" y="40"/>
                  </a:cubicBezTo>
                  <a:close/>
                  <a:moveTo>
                    <a:pt x="797" y="39"/>
                  </a:moveTo>
                  <a:cubicBezTo>
                    <a:pt x="797" y="39"/>
                    <a:pt x="797" y="40"/>
                    <a:pt x="797" y="40"/>
                  </a:cubicBezTo>
                  <a:cubicBezTo>
                    <a:pt x="797" y="39"/>
                    <a:pt x="797" y="39"/>
                    <a:pt x="797" y="39"/>
                  </a:cubicBezTo>
                  <a:close/>
                  <a:moveTo>
                    <a:pt x="832" y="40"/>
                  </a:moveTo>
                  <a:cubicBezTo>
                    <a:pt x="832" y="40"/>
                    <a:pt x="832" y="39"/>
                    <a:pt x="832" y="39"/>
                  </a:cubicBezTo>
                  <a:cubicBezTo>
                    <a:pt x="832" y="39"/>
                    <a:pt x="832" y="39"/>
                    <a:pt x="832" y="40"/>
                  </a:cubicBezTo>
                  <a:close/>
                  <a:moveTo>
                    <a:pt x="873" y="40"/>
                  </a:moveTo>
                  <a:cubicBezTo>
                    <a:pt x="873" y="40"/>
                    <a:pt x="873" y="39"/>
                    <a:pt x="873" y="39"/>
                  </a:cubicBezTo>
                  <a:cubicBezTo>
                    <a:pt x="873" y="39"/>
                    <a:pt x="873" y="39"/>
                    <a:pt x="873" y="40"/>
                  </a:cubicBezTo>
                  <a:close/>
                  <a:moveTo>
                    <a:pt x="1115" y="40"/>
                  </a:moveTo>
                  <a:cubicBezTo>
                    <a:pt x="1115" y="40"/>
                    <a:pt x="1115" y="39"/>
                    <a:pt x="1115" y="39"/>
                  </a:cubicBezTo>
                  <a:cubicBezTo>
                    <a:pt x="1115" y="39"/>
                    <a:pt x="1115" y="39"/>
                    <a:pt x="1115" y="40"/>
                  </a:cubicBezTo>
                  <a:close/>
                  <a:moveTo>
                    <a:pt x="682" y="76"/>
                  </a:moveTo>
                  <a:cubicBezTo>
                    <a:pt x="682" y="75"/>
                    <a:pt x="682" y="75"/>
                    <a:pt x="682" y="75"/>
                  </a:cubicBezTo>
                  <a:cubicBezTo>
                    <a:pt x="682" y="76"/>
                    <a:pt x="682" y="76"/>
                    <a:pt x="682" y="76"/>
                  </a:cubicBezTo>
                  <a:close/>
                  <a:moveTo>
                    <a:pt x="698" y="75"/>
                  </a:moveTo>
                  <a:cubicBezTo>
                    <a:pt x="698" y="76"/>
                    <a:pt x="698" y="76"/>
                    <a:pt x="698" y="76"/>
                  </a:cubicBezTo>
                  <a:cubicBezTo>
                    <a:pt x="698" y="76"/>
                    <a:pt x="698" y="76"/>
                    <a:pt x="698" y="75"/>
                  </a:cubicBezTo>
                  <a:close/>
                  <a:moveTo>
                    <a:pt x="1292" y="40"/>
                  </a:moveTo>
                  <a:cubicBezTo>
                    <a:pt x="1293" y="40"/>
                    <a:pt x="1293" y="39"/>
                    <a:pt x="1293" y="39"/>
                  </a:cubicBezTo>
                  <a:cubicBezTo>
                    <a:pt x="1293" y="39"/>
                    <a:pt x="1293" y="39"/>
                    <a:pt x="1292" y="40"/>
                  </a:cubicBezTo>
                  <a:close/>
                  <a:moveTo>
                    <a:pt x="663" y="40"/>
                  </a:moveTo>
                  <a:cubicBezTo>
                    <a:pt x="663" y="40"/>
                    <a:pt x="663" y="40"/>
                    <a:pt x="663" y="40"/>
                  </a:cubicBezTo>
                  <a:cubicBezTo>
                    <a:pt x="663" y="40"/>
                    <a:pt x="663" y="40"/>
                    <a:pt x="663" y="40"/>
                  </a:cubicBezTo>
                  <a:close/>
                  <a:moveTo>
                    <a:pt x="1350" y="76"/>
                  </a:moveTo>
                  <a:cubicBezTo>
                    <a:pt x="1350" y="76"/>
                    <a:pt x="1350" y="76"/>
                    <a:pt x="1350" y="75"/>
                  </a:cubicBezTo>
                  <a:cubicBezTo>
                    <a:pt x="1350" y="76"/>
                    <a:pt x="1350" y="76"/>
                    <a:pt x="1350" y="76"/>
                  </a:cubicBezTo>
                  <a:close/>
                  <a:moveTo>
                    <a:pt x="1363" y="75"/>
                  </a:moveTo>
                  <a:cubicBezTo>
                    <a:pt x="1363" y="75"/>
                    <a:pt x="1362" y="76"/>
                    <a:pt x="1362" y="76"/>
                  </a:cubicBezTo>
                  <a:cubicBezTo>
                    <a:pt x="1363" y="76"/>
                    <a:pt x="1363" y="76"/>
                    <a:pt x="1363" y="75"/>
                  </a:cubicBezTo>
                  <a:close/>
                  <a:moveTo>
                    <a:pt x="758" y="40"/>
                  </a:moveTo>
                  <a:cubicBezTo>
                    <a:pt x="759" y="40"/>
                    <a:pt x="759" y="40"/>
                    <a:pt x="759" y="40"/>
                  </a:cubicBezTo>
                  <a:cubicBezTo>
                    <a:pt x="759" y="40"/>
                    <a:pt x="759" y="40"/>
                    <a:pt x="758" y="40"/>
                  </a:cubicBezTo>
                  <a:close/>
                  <a:moveTo>
                    <a:pt x="797" y="40"/>
                  </a:moveTo>
                  <a:cubicBezTo>
                    <a:pt x="797" y="40"/>
                    <a:pt x="797" y="40"/>
                    <a:pt x="797" y="40"/>
                  </a:cubicBezTo>
                  <a:cubicBezTo>
                    <a:pt x="797" y="40"/>
                    <a:pt x="797" y="40"/>
                    <a:pt x="797" y="40"/>
                  </a:cubicBezTo>
                  <a:close/>
                  <a:moveTo>
                    <a:pt x="832" y="40"/>
                  </a:moveTo>
                  <a:cubicBezTo>
                    <a:pt x="832" y="40"/>
                    <a:pt x="832" y="40"/>
                    <a:pt x="832" y="40"/>
                  </a:cubicBezTo>
                  <a:cubicBezTo>
                    <a:pt x="832" y="40"/>
                    <a:pt x="832" y="40"/>
                    <a:pt x="832" y="40"/>
                  </a:cubicBezTo>
                  <a:close/>
                  <a:moveTo>
                    <a:pt x="873" y="40"/>
                  </a:moveTo>
                  <a:cubicBezTo>
                    <a:pt x="873" y="40"/>
                    <a:pt x="873" y="40"/>
                    <a:pt x="873" y="40"/>
                  </a:cubicBezTo>
                  <a:cubicBezTo>
                    <a:pt x="873" y="40"/>
                    <a:pt x="873" y="40"/>
                    <a:pt x="873" y="40"/>
                  </a:cubicBezTo>
                  <a:close/>
                  <a:moveTo>
                    <a:pt x="907" y="40"/>
                  </a:moveTo>
                  <a:cubicBezTo>
                    <a:pt x="907" y="40"/>
                    <a:pt x="907" y="40"/>
                    <a:pt x="907" y="40"/>
                  </a:cubicBezTo>
                  <a:cubicBezTo>
                    <a:pt x="907" y="40"/>
                    <a:pt x="907" y="40"/>
                    <a:pt x="907" y="40"/>
                  </a:cubicBezTo>
                  <a:close/>
                  <a:moveTo>
                    <a:pt x="1114" y="40"/>
                  </a:moveTo>
                  <a:cubicBezTo>
                    <a:pt x="1114" y="40"/>
                    <a:pt x="1115" y="40"/>
                    <a:pt x="1115" y="40"/>
                  </a:cubicBezTo>
                  <a:cubicBezTo>
                    <a:pt x="1114" y="40"/>
                    <a:pt x="1114" y="40"/>
                    <a:pt x="1114" y="40"/>
                  </a:cubicBezTo>
                  <a:close/>
                  <a:moveTo>
                    <a:pt x="1292" y="40"/>
                  </a:moveTo>
                  <a:cubicBezTo>
                    <a:pt x="1292" y="40"/>
                    <a:pt x="1292" y="40"/>
                    <a:pt x="1292" y="40"/>
                  </a:cubicBezTo>
                  <a:cubicBezTo>
                    <a:pt x="1292" y="40"/>
                    <a:pt x="1292" y="40"/>
                    <a:pt x="1292" y="40"/>
                  </a:cubicBezTo>
                  <a:close/>
                  <a:moveTo>
                    <a:pt x="1362" y="76"/>
                  </a:moveTo>
                  <a:cubicBezTo>
                    <a:pt x="1362" y="76"/>
                    <a:pt x="1362" y="76"/>
                    <a:pt x="1362" y="76"/>
                  </a:cubicBezTo>
                  <a:cubicBezTo>
                    <a:pt x="1362" y="76"/>
                    <a:pt x="1362" y="76"/>
                    <a:pt x="1362" y="76"/>
                  </a:cubicBezTo>
                  <a:close/>
                  <a:moveTo>
                    <a:pt x="663" y="40"/>
                  </a:moveTo>
                  <a:cubicBezTo>
                    <a:pt x="663" y="40"/>
                    <a:pt x="663" y="40"/>
                    <a:pt x="663" y="40"/>
                  </a:cubicBezTo>
                  <a:cubicBezTo>
                    <a:pt x="663" y="40"/>
                    <a:pt x="663" y="40"/>
                    <a:pt x="663" y="40"/>
                  </a:cubicBezTo>
                  <a:close/>
                  <a:moveTo>
                    <a:pt x="758" y="40"/>
                  </a:moveTo>
                  <a:cubicBezTo>
                    <a:pt x="758" y="40"/>
                    <a:pt x="758" y="40"/>
                    <a:pt x="758" y="40"/>
                  </a:cubicBezTo>
                  <a:cubicBezTo>
                    <a:pt x="758" y="40"/>
                    <a:pt x="758" y="40"/>
                    <a:pt x="758" y="40"/>
                  </a:cubicBezTo>
                  <a:close/>
                  <a:moveTo>
                    <a:pt x="797" y="40"/>
                  </a:moveTo>
                  <a:cubicBezTo>
                    <a:pt x="797" y="40"/>
                    <a:pt x="798" y="40"/>
                    <a:pt x="798" y="40"/>
                  </a:cubicBezTo>
                  <a:cubicBezTo>
                    <a:pt x="798" y="40"/>
                    <a:pt x="798" y="40"/>
                    <a:pt x="797" y="40"/>
                  </a:cubicBezTo>
                  <a:close/>
                  <a:moveTo>
                    <a:pt x="831" y="40"/>
                  </a:moveTo>
                  <a:cubicBezTo>
                    <a:pt x="831" y="40"/>
                    <a:pt x="832" y="40"/>
                    <a:pt x="832" y="40"/>
                  </a:cubicBezTo>
                  <a:cubicBezTo>
                    <a:pt x="831" y="40"/>
                    <a:pt x="831" y="40"/>
                    <a:pt x="831" y="40"/>
                  </a:cubicBezTo>
                  <a:close/>
                  <a:moveTo>
                    <a:pt x="872" y="40"/>
                  </a:moveTo>
                  <a:cubicBezTo>
                    <a:pt x="873" y="40"/>
                    <a:pt x="873" y="40"/>
                    <a:pt x="873" y="40"/>
                  </a:cubicBezTo>
                  <a:cubicBezTo>
                    <a:pt x="873" y="40"/>
                    <a:pt x="872" y="40"/>
                    <a:pt x="872" y="40"/>
                  </a:cubicBezTo>
                  <a:close/>
                  <a:moveTo>
                    <a:pt x="907" y="40"/>
                  </a:moveTo>
                  <a:cubicBezTo>
                    <a:pt x="907" y="40"/>
                    <a:pt x="908" y="40"/>
                    <a:pt x="908" y="40"/>
                  </a:cubicBezTo>
                  <a:cubicBezTo>
                    <a:pt x="908" y="40"/>
                    <a:pt x="908" y="40"/>
                    <a:pt x="907" y="40"/>
                  </a:cubicBezTo>
                  <a:close/>
                  <a:moveTo>
                    <a:pt x="1114" y="40"/>
                  </a:moveTo>
                  <a:cubicBezTo>
                    <a:pt x="1114" y="40"/>
                    <a:pt x="1114" y="40"/>
                    <a:pt x="1114" y="40"/>
                  </a:cubicBezTo>
                  <a:cubicBezTo>
                    <a:pt x="1114" y="40"/>
                    <a:pt x="1114" y="40"/>
                    <a:pt x="1114" y="40"/>
                  </a:cubicBezTo>
                  <a:close/>
                  <a:moveTo>
                    <a:pt x="1362" y="76"/>
                  </a:moveTo>
                  <a:cubicBezTo>
                    <a:pt x="1362" y="76"/>
                    <a:pt x="1362" y="76"/>
                    <a:pt x="1362" y="76"/>
                  </a:cubicBezTo>
                  <a:cubicBezTo>
                    <a:pt x="1362" y="76"/>
                    <a:pt x="1362" y="76"/>
                    <a:pt x="1362" y="76"/>
                  </a:cubicBezTo>
                  <a:close/>
                  <a:moveTo>
                    <a:pt x="1149" y="40"/>
                  </a:moveTo>
                  <a:cubicBezTo>
                    <a:pt x="1149" y="40"/>
                    <a:pt x="1149" y="40"/>
                    <a:pt x="1150" y="40"/>
                  </a:cubicBezTo>
                  <a:cubicBezTo>
                    <a:pt x="1150" y="40"/>
                    <a:pt x="1149" y="40"/>
                    <a:pt x="1149" y="40"/>
                  </a:cubicBezTo>
                  <a:close/>
                  <a:moveTo>
                    <a:pt x="1533" y="77"/>
                  </a:moveTo>
                  <a:cubicBezTo>
                    <a:pt x="1534" y="76"/>
                    <a:pt x="1534" y="76"/>
                    <a:pt x="1534" y="76"/>
                  </a:cubicBezTo>
                  <a:cubicBezTo>
                    <a:pt x="1534" y="76"/>
                    <a:pt x="1533" y="76"/>
                    <a:pt x="1533" y="77"/>
                  </a:cubicBezTo>
                  <a:close/>
                  <a:moveTo>
                    <a:pt x="1546" y="76"/>
                  </a:moveTo>
                  <a:cubicBezTo>
                    <a:pt x="1546" y="76"/>
                    <a:pt x="1546" y="76"/>
                    <a:pt x="1546" y="76"/>
                  </a:cubicBezTo>
                  <a:cubicBezTo>
                    <a:pt x="1546" y="76"/>
                    <a:pt x="1546" y="76"/>
                    <a:pt x="1546" y="76"/>
                  </a:cubicBezTo>
                  <a:close/>
                  <a:moveTo>
                    <a:pt x="1218" y="40"/>
                  </a:moveTo>
                  <a:cubicBezTo>
                    <a:pt x="1218" y="40"/>
                    <a:pt x="1218" y="40"/>
                    <a:pt x="1218" y="40"/>
                  </a:cubicBezTo>
                  <a:cubicBezTo>
                    <a:pt x="1218" y="40"/>
                    <a:pt x="1218" y="40"/>
                    <a:pt x="1218" y="40"/>
                  </a:cubicBezTo>
                  <a:close/>
                  <a:moveTo>
                    <a:pt x="662" y="41"/>
                  </a:moveTo>
                  <a:cubicBezTo>
                    <a:pt x="663" y="41"/>
                    <a:pt x="663" y="41"/>
                    <a:pt x="663" y="40"/>
                  </a:cubicBezTo>
                  <a:cubicBezTo>
                    <a:pt x="663" y="40"/>
                    <a:pt x="662" y="40"/>
                    <a:pt x="662" y="41"/>
                  </a:cubicBezTo>
                  <a:close/>
                  <a:moveTo>
                    <a:pt x="1701" y="77"/>
                  </a:moveTo>
                  <a:cubicBezTo>
                    <a:pt x="1702" y="76"/>
                    <a:pt x="1702" y="76"/>
                    <a:pt x="1702" y="76"/>
                  </a:cubicBezTo>
                  <a:cubicBezTo>
                    <a:pt x="1702" y="76"/>
                    <a:pt x="1702" y="76"/>
                    <a:pt x="1701" y="77"/>
                  </a:cubicBezTo>
                  <a:close/>
                  <a:moveTo>
                    <a:pt x="1714" y="76"/>
                  </a:moveTo>
                  <a:cubicBezTo>
                    <a:pt x="1714" y="76"/>
                    <a:pt x="1714" y="76"/>
                    <a:pt x="1714" y="76"/>
                  </a:cubicBezTo>
                  <a:cubicBezTo>
                    <a:pt x="1714" y="76"/>
                    <a:pt x="1714" y="76"/>
                    <a:pt x="1714" y="76"/>
                  </a:cubicBezTo>
                  <a:close/>
                  <a:moveTo>
                    <a:pt x="684" y="77"/>
                  </a:moveTo>
                  <a:cubicBezTo>
                    <a:pt x="684" y="77"/>
                    <a:pt x="683" y="76"/>
                    <a:pt x="683" y="76"/>
                  </a:cubicBezTo>
                  <a:cubicBezTo>
                    <a:pt x="683" y="77"/>
                    <a:pt x="684" y="77"/>
                    <a:pt x="684" y="77"/>
                  </a:cubicBezTo>
                  <a:close/>
                  <a:moveTo>
                    <a:pt x="967" y="76"/>
                  </a:moveTo>
                  <a:cubicBezTo>
                    <a:pt x="967" y="77"/>
                    <a:pt x="967" y="77"/>
                    <a:pt x="968" y="77"/>
                  </a:cubicBezTo>
                  <a:cubicBezTo>
                    <a:pt x="968" y="77"/>
                    <a:pt x="968" y="77"/>
                    <a:pt x="967" y="76"/>
                  </a:cubicBezTo>
                  <a:close/>
                  <a:moveTo>
                    <a:pt x="758" y="41"/>
                  </a:moveTo>
                  <a:cubicBezTo>
                    <a:pt x="758" y="41"/>
                    <a:pt x="758" y="40"/>
                    <a:pt x="758" y="40"/>
                  </a:cubicBezTo>
                  <a:cubicBezTo>
                    <a:pt x="758" y="40"/>
                    <a:pt x="758" y="40"/>
                    <a:pt x="758" y="41"/>
                  </a:cubicBezTo>
                  <a:close/>
                  <a:moveTo>
                    <a:pt x="798" y="40"/>
                  </a:moveTo>
                  <a:cubicBezTo>
                    <a:pt x="798" y="40"/>
                    <a:pt x="798" y="41"/>
                    <a:pt x="798" y="41"/>
                  </a:cubicBezTo>
                  <a:cubicBezTo>
                    <a:pt x="798" y="40"/>
                    <a:pt x="798" y="40"/>
                    <a:pt x="798" y="40"/>
                  </a:cubicBezTo>
                  <a:close/>
                  <a:moveTo>
                    <a:pt x="1349" y="77"/>
                  </a:moveTo>
                  <a:cubicBezTo>
                    <a:pt x="1349" y="77"/>
                    <a:pt x="1349" y="77"/>
                    <a:pt x="1349" y="76"/>
                  </a:cubicBezTo>
                  <a:cubicBezTo>
                    <a:pt x="1349" y="77"/>
                    <a:pt x="1349" y="77"/>
                    <a:pt x="1349" y="77"/>
                  </a:cubicBezTo>
                  <a:close/>
                  <a:moveTo>
                    <a:pt x="1362" y="76"/>
                  </a:moveTo>
                  <a:cubicBezTo>
                    <a:pt x="1361" y="76"/>
                    <a:pt x="1361" y="77"/>
                    <a:pt x="1361" y="77"/>
                  </a:cubicBezTo>
                  <a:cubicBezTo>
                    <a:pt x="1361" y="77"/>
                    <a:pt x="1362" y="77"/>
                    <a:pt x="1362" y="76"/>
                  </a:cubicBezTo>
                  <a:close/>
                  <a:moveTo>
                    <a:pt x="1533" y="77"/>
                  </a:moveTo>
                  <a:cubicBezTo>
                    <a:pt x="1533" y="77"/>
                    <a:pt x="1533" y="77"/>
                    <a:pt x="1533" y="76"/>
                  </a:cubicBezTo>
                  <a:cubicBezTo>
                    <a:pt x="1533" y="77"/>
                    <a:pt x="1533" y="77"/>
                    <a:pt x="1533" y="77"/>
                  </a:cubicBezTo>
                  <a:close/>
                  <a:moveTo>
                    <a:pt x="1546" y="76"/>
                  </a:moveTo>
                  <a:cubicBezTo>
                    <a:pt x="1546" y="76"/>
                    <a:pt x="1546" y="77"/>
                    <a:pt x="1545" y="77"/>
                  </a:cubicBezTo>
                  <a:cubicBezTo>
                    <a:pt x="1546" y="77"/>
                    <a:pt x="1546" y="77"/>
                    <a:pt x="1546" y="76"/>
                  </a:cubicBezTo>
                  <a:close/>
                  <a:moveTo>
                    <a:pt x="1701" y="77"/>
                  </a:moveTo>
                  <a:cubicBezTo>
                    <a:pt x="1701" y="77"/>
                    <a:pt x="1701" y="77"/>
                    <a:pt x="1701" y="76"/>
                  </a:cubicBezTo>
                  <a:cubicBezTo>
                    <a:pt x="1701" y="77"/>
                    <a:pt x="1701" y="77"/>
                    <a:pt x="1701" y="77"/>
                  </a:cubicBezTo>
                  <a:close/>
                  <a:moveTo>
                    <a:pt x="1714" y="76"/>
                  </a:moveTo>
                  <a:cubicBezTo>
                    <a:pt x="1714" y="76"/>
                    <a:pt x="1714" y="77"/>
                    <a:pt x="1714" y="77"/>
                  </a:cubicBezTo>
                  <a:cubicBezTo>
                    <a:pt x="1714" y="77"/>
                    <a:pt x="1714" y="77"/>
                    <a:pt x="1714" y="76"/>
                  </a:cubicBezTo>
                  <a:close/>
                  <a:moveTo>
                    <a:pt x="865" y="40"/>
                  </a:moveTo>
                  <a:cubicBezTo>
                    <a:pt x="865" y="40"/>
                    <a:pt x="865" y="41"/>
                    <a:pt x="865" y="41"/>
                  </a:cubicBezTo>
                  <a:cubicBezTo>
                    <a:pt x="865" y="41"/>
                    <a:pt x="865" y="40"/>
                    <a:pt x="865" y="40"/>
                  </a:cubicBezTo>
                  <a:close/>
                  <a:moveTo>
                    <a:pt x="872" y="41"/>
                  </a:moveTo>
                  <a:cubicBezTo>
                    <a:pt x="872" y="41"/>
                    <a:pt x="872" y="40"/>
                    <a:pt x="872" y="40"/>
                  </a:cubicBezTo>
                  <a:cubicBezTo>
                    <a:pt x="872" y="40"/>
                    <a:pt x="872" y="41"/>
                    <a:pt x="872" y="41"/>
                  </a:cubicBezTo>
                  <a:close/>
                  <a:moveTo>
                    <a:pt x="1040" y="41"/>
                  </a:moveTo>
                  <a:cubicBezTo>
                    <a:pt x="1040" y="41"/>
                    <a:pt x="1040" y="41"/>
                    <a:pt x="1040" y="40"/>
                  </a:cubicBezTo>
                  <a:cubicBezTo>
                    <a:pt x="1040" y="40"/>
                    <a:pt x="1040" y="40"/>
                    <a:pt x="1040" y="41"/>
                  </a:cubicBezTo>
                  <a:close/>
                  <a:moveTo>
                    <a:pt x="1114" y="41"/>
                  </a:moveTo>
                  <a:cubicBezTo>
                    <a:pt x="1114" y="41"/>
                    <a:pt x="1114" y="40"/>
                    <a:pt x="1114" y="40"/>
                  </a:cubicBezTo>
                  <a:cubicBezTo>
                    <a:pt x="1114" y="40"/>
                    <a:pt x="1114" y="40"/>
                    <a:pt x="1114" y="41"/>
                  </a:cubicBezTo>
                  <a:close/>
                  <a:moveTo>
                    <a:pt x="1150" y="40"/>
                  </a:moveTo>
                  <a:cubicBezTo>
                    <a:pt x="1150" y="40"/>
                    <a:pt x="1150" y="41"/>
                    <a:pt x="1150" y="41"/>
                  </a:cubicBezTo>
                  <a:cubicBezTo>
                    <a:pt x="1150" y="40"/>
                    <a:pt x="1150" y="40"/>
                    <a:pt x="1150" y="40"/>
                  </a:cubicBezTo>
                  <a:close/>
                  <a:moveTo>
                    <a:pt x="1218" y="41"/>
                  </a:moveTo>
                  <a:cubicBezTo>
                    <a:pt x="1218" y="41"/>
                    <a:pt x="1218" y="41"/>
                    <a:pt x="1218" y="40"/>
                  </a:cubicBezTo>
                  <a:cubicBezTo>
                    <a:pt x="1218" y="40"/>
                    <a:pt x="1218" y="40"/>
                    <a:pt x="1218" y="41"/>
                  </a:cubicBezTo>
                  <a:close/>
                  <a:moveTo>
                    <a:pt x="1349" y="77"/>
                  </a:moveTo>
                  <a:cubicBezTo>
                    <a:pt x="1349" y="77"/>
                    <a:pt x="1349" y="77"/>
                    <a:pt x="1349" y="77"/>
                  </a:cubicBezTo>
                  <a:cubicBezTo>
                    <a:pt x="1349" y="77"/>
                    <a:pt x="1349" y="77"/>
                    <a:pt x="1349" y="77"/>
                  </a:cubicBezTo>
                  <a:close/>
                  <a:moveTo>
                    <a:pt x="1361" y="77"/>
                  </a:moveTo>
                  <a:cubicBezTo>
                    <a:pt x="1361" y="77"/>
                    <a:pt x="1361" y="77"/>
                    <a:pt x="1361" y="77"/>
                  </a:cubicBezTo>
                  <a:cubicBezTo>
                    <a:pt x="1361" y="77"/>
                    <a:pt x="1361" y="77"/>
                    <a:pt x="1361" y="77"/>
                  </a:cubicBezTo>
                  <a:close/>
                  <a:moveTo>
                    <a:pt x="552" y="41"/>
                  </a:moveTo>
                  <a:cubicBezTo>
                    <a:pt x="552" y="41"/>
                    <a:pt x="553" y="41"/>
                    <a:pt x="553" y="41"/>
                  </a:cubicBezTo>
                  <a:cubicBezTo>
                    <a:pt x="553" y="41"/>
                    <a:pt x="553" y="41"/>
                    <a:pt x="552" y="41"/>
                  </a:cubicBezTo>
                  <a:close/>
                  <a:moveTo>
                    <a:pt x="1545" y="77"/>
                  </a:moveTo>
                  <a:cubicBezTo>
                    <a:pt x="1545" y="77"/>
                    <a:pt x="1545" y="77"/>
                    <a:pt x="1545" y="77"/>
                  </a:cubicBezTo>
                  <a:cubicBezTo>
                    <a:pt x="1545" y="77"/>
                    <a:pt x="1545" y="77"/>
                    <a:pt x="1545" y="77"/>
                  </a:cubicBezTo>
                  <a:close/>
                  <a:moveTo>
                    <a:pt x="757" y="41"/>
                  </a:moveTo>
                  <a:cubicBezTo>
                    <a:pt x="758" y="41"/>
                    <a:pt x="758" y="41"/>
                    <a:pt x="758" y="41"/>
                  </a:cubicBezTo>
                  <a:cubicBezTo>
                    <a:pt x="758" y="41"/>
                    <a:pt x="758" y="41"/>
                    <a:pt x="757" y="41"/>
                  </a:cubicBezTo>
                  <a:close/>
                  <a:moveTo>
                    <a:pt x="798" y="41"/>
                  </a:moveTo>
                  <a:cubicBezTo>
                    <a:pt x="798" y="41"/>
                    <a:pt x="798" y="41"/>
                    <a:pt x="798" y="41"/>
                  </a:cubicBezTo>
                  <a:cubicBezTo>
                    <a:pt x="798" y="41"/>
                    <a:pt x="798" y="41"/>
                    <a:pt x="798" y="41"/>
                  </a:cubicBezTo>
                  <a:close/>
                  <a:moveTo>
                    <a:pt x="872" y="41"/>
                  </a:moveTo>
                  <a:cubicBezTo>
                    <a:pt x="872" y="41"/>
                    <a:pt x="872" y="41"/>
                    <a:pt x="872" y="41"/>
                  </a:cubicBezTo>
                  <a:cubicBezTo>
                    <a:pt x="872" y="41"/>
                    <a:pt x="872" y="41"/>
                    <a:pt x="872" y="41"/>
                  </a:cubicBezTo>
                  <a:close/>
                  <a:moveTo>
                    <a:pt x="1714" y="77"/>
                  </a:moveTo>
                  <a:cubicBezTo>
                    <a:pt x="1713" y="77"/>
                    <a:pt x="1713" y="77"/>
                    <a:pt x="1713" y="77"/>
                  </a:cubicBezTo>
                  <a:cubicBezTo>
                    <a:pt x="1713" y="77"/>
                    <a:pt x="1713" y="77"/>
                    <a:pt x="1714" y="77"/>
                  </a:cubicBezTo>
                  <a:close/>
                  <a:moveTo>
                    <a:pt x="1039" y="41"/>
                  </a:moveTo>
                  <a:cubicBezTo>
                    <a:pt x="1040" y="41"/>
                    <a:pt x="1040" y="41"/>
                    <a:pt x="1040" y="41"/>
                  </a:cubicBezTo>
                  <a:cubicBezTo>
                    <a:pt x="1040" y="41"/>
                    <a:pt x="1039" y="41"/>
                    <a:pt x="1039" y="41"/>
                  </a:cubicBezTo>
                  <a:close/>
                  <a:moveTo>
                    <a:pt x="1113" y="41"/>
                  </a:moveTo>
                  <a:cubicBezTo>
                    <a:pt x="1113" y="41"/>
                    <a:pt x="1114" y="41"/>
                    <a:pt x="1114" y="41"/>
                  </a:cubicBezTo>
                  <a:cubicBezTo>
                    <a:pt x="1113" y="41"/>
                    <a:pt x="1113" y="41"/>
                    <a:pt x="1113" y="41"/>
                  </a:cubicBezTo>
                  <a:close/>
                  <a:moveTo>
                    <a:pt x="685" y="77"/>
                  </a:moveTo>
                  <a:cubicBezTo>
                    <a:pt x="685" y="77"/>
                    <a:pt x="685" y="77"/>
                    <a:pt x="684" y="77"/>
                  </a:cubicBezTo>
                  <a:cubicBezTo>
                    <a:pt x="684" y="77"/>
                    <a:pt x="685" y="77"/>
                    <a:pt x="685" y="77"/>
                  </a:cubicBezTo>
                  <a:close/>
                  <a:moveTo>
                    <a:pt x="1217" y="41"/>
                  </a:moveTo>
                  <a:cubicBezTo>
                    <a:pt x="1217" y="41"/>
                    <a:pt x="1218" y="41"/>
                    <a:pt x="1218" y="41"/>
                  </a:cubicBezTo>
                  <a:cubicBezTo>
                    <a:pt x="1217" y="41"/>
                    <a:pt x="1217" y="41"/>
                    <a:pt x="1217" y="41"/>
                  </a:cubicBezTo>
                  <a:close/>
                  <a:moveTo>
                    <a:pt x="1258" y="41"/>
                  </a:moveTo>
                  <a:cubicBezTo>
                    <a:pt x="1258" y="41"/>
                    <a:pt x="1258" y="41"/>
                    <a:pt x="1258" y="41"/>
                  </a:cubicBezTo>
                  <a:cubicBezTo>
                    <a:pt x="1258" y="41"/>
                    <a:pt x="1258" y="41"/>
                    <a:pt x="1258" y="41"/>
                  </a:cubicBezTo>
                  <a:close/>
                  <a:moveTo>
                    <a:pt x="1361" y="77"/>
                  </a:moveTo>
                  <a:cubicBezTo>
                    <a:pt x="1361" y="77"/>
                    <a:pt x="1361" y="77"/>
                    <a:pt x="1361" y="77"/>
                  </a:cubicBezTo>
                  <a:cubicBezTo>
                    <a:pt x="1361" y="77"/>
                    <a:pt x="1361" y="77"/>
                    <a:pt x="1361" y="77"/>
                  </a:cubicBezTo>
                  <a:close/>
                  <a:moveTo>
                    <a:pt x="1291" y="41"/>
                  </a:moveTo>
                  <a:cubicBezTo>
                    <a:pt x="1292" y="41"/>
                    <a:pt x="1292" y="41"/>
                    <a:pt x="1292" y="41"/>
                  </a:cubicBezTo>
                  <a:cubicBezTo>
                    <a:pt x="1292" y="41"/>
                    <a:pt x="1292" y="41"/>
                    <a:pt x="1291" y="41"/>
                  </a:cubicBezTo>
                  <a:close/>
                  <a:moveTo>
                    <a:pt x="1545" y="77"/>
                  </a:moveTo>
                  <a:cubicBezTo>
                    <a:pt x="1545" y="77"/>
                    <a:pt x="1545" y="77"/>
                    <a:pt x="1545" y="77"/>
                  </a:cubicBezTo>
                  <a:cubicBezTo>
                    <a:pt x="1545" y="77"/>
                    <a:pt x="1545" y="77"/>
                    <a:pt x="1545" y="77"/>
                  </a:cubicBezTo>
                  <a:close/>
                  <a:moveTo>
                    <a:pt x="1713" y="77"/>
                  </a:moveTo>
                  <a:cubicBezTo>
                    <a:pt x="1713" y="77"/>
                    <a:pt x="1713" y="77"/>
                    <a:pt x="1713" y="77"/>
                  </a:cubicBezTo>
                  <a:cubicBezTo>
                    <a:pt x="1713" y="77"/>
                    <a:pt x="1713" y="77"/>
                    <a:pt x="1713" y="77"/>
                  </a:cubicBezTo>
                  <a:close/>
                  <a:moveTo>
                    <a:pt x="553" y="41"/>
                  </a:moveTo>
                  <a:cubicBezTo>
                    <a:pt x="553" y="41"/>
                    <a:pt x="553" y="41"/>
                    <a:pt x="553" y="41"/>
                  </a:cubicBezTo>
                  <a:cubicBezTo>
                    <a:pt x="553" y="41"/>
                    <a:pt x="553" y="41"/>
                    <a:pt x="553" y="41"/>
                  </a:cubicBezTo>
                  <a:close/>
                  <a:moveTo>
                    <a:pt x="757" y="41"/>
                  </a:moveTo>
                  <a:cubicBezTo>
                    <a:pt x="757" y="41"/>
                    <a:pt x="757" y="41"/>
                    <a:pt x="757" y="41"/>
                  </a:cubicBezTo>
                  <a:cubicBezTo>
                    <a:pt x="757" y="41"/>
                    <a:pt x="757" y="41"/>
                    <a:pt x="757" y="41"/>
                  </a:cubicBezTo>
                  <a:close/>
                  <a:moveTo>
                    <a:pt x="798" y="41"/>
                  </a:moveTo>
                  <a:cubicBezTo>
                    <a:pt x="798" y="41"/>
                    <a:pt x="799" y="41"/>
                    <a:pt x="799" y="41"/>
                  </a:cubicBezTo>
                  <a:cubicBezTo>
                    <a:pt x="799" y="41"/>
                    <a:pt x="799" y="41"/>
                    <a:pt x="798" y="41"/>
                  </a:cubicBezTo>
                  <a:close/>
                  <a:moveTo>
                    <a:pt x="871" y="41"/>
                  </a:moveTo>
                  <a:cubicBezTo>
                    <a:pt x="872" y="41"/>
                    <a:pt x="872" y="41"/>
                    <a:pt x="872" y="41"/>
                  </a:cubicBezTo>
                  <a:cubicBezTo>
                    <a:pt x="871" y="41"/>
                    <a:pt x="871" y="41"/>
                    <a:pt x="871" y="41"/>
                  </a:cubicBezTo>
                  <a:close/>
                  <a:moveTo>
                    <a:pt x="908" y="41"/>
                  </a:moveTo>
                  <a:cubicBezTo>
                    <a:pt x="908" y="41"/>
                    <a:pt x="908" y="41"/>
                    <a:pt x="908" y="41"/>
                  </a:cubicBezTo>
                  <a:cubicBezTo>
                    <a:pt x="908" y="41"/>
                    <a:pt x="908" y="41"/>
                    <a:pt x="908" y="41"/>
                  </a:cubicBezTo>
                  <a:close/>
                  <a:moveTo>
                    <a:pt x="1361" y="77"/>
                  </a:moveTo>
                  <a:cubicBezTo>
                    <a:pt x="1360" y="77"/>
                    <a:pt x="1360" y="78"/>
                    <a:pt x="1360" y="78"/>
                  </a:cubicBezTo>
                  <a:cubicBezTo>
                    <a:pt x="1360" y="78"/>
                    <a:pt x="1361" y="78"/>
                    <a:pt x="1361" y="77"/>
                  </a:cubicBezTo>
                  <a:close/>
                  <a:moveTo>
                    <a:pt x="1039" y="41"/>
                  </a:moveTo>
                  <a:cubicBezTo>
                    <a:pt x="1039" y="41"/>
                    <a:pt x="1039" y="41"/>
                    <a:pt x="1039" y="41"/>
                  </a:cubicBezTo>
                  <a:cubicBezTo>
                    <a:pt x="1039" y="41"/>
                    <a:pt x="1039" y="41"/>
                    <a:pt x="1039" y="41"/>
                  </a:cubicBezTo>
                  <a:close/>
                  <a:moveTo>
                    <a:pt x="1532" y="78"/>
                  </a:moveTo>
                  <a:cubicBezTo>
                    <a:pt x="1533" y="78"/>
                    <a:pt x="1533" y="78"/>
                    <a:pt x="1533" y="77"/>
                  </a:cubicBezTo>
                  <a:cubicBezTo>
                    <a:pt x="1532" y="78"/>
                    <a:pt x="1532" y="78"/>
                    <a:pt x="1532" y="78"/>
                  </a:cubicBezTo>
                  <a:close/>
                  <a:moveTo>
                    <a:pt x="1545" y="77"/>
                  </a:moveTo>
                  <a:cubicBezTo>
                    <a:pt x="1545" y="77"/>
                    <a:pt x="1544" y="78"/>
                    <a:pt x="1544" y="78"/>
                  </a:cubicBezTo>
                  <a:cubicBezTo>
                    <a:pt x="1545" y="78"/>
                    <a:pt x="1545" y="78"/>
                    <a:pt x="1545" y="77"/>
                  </a:cubicBezTo>
                  <a:close/>
                  <a:moveTo>
                    <a:pt x="1080" y="41"/>
                  </a:moveTo>
                  <a:cubicBezTo>
                    <a:pt x="1080" y="41"/>
                    <a:pt x="1081" y="41"/>
                    <a:pt x="1081" y="41"/>
                  </a:cubicBezTo>
                  <a:cubicBezTo>
                    <a:pt x="1081" y="41"/>
                    <a:pt x="1081" y="41"/>
                    <a:pt x="1080" y="41"/>
                  </a:cubicBezTo>
                  <a:close/>
                  <a:moveTo>
                    <a:pt x="1217" y="41"/>
                  </a:moveTo>
                  <a:cubicBezTo>
                    <a:pt x="1217" y="41"/>
                    <a:pt x="1217" y="41"/>
                    <a:pt x="1217" y="41"/>
                  </a:cubicBezTo>
                  <a:cubicBezTo>
                    <a:pt x="1217" y="41"/>
                    <a:pt x="1217" y="41"/>
                    <a:pt x="1217" y="41"/>
                  </a:cubicBezTo>
                  <a:close/>
                  <a:moveTo>
                    <a:pt x="1700" y="78"/>
                  </a:moveTo>
                  <a:cubicBezTo>
                    <a:pt x="1701" y="78"/>
                    <a:pt x="1701" y="78"/>
                    <a:pt x="1701" y="77"/>
                  </a:cubicBezTo>
                  <a:cubicBezTo>
                    <a:pt x="1701" y="78"/>
                    <a:pt x="1700" y="78"/>
                    <a:pt x="1700" y="78"/>
                  </a:cubicBezTo>
                  <a:close/>
                  <a:moveTo>
                    <a:pt x="1713" y="77"/>
                  </a:moveTo>
                  <a:cubicBezTo>
                    <a:pt x="1713" y="77"/>
                    <a:pt x="1713" y="78"/>
                    <a:pt x="1713" y="78"/>
                  </a:cubicBezTo>
                  <a:cubicBezTo>
                    <a:pt x="1713" y="78"/>
                    <a:pt x="1713" y="78"/>
                    <a:pt x="1713" y="77"/>
                  </a:cubicBezTo>
                  <a:close/>
                  <a:moveTo>
                    <a:pt x="1258" y="41"/>
                  </a:moveTo>
                  <a:cubicBezTo>
                    <a:pt x="1258" y="41"/>
                    <a:pt x="1258" y="41"/>
                    <a:pt x="1259" y="41"/>
                  </a:cubicBezTo>
                  <a:cubicBezTo>
                    <a:pt x="1259" y="41"/>
                    <a:pt x="1258" y="41"/>
                    <a:pt x="1258" y="41"/>
                  </a:cubicBezTo>
                  <a:close/>
                  <a:moveTo>
                    <a:pt x="553" y="41"/>
                  </a:moveTo>
                  <a:cubicBezTo>
                    <a:pt x="553" y="41"/>
                    <a:pt x="553" y="42"/>
                    <a:pt x="553" y="42"/>
                  </a:cubicBezTo>
                  <a:cubicBezTo>
                    <a:pt x="553" y="42"/>
                    <a:pt x="553" y="41"/>
                    <a:pt x="553" y="41"/>
                  </a:cubicBezTo>
                  <a:close/>
                  <a:moveTo>
                    <a:pt x="662" y="42"/>
                  </a:moveTo>
                  <a:cubicBezTo>
                    <a:pt x="662" y="42"/>
                    <a:pt x="662" y="41"/>
                    <a:pt x="662" y="41"/>
                  </a:cubicBezTo>
                  <a:cubicBezTo>
                    <a:pt x="662" y="41"/>
                    <a:pt x="662" y="42"/>
                    <a:pt x="662" y="42"/>
                  </a:cubicBezTo>
                  <a:close/>
                  <a:moveTo>
                    <a:pt x="757" y="42"/>
                  </a:moveTo>
                  <a:cubicBezTo>
                    <a:pt x="757" y="42"/>
                    <a:pt x="757" y="41"/>
                    <a:pt x="757" y="41"/>
                  </a:cubicBezTo>
                  <a:cubicBezTo>
                    <a:pt x="757" y="41"/>
                    <a:pt x="757" y="42"/>
                    <a:pt x="757" y="42"/>
                  </a:cubicBezTo>
                  <a:close/>
                  <a:moveTo>
                    <a:pt x="1348" y="78"/>
                  </a:moveTo>
                  <a:cubicBezTo>
                    <a:pt x="1348" y="78"/>
                    <a:pt x="1348" y="78"/>
                    <a:pt x="1348" y="78"/>
                  </a:cubicBezTo>
                  <a:cubicBezTo>
                    <a:pt x="1348" y="78"/>
                    <a:pt x="1348" y="78"/>
                    <a:pt x="1348" y="78"/>
                  </a:cubicBezTo>
                  <a:close/>
                  <a:moveTo>
                    <a:pt x="1360" y="78"/>
                  </a:moveTo>
                  <a:cubicBezTo>
                    <a:pt x="1360" y="78"/>
                    <a:pt x="1360" y="78"/>
                    <a:pt x="1360" y="78"/>
                  </a:cubicBezTo>
                  <a:cubicBezTo>
                    <a:pt x="1360" y="78"/>
                    <a:pt x="1360" y="78"/>
                    <a:pt x="1360" y="78"/>
                  </a:cubicBezTo>
                  <a:close/>
                  <a:moveTo>
                    <a:pt x="830" y="42"/>
                  </a:moveTo>
                  <a:cubicBezTo>
                    <a:pt x="830" y="42"/>
                    <a:pt x="830" y="41"/>
                    <a:pt x="831" y="41"/>
                  </a:cubicBezTo>
                  <a:cubicBezTo>
                    <a:pt x="830" y="41"/>
                    <a:pt x="830" y="42"/>
                    <a:pt x="830" y="42"/>
                  </a:cubicBezTo>
                  <a:close/>
                  <a:moveTo>
                    <a:pt x="1544" y="78"/>
                  </a:moveTo>
                  <a:cubicBezTo>
                    <a:pt x="1544" y="78"/>
                    <a:pt x="1544" y="78"/>
                    <a:pt x="1544" y="78"/>
                  </a:cubicBezTo>
                  <a:cubicBezTo>
                    <a:pt x="1544" y="78"/>
                    <a:pt x="1544" y="78"/>
                    <a:pt x="1544" y="78"/>
                  </a:cubicBezTo>
                  <a:close/>
                  <a:moveTo>
                    <a:pt x="866" y="41"/>
                  </a:moveTo>
                  <a:cubicBezTo>
                    <a:pt x="866" y="41"/>
                    <a:pt x="866" y="42"/>
                    <a:pt x="866" y="42"/>
                  </a:cubicBezTo>
                  <a:cubicBezTo>
                    <a:pt x="866" y="42"/>
                    <a:pt x="866" y="41"/>
                    <a:pt x="866" y="41"/>
                  </a:cubicBezTo>
                  <a:close/>
                  <a:moveTo>
                    <a:pt x="1713" y="78"/>
                  </a:moveTo>
                  <a:cubicBezTo>
                    <a:pt x="1712" y="78"/>
                    <a:pt x="1712" y="78"/>
                    <a:pt x="1712" y="78"/>
                  </a:cubicBezTo>
                  <a:cubicBezTo>
                    <a:pt x="1712" y="78"/>
                    <a:pt x="1713" y="78"/>
                    <a:pt x="1713" y="78"/>
                  </a:cubicBezTo>
                  <a:close/>
                  <a:moveTo>
                    <a:pt x="1039" y="42"/>
                  </a:moveTo>
                  <a:cubicBezTo>
                    <a:pt x="1039" y="42"/>
                    <a:pt x="1039" y="42"/>
                    <a:pt x="1039" y="41"/>
                  </a:cubicBezTo>
                  <a:cubicBezTo>
                    <a:pt x="1039" y="41"/>
                    <a:pt x="1039" y="42"/>
                    <a:pt x="1039" y="42"/>
                  </a:cubicBezTo>
                  <a:close/>
                  <a:moveTo>
                    <a:pt x="686" y="79"/>
                  </a:moveTo>
                  <a:cubicBezTo>
                    <a:pt x="686" y="78"/>
                    <a:pt x="686" y="78"/>
                    <a:pt x="686" y="78"/>
                  </a:cubicBezTo>
                  <a:cubicBezTo>
                    <a:pt x="686" y="78"/>
                    <a:pt x="686" y="78"/>
                    <a:pt x="686" y="79"/>
                  </a:cubicBezTo>
                  <a:close/>
                  <a:moveTo>
                    <a:pt x="968" y="78"/>
                  </a:moveTo>
                  <a:cubicBezTo>
                    <a:pt x="968" y="78"/>
                    <a:pt x="968" y="79"/>
                    <a:pt x="969" y="79"/>
                  </a:cubicBezTo>
                  <a:cubicBezTo>
                    <a:pt x="969" y="78"/>
                    <a:pt x="969" y="78"/>
                    <a:pt x="968" y="78"/>
                  </a:cubicBezTo>
                  <a:close/>
                  <a:moveTo>
                    <a:pt x="1081" y="41"/>
                  </a:moveTo>
                  <a:cubicBezTo>
                    <a:pt x="1081" y="42"/>
                    <a:pt x="1081" y="42"/>
                    <a:pt x="1081" y="42"/>
                  </a:cubicBezTo>
                  <a:cubicBezTo>
                    <a:pt x="1081" y="42"/>
                    <a:pt x="1081" y="41"/>
                    <a:pt x="1081" y="41"/>
                  </a:cubicBezTo>
                  <a:close/>
                  <a:moveTo>
                    <a:pt x="1150" y="41"/>
                  </a:moveTo>
                  <a:cubicBezTo>
                    <a:pt x="1150" y="42"/>
                    <a:pt x="1150" y="42"/>
                    <a:pt x="1151" y="42"/>
                  </a:cubicBezTo>
                  <a:cubicBezTo>
                    <a:pt x="1151" y="42"/>
                    <a:pt x="1151" y="41"/>
                    <a:pt x="1150" y="41"/>
                  </a:cubicBezTo>
                  <a:close/>
                  <a:moveTo>
                    <a:pt x="1217" y="42"/>
                  </a:moveTo>
                  <a:cubicBezTo>
                    <a:pt x="1217" y="42"/>
                    <a:pt x="1217" y="42"/>
                    <a:pt x="1217" y="41"/>
                  </a:cubicBezTo>
                  <a:cubicBezTo>
                    <a:pt x="1217" y="41"/>
                    <a:pt x="1217" y="42"/>
                    <a:pt x="1217" y="42"/>
                  </a:cubicBezTo>
                  <a:close/>
                  <a:moveTo>
                    <a:pt x="1259" y="41"/>
                  </a:moveTo>
                  <a:cubicBezTo>
                    <a:pt x="1259" y="42"/>
                    <a:pt x="1259" y="42"/>
                    <a:pt x="1259" y="42"/>
                  </a:cubicBezTo>
                  <a:cubicBezTo>
                    <a:pt x="1259" y="42"/>
                    <a:pt x="1259" y="41"/>
                    <a:pt x="1259" y="41"/>
                  </a:cubicBezTo>
                  <a:close/>
                  <a:moveTo>
                    <a:pt x="1360" y="78"/>
                  </a:moveTo>
                  <a:cubicBezTo>
                    <a:pt x="1360" y="78"/>
                    <a:pt x="1360" y="78"/>
                    <a:pt x="1360" y="78"/>
                  </a:cubicBezTo>
                  <a:cubicBezTo>
                    <a:pt x="1360" y="78"/>
                    <a:pt x="1360" y="78"/>
                    <a:pt x="1360" y="78"/>
                  </a:cubicBezTo>
                  <a:close/>
                  <a:moveTo>
                    <a:pt x="1544" y="78"/>
                  </a:moveTo>
                  <a:cubicBezTo>
                    <a:pt x="1544" y="78"/>
                    <a:pt x="1544" y="78"/>
                    <a:pt x="1544" y="79"/>
                  </a:cubicBezTo>
                  <a:cubicBezTo>
                    <a:pt x="1544" y="78"/>
                    <a:pt x="1544" y="78"/>
                    <a:pt x="1544" y="78"/>
                  </a:cubicBezTo>
                  <a:close/>
                  <a:moveTo>
                    <a:pt x="661" y="42"/>
                  </a:moveTo>
                  <a:cubicBezTo>
                    <a:pt x="662" y="42"/>
                    <a:pt x="662" y="42"/>
                    <a:pt x="662" y="42"/>
                  </a:cubicBezTo>
                  <a:cubicBezTo>
                    <a:pt x="662" y="42"/>
                    <a:pt x="661" y="42"/>
                    <a:pt x="661" y="42"/>
                  </a:cubicBezTo>
                  <a:close/>
                  <a:moveTo>
                    <a:pt x="1712" y="78"/>
                  </a:moveTo>
                  <a:cubicBezTo>
                    <a:pt x="1712" y="78"/>
                    <a:pt x="1712" y="78"/>
                    <a:pt x="1712" y="79"/>
                  </a:cubicBezTo>
                  <a:cubicBezTo>
                    <a:pt x="1712" y="78"/>
                    <a:pt x="1712" y="78"/>
                    <a:pt x="1712" y="78"/>
                  </a:cubicBezTo>
                  <a:close/>
                  <a:moveTo>
                    <a:pt x="756" y="42"/>
                  </a:moveTo>
                  <a:cubicBezTo>
                    <a:pt x="757" y="42"/>
                    <a:pt x="757" y="42"/>
                    <a:pt x="757" y="42"/>
                  </a:cubicBezTo>
                  <a:cubicBezTo>
                    <a:pt x="757" y="42"/>
                    <a:pt x="756" y="42"/>
                    <a:pt x="756" y="42"/>
                  </a:cubicBezTo>
                  <a:close/>
                  <a:moveTo>
                    <a:pt x="830" y="42"/>
                  </a:moveTo>
                  <a:cubicBezTo>
                    <a:pt x="830" y="42"/>
                    <a:pt x="830" y="42"/>
                    <a:pt x="830" y="42"/>
                  </a:cubicBezTo>
                  <a:cubicBezTo>
                    <a:pt x="830" y="42"/>
                    <a:pt x="830" y="42"/>
                    <a:pt x="830" y="42"/>
                  </a:cubicBezTo>
                  <a:close/>
                  <a:moveTo>
                    <a:pt x="686" y="79"/>
                  </a:moveTo>
                  <a:cubicBezTo>
                    <a:pt x="686" y="79"/>
                    <a:pt x="686" y="79"/>
                    <a:pt x="686" y="79"/>
                  </a:cubicBezTo>
                  <a:cubicBezTo>
                    <a:pt x="686" y="79"/>
                    <a:pt x="686" y="79"/>
                    <a:pt x="686" y="79"/>
                  </a:cubicBezTo>
                  <a:close/>
                  <a:moveTo>
                    <a:pt x="1038" y="42"/>
                  </a:moveTo>
                  <a:cubicBezTo>
                    <a:pt x="1039" y="42"/>
                    <a:pt x="1039" y="42"/>
                    <a:pt x="1039" y="42"/>
                  </a:cubicBezTo>
                  <a:cubicBezTo>
                    <a:pt x="1039" y="42"/>
                    <a:pt x="1038" y="42"/>
                    <a:pt x="1038" y="42"/>
                  </a:cubicBezTo>
                  <a:close/>
                  <a:moveTo>
                    <a:pt x="1081" y="42"/>
                  </a:moveTo>
                  <a:cubicBezTo>
                    <a:pt x="1081" y="42"/>
                    <a:pt x="1081" y="42"/>
                    <a:pt x="1081" y="42"/>
                  </a:cubicBezTo>
                  <a:cubicBezTo>
                    <a:pt x="1081" y="42"/>
                    <a:pt x="1081" y="42"/>
                    <a:pt x="1081" y="42"/>
                  </a:cubicBezTo>
                  <a:close/>
                  <a:moveTo>
                    <a:pt x="1360" y="78"/>
                  </a:moveTo>
                  <a:cubicBezTo>
                    <a:pt x="1359" y="78"/>
                    <a:pt x="1359" y="79"/>
                    <a:pt x="1359" y="79"/>
                  </a:cubicBezTo>
                  <a:cubicBezTo>
                    <a:pt x="1359" y="79"/>
                    <a:pt x="1360" y="79"/>
                    <a:pt x="1360" y="78"/>
                  </a:cubicBezTo>
                  <a:close/>
                  <a:moveTo>
                    <a:pt x="1216" y="42"/>
                  </a:moveTo>
                  <a:cubicBezTo>
                    <a:pt x="1216" y="42"/>
                    <a:pt x="1217" y="42"/>
                    <a:pt x="1217" y="42"/>
                  </a:cubicBezTo>
                  <a:cubicBezTo>
                    <a:pt x="1216" y="42"/>
                    <a:pt x="1216" y="42"/>
                    <a:pt x="1216" y="42"/>
                  </a:cubicBezTo>
                  <a:close/>
                  <a:moveTo>
                    <a:pt x="1291" y="42"/>
                  </a:moveTo>
                  <a:cubicBezTo>
                    <a:pt x="1291" y="42"/>
                    <a:pt x="1291" y="42"/>
                    <a:pt x="1291" y="42"/>
                  </a:cubicBezTo>
                  <a:cubicBezTo>
                    <a:pt x="1291" y="42"/>
                    <a:pt x="1291" y="42"/>
                    <a:pt x="1291" y="42"/>
                  </a:cubicBezTo>
                  <a:close/>
                  <a:moveTo>
                    <a:pt x="1532" y="79"/>
                  </a:moveTo>
                  <a:cubicBezTo>
                    <a:pt x="1532" y="79"/>
                    <a:pt x="1532" y="79"/>
                    <a:pt x="1532" y="79"/>
                  </a:cubicBezTo>
                  <a:cubicBezTo>
                    <a:pt x="1532" y="79"/>
                    <a:pt x="1532" y="79"/>
                    <a:pt x="1532" y="79"/>
                  </a:cubicBezTo>
                  <a:close/>
                  <a:moveTo>
                    <a:pt x="1544" y="79"/>
                  </a:moveTo>
                  <a:cubicBezTo>
                    <a:pt x="1544" y="79"/>
                    <a:pt x="1543" y="79"/>
                    <a:pt x="1543" y="79"/>
                  </a:cubicBezTo>
                  <a:cubicBezTo>
                    <a:pt x="1544" y="79"/>
                    <a:pt x="1544" y="79"/>
                    <a:pt x="1544" y="79"/>
                  </a:cubicBezTo>
                  <a:close/>
                  <a:moveTo>
                    <a:pt x="756" y="42"/>
                  </a:moveTo>
                  <a:cubicBezTo>
                    <a:pt x="756" y="42"/>
                    <a:pt x="756" y="42"/>
                    <a:pt x="756" y="42"/>
                  </a:cubicBezTo>
                  <a:cubicBezTo>
                    <a:pt x="756" y="42"/>
                    <a:pt x="756" y="42"/>
                    <a:pt x="756" y="42"/>
                  </a:cubicBezTo>
                  <a:close/>
                  <a:moveTo>
                    <a:pt x="1700" y="79"/>
                  </a:moveTo>
                  <a:cubicBezTo>
                    <a:pt x="1700" y="79"/>
                    <a:pt x="1700" y="79"/>
                    <a:pt x="1700" y="79"/>
                  </a:cubicBezTo>
                  <a:cubicBezTo>
                    <a:pt x="1700" y="79"/>
                    <a:pt x="1700" y="79"/>
                    <a:pt x="1700" y="79"/>
                  </a:cubicBezTo>
                  <a:close/>
                  <a:moveTo>
                    <a:pt x="1712" y="79"/>
                  </a:moveTo>
                  <a:cubicBezTo>
                    <a:pt x="1712" y="79"/>
                    <a:pt x="1712" y="79"/>
                    <a:pt x="1712" y="79"/>
                  </a:cubicBezTo>
                  <a:cubicBezTo>
                    <a:pt x="1712" y="79"/>
                    <a:pt x="1712" y="79"/>
                    <a:pt x="1712" y="79"/>
                  </a:cubicBezTo>
                  <a:close/>
                  <a:moveTo>
                    <a:pt x="799" y="42"/>
                  </a:moveTo>
                  <a:cubicBezTo>
                    <a:pt x="799" y="42"/>
                    <a:pt x="799" y="42"/>
                    <a:pt x="800" y="42"/>
                  </a:cubicBezTo>
                  <a:cubicBezTo>
                    <a:pt x="799" y="42"/>
                    <a:pt x="799" y="42"/>
                    <a:pt x="799" y="42"/>
                  </a:cubicBezTo>
                  <a:close/>
                  <a:moveTo>
                    <a:pt x="687" y="79"/>
                  </a:moveTo>
                  <a:cubicBezTo>
                    <a:pt x="687" y="79"/>
                    <a:pt x="687" y="79"/>
                    <a:pt x="686" y="79"/>
                  </a:cubicBezTo>
                  <a:cubicBezTo>
                    <a:pt x="687" y="79"/>
                    <a:pt x="687" y="79"/>
                    <a:pt x="687" y="79"/>
                  </a:cubicBezTo>
                  <a:close/>
                  <a:moveTo>
                    <a:pt x="871" y="42"/>
                  </a:moveTo>
                  <a:cubicBezTo>
                    <a:pt x="871" y="42"/>
                    <a:pt x="871" y="42"/>
                    <a:pt x="871" y="42"/>
                  </a:cubicBezTo>
                  <a:cubicBezTo>
                    <a:pt x="871" y="42"/>
                    <a:pt x="871" y="42"/>
                    <a:pt x="871" y="42"/>
                  </a:cubicBezTo>
                  <a:close/>
                  <a:moveTo>
                    <a:pt x="1112" y="42"/>
                  </a:moveTo>
                  <a:cubicBezTo>
                    <a:pt x="1112" y="42"/>
                    <a:pt x="1112" y="42"/>
                    <a:pt x="1112" y="42"/>
                  </a:cubicBezTo>
                  <a:cubicBezTo>
                    <a:pt x="1112" y="42"/>
                    <a:pt x="1112" y="42"/>
                    <a:pt x="1112" y="42"/>
                  </a:cubicBezTo>
                  <a:close/>
                  <a:moveTo>
                    <a:pt x="1347" y="79"/>
                  </a:moveTo>
                  <a:cubicBezTo>
                    <a:pt x="1347" y="79"/>
                    <a:pt x="1347" y="79"/>
                    <a:pt x="1347" y="79"/>
                  </a:cubicBezTo>
                  <a:cubicBezTo>
                    <a:pt x="1347" y="79"/>
                    <a:pt x="1347" y="79"/>
                    <a:pt x="1347" y="79"/>
                  </a:cubicBezTo>
                  <a:close/>
                  <a:moveTo>
                    <a:pt x="1359" y="79"/>
                  </a:moveTo>
                  <a:cubicBezTo>
                    <a:pt x="1359" y="79"/>
                    <a:pt x="1359" y="79"/>
                    <a:pt x="1359" y="79"/>
                  </a:cubicBezTo>
                  <a:cubicBezTo>
                    <a:pt x="1359" y="79"/>
                    <a:pt x="1359" y="79"/>
                    <a:pt x="1359" y="79"/>
                  </a:cubicBezTo>
                  <a:close/>
                  <a:moveTo>
                    <a:pt x="1216" y="42"/>
                  </a:moveTo>
                  <a:cubicBezTo>
                    <a:pt x="1216" y="42"/>
                    <a:pt x="1216" y="42"/>
                    <a:pt x="1216" y="42"/>
                  </a:cubicBezTo>
                  <a:cubicBezTo>
                    <a:pt x="1216" y="42"/>
                    <a:pt x="1216" y="42"/>
                    <a:pt x="1216" y="42"/>
                  </a:cubicBezTo>
                  <a:close/>
                  <a:moveTo>
                    <a:pt x="1543" y="79"/>
                  </a:moveTo>
                  <a:cubicBezTo>
                    <a:pt x="1543" y="79"/>
                    <a:pt x="1543" y="79"/>
                    <a:pt x="1543" y="79"/>
                  </a:cubicBezTo>
                  <a:cubicBezTo>
                    <a:pt x="1543" y="79"/>
                    <a:pt x="1543" y="79"/>
                    <a:pt x="1543" y="79"/>
                  </a:cubicBezTo>
                  <a:close/>
                  <a:moveTo>
                    <a:pt x="554" y="42"/>
                  </a:moveTo>
                  <a:cubicBezTo>
                    <a:pt x="554" y="43"/>
                    <a:pt x="555" y="43"/>
                    <a:pt x="555" y="43"/>
                  </a:cubicBezTo>
                  <a:cubicBezTo>
                    <a:pt x="555" y="43"/>
                    <a:pt x="555" y="42"/>
                    <a:pt x="554" y="42"/>
                  </a:cubicBezTo>
                  <a:close/>
                  <a:moveTo>
                    <a:pt x="756" y="43"/>
                  </a:moveTo>
                  <a:cubicBezTo>
                    <a:pt x="756" y="43"/>
                    <a:pt x="756" y="43"/>
                    <a:pt x="756" y="42"/>
                  </a:cubicBezTo>
                  <a:cubicBezTo>
                    <a:pt x="756" y="42"/>
                    <a:pt x="756" y="43"/>
                    <a:pt x="756" y="43"/>
                  </a:cubicBezTo>
                  <a:close/>
                  <a:moveTo>
                    <a:pt x="1712" y="79"/>
                  </a:moveTo>
                  <a:cubicBezTo>
                    <a:pt x="1711" y="79"/>
                    <a:pt x="1711" y="79"/>
                    <a:pt x="1711" y="79"/>
                  </a:cubicBezTo>
                  <a:cubicBezTo>
                    <a:pt x="1711" y="79"/>
                    <a:pt x="1711" y="79"/>
                    <a:pt x="1712" y="79"/>
                  </a:cubicBezTo>
                  <a:close/>
                  <a:moveTo>
                    <a:pt x="800" y="42"/>
                  </a:moveTo>
                  <a:cubicBezTo>
                    <a:pt x="800" y="43"/>
                    <a:pt x="800" y="43"/>
                    <a:pt x="800" y="43"/>
                  </a:cubicBezTo>
                  <a:cubicBezTo>
                    <a:pt x="800" y="43"/>
                    <a:pt x="800" y="42"/>
                    <a:pt x="800" y="42"/>
                  </a:cubicBezTo>
                  <a:close/>
                  <a:moveTo>
                    <a:pt x="870" y="43"/>
                  </a:moveTo>
                  <a:cubicBezTo>
                    <a:pt x="870" y="43"/>
                    <a:pt x="871" y="43"/>
                    <a:pt x="871" y="42"/>
                  </a:cubicBezTo>
                  <a:cubicBezTo>
                    <a:pt x="870" y="42"/>
                    <a:pt x="870" y="43"/>
                    <a:pt x="870" y="43"/>
                  </a:cubicBezTo>
                  <a:close/>
                  <a:moveTo>
                    <a:pt x="555" y="43"/>
                  </a:moveTo>
                  <a:cubicBezTo>
                    <a:pt x="555" y="43"/>
                    <a:pt x="555" y="43"/>
                    <a:pt x="555" y="43"/>
                  </a:cubicBezTo>
                  <a:cubicBezTo>
                    <a:pt x="555" y="43"/>
                    <a:pt x="555" y="43"/>
                    <a:pt x="555" y="43"/>
                  </a:cubicBezTo>
                  <a:close/>
                  <a:moveTo>
                    <a:pt x="661" y="43"/>
                  </a:moveTo>
                  <a:cubicBezTo>
                    <a:pt x="661" y="43"/>
                    <a:pt x="661" y="43"/>
                    <a:pt x="661" y="43"/>
                  </a:cubicBezTo>
                  <a:cubicBezTo>
                    <a:pt x="661" y="43"/>
                    <a:pt x="661" y="43"/>
                    <a:pt x="661" y="43"/>
                  </a:cubicBezTo>
                  <a:close/>
                  <a:moveTo>
                    <a:pt x="755" y="43"/>
                  </a:moveTo>
                  <a:cubicBezTo>
                    <a:pt x="756" y="43"/>
                    <a:pt x="756" y="43"/>
                    <a:pt x="756" y="43"/>
                  </a:cubicBezTo>
                  <a:cubicBezTo>
                    <a:pt x="756" y="43"/>
                    <a:pt x="755" y="43"/>
                    <a:pt x="755" y="43"/>
                  </a:cubicBezTo>
                  <a:close/>
                  <a:moveTo>
                    <a:pt x="969" y="79"/>
                  </a:moveTo>
                  <a:cubicBezTo>
                    <a:pt x="969" y="79"/>
                    <a:pt x="969" y="80"/>
                    <a:pt x="969" y="80"/>
                  </a:cubicBezTo>
                  <a:cubicBezTo>
                    <a:pt x="969" y="79"/>
                    <a:pt x="969" y="79"/>
                    <a:pt x="969" y="79"/>
                  </a:cubicBezTo>
                  <a:close/>
                  <a:moveTo>
                    <a:pt x="829" y="43"/>
                  </a:moveTo>
                  <a:cubicBezTo>
                    <a:pt x="829" y="43"/>
                    <a:pt x="829" y="43"/>
                    <a:pt x="829" y="43"/>
                  </a:cubicBezTo>
                  <a:cubicBezTo>
                    <a:pt x="829" y="43"/>
                    <a:pt x="829" y="43"/>
                    <a:pt x="829" y="43"/>
                  </a:cubicBezTo>
                  <a:close/>
                  <a:moveTo>
                    <a:pt x="1082" y="43"/>
                  </a:moveTo>
                  <a:cubicBezTo>
                    <a:pt x="1082" y="43"/>
                    <a:pt x="1082" y="43"/>
                    <a:pt x="1082" y="43"/>
                  </a:cubicBezTo>
                  <a:cubicBezTo>
                    <a:pt x="1082" y="43"/>
                    <a:pt x="1082" y="43"/>
                    <a:pt x="1082" y="43"/>
                  </a:cubicBezTo>
                  <a:close/>
                  <a:moveTo>
                    <a:pt x="1359" y="79"/>
                  </a:moveTo>
                  <a:cubicBezTo>
                    <a:pt x="1359" y="79"/>
                    <a:pt x="1359" y="79"/>
                    <a:pt x="1359" y="80"/>
                  </a:cubicBezTo>
                  <a:cubicBezTo>
                    <a:pt x="1359" y="80"/>
                    <a:pt x="1359" y="79"/>
                    <a:pt x="1359" y="79"/>
                  </a:cubicBezTo>
                  <a:close/>
                  <a:moveTo>
                    <a:pt x="1260" y="43"/>
                  </a:moveTo>
                  <a:cubicBezTo>
                    <a:pt x="1260" y="43"/>
                    <a:pt x="1260" y="43"/>
                    <a:pt x="1260" y="43"/>
                  </a:cubicBezTo>
                  <a:cubicBezTo>
                    <a:pt x="1260" y="43"/>
                    <a:pt x="1260" y="43"/>
                    <a:pt x="1260" y="43"/>
                  </a:cubicBezTo>
                  <a:close/>
                  <a:moveTo>
                    <a:pt x="1037" y="43"/>
                  </a:moveTo>
                  <a:cubicBezTo>
                    <a:pt x="1037" y="43"/>
                    <a:pt x="1038" y="43"/>
                    <a:pt x="1038" y="43"/>
                  </a:cubicBezTo>
                  <a:cubicBezTo>
                    <a:pt x="1038" y="43"/>
                    <a:pt x="1037" y="43"/>
                    <a:pt x="1037" y="43"/>
                  </a:cubicBezTo>
                  <a:close/>
                  <a:moveTo>
                    <a:pt x="675" y="43"/>
                  </a:moveTo>
                  <a:cubicBezTo>
                    <a:pt x="674" y="43"/>
                    <a:pt x="674" y="43"/>
                    <a:pt x="674" y="44"/>
                  </a:cubicBezTo>
                  <a:cubicBezTo>
                    <a:pt x="674" y="44"/>
                    <a:pt x="674" y="44"/>
                    <a:pt x="675" y="43"/>
                  </a:cubicBezTo>
                  <a:close/>
                  <a:moveTo>
                    <a:pt x="800" y="43"/>
                  </a:moveTo>
                  <a:cubicBezTo>
                    <a:pt x="800" y="44"/>
                    <a:pt x="800" y="44"/>
                    <a:pt x="801" y="44"/>
                  </a:cubicBezTo>
                  <a:cubicBezTo>
                    <a:pt x="801" y="44"/>
                    <a:pt x="800" y="43"/>
                    <a:pt x="800" y="43"/>
                  </a:cubicBezTo>
                  <a:close/>
                  <a:moveTo>
                    <a:pt x="838" y="43"/>
                  </a:moveTo>
                  <a:cubicBezTo>
                    <a:pt x="838" y="43"/>
                    <a:pt x="837" y="43"/>
                    <a:pt x="837" y="44"/>
                  </a:cubicBezTo>
                  <a:cubicBezTo>
                    <a:pt x="838" y="44"/>
                    <a:pt x="838" y="44"/>
                    <a:pt x="838" y="43"/>
                  </a:cubicBezTo>
                  <a:close/>
                  <a:moveTo>
                    <a:pt x="870" y="44"/>
                  </a:moveTo>
                  <a:cubicBezTo>
                    <a:pt x="870" y="44"/>
                    <a:pt x="870" y="44"/>
                    <a:pt x="870" y="43"/>
                  </a:cubicBezTo>
                  <a:cubicBezTo>
                    <a:pt x="870" y="43"/>
                    <a:pt x="870" y="44"/>
                    <a:pt x="870" y="44"/>
                  </a:cubicBezTo>
                  <a:close/>
                  <a:moveTo>
                    <a:pt x="881" y="43"/>
                  </a:moveTo>
                  <a:cubicBezTo>
                    <a:pt x="880" y="43"/>
                    <a:pt x="880" y="43"/>
                    <a:pt x="880" y="44"/>
                  </a:cubicBezTo>
                  <a:cubicBezTo>
                    <a:pt x="880" y="44"/>
                    <a:pt x="881" y="44"/>
                    <a:pt x="881" y="43"/>
                  </a:cubicBezTo>
                  <a:close/>
                  <a:moveTo>
                    <a:pt x="1037" y="44"/>
                  </a:moveTo>
                  <a:cubicBezTo>
                    <a:pt x="1037" y="44"/>
                    <a:pt x="1037" y="44"/>
                    <a:pt x="1037" y="43"/>
                  </a:cubicBezTo>
                  <a:cubicBezTo>
                    <a:pt x="1037" y="43"/>
                    <a:pt x="1037" y="44"/>
                    <a:pt x="1037" y="44"/>
                  </a:cubicBezTo>
                  <a:close/>
                  <a:moveTo>
                    <a:pt x="1359" y="80"/>
                  </a:moveTo>
                  <a:cubicBezTo>
                    <a:pt x="1358" y="80"/>
                    <a:pt x="1358" y="80"/>
                    <a:pt x="1358" y="80"/>
                  </a:cubicBezTo>
                  <a:cubicBezTo>
                    <a:pt x="1358" y="80"/>
                    <a:pt x="1358" y="80"/>
                    <a:pt x="1359" y="80"/>
                  </a:cubicBezTo>
                  <a:close/>
                  <a:moveTo>
                    <a:pt x="1531" y="80"/>
                  </a:moveTo>
                  <a:cubicBezTo>
                    <a:pt x="1531" y="80"/>
                    <a:pt x="1531" y="80"/>
                    <a:pt x="1531" y="80"/>
                  </a:cubicBezTo>
                  <a:cubicBezTo>
                    <a:pt x="1531" y="80"/>
                    <a:pt x="1531" y="80"/>
                    <a:pt x="1531" y="80"/>
                  </a:cubicBezTo>
                  <a:close/>
                  <a:moveTo>
                    <a:pt x="1111" y="44"/>
                  </a:moveTo>
                  <a:cubicBezTo>
                    <a:pt x="1111" y="44"/>
                    <a:pt x="1111" y="44"/>
                    <a:pt x="1111" y="43"/>
                  </a:cubicBezTo>
                  <a:cubicBezTo>
                    <a:pt x="1111" y="43"/>
                    <a:pt x="1111" y="44"/>
                    <a:pt x="1111" y="44"/>
                  </a:cubicBezTo>
                  <a:close/>
                  <a:moveTo>
                    <a:pt x="1699" y="80"/>
                  </a:moveTo>
                  <a:cubicBezTo>
                    <a:pt x="1699" y="80"/>
                    <a:pt x="1699" y="80"/>
                    <a:pt x="1699" y="80"/>
                  </a:cubicBezTo>
                  <a:cubicBezTo>
                    <a:pt x="1699" y="80"/>
                    <a:pt x="1699" y="80"/>
                    <a:pt x="1699" y="80"/>
                  </a:cubicBezTo>
                  <a:close/>
                  <a:moveTo>
                    <a:pt x="1122" y="43"/>
                  </a:moveTo>
                  <a:cubicBezTo>
                    <a:pt x="1121" y="43"/>
                    <a:pt x="1121" y="43"/>
                    <a:pt x="1121" y="44"/>
                  </a:cubicBezTo>
                  <a:cubicBezTo>
                    <a:pt x="1121" y="44"/>
                    <a:pt x="1121" y="44"/>
                    <a:pt x="1122" y="43"/>
                  </a:cubicBezTo>
                  <a:close/>
                  <a:moveTo>
                    <a:pt x="687" y="80"/>
                  </a:moveTo>
                  <a:cubicBezTo>
                    <a:pt x="687" y="80"/>
                    <a:pt x="687" y="80"/>
                    <a:pt x="687" y="80"/>
                  </a:cubicBezTo>
                  <a:cubicBezTo>
                    <a:pt x="687" y="80"/>
                    <a:pt x="687" y="80"/>
                    <a:pt x="687" y="80"/>
                  </a:cubicBezTo>
                  <a:close/>
                  <a:moveTo>
                    <a:pt x="1215" y="44"/>
                  </a:moveTo>
                  <a:cubicBezTo>
                    <a:pt x="1215" y="44"/>
                    <a:pt x="1215" y="44"/>
                    <a:pt x="1215" y="43"/>
                  </a:cubicBezTo>
                  <a:cubicBezTo>
                    <a:pt x="1215" y="44"/>
                    <a:pt x="1215" y="44"/>
                    <a:pt x="1215" y="44"/>
                  </a:cubicBezTo>
                  <a:close/>
                  <a:moveTo>
                    <a:pt x="556" y="44"/>
                  </a:moveTo>
                  <a:cubicBezTo>
                    <a:pt x="556" y="44"/>
                    <a:pt x="556" y="44"/>
                    <a:pt x="557" y="44"/>
                  </a:cubicBezTo>
                  <a:cubicBezTo>
                    <a:pt x="556" y="44"/>
                    <a:pt x="556" y="44"/>
                    <a:pt x="556" y="44"/>
                  </a:cubicBezTo>
                  <a:close/>
                  <a:moveTo>
                    <a:pt x="828" y="44"/>
                  </a:moveTo>
                  <a:cubicBezTo>
                    <a:pt x="829" y="44"/>
                    <a:pt x="829" y="44"/>
                    <a:pt x="829" y="44"/>
                  </a:cubicBezTo>
                  <a:cubicBezTo>
                    <a:pt x="829" y="44"/>
                    <a:pt x="829" y="44"/>
                    <a:pt x="828" y="44"/>
                  </a:cubicBezTo>
                  <a:close/>
                  <a:moveTo>
                    <a:pt x="1121" y="44"/>
                  </a:moveTo>
                  <a:cubicBezTo>
                    <a:pt x="1121" y="44"/>
                    <a:pt x="1120" y="44"/>
                    <a:pt x="1120" y="44"/>
                  </a:cubicBezTo>
                  <a:cubicBezTo>
                    <a:pt x="1121" y="44"/>
                    <a:pt x="1121" y="44"/>
                    <a:pt x="1121" y="44"/>
                  </a:cubicBezTo>
                  <a:close/>
                  <a:moveTo>
                    <a:pt x="1215" y="44"/>
                  </a:moveTo>
                  <a:cubicBezTo>
                    <a:pt x="1215" y="44"/>
                    <a:pt x="1215" y="44"/>
                    <a:pt x="1215" y="44"/>
                  </a:cubicBezTo>
                  <a:cubicBezTo>
                    <a:pt x="1215" y="44"/>
                    <a:pt x="1215" y="44"/>
                    <a:pt x="1215" y="44"/>
                  </a:cubicBezTo>
                  <a:close/>
                  <a:moveTo>
                    <a:pt x="1260" y="44"/>
                  </a:moveTo>
                  <a:cubicBezTo>
                    <a:pt x="1260" y="44"/>
                    <a:pt x="1261" y="44"/>
                    <a:pt x="1261" y="44"/>
                  </a:cubicBezTo>
                  <a:cubicBezTo>
                    <a:pt x="1261" y="44"/>
                    <a:pt x="1261" y="44"/>
                    <a:pt x="1260" y="44"/>
                  </a:cubicBezTo>
                  <a:close/>
                  <a:moveTo>
                    <a:pt x="674" y="44"/>
                  </a:moveTo>
                  <a:cubicBezTo>
                    <a:pt x="673" y="44"/>
                    <a:pt x="673" y="44"/>
                    <a:pt x="673" y="44"/>
                  </a:cubicBezTo>
                  <a:cubicBezTo>
                    <a:pt x="673" y="44"/>
                    <a:pt x="673" y="44"/>
                    <a:pt x="674" y="44"/>
                  </a:cubicBezTo>
                  <a:close/>
                  <a:moveTo>
                    <a:pt x="754" y="44"/>
                  </a:moveTo>
                  <a:cubicBezTo>
                    <a:pt x="755" y="44"/>
                    <a:pt x="755" y="44"/>
                    <a:pt x="755" y="44"/>
                  </a:cubicBezTo>
                  <a:cubicBezTo>
                    <a:pt x="754" y="44"/>
                    <a:pt x="754" y="44"/>
                    <a:pt x="754" y="44"/>
                  </a:cubicBezTo>
                  <a:close/>
                  <a:moveTo>
                    <a:pt x="853" y="44"/>
                  </a:moveTo>
                  <a:cubicBezTo>
                    <a:pt x="853" y="44"/>
                    <a:pt x="853" y="44"/>
                    <a:pt x="852" y="44"/>
                  </a:cubicBezTo>
                  <a:cubicBezTo>
                    <a:pt x="853" y="44"/>
                    <a:pt x="853" y="44"/>
                    <a:pt x="853" y="44"/>
                  </a:cubicBezTo>
                  <a:close/>
                  <a:moveTo>
                    <a:pt x="896" y="44"/>
                  </a:moveTo>
                  <a:cubicBezTo>
                    <a:pt x="896" y="44"/>
                    <a:pt x="895" y="44"/>
                    <a:pt x="895" y="44"/>
                  </a:cubicBezTo>
                  <a:cubicBezTo>
                    <a:pt x="895" y="44"/>
                    <a:pt x="896" y="44"/>
                    <a:pt x="896" y="44"/>
                  </a:cubicBezTo>
                  <a:close/>
                  <a:moveTo>
                    <a:pt x="970" y="80"/>
                  </a:moveTo>
                  <a:cubicBezTo>
                    <a:pt x="970" y="80"/>
                    <a:pt x="970" y="81"/>
                    <a:pt x="970" y="81"/>
                  </a:cubicBezTo>
                  <a:cubicBezTo>
                    <a:pt x="970" y="81"/>
                    <a:pt x="970" y="80"/>
                    <a:pt x="970" y="80"/>
                  </a:cubicBezTo>
                  <a:close/>
                  <a:moveTo>
                    <a:pt x="1120" y="44"/>
                  </a:moveTo>
                  <a:cubicBezTo>
                    <a:pt x="1120" y="44"/>
                    <a:pt x="1120" y="44"/>
                    <a:pt x="1120" y="44"/>
                  </a:cubicBezTo>
                  <a:cubicBezTo>
                    <a:pt x="1120" y="44"/>
                    <a:pt x="1120" y="44"/>
                    <a:pt x="1120" y="44"/>
                  </a:cubicBezTo>
                  <a:close/>
                  <a:moveTo>
                    <a:pt x="1531" y="81"/>
                  </a:moveTo>
                  <a:cubicBezTo>
                    <a:pt x="1531" y="81"/>
                    <a:pt x="1531" y="80"/>
                    <a:pt x="1531" y="80"/>
                  </a:cubicBezTo>
                  <a:cubicBezTo>
                    <a:pt x="1531" y="80"/>
                    <a:pt x="1531" y="81"/>
                    <a:pt x="1531" y="81"/>
                  </a:cubicBezTo>
                  <a:close/>
                  <a:moveTo>
                    <a:pt x="1542" y="80"/>
                  </a:moveTo>
                  <a:cubicBezTo>
                    <a:pt x="1542" y="80"/>
                    <a:pt x="1542" y="80"/>
                    <a:pt x="1542" y="81"/>
                  </a:cubicBezTo>
                  <a:cubicBezTo>
                    <a:pt x="1542" y="81"/>
                    <a:pt x="1542" y="80"/>
                    <a:pt x="1542" y="80"/>
                  </a:cubicBezTo>
                  <a:close/>
                  <a:moveTo>
                    <a:pt x="1699" y="81"/>
                  </a:moveTo>
                  <a:cubicBezTo>
                    <a:pt x="1699" y="81"/>
                    <a:pt x="1699" y="80"/>
                    <a:pt x="1699" y="80"/>
                  </a:cubicBezTo>
                  <a:cubicBezTo>
                    <a:pt x="1699" y="80"/>
                    <a:pt x="1699" y="81"/>
                    <a:pt x="1699" y="81"/>
                  </a:cubicBezTo>
                  <a:close/>
                  <a:moveTo>
                    <a:pt x="1710" y="80"/>
                  </a:moveTo>
                  <a:cubicBezTo>
                    <a:pt x="1710" y="80"/>
                    <a:pt x="1710" y="80"/>
                    <a:pt x="1710" y="81"/>
                  </a:cubicBezTo>
                  <a:cubicBezTo>
                    <a:pt x="1710" y="81"/>
                    <a:pt x="1710" y="80"/>
                    <a:pt x="1710" y="80"/>
                  </a:cubicBezTo>
                  <a:close/>
                  <a:moveTo>
                    <a:pt x="1137" y="44"/>
                  </a:moveTo>
                  <a:cubicBezTo>
                    <a:pt x="1137" y="44"/>
                    <a:pt x="1137" y="44"/>
                    <a:pt x="1137" y="44"/>
                  </a:cubicBezTo>
                  <a:cubicBezTo>
                    <a:pt x="1137" y="44"/>
                    <a:pt x="1137" y="44"/>
                    <a:pt x="1137" y="44"/>
                  </a:cubicBezTo>
                  <a:close/>
                  <a:moveTo>
                    <a:pt x="557" y="44"/>
                  </a:moveTo>
                  <a:cubicBezTo>
                    <a:pt x="557" y="45"/>
                    <a:pt x="557" y="45"/>
                    <a:pt x="558" y="45"/>
                  </a:cubicBezTo>
                  <a:cubicBezTo>
                    <a:pt x="558" y="45"/>
                    <a:pt x="557" y="45"/>
                    <a:pt x="557" y="44"/>
                  </a:cubicBezTo>
                  <a:close/>
                  <a:moveTo>
                    <a:pt x="688" y="81"/>
                  </a:moveTo>
                  <a:cubicBezTo>
                    <a:pt x="688" y="81"/>
                    <a:pt x="688" y="81"/>
                    <a:pt x="688" y="80"/>
                  </a:cubicBezTo>
                  <a:cubicBezTo>
                    <a:pt x="688" y="81"/>
                    <a:pt x="688" y="81"/>
                    <a:pt x="688" y="81"/>
                  </a:cubicBezTo>
                  <a:close/>
                  <a:moveTo>
                    <a:pt x="801" y="44"/>
                  </a:moveTo>
                  <a:cubicBezTo>
                    <a:pt x="801" y="45"/>
                    <a:pt x="801" y="45"/>
                    <a:pt x="801" y="45"/>
                  </a:cubicBezTo>
                  <a:cubicBezTo>
                    <a:pt x="801" y="45"/>
                    <a:pt x="801" y="45"/>
                    <a:pt x="801" y="44"/>
                  </a:cubicBezTo>
                  <a:close/>
                  <a:moveTo>
                    <a:pt x="970" y="81"/>
                  </a:moveTo>
                  <a:cubicBezTo>
                    <a:pt x="970" y="81"/>
                    <a:pt x="970" y="81"/>
                    <a:pt x="970" y="81"/>
                  </a:cubicBezTo>
                  <a:cubicBezTo>
                    <a:pt x="970" y="81"/>
                    <a:pt x="970" y="81"/>
                    <a:pt x="970" y="81"/>
                  </a:cubicBezTo>
                  <a:close/>
                  <a:moveTo>
                    <a:pt x="836" y="44"/>
                  </a:moveTo>
                  <a:cubicBezTo>
                    <a:pt x="836" y="44"/>
                    <a:pt x="836" y="45"/>
                    <a:pt x="836" y="45"/>
                  </a:cubicBezTo>
                  <a:cubicBezTo>
                    <a:pt x="836" y="45"/>
                    <a:pt x="836" y="45"/>
                    <a:pt x="836" y="44"/>
                  </a:cubicBezTo>
                  <a:close/>
                  <a:moveTo>
                    <a:pt x="869" y="45"/>
                  </a:moveTo>
                  <a:cubicBezTo>
                    <a:pt x="869" y="45"/>
                    <a:pt x="869" y="45"/>
                    <a:pt x="869" y="44"/>
                  </a:cubicBezTo>
                  <a:cubicBezTo>
                    <a:pt x="869" y="45"/>
                    <a:pt x="869" y="45"/>
                    <a:pt x="869" y="45"/>
                  </a:cubicBezTo>
                  <a:close/>
                  <a:moveTo>
                    <a:pt x="836" y="45"/>
                  </a:moveTo>
                  <a:cubicBezTo>
                    <a:pt x="836" y="45"/>
                    <a:pt x="835" y="45"/>
                    <a:pt x="835" y="45"/>
                  </a:cubicBezTo>
                  <a:cubicBezTo>
                    <a:pt x="836" y="45"/>
                    <a:pt x="836" y="45"/>
                    <a:pt x="836" y="45"/>
                  </a:cubicBezTo>
                  <a:close/>
                  <a:moveTo>
                    <a:pt x="1358" y="81"/>
                  </a:moveTo>
                  <a:cubicBezTo>
                    <a:pt x="1358" y="81"/>
                    <a:pt x="1357" y="81"/>
                    <a:pt x="1357" y="81"/>
                  </a:cubicBezTo>
                  <a:cubicBezTo>
                    <a:pt x="1358" y="81"/>
                    <a:pt x="1358" y="81"/>
                    <a:pt x="1358" y="81"/>
                  </a:cubicBezTo>
                  <a:close/>
                  <a:moveTo>
                    <a:pt x="854" y="45"/>
                  </a:moveTo>
                  <a:cubicBezTo>
                    <a:pt x="854" y="45"/>
                    <a:pt x="854" y="45"/>
                    <a:pt x="853" y="45"/>
                  </a:cubicBezTo>
                  <a:cubicBezTo>
                    <a:pt x="854" y="45"/>
                    <a:pt x="854" y="45"/>
                    <a:pt x="854" y="45"/>
                  </a:cubicBezTo>
                  <a:close/>
                  <a:moveTo>
                    <a:pt x="1542" y="81"/>
                  </a:moveTo>
                  <a:cubicBezTo>
                    <a:pt x="1542" y="81"/>
                    <a:pt x="1542" y="81"/>
                    <a:pt x="1542" y="81"/>
                  </a:cubicBezTo>
                  <a:cubicBezTo>
                    <a:pt x="1542" y="81"/>
                    <a:pt x="1542" y="81"/>
                    <a:pt x="1542" y="81"/>
                  </a:cubicBezTo>
                  <a:close/>
                  <a:moveTo>
                    <a:pt x="1678" y="81"/>
                  </a:moveTo>
                  <a:cubicBezTo>
                    <a:pt x="1678" y="81"/>
                    <a:pt x="1678" y="81"/>
                    <a:pt x="1678" y="81"/>
                  </a:cubicBezTo>
                  <a:cubicBezTo>
                    <a:pt x="1678" y="81"/>
                    <a:pt x="1678" y="81"/>
                    <a:pt x="1678" y="81"/>
                  </a:cubicBezTo>
                  <a:close/>
                  <a:moveTo>
                    <a:pt x="879" y="45"/>
                  </a:moveTo>
                  <a:cubicBezTo>
                    <a:pt x="878" y="45"/>
                    <a:pt x="878" y="45"/>
                    <a:pt x="878" y="45"/>
                  </a:cubicBezTo>
                  <a:cubicBezTo>
                    <a:pt x="878" y="45"/>
                    <a:pt x="878" y="45"/>
                    <a:pt x="879" y="45"/>
                  </a:cubicBezTo>
                  <a:close/>
                  <a:moveTo>
                    <a:pt x="1710" y="81"/>
                  </a:moveTo>
                  <a:cubicBezTo>
                    <a:pt x="1710" y="81"/>
                    <a:pt x="1710" y="81"/>
                    <a:pt x="1710" y="81"/>
                  </a:cubicBezTo>
                  <a:cubicBezTo>
                    <a:pt x="1710" y="81"/>
                    <a:pt x="1710" y="81"/>
                    <a:pt x="1710" y="81"/>
                  </a:cubicBezTo>
                  <a:close/>
                  <a:moveTo>
                    <a:pt x="897" y="45"/>
                  </a:moveTo>
                  <a:cubicBezTo>
                    <a:pt x="897" y="45"/>
                    <a:pt x="897" y="45"/>
                    <a:pt x="896" y="45"/>
                  </a:cubicBezTo>
                  <a:cubicBezTo>
                    <a:pt x="896" y="45"/>
                    <a:pt x="897" y="45"/>
                    <a:pt x="897" y="45"/>
                  </a:cubicBezTo>
                  <a:close/>
                  <a:moveTo>
                    <a:pt x="1036" y="45"/>
                  </a:moveTo>
                  <a:cubicBezTo>
                    <a:pt x="1036" y="45"/>
                    <a:pt x="1036" y="45"/>
                    <a:pt x="1036" y="45"/>
                  </a:cubicBezTo>
                  <a:cubicBezTo>
                    <a:pt x="1036" y="45"/>
                    <a:pt x="1036" y="45"/>
                    <a:pt x="1036" y="45"/>
                  </a:cubicBezTo>
                  <a:close/>
                  <a:moveTo>
                    <a:pt x="1083" y="45"/>
                  </a:moveTo>
                  <a:cubicBezTo>
                    <a:pt x="1083" y="45"/>
                    <a:pt x="1083" y="45"/>
                    <a:pt x="1084" y="45"/>
                  </a:cubicBezTo>
                  <a:cubicBezTo>
                    <a:pt x="1084" y="45"/>
                    <a:pt x="1083" y="45"/>
                    <a:pt x="1083" y="45"/>
                  </a:cubicBezTo>
                  <a:close/>
                  <a:moveTo>
                    <a:pt x="1119" y="45"/>
                  </a:moveTo>
                  <a:cubicBezTo>
                    <a:pt x="1119" y="45"/>
                    <a:pt x="1119" y="45"/>
                    <a:pt x="1119" y="45"/>
                  </a:cubicBezTo>
                  <a:cubicBezTo>
                    <a:pt x="1119" y="45"/>
                    <a:pt x="1119" y="45"/>
                    <a:pt x="1119" y="45"/>
                  </a:cubicBezTo>
                  <a:close/>
                  <a:moveTo>
                    <a:pt x="1138" y="45"/>
                  </a:moveTo>
                  <a:cubicBezTo>
                    <a:pt x="1138" y="45"/>
                    <a:pt x="1138" y="45"/>
                    <a:pt x="1138" y="45"/>
                  </a:cubicBezTo>
                  <a:cubicBezTo>
                    <a:pt x="1138" y="45"/>
                    <a:pt x="1138" y="45"/>
                    <a:pt x="1138" y="45"/>
                  </a:cubicBezTo>
                  <a:close/>
                  <a:moveTo>
                    <a:pt x="1358" y="81"/>
                  </a:moveTo>
                  <a:cubicBezTo>
                    <a:pt x="1357" y="81"/>
                    <a:pt x="1357" y="81"/>
                    <a:pt x="1357" y="81"/>
                  </a:cubicBezTo>
                  <a:cubicBezTo>
                    <a:pt x="1357" y="81"/>
                    <a:pt x="1357" y="81"/>
                    <a:pt x="1358" y="81"/>
                  </a:cubicBezTo>
                  <a:close/>
                  <a:moveTo>
                    <a:pt x="1214" y="45"/>
                  </a:moveTo>
                  <a:cubicBezTo>
                    <a:pt x="1214" y="45"/>
                    <a:pt x="1214" y="45"/>
                    <a:pt x="1214" y="45"/>
                  </a:cubicBezTo>
                  <a:cubicBezTo>
                    <a:pt x="1214" y="45"/>
                    <a:pt x="1214" y="45"/>
                    <a:pt x="1214" y="45"/>
                  </a:cubicBezTo>
                  <a:close/>
                  <a:moveTo>
                    <a:pt x="1312" y="45"/>
                  </a:moveTo>
                  <a:cubicBezTo>
                    <a:pt x="1312" y="45"/>
                    <a:pt x="1311" y="45"/>
                    <a:pt x="1311" y="45"/>
                  </a:cubicBezTo>
                  <a:cubicBezTo>
                    <a:pt x="1311" y="45"/>
                    <a:pt x="1311" y="45"/>
                    <a:pt x="1312" y="45"/>
                  </a:cubicBezTo>
                  <a:close/>
                  <a:moveTo>
                    <a:pt x="1567" y="45"/>
                  </a:moveTo>
                  <a:cubicBezTo>
                    <a:pt x="1567" y="45"/>
                    <a:pt x="1567" y="45"/>
                    <a:pt x="1567" y="45"/>
                  </a:cubicBezTo>
                  <a:cubicBezTo>
                    <a:pt x="1567" y="45"/>
                    <a:pt x="1567" y="45"/>
                    <a:pt x="1567" y="45"/>
                  </a:cubicBezTo>
                  <a:close/>
                  <a:moveTo>
                    <a:pt x="1735" y="45"/>
                  </a:moveTo>
                  <a:cubicBezTo>
                    <a:pt x="1735" y="45"/>
                    <a:pt x="1736" y="45"/>
                    <a:pt x="1736" y="45"/>
                  </a:cubicBezTo>
                  <a:cubicBezTo>
                    <a:pt x="1735" y="45"/>
                    <a:pt x="1735" y="45"/>
                    <a:pt x="1735" y="45"/>
                  </a:cubicBezTo>
                  <a:close/>
                  <a:moveTo>
                    <a:pt x="558" y="45"/>
                  </a:moveTo>
                  <a:cubicBezTo>
                    <a:pt x="558" y="45"/>
                    <a:pt x="558" y="45"/>
                    <a:pt x="559" y="45"/>
                  </a:cubicBezTo>
                  <a:cubicBezTo>
                    <a:pt x="559" y="45"/>
                    <a:pt x="558" y="45"/>
                    <a:pt x="558" y="45"/>
                  </a:cubicBezTo>
                  <a:close/>
                  <a:moveTo>
                    <a:pt x="801" y="45"/>
                  </a:moveTo>
                  <a:cubicBezTo>
                    <a:pt x="801" y="45"/>
                    <a:pt x="801" y="45"/>
                    <a:pt x="802" y="46"/>
                  </a:cubicBezTo>
                  <a:cubicBezTo>
                    <a:pt x="802" y="45"/>
                    <a:pt x="801" y="45"/>
                    <a:pt x="801" y="45"/>
                  </a:cubicBezTo>
                  <a:close/>
                  <a:moveTo>
                    <a:pt x="835" y="45"/>
                  </a:moveTo>
                  <a:cubicBezTo>
                    <a:pt x="835" y="45"/>
                    <a:pt x="835" y="45"/>
                    <a:pt x="835" y="45"/>
                  </a:cubicBezTo>
                  <a:cubicBezTo>
                    <a:pt x="835" y="45"/>
                    <a:pt x="835" y="45"/>
                    <a:pt x="835" y="45"/>
                  </a:cubicBezTo>
                  <a:close/>
                  <a:moveTo>
                    <a:pt x="854" y="45"/>
                  </a:moveTo>
                  <a:cubicBezTo>
                    <a:pt x="854" y="45"/>
                    <a:pt x="854" y="45"/>
                    <a:pt x="854" y="45"/>
                  </a:cubicBezTo>
                  <a:cubicBezTo>
                    <a:pt x="854" y="45"/>
                    <a:pt x="854" y="45"/>
                    <a:pt x="854" y="45"/>
                  </a:cubicBezTo>
                  <a:close/>
                  <a:moveTo>
                    <a:pt x="878" y="45"/>
                  </a:moveTo>
                  <a:cubicBezTo>
                    <a:pt x="878" y="45"/>
                    <a:pt x="878" y="45"/>
                    <a:pt x="878" y="45"/>
                  </a:cubicBezTo>
                  <a:cubicBezTo>
                    <a:pt x="878" y="45"/>
                    <a:pt x="878" y="45"/>
                    <a:pt x="878" y="45"/>
                  </a:cubicBezTo>
                  <a:close/>
                  <a:moveTo>
                    <a:pt x="1346" y="82"/>
                  </a:moveTo>
                  <a:cubicBezTo>
                    <a:pt x="1346" y="82"/>
                    <a:pt x="1346" y="82"/>
                    <a:pt x="1346" y="81"/>
                  </a:cubicBezTo>
                  <a:cubicBezTo>
                    <a:pt x="1346" y="81"/>
                    <a:pt x="1346" y="82"/>
                    <a:pt x="1346" y="82"/>
                  </a:cubicBezTo>
                  <a:close/>
                  <a:moveTo>
                    <a:pt x="897" y="45"/>
                  </a:moveTo>
                  <a:cubicBezTo>
                    <a:pt x="897" y="45"/>
                    <a:pt x="897" y="45"/>
                    <a:pt x="897" y="45"/>
                  </a:cubicBezTo>
                  <a:cubicBezTo>
                    <a:pt x="897" y="45"/>
                    <a:pt x="897" y="45"/>
                    <a:pt x="897" y="45"/>
                  </a:cubicBezTo>
                  <a:close/>
                  <a:moveTo>
                    <a:pt x="1139" y="45"/>
                  </a:moveTo>
                  <a:cubicBezTo>
                    <a:pt x="1139" y="45"/>
                    <a:pt x="1138" y="45"/>
                    <a:pt x="1138" y="45"/>
                  </a:cubicBezTo>
                  <a:cubicBezTo>
                    <a:pt x="1138" y="45"/>
                    <a:pt x="1138" y="45"/>
                    <a:pt x="1139" y="45"/>
                  </a:cubicBezTo>
                  <a:close/>
                  <a:moveTo>
                    <a:pt x="1297" y="45"/>
                  </a:moveTo>
                  <a:cubicBezTo>
                    <a:pt x="1297" y="45"/>
                    <a:pt x="1297" y="45"/>
                    <a:pt x="1297" y="45"/>
                  </a:cubicBezTo>
                  <a:cubicBezTo>
                    <a:pt x="1297" y="45"/>
                    <a:pt x="1297" y="45"/>
                    <a:pt x="1297" y="45"/>
                  </a:cubicBezTo>
                  <a:close/>
                  <a:moveTo>
                    <a:pt x="753" y="46"/>
                  </a:moveTo>
                  <a:cubicBezTo>
                    <a:pt x="754" y="46"/>
                    <a:pt x="754" y="46"/>
                    <a:pt x="754" y="45"/>
                  </a:cubicBezTo>
                  <a:cubicBezTo>
                    <a:pt x="753" y="46"/>
                    <a:pt x="753" y="46"/>
                    <a:pt x="753" y="46"/>
                  </a:cubicBezTo>
                  <a:close/>
                  <a:moveTo>
                    <a:pt x="855" y="46"/>
                  </a:moveTo>
                  <a:cubicBezTo>
                    <a:pt x="855" y="46"/>
                    <a:pt x="854" y="45"/>
                    <a:pt x="854" y="45"/>
                  </a:cubicBezTo>
                  <a:cubicBezTo>
                    <a:pt x="854" y="46"/>
                    <a:pt x="854" y="46"/>
                    <a:pt x="855" y="46"/>
                  </a:cubicBezTo>
                  <a:close/>
                  <a:moveTo>
                    <a:pt x="897" y="46"/>
                  </a:moveTo>
                  <a:cubicBezTo>
                    <a:pt x="897" y="46"/>
                    <a:pt x="897" y="45"/>
                    <a:pt x="897" y="45"/>
                  </a:cubicBezTo>
                  <a:cubicBezTo>
                    <a:pt x="897" y="46"/>
                    <a:pt x="897" y="46"/>
                    <a:pt x="897" y="46"/>
                  </a:cubicBezTo>
                  <a:close/>
                  <a:moveTo>
                    <a:pt x="957" y="82"/>
                  </a:moveTo>
                  <a:cubicBezTo>
                    <a:pt x="957" y="82"/>
                    <a:pt x="957" y="82"/>
                    <a:pt x="957" y="82"/>
                  </a:cubicBezTo>
                  <a:cubicBezTo>
                    <a:pt x="957" y="82"/>
                    <a:pt x="957" y="82"/>
                    <a:pt x="957" y="82"/>
                  </a:cubicBezTo>
                  <a:close/>
                  <a:moveTo>
                    <a:pt x="1139" y="46"/>
                  </a:moveTo>
                  <a:cubicBezTo>
                    <a:pt x="1139" y="46"/>
                    <a:pt x="1139" y="45"/>
                    <a:pt x="1139" y="45"/>
                  </a:cubicBezTo>
                  <a:cubicBezTo>
                    <a:pt x="1139" y="46"/>
                    <a:pt x="1139" y="46"/>
                    <a:pt x="1139" y="46"/>
                  </a:cubicBezTo>
                  <a:close/>
                  <a:moveTo>
                    <a:pt x="1261" y="45"/>
                  </a:moveTo>
                  <a:cubicBezTo>
                    <a:pt x="1261" y="46"/>
                    <a:pt x="1262" y="46"/>
                    <a:pt x="1262" y="46"/>
                  </a:cubicBezTo>
                  <a:cubicBezTo>
                    <a:pt x="1262" y="46"/>
                    <a:pt x="1262" y="46"/>
                    <a:pt x="1261" y="45"/>
                  </a:cubicBezTo>
                  <a:close/>
                  <a:moveTo>
                    <a:pt x="1297" y="45"/>
                  </a:moveTo>
                  <a:cubicBezTo>
                    <a:pt x="1296" y="45"/>
                    <a:pt x="1296" y="46"/>
                    <a:pt x="1296" y="46"/>
                  </a:cubicBezTo>
                  <a:cubicBezTo>
                    <a:pt x="1296" y="46"/>
                    <a:pt x="1297" y="46"/>
                    <a:pt x="1297" y="45"/>
                  </a:cubicBezTo>
                  <a:close/>
                  <a:moveTo>
                    <a:pt x="1541" y="82"/>
                  </a:moveTo>
                  <a:cubicBezTo>
                    <a:pt x="1541" y="82"/>
                    <a:pt x="1541" y="82"/>
                    <a:pt x="1541" y="82"/>
                  </a:cubicBezTo>
                  <a:cubicBezTo>
                    <a:pt x="1541" y="82"/>
                    <a:pt x="1541" y="82"/>
                    <a:pt x="1541" y="82"/>
                  </a:cubicBezTo>
                  <a:close/>
                  <a:moveTo>
                    <a:pt x="1567" y="46"/>
                  </a:moveTo>
                  <a:cubicBezTo>
                    <a:pt x="1567" y="46"/>
                    <a:pt x="1567" y="46"/>
                    <a:pt x="1567" y="45"/>
                  </a:cubicBezTo>
                  <a:cubicBezTo>
                    <a:pt x="1567" y="46"/>
                    <a:pt x="1567" y="46"/>
                    <a:pt x="1567" y="46"/>
                  </a:cubicBezTo>
                  <a:close/>
                  <a:moveTo>
                    <a:pt x="1709" y="82"/>
                  </a:moveTo>
                  <a:cubicBezTo>
                    <a:pt x="1709" y="82"/>
                    <a:pt x="1709" y="82"/>
                    <a:pt x="1709" y="82"/>
                  </a:cubicBezTo>
                  <a:cubicBezTo>
                    <a:pt x="1709" y="82"/>
                    <a:pt x="1709" y="82"/>
                    <a:pt x="1709" y="82"/>
                  </a:cubicBezTo>
                  <a:close/>
                  <a:moveTo>
                    <a:pt x="1735" y="46"/>
                  </a:moveTo>
                  <a:cubicBezTo>
                    <a:pt x="1735" y="46"/>
                    <a:pt x="1735" y="46"/>
                    <a:pt x="1735" y="45"/>
                  </a:cubicBezTo>
                  <a:cubicBezTo>
                    <a:pt x="1735" y="46"/>
                    <a:pt x="1735" y="46"/>
                    <a:pt x="1735" y="46"/>
                  </a:cubicBezTo>
                  <a:close/>
                  <a:moveTo>
                    <a:pt x="559" y="46"/>
                  </a:moveTo>
                  <a:cubicBezTo>
                    <a:pt x="559" y="46"/>
                    <a:pt x="560" y="46"/>
                    <a:pt x="560" y="46"/>
                  </a:cubicBezTo>
                  <a:cubicBezTo>
                    <a:pt x="560" y="46"/>
                    <a:pt x="559" y="46"/>
                    <a:pt x="559" y="46"/>
                  </a:cubicBezTo>
                  <a:close/>
                  <a:moveTo>
                    <a:pt x="696" y="46"/>
                  </a:moveTo>
                  <a:cubicBezTo>
                    <a:pt x="695" y="46"/>
                    <a:pt x="695" y="46"/>
                    <a:pt x="695" y="46"/>
                  </a:cubicBezTo>
                  <a:cubicBezTo>
                    <a:pt x="695" y="46"/>
                    <a:pt x="695" y="46"/>
                    <a:pt x="696" y="46"/>
                  </a:cubicBezTo>
                  <a:close/>
                  <a:moveTo>
                    <a:pt x="855" y="46"/>
                  </a:moveTo>
                  <a:cubicBezTo>
                    <a:pt x="855" y="46"/>
                    <a:pt x="855" y="46"/>
                    <a:pt x="855" y="46"/>
                  </a:cubicBezTo>
                  <a:cubicBezTo>
                    <a:pt x="855" y="46"/>
                    <a:pt x="855" y="46"/>
                    <a:pt x="855" y="46"/>
                  </a:cubicBezTo>
                  <a:close/>
                  <a:moveTo>
                    <a:pt x="971" y="82"/>
                  </a:moveTo>
                  <a:cubicBezTo>
                    <a:pt x="971" y="82"/>
                    <a:pt x="971" y="82"/>
                    <a:pt x="971" y="82"/>
                  </a:cubicBezTo>
                  <a:cubicBezTo>
                    <a:pt x="971" y="82"/>
                    <a:pt x="971" y="82"/>
                    <a:pt x="971" y="82"/>
                  </a:cubicBezTo>
                  <a:close/>
                  <a:moveTo>
                    <a:pt x="898" y="46"/>
                  </a:moveTo>
                  <a:cubicBezTo>
                    <a:pt x="898" y="46"/>
                    <a:pt x="898" y="46"/>
                    <a:pt x="897" y="46"/>
                  </a:cubicBezTo>
                  <a:cubicBezTo>
                    <a:pt x="897" y="46"/>
                    <a:pt x="898" y="46"/>
                    <a:pt x="898" y="46"/>
                  </a:cubicBezTo>
                  <a:close/>
                  <a:moveTo>
                    <a:pt x="1357" y="82"/>
                  </a:moveTo>
                  <a:cubicBezTo>
                    <a:pt x="1357" y="82"/>
                    <a:pt x="1357" y="82"/>
                    <a:pt x="1357" y="82"/>
                  </a:cubicBezTo>
                  <a:cubicBezTo>
                    <a:pt x="1357" y="82"/>
                    <a:pt x="1357" y="82"/>
                    <a:pt x="1357" y="82"/>
                  </a:cubicBezTo>
                  <a:close/>
                  <a:moveTo>
                    <a:pt x="1035" y="46"/>
                  </a:moveTo>
                  <a:cubicBezTo>
                    <a:pt x="1035" y="46"/>
                    <a:pt x="1036" y="46"/>
                    <a:pt x="1036" y="46"/>
                  </a:cubicBezTo>
                  <a:cubicBezTo>
                    <a:pt x="1035" y="46"/>
                    <a:pt x="1035" y="46"/>
                    <a:pt x="1035" y="46"/>
                  </a:cubicBezTo>
                  <a:close/>
                  <a:moveTo>
                    <a:pt x="1118" y="46"/>
                  </a:moveTo>
                  <a:cubicBezTo>
                    <a:pt x="1117" y="46"/>
                    <a:pt x="1117" y="46"/>
                    <a:pt x="1117" y="46"/>
                  </a:cubicBezTo>
                  <a:cubicBezTo>
                    <a:pt x="1117" y="46"/>
                    <a:pt x="1118" y="46"/>
                    <a:pt x="1118" y="46"/>
                  </a:cubicBezTo>
                  <a:close/>
                  <a:moveTo>
                    <a:pt x="1139" y="46"/>
                  </a:moveTo>
                  <a:cubicBezTo>
                    <a:pt x="1139" y="46"/>
                    <a:pt x="1139" y="46"/>
                    <a:pt x="1139" y="46"/>
                  </a:cubicBezTo>
                  <a:cubicBezTo>
                    <a:pt x="1139" y="46"/>
                    <a:pt x="1139" y="46"/>
                    <a:pt x="1139" y="46"/>
                  </a:cubicBezTo>
                  <a:close/>
                  <a:moveTo>
                    <a:pt x="1382" y="46"/>
                  </a:moveTo>
                  <a:cubicBezTo>
                    <a:pt x="1383" y="46"/>
                    <a:pt x="1383" y="46"/>
                    <a:pt x="1383" y="46"/>
                  </a:cubicBezTo>
                  <a:cubicBezTo>
                    <a:pt x="1382" y="46"/>
                    <a:pt x="1382" y="46"/>
                    <a:pt x="1382" y="46"/>
                  </a:cubicBezTo>
                  <a:close/>
                  <a:moveTo>
                    <a:pt x="671" y="46"/>
                  </a:moveTo>
                  <a:cubicBezTo>
                    <a:pt x="671" y="46"/>
                    <a:pt x="671" y="46"/>
                    <a:pt x="671" y="46"/>
                  </a:cubicBezTo>
                  <a:cubicBezTo>
                    <a:pt x="671" y="46"/>
                    <a:pt x="671" y="46"/>
                    <a:pt x="671" y="46"/>
                  </a:cubicBezTo>
                  <a:close/>
                  <a:moveTo>
                    <a:pt x="855" y="47"/>
                  </a:moveTo>
                  <a:cubicBezTo>
                    <a:pt x="855" y="46"/>
                    <a:pt x="855" y="46"/>
                    <a:pt x="855" y="46"/>
                  </a:cubicBezTo>
                  <a:cubicBezTo>
                    <a:pt x="855" y="46"/>
                    <a:pt x="855" y="46"/>
                    <a:pt x="855" y="47"/>
                  </a:cubicBezTo>
                  <a:close/>
                  <a:moveTo>
                    <a:pt x="1117" y="46"/>
                  </a:moveTo>
                  <a:cubicBezTo>
                    <a:pt x="1117" y="46"/>
                    <a:pt x="1117" y="46"/>
                    <a:pt x="1117" y="46"/>
                  </a:cubicBezTo>
                  <a:cubicBezTo>
                    <a:pt x="1117" y="46"/>
                    <a:pt x="1117" y="46"/>
                    <a:pt x="1117" y="46"/>
                  </a:cubicBezTo>
                  <a:close/>
                  <a:moveTo>
                    <a:pt x="1140" y="47"/>
                  </a:moveTo>
                  <a:cubicBezTo>
                    <a:pt x="1140" y="46"/>
                    <a:pt x="1140" y="46"/>
                    <a:pt x="1139" y="46"/>
                  </a:cubicBezTo>
                  <a:cubicBezTo>
                    <a:pt x="1139" y="46"/>
                    <a:pt x="1139" y="46"/>
                    <a:pt x="1140" y="47"/>
                  </a:cubicBezTo>
                  <a:close/>
                  <a:moveTo>
                    <a:pt x="957" y="83"/>
                  </a:moveTo>
                  <a:cubicBezTo>
                    <a:pt x="957" y="82"/>
                    <a:pt x="957" y="82"/>
                    <a:pt x="957" y="82"/>
                  </a:cubicBezTo>
                  <a:cubicBezTo>
                    <a:pt x="957" y="82"/>
                    <a:pt x="957" y="83"/>
                    <a:pt x="957" y="83"/>
                  </a:cubicBezTo>
                  <a:close/>
                  <a:moveTo>
                    <a:pt x="971" y="82"/>
                  </a:moveTo>
                  <a:cubicBezTo>
                    <a:pt x="971" y="83"/>
                    <a:pt x="972" y="83"/>
                    <a:pt x="972" y="83"/>
                  </a:cubicBezTo>
                  <a:cubicBezTo>
                    <a:pt x="972" y="83"/>
                    <a:pt x="972" y="82"/>
                    <a:pt x="971" y="82"/>
                  </a:cubicBezTo>
                  <a:close/>
                  <a:moveTo>
                    <a:pt x="1262" y="46"/>
                  </a:moveTo>
                  <a:cubicBezTo>
                    <a:pt x="1262" y="46"/>
                    <a:pt x="1262" y="47"/>
                    <a:pt x="1262" y="47"/>
                  </a:cubicBezTo>
                  <a:cubicBezTo>
                    <a:pt x="1262" y="46"/>
                    <a:pt x="1262" y="46"/>
                    <a:pt x="1262" y="46"/>
                  </a:cubicBezTo>
                  <a:close/>
                  <a:moveTo>
                    <a:pt x="1296" y="46"/>
                  </a:moveTo>
                  <a:cubicBezTo>
                    <a:pt x="1295" y="46"/>
                    <a:pt x="1295" y="46"/>
                    <a:pt x="1295" y="47"/>
                  </a:cubicBezTo>
                  <a:cubicBezTo>
                    <a:pt x="1295" y="46"/>
                    <a:pt x="1295" y="46"/>
                    <a:pt x="1296" y="46"/>
                  </a:cubicBezTo>
                  <a:close/>
                  <a:moveTo>
                    <a:pt x="671" y="46"/>
                  </a:moveTo>
                  <a:cubicBezTo>
                    <a:pt x="671" y="47"/>
                    <a:pt x="671" y="47"/>
                    <a:pt x="671" y="47"/>
                  </a:cubicBezTo>
                  <a:cubicBezTo>
                    <a:pt x="671" y="47"/>
                    <a:pt x="671" y="47"/>
                    <a:pt x="671" y="46"/>
                  </a:cubicBezTo>
                  <a:close/>
                  <a:moveTo>
                    <a:pt x="1117" y="46"/>
                  </a:moveTo>
                  <a:cubicBezTo>
                    <a:pt x="1117" y="46"/>
                    <a:pt x="1117" y="47"/>
                    <a:pt x="1117" y="47"/>
                  </a:cubicBezTo>
                  <a:cubicBezTo>
                    <a:pt x="1117" y="47"/>
                    <a:pt x="1117" y="47"/>
                    <a:pt x="1117" y="46"/>
                  </a:cubicBezTo>
                  <a:close/>
                  <a:moveTo>
                    <a:pt x="1140" y="47"/>
                  </a:moveTo>
                  <a:cubicBezTo>
                    <a:pt x="1140" y="47"/>
                    <a:pt x="1140" y="47"/>
                    <a:pt x="1140" y="46"/>
                  </a:cubicBezTo>
                  <a:cubicBezTo>
                    <a:pt x="1140" y="47"/>
                    <a:pt x="1140" y="47"/>
                    <a:pt x="1140" y="47"/>
                  </a:cubicBezTo>
                  <a:close/>
                  <a:moveTo>
                    <a:pt x="1295" y="47"/>
                  </a:moveTo>
                  <a:cubicBezTo>
                    <a:pt x="1295" y="47"/>
                    <a:pt x="1295" y="47"/>
                    <a:pt x="1295" y="47"/>
                  </a:cubicBezTo>
                  <a:cubicBezTo>
                    <a:pt x="1295" y="47"/>
                    <a:pt x="1295" y="47"/>
                    <a:pt x="1295" y="47"/>
                  </a:cubicBezTo>
                  <a:close/>
                  <a:moveTo>
                    <a:pt x="1566" y="47"/>
                  </a:moveTo>
                  <a:cubicBezTo>
                    <a:pt x="1566" y="47"/>
                    <a:pt x="1566" y="47"/>
                    <a:pt x="1566" y="47"/>
                  </a:cubicBezTo>
                  <a:cubicBezTo>
                    <a:pt x="1566" y="47"/>
                    <a:pt x="1566" y="47"/>
                    <a:pt x="1566" y="47"/>
                  </a:cubicBezTo>
                  <a:close/>
                  <a:moveTo>
                    <a:pt x="972" y="83"/>
                  </a:moveTo>
                  <a:cubicBezTo>
                    <a:pt x="972" y="83"/>
                    <a:pt x="972" y="83"/>
                    <a:pt x="972" y="83"/>
                  </a:cubicBezTo>
                  <a:cubicBezTo>
                    <a:pt x="972" y="83"/>
                    <a:pt x="972" y="83"/>
                    <a:pt x="972" y="83"/>
                  </a:cubicBezTo>
                  <a:close/>
                  <a:moveTo>
                    <a:pt x="1734" y="47"/>
                  </a:moveTo>
                  <a:cubicBezTo>
                    <a:pt x="1734" y="47"/>
                    <a:pt x="1735" y="47"/>
                    <a:pt x="1735" y="47"/>
                  </a:cubicBezTo>
                  <a:cubicBezTo>
                    <a:pt x="1734" y="47"/>
                    <a:pt x="1734" y="47"/>
                    <a:pt x="1734" y="47"/>
                  </a:cubicBezTo>
                  <a:close/>
                  <a:moveTo>
                    <a:pt x="561" y="47"/>
                  </a:moveTo>
                  <a:cubicBezTo>
                    <a:pt x="561" y="47"/>
                    <a:pt x="561" y="47"/>
                    <a:pt x="561" y="47"/>
                  </a:cubicBezTo>
                  <a:cubicBezTo>
                    <a:pt x="561" y="47"/>
                    <a:pt x="561" y="47"/>
                    <a:pt x="561" y="47"/>
                  </a:cubicBezTo>
                  <a:close/>
                  <a:moveTo>
                    <a:pt x="898" y="47"/>
                  </a:moveTo>
                  <a:cubicBezTo>
                    <a:pt x="898" y="47"/>
                    <a:pt x="898" y="47"/>
                    <a:pt x="898" y="47"/>
                  </a:cubicBezTo>
                  <a:cubicBezTo>
                    <a:pt x="898" y="47"/>
                    <a:pt x="898" y="47"/>
                    <a:pt x="898" y="47"/>
                  </a:cubicBezTo>
                  <a:close/>
                  <a:moveTo>
                    <a:pt x="1356" y="83"/>
                  </a:moveTo>
                  <a:cubicBezTo>
                    <a:pt x="1356" y="83"/>
                    <a:pt x="1356" y="83"/>
                    <a:pt x="1356" y="83"/>
                  </a:cubicBezTo>
                  <a:cubicBezTo>
                    <a:pt x="1356" y="83"/>
                    <a:pt x="1356" y="83"/>
                    <a:pt x="1356" y="83"/>
                  </a:cubicBezTo>
                  <a:close/>
                  <a:moveTo>
                    <a:pt x="1035" y="47"/>
                  </a:moveTo>
                  <a:cubicBezTo>
                    <a:pt x="1035" y="47"/>
                    <a:pt x="1035" y="47"/>
                    <a:pt x="1035" y="47"/>
                  </a:cubicBezTo>
                  <a:cubicBezTo>
                    <a:pt x="1035" y="47"/>
                    <a:pt x="1035" y="47"/>
                    <a:pt x="1035" y="47"/>
                  </a:cubicBezTo>
                  <a:close/>
                  <a:moveTo>
                    <a:pt x="1117" y="47"/>
                  </a:moveTo>
                  <a:cubicBezTo>
                    <a:pt x="1116" y="47"/>
                    <a:pt x="1116" y="47"/>
                    <a:pt x="1116" y="47"/>
                  </a:cubicBezTo>
                  <a:cubicBezTo>
                    <a:pt x="1116" y="47"/>
                    <a:pt x="1117" y="47"/>
                    <a:pt x="1117" y="47"/>
                  </a:cubicBezTo>
                  <a:close/>
                  <a:moveTo>
                    <a:pt x="1212" y="47"/>
                  </a:moveTo>
                  <a:cubicBezTo>
                    <a:pt x="1213" y="47"/>
                    <a:pt x="1213" y="47"/>
                    <a:pt x="1213" y="47"/>
                  </a:cubicBezTo>
                  <a:cubicBezTo>
                    <a:pt x="1213" y="47"/>
                    <a:pt x="1213" y="47"/>
                    <a:pt x="1212" y="47"/>
                  </a:cubicBezTo>
                  <a:close/>
                  <a:moveTo>
                    <a:pt x="1262" y="47"/>
                  </a:moveTo>
                  <a:cubicBezTo>
                    <a:pt x="1262" y="47"/>
                    <a:pt x="1262" y="47"/>
                    <a:pt x="1262" y="47"/>
                  </a:cubicBezTo>
                  <a:cubicBezTo>
                    <a:pt x="1262" y="47"/>
                    <a:pt x="1262" y="47"/>
                    <a:pt x="1262" y="47"/>
                  </a:cubicBezTo>
                  <a:close/>
                  <a:moveTo>
                    <a:pt x="1295" y="47"/>
                  </a:moveTo>
                  <a:cubicBezTo>
                    <a:pt x="1295" y="47"/>
                    <a:pt x="1295" y="47"/>
                    <a:pt x="1295" y="47"/>
                  </a:cubicBezTo>
                  <a:cubicBezTo>
                    <a:pt x="1295" y="47"/>
                    <a:pt x="1295" y="47"/>
                    <a:pt x="1295" y="47"/>
                  </a:cubicBezTo>
                  <a:close/>
                  <a:moveTo>
                    <a:pt x="1382" y="47"/>
                  </a:moveTo>
                  <a:cubicBezTo>
                    <a:pt x="1382" y="47"/>
                    <a:pt x="1382" y="47"/>
                    <a:pt x="1382" y="47"/>
                  </a:cubicBezTo>
                  <a:cubicBezTo>
                    <a:pt x="1382" y="47"/>
                    <a:pt x="1382" y="47"/>
                    <a:pt x="1382" y="47"/>
                  </a:cubicBezTo>
                  <a:close/>
                  <a:moveTo>
                    <a:pt x="1681" y="47"/>
                  </a:moveTo>
                  <a:cubicBezTo>
                    <a:pt x="1680" y="47"/>
                    <a:pt x="1680" y="47"/>
                    <a:pt x="1680" y="47"/>
                  </a:cubicBezTo>
                  <a:cubicBezTo>
                    <a:pt x="1680" y="47"/>
                    <a:pt x="1680" y="47"/>
                    <a:pt x="1681" y="47"/>
                  </a:cubicBezTo>
                  <a:close/>
                  <a:moveTo>
                    <a:pt x="752" y="48"/>
                  </a:moveTo>
                  <a:cubicBezTo>
                    <a:pt x="752" y="48"/>
                    <a:pt x="753" y="47"/>
                    <a:pt x="753" y="47"/>
                  </a:cubicBezTo>
                  <a:cubicBezTo>
                    <a:pt x="752" y="47"/>
                    <a:pt x="752" y="47"/>
                    <a:pt x="752" y="48"/>
                  </a:cubicBezTo>
                  <a:close/>
                  <a:moveTo>
                    <a:pt x="972" y="83"/>
                  </a:moveTo>
                  <a:cubicBezTo>
                    <a:pt x="972" y="83"/>
                    <a:pt x="972" y="83"/>
                    <a:pt x="972" y="83"/>
                  </a:cubicBezTo>
                  <a:cubicBezTo>
                    <a:pt x="972" y="83"/>
                    <a:pt x="972" y="83"/>
                    <a:pt x="972" y="83"/>
                  </a:cubicBezTo>
                  <a:close/>
                  <a:moveTo>
                    <a:pt x="833" y="47"/>
                  </a:moveTo>
                  <a:cubicBezTo>
                    <a:pt x="833" y="47"/>
                    <a:pt x="833" y="47"/>
                    <a:pt x="833" y="48"/>
                  </a:cubicBezTo>
                  <a:cubicBezTo>
                    <a:pt x="833" y="47"/>
                    <a:pt x="833" y="47"/>
                    <a:pt x="833" y="47"/>
                  </a:cubicBezTo>
                  <a:close/>
                  <a:moveTo>
                    <a:pt x="876" y="47"/>
                  </a:moveTo>
                  <a:cubicBezTo>
                    <a:pt x="876" y="47"/>
                    <a:pt x="876" y="47"/>
                    <a:pt x="876" y="48"/>
                  </a:cubicBezTo>
                  <a:cubicBezTo>
                    <a:pt x="876" y="47"/>
                    <a:pt x="876" y="47"/>
                    <a:pt x="876" y="47"/>
                  </a:cubicBezTo>
                  <a:close/>
                  <a:moveTo>
                    <a:pt x="1116" y="47"/>
                  </a:moveTo>
                  <a:cubicBezTo>
                    <a:pt x="1116" y="47"/>
                    <a:pt x="1116" y="47"/>
                    <a:pt x="1116" y="48"/>
                  </a:cubicBezTo>
                  <a:cubicBezTo>
                    <a:pt x="1116" y="47"/>
                    <a:pt x="1116" y="47"/>
                    <a:pt x="1116" y="47"/>
                  </a:cubicBezTo>
                  <a:close/>
                  <a:moveTo>
                    <a:pt x="1295" y="47"/>
                  </a:moveTo>
                  <a:cubicBezTo>
                    <a:pt x="1294" y="47"/>
                    <a:pt x="1294" y="47"/>
                    <a:pt x="1294" y="48"/>
                  </a:cubicBezTo>
                  <a:cubicBezTo>
                    <a:pt x="1294" y="47"/>
                    <a:pt x="1294" y="47"/>
                    <a:pt x="1295" y="47"/>
                  </a:cubicBezTo>
                  <a:close/>
                  <a:moveTo>
                    <a:pt x="833" y="47"/>
                  </a:moveTo>
                  <a:cubicBezTo>
                    <a:pt x="833" y="48"/>
                    <a:pt x="833" y="48"/>
                    <a:pt x="833" y="48"/>
                  </a:cubicBezTo>
                  <a:cubicBezTo>
                    <a:pt x="833" y="48"/>
                    <a:pt x="833" y="48"/>
                    <a:pt x="833" y="47"/>
                  </a:cubicBezTo>
                  <a:close/>
                  <a:moveTo>
                    <a:pt x="856" y="48"/>
                  </a:moveTo>
                  <a:cubicBezTo>
                    <a:pt x="856" y="48"/>
                    <a:pt x="856" y="48"/>
                    <a:pt x="856" y="47"/>
                  </a:cubicBezTo>
                  <a:cubicBezTo>
                    <a:pt x="856" y="48"/>
                    <a:pt x="856" y="48"/>
                    <a:pt x="856" y="48"/>
                  </a:cubicBezTo>
                  <a:close/>
                  <a:moveTo>
                    <a:pt x="876" y="47"/>
                  </a:moveTo>
                  <a:cubicBezTo>
                    <a:pt x="876" y="48"/>
                    <a:pt x="875" y="48"/>
                    <a:pt x="875" y="48"/>
                  </a:cubicBezTo>
                  <a:cubicBezTo>
                    <a:pt x="876" y="48"/>
                    <a:pt x="876" y="48"/>
                    <a:pt x="876" y="47"/>
                  </a:cubicBezTo>
                  <a:close/>
                  <a:moveTo>
                    <a:pt x="1116" y="47"/>
                  </a:moveTo>
                  <a:cubicBezTo>
                    <a:pt x="1116" y="48"/>
                    <a:pt x="1116" y="48"/>
                    <a:pt x="1116" y="48"/>
                  </a:cubicBezTo>
                  <a:cubicBezTo>
                    <a:pt x="1116" y="48"/>
                    <a:pt x="1116" y="48"/>
                    <a:pt x="1116" y="47"/>
                  </a:cubicBezTo>
                  <a:close/>
                  <a:moveTo>
                    <a:pt x="761" y="83"/>
                  </a:moveTo>
                  <a:cubicBezTo>
                    <a:pt x="761" y="84"/>
                    <a:pt x="761" y="84"/>
                    <a:pt x="762" y="84"/>
                  </a:cubicBezTo>
                  <a:cubicBezTo>
                    <a:pt x="762" y="84"/>
                    <a:pt x="761" y="84"/>
                    <a:pt x="761" y="83"/>
                  </a:cubicBezTo>
                  <a:close/>
                  <a:moveTo>
                    <a:pt x="1141" y="48"/>
                  </a:moveTo>
                  <a:cubicBezTo>
                    <a:pt x="1141" y="48"/>
                    <a:pt x="1141" y="48"/>
                    <a:pt x="1140" y="47"/>
                  </a:cubicBezTo>
                  <a:cubicBezTo>
                    <a:pt x="1140" y="48"/>
                    <a:pt x="1141" y="48"/>
                    <a:pt x="1141" y="48"/>
                  </a:cubicBezTo>
                  <a:close/>
                  <a:moveTo>
                    <a:pt x="972" y="83"/>
                  </a:moveTo>
                  <a:cubicBezTo>
                    <a:pt x="972" y="84"/>
                    <a:pt x="973" y="84"/>
                    <a:pt x="973" y="84"/>
                  </a:cubicBezTo>
                  <a:cubicBezTo>
                    <a:pt x="973" y="84"/>
                    <a:pt x="973" y="84"/>
                    <a:pt x="972" y="83"/>
                  </a:cubicBezTo>
                  <a:close/>
                  <a:moveTo>
                    <a:pt x="1294" y="48"/>
                  </a:moveTo>
                  <a:cubicBezTo>
                    <a:pt x="1294" y="48"/>
                    <a:pt x="1294" y="48"/>
                    <a:pt x="1294" y="48"/>
                  </a:cubicBezTo>
                  <a:cubicBezTo>
                    <a:pt x="1294" y="48"/>
                    <a:pt x="1294" y="48"/>
                    <a:pt x="1294" y="48"/>
                  </a:cubicBezTo>
                  <a:close/>
                  <a:moveTo>
                    <a:pt x="1394" y="47"/>
                  </a:moveTo>
                  <a:cubicBezTo>
                    <a:pt x="1393" y="48"/>
                    <a:pt x="1393" y="48"/>
                    <a:pt x="1393" y="48"/>
                  </a:cubicBezTo>
                  <a:cubicBezTo>
                    <a:pt x="1394" y="48"/>
                    <a:pt x="1394" y="48"/>
                    <a:pt x="1394" y="47"/>
                  </a:cubicBezTo>
                  <a:close/>
                  <a:moveTo>
                    <a:pt x="1565" y="48"/>
                  </a:moveTo>
                  <a:cubicBezTo>
                    <a:pt x="1566" y="48"/>
                    <a:pt x="1566" y="48"/>
                    <a:pt x="1566" y="48"/>
                  </a:cubicBezTo>
                  <a:cubicBezTo>
                    <a:pt x="1566" y="48"/>
                    <a:pt x="1565" y="48"/>
                    <a:pt x="1565" y="48"/>
                  </a:cubicBezTo>
                  <a:close/>
                  <a:moveTo>
                    <a:pt x="1734" y="48"/>
                  </a:moveTo>
                  <a:cubicBezTo>
                    <a:pt x="1734" y="48"/>
                    <a:pt x="1734" y="48"/>
                    <a:pt x="1734" y="48"/>
                  </a:cubicBezTo>
                  <a:cubicBezTo>
                    <a:pt x="1734" y="48"/>
                    <a:pt x="1734" y="48"/>
                    <a:pt x="1734" y="48"/>
                  </a:cubicBezTo>
                  <a:close/>
                  <a:moveTo>
                    <a:pt x="563" y="48"/>
                  </a:moveTo>
                  <a:cubicBezTo>
                    <a:pt x="563" y="48"/>
                    <a:pt x="563" y="48"/>
                    <a:pt x="563" y="48"/>
                  </a:cubicBezTo>
                  <a:cubicBezTo>
                    <a:pt x="563" y="48"/>
                    <a:pt x="563" y="48"/>
                    <a:pt x="563" y="48"/>
                  </a:cubicBezTo>
                  <a:close/>
                  <a:moveTo>
                    <a:pt x="833" y="48"/>
                  </a:moveTo>
                  <a:cubicBezTo>
                    <a:pt x="832" y="48"/>
                    <a:pt x="832" y="48"/>
                    <a:pt x="832" y="48"/>
                  </a:cubicBezTo>
                  <a:cubicBezTo>
                    <a:pt x="832" y="48"/>
                    <a:pt x="832" y="48"/>
                    <a:pt x="833" y="48"/>
                  </a:cubicBezTo>
                  <a:close/>
                  <a:moveTo>
                    <a:pt x="875" y="48"/>
                  </a:moveTo>
                  <a:cubicBezTo>
                    <a:pt x="875" y="48"/>
                    <a:pt x="875" y="48"/>
                    <a:pt x="875" y="48"/>
                  </a:cubicBezTo>
                  <a:cubicBezTo>
                    <a:pt x="875" y="48"/>
                    <a:pt x="875" y="48"/>
                    <a:pt x="875" y="48"/>
                  </a:cubicBezTo>
                  <a:close/>
                  <a:moveTo>
                    <a:pt x="973" y="84"/>
                  </a:moveTo>
                  <a:cubicBezTo>
                    <a:pt x="973" y="84"/>
                    <a:pt x="973" y="84"/>
                    <a:pt x="973" y="84"/>
                  </a:cubicBezTo>
                  <a:cubicBezTo>
                    <a:pt x="973" y="84"/>
                    <a:pt x="973" y="84"/>
                    <a:pt x="973" y="84"/>
                  </a:cubicBezTo>
                  <a:close/>
                  <a:moveTo>
                    <a:pt x="899" y="48"/>
                  </a:moveTo>
                  <a:cubicBezTo>
                    <a:pt x="899" y="48"/>
                    <a:pt x="899" y="48"/>
                    <a:pt x="899" y="48"/>
                  </a:cubicBezTo>
                  <a:cubicBezTo>
                    <a:pt x="899" y="48"/>
                    <a:pt x="899" y="48"/>
                    <a:pt x="899" y="48"/>
                  </a:cubicBezTo>
                  <a:close/>
                  <a:moveTo>
                    <a:pt x="1116" y="48"/>
                  </a:moveTo>
                  <a:cubicBezTo>
                    <a:pt x="1115" y="48"/>
                    <a:pt x="1115" y="48"/>
                    <a:pt x="1115" y="48"/>
                  </a:cubicBezTo>
                  <a:cubicBezTo>
                    <a:pt x="1115" y="48"/>
                    <a:pt x="1116" y="48"/>
                    <a:pt x="1116" y="48"/>
                  </a:cubicBezTo>
                  <a:close/>
                  <a:moveTo>
                    <a:pt x="1381" y="48"/>
                  </a:moveTo>
                  <a:cubicBezTo>
                    <a:pt x="1381" y="48"/>
                    <a:pt x="1381" y="48"/>
                    <a:pt x="1381" y="48"/>
                  </a:cubicBezTo>
                  <a:cubicBezTo>
                    <a:pt x="1381" y="48"/>
                    <a:pt x="1381" y="48"/>
                    <a:pt x="1381" y="48"/>
                  </a:cubicBezTo>
                  <a:close/>
                  <a:moveTo>
                    <a:pt x="1565" y="48"/>
                  </a:moveTo>
                  <a:cubicBezTo>
                    <a:pt x="1565" y="48"/>
                    <a:pt x="1565" y="48"/>
                    <a:pt x="1565" y="48"/>
                  </a:cubicBezTo>
                  <a:cubicBezTo>
                    <a:pt x="1565" y="48"/>
                    <a:pt x="1565" y="48"/>
                    <a:pt x="1565" y="48"/>
                  </a:cubicBezTo>
                  <a:close/>
                  <a:moveTo>
                    <a:pt x="1680" y="48"/>
                  </a:moveTo>
                  <a:cubicBezTo>
                    <a:pt x="1680" y="48"/>
                    <a:pt x="1680" y="48"/>
                    <a:pt x="1680" y="48"/>
                  </a:cubicBezTo>
                  <a:cubicBezTo>
                    <a:pt x="1680" y="48"/>
                    <a:pt x="1680" y="48"/>
                    <a:pt x="1680" y="48"/>
                  </a:cubicBezTo>
                  <a:close/>
                  <a:moveTo>
                    <a:pt x="1733" y="48"/>
                  </a:moveTo>
                  <a:cubicBezTo>
                    <a:pt x="1733" y="48"/>
                    <a:pt x="1734" y="48"/>
                    <a:pt x="1734" y="48"/>
                  </a:cubicBezTo>
                  <a:cubicBezTo>
                    <a:pt x="1733" y="48"/>
                    <a:pt x="1733" y="48"/>
                    <a:pt x="1733" y="48"/>
                  </a:cubicBezTo>
                  <a:close/>
                  <a:moveTo>
                    <a:pt x="1115" y="48"/>
                  </a:moveTo>
                  <a:cubicBezTo>
                    <a:pt x="1115" y="48"/>
                    <a:pt x="1115" y="48"/>
                    <a:pt x="1115" y="49"/>
                  </a:cubicBezTo>
                  <a:cubicBezTo>
                    <a:pt x="1115" y="48"/>
                    <a:pt x="1115" y="48"/>
                    <a:pt x="1115" y="48"/>
                  </a:cubicBezTo>
                  <a:close/>
                  <a:moveTo>
                    <a:pt x="1381" y="49"/>
                  </a:moveTo>
                  <a:cubicBezTo>
                    <a:pt x="1381" y="49"/>
                    <a:pt x="1381" y="48"/>
                    <a:pt x="1381" y="48"/>
                  </a:cubicBezTo>
                  <a:cubicBezTo>
                    <a:pt x="1381" y="48"/>
                    <a:pt x="1381" y="48"/>
                    <a:pt x="1381" y="49"/>
                  </a:cubicBezTo>
                  <a:close/>
                  <a:moveTo>
                    <a:pt x="1393" y="48"/>
                  </a:moveTo>
                  <a:cubicBezTo>
                    <a:pt x="1393" y="48"/>
                    <a:pt x="1393" y="48"/>
                    <a:pt x="1393" y="49"/>
                  </a:cubicBezTo>
                  <a:cubicBezTo>
                    <a:pt x="1393" y="48"/>
                    <a:pt x="1393" y="48"/>
                    <a:pt x="1393" y="48"/>
                  </a:cubicBezTo>
                  <a:close/>
                  <a:moveTo>
                    <a:pt x="899" y="49"/>
                  </a:moveTo>
                  <a:cubicBezTo>
                    <a:pt x="899" y="49"/>
                    <a:pt x="899" y="49"/>
                    <a:pt x="899" y="48"/>
                  </a:cubicBezTo>
                  <a:cubicBezTo>
                    <a:pt x="899" y="49"/>
                    <a:pt x="899" y="49"/>
                    <a:pt x="899" y="49"/>
                  </a:cubicBezTo>
                  <a:close/>
                  <a:moveTo>
                    <a:pt x="762" y="84"/>
                  </a:moveTo>
                  <a:cubicBezTo>
                    <a:pt x="762" y="84"/>
                    <a:pt x="762" y="84"/>
                    <a:pt x="762" y="85"/>
                  </a:cubicBezTo>
                  <a:cubicBezTo>
                    <a:pt x="762" y="84"/>
                    <a:pt x="762" y="84"/>
                    <a:pt x="762" y="84"/>
                  </a:cubicBezTo>
                  <a:close/>
                  <a:moveTo>
                    <a:pt x="958" y="84"/>
                  </a:moveTo>
                  <a:cubicBezTo>
                    <a:pt x="958" y="84"/>
                    <a:pt x="958" y="84"/>
                    <a:pt x="958" y="84"/>
                  </a:cubicBezTo>
                  <a:cubicBezTo>
                    <a:pt x="958" y="84"/>
                    <a:pt x="958" y="84"/>
                    <a:pt x="958" y="84"/>
                  </a:cubicBezTo>
                  <a:close/>
                  <a:moveTo>
                    <a:pt x="973" y="84"/>
                  </a:moveTo>
                  <a:cubicBezTo>
                    <a:pt x="973" y="84"/>
                    <a:pt x="973" y="84"/>
                    <a:pt x="974" y="85"/>
                  </a:cubicBezTo>
                  <a:cubicBezTo>
                    <a:pt x="973" y="84"/>
                    <a:pt x="973" y="84"/>
                    <a:pt x="973" y="84"/>
                  </a:cubicBezTo>
                  <a:close/>
                  <a:moveTo>
                    <a:pt x="1141" y="49"/>
                  </a:moveTo>
                  <a:cubicBezTo>
                    <a:pt x="1141" y="49"/>
                    <a:pt x="1141" y="49"/>
                    <a:pt x="1141" y="49"/>
                  </a:cubicBezTo>
                  <a:cubicBezTo>
                    <a:pt x="1141" y="49"/>
                    <a:pt x="1141" y="49"/>
                    <a:pt x="1141" y="49"/>
                  </a:cubicBezTo>
                  <a:close/>
                  <a:moveTo>
                    <a:pt x="1293" y="48"/>
                  </a:moveTo>
                  <a:cubicBezTo>
                    <a:pt x="1293" y="49"/>
                    <a:pt x="1293" y="49"/>
                    <a:pt x="1293" y="49"/>
                  </a:cubicBezTo>
                  <a:cubicBezTo>
                    <a:pt x="1293" y="49"/>
                    <a:pt x="1293" y="49"/>
                    <a:pt x="1293" y="48"/>
                  </a:cubicBezTo>
                  <a:close/>
                  <a:moveTo>
                    <a:pt x="565" y="49"/>
                  </a:moveTo>
                  <a:cubicBezTo>
                    <a:pt x="565" y="49"/>
                    <a:pt x="565" y="49"/>
                    <a:pt x="565" y="49"/>
                  </a:cubicBezTo>
                  <a:cubicBezTo>
                    <a:pt x="565" y="49"/>
                    <a:pt x="565" y="49"/>
                    <a:pt x="565" y="49"/>
                  </a:cubicBezTo>
                  <a:close/>
                  <a:moveTo>
                    <a:pt x="832" y="49"/>
                  </a:moveTo>
                  <a:cubicBezTo>
                    <a:pt x="832" y="49"/>
                    <a:pt x="832" y="49"/>
                    <a:pt x="832" y="49"/>
                  </a:cubicBezTo>
                  <a:cubicBezTo>
                    <a:pt x="832" y="49"/>
                    <a:pt x="832" y="49"/>
                    <a:pt x="832" y="49"/>
                  </a:cubicBezTo>
                  <a:close/>
                  <a:moveTo>
                    <a:pt x="875" y="49"/>
                  </a:moveTo>
                  <a:cubicBezTo>
                    <a:pt x="874" y="49"/>
                    <a:pt x="874" y="49"/>
                    <a:pt x="874" y="49"/>
                  </a:cubicBezTo>
                  <a:cubicBezTo>
                    <a:pt x="875" y="49"/>
                    <a:pt x="875" y="49"/>
                    <a:pt x="875" y="49"/>
                  </a:cubicBezTo>
                  <a:close/>
                  <a:moveTo>
                    <a:pt x="1293" y="49"/>
                  </a:moveTo>
                  <a:cubicBezTo>
                    <a:pt x="1293" y="49"/>
                    <a:pt x="1293" y="49"/>
                    <a:pt x="1293" y="49"/>
                  </a:cubicBezTo>
                  <a:cubicBezTo>
                    <a:pt x="1293" y="49"/>
                    <a:pt x="1293" y="49"/>
                    <a:pt x="1293" y="49"/>
                  </a:cubicBezTo>
                  <a:close/>
                  <a:moveTo>
                    <a:pt x="1564" y="49"/>
                  </a:moveTo>
                  <a:cubicBezTo>
                    <a:pt x="1565" y="49"/>
                    <a:pt x="1565" y="49"/>
                    <a:pt x="1565" y="49"/>
                  </a:cubicBezTo>
                  <a:cubicBezTo>
                    <a:pt x="1565" y="49"/>
                    <a:pt x="1564" y="49"/>
                    <a:pt x="1564" y="49"/>
                  </a:cubicBezTo>
                  <a:close/>
                  <a:moveTo>
                    <a:pt x="1577" y="49"/>
                  </a:moveTo>
                  <a:cubicBezTo>
                    <a:pt x="1577" y="49"/>
                    <a:pt x="1577" y="49"/>
                    <a:pt x="1577" y="49"/>
                  </a:cubicBezTo>
                  <a:cubicBezTo>
                    <a:pt x="1577" y="49"/>
                    <a:pt x="1577" y="49"/>
                    <a:pt x="1577" y="49"/>
                  </a:cubicBezTo>
                  <a:close/>
                  <a:moveTo>
                    <a:pt x="1679" y="49"/>
                  </a:moveTo>
                  <a:cubicBezTo>
                    <a:pt x="1679" y="49"/>
                    <a:pt x="1679" y="49"/>
                    <a:pt x="1679" y="49"/>
                  </a:cubicBezTo>
                  <a:cubicBezTo>
                    <a:pt x="1679" y="49"/>
                    <a:pt x="1679" y="49"/>
                    <a:pt x="1679" y="49"/>
                  </a:cubicBezTo>
                  <a:close/>
                  <a:moveTo>
                    <a:pt x="1732" y="49"/>
                  </a:moveTo>
                  <a:cubicBezTo>
                    <a:pt x="1733" y="49"/>
                    <a:pt x="1733" y="49"/>
                    <a:pt x="1733" y="49"/>
                  </a:cubicBezTo>
                  <a:cubicBezTo>
                    <a:pt x="1733" y="49"/>
                    <a:pt x="1733" y="49"/>
                    <a:pt x="1732" y="49"/>
                  </a:cubicBezTo>
                  <a:close/>
                  <a:moveTo>
                    <a:pt x="974" y="84"/>
                  </a:moveTo>
                  <a:cubicBezTo>
                    <a:pt x="974" y="85"/>
                    <a:pt x="974" y="85"/>
                    <a:pt x="974" y="85"/>
                  </a:cubicBezTo>
                  <a:cubicBezTo>
                    <a:pt x="974" y="85"/>
                    <a:pt x="974" y="85"/>
                    <a:pt x="974" y="84"/>
                  </a:cubicBezTo>
                  <a:close/>
                  <a:moveTo>
                    <a:pt x="1745" y="49"/>
                  </a:moveTo>
                  <a:cubicBezTo>
                    <a:pt x="1745" y="49"/>
                    <a:pt x="1745" y="49"/>
                    <a:pt x="1745" y="49"/>
                  </a:cubicBezTo>
                  <a:cubicBezTo>
                    <a:pt x="1745" y="49"/>
                    <a:pt x="1745" y="49"/>
                    <a:pt x="1745" y="49"/>
                  </a:cubicBezTo>
                  <a:close/>
                  <a:moveTo>
                    <a:pt x="1222" y="84"/>
                  </a:moveTo>
                  <a:cubicBezTo>
                    <a:pt x="1222" y="85"/>
                    <a:pt x="1222" y="85"/>
                    <a:pt x="1222" y="85"/>
                  </a:cubicBezTo>
                  <a:cubicBezTo>
                    <a:pt x="1222" y="85"/>
                    <a:pt x="1222" y="85"/>
                    <a:pt x="1222" y="84"/>
                  </a:cubicBezTo>
                  <a:close/>
                  <a:moveTo>
                    <a:pt x="565" y="49"/>
                  </a:moveTo>
                  <a:cubicBezTo>
                    <a:pt x="565" y="50"/>
                    <a:pt x="565" y="50"/>
                    <a:pt x="566" y="50"/>
                  </a:cubicBezTo>
                  <a:cubicBezTo>
                    <a:pt x="566" y="49"/>
                    <a:pt x="565" y="49"/>
                    <a:pt x="565" y="49"/>
                  </a:cubicBezTo>
                  <a:close/>
                  <a:moveTo>
                    <a:pt x="1142" y="50"/>
                  </a:moveTo>
                  <a:cubicBezTo>
                    <a:pt x="1142" y="49"/>
                    <a:pt x="1142" y="49"/>
                    <a:pt x="1141" y="49"/>
                  </a:cubicBezTo>
                  <a:cubicBezTo>
                    <a:pt x="1141" y="49"/>
                    <a:pt x="1142" y="50"/>
                    <a:pt x="1142" y="50"/>
                  </a:cubicBezTo>
                  <a:close/>
                  <a:moveTo>
                    <a:pt x="1393" y="49"/>
                  </a:moveTo>
                  <a:cubicBezTo>
                    <a:pt x="1392" y="49"/>
                    <a:pt x="1392" y="49"/>
                    <a:pt x="1392" y="50"/>
                  </a:cubicBezTo>
                  <a:cubicBezTo>
                    <a:pt x="1392" y="50"/>
                    <a:pt x="1393" y="49"/>
                    <a:pt x="1393" y="49"/>
                  </a:cubicBezTo>
                  <a:close/>
                  <a:moveTo>
                    <a:pt x="1564" y="50"/>
                  </a:moveTo>
                  <a:cubicBezTo>
                    <a:pt x="1564" y="50"/>
                    <a:pt x="1564" y="50"/>
                    <a:pt x="1564" y="49"/>
                  </a:cubicBezTo>
                  <a:cubicBezTo>
                    <a:pt x="1564" y="49"/>
                    <a:pt x="1564" y="50"/>
                    <a:pt x="1564" y="50"/>
                  </a:cubicBezTo>
                  <a:close/>
                  <a:moveTo>
                    <a:pt x="974" y="85"/>
                  </a:moveTo>
                  <a:cubicBezTo>
                    <a:pt x="974" y="85"/>
                    <a:pt x="974" y="85"/>
                    <a:pt x="974" y="85"/>
                  </a:cubicBezTo>
                  <a:cubicBezTo>
                    <a:pt x="974" y="85"/>
                    <a:pt x="974" y="85"/>
                    <a:pt x="974" y="85"/>
                  </a:cubicBezTo>
                  <a:close/>
                  <a:moveTo>
                    <a:pt x="1679" y="49"/>
                  </a:moveTo>
                  <a:cubicBezTo>
                    <a:pt x="1679" y="49"/>
                    <a:pt x="1678" y="49"/>
                    <a:pt x="1678" y="50"/>
                  </a:cubicBezTo>
                  <a:cubicBezTo>
                    <a:pt x="1679" y="50"/>
                    <a:pt x="1679" y="49"/>
                    <a:pt x="1679" y="49"/>
                  </a:cubicBezTo>
                  <a:close/>
                  <a:moveTo>
                    <a:pt x="1732" y="50"/>
                  </a:moveTo>
                  <a:cubicBezTo>
                    <a:pt x="1732" y="50"/>
                    <a:pt x="1732" y="50"/>
                    <a:pt x="1732" y="49"/>
                  </a:cubicBezTo>
                  <a:cubicBezTo>
                    <a:pt x="1732" y="49"/>
                    <a:pt x="1732" y="50"/>
                    <a:pt x="1732" y="50"/>
                  </a:cubicBezTo>
                  <a:close/>
                  <a:moveTo>
                    <a:pt x="1114" y="50"/>
                  </a:moveTo>
                  <a:cubicBezTo>
                    <a:pt x="1114" y="50"/>
                    <a:pt x="1114" y="50"/>
                    <a:pt x="1114" y="50"/>
                  </a:cubicBezTo>
                  <a:cubicBezTo>
                    <a:pt x="1114" y="50"/>
                    <a:pt x="1114" y="50"/>
                    <a:pt x="1114" y="50"/>
                  </a:cubicBezTo>
                  <a:close/>
                  <a:moveTo>
                    <a:pt x="1379" y="50"/>
                  </a:moveTo>
                  <a:cubicBezTo>
                    <a:pt x="1380" y="50"/>
                    <a:pt x="1380" y="50"/>
                    <a:pt x="1380" y="50"/>
                  </a:cubicBezTo>
                  <a:cubicBezTo>
                    <a:pt x="1380" y="50"/>
                    <a:pt x="1380" y="50"/>
                    <a:pt x="1379" y="50"/>
                  </a:cubicBezTo>
                  <a:close/>
                  <a:moveTo>
                    <a:pt x="1564" y="50"/>
                  </a:moveTo>
                  <a:cubicBezTo>
                    <a:pt x="1564" y="50"/>
                    <a:pt x="1564" y="50"/>
                    <a:pt x="1564" y="50"/>
                  </a:cubicBezTo>
                  <a:cubicBezTo>
                    <a:pt x="1564" y="50"/>
                    <a:pt x="1564" y="50"/>
                    <a:pt x="1564" y="50"/>
                  </a:cubicBezTo>
                  <a:close/>
                  <a:moveTo>
                    <a:pt x="1678" y="50"/>
                  </a:moveTo>
                  <a:cubicBezTo>
                    <a:pt x="1678" y="50"/>
                    <a:pt x="1678" y="50"/>
                    <a:pt x="1678" y="50"/>
                  </a:cubicBezTo>
                  <a:cubicBezTo>
                    <a:pt x="1678" y="50"/>
                    <a:pt x="1678" y="50"/>
                    <a:pt x="1678" y="50"/>
                  </a:cubicBezTo>
                  <a:close/>
                  <a:moveTo>
                    <a:pt x="1732" y="50"/>
                  </a:moveTo>
                  <a:cubicBezTo>
                    <a:pt x="1732" y="50"/>
                    <a:pt x="1732" y="50"/>
                    <a:pt x="1732" y="50"/>
                  </a:cubicBezTo>
                  <a:cubicBezTo>
                    <a:pt x="1732" y="50"/>
                    <a:pt x="1732" y="50"/>
                    <a:pt x="1732" y="50"/>
                  </a:cubicBezTo>
                  <a:close/>
                  <a:moveTo>
                    <a:pt x="874" y="50"/>
                  </a:moveTo>
                  <a:cubicBezTo>
                    <a:pt x="874" y="50"/>
                    <a:pt x="874" y="50"/>
                    <a:pt x="874" y="50"/>
                  </a:cubicBezTo>
                  <a:cubicBezTo>
                    <a:pt x="874" y="50"/>
                    <a:pt x="874" y="50"/>
                    <a:pt x="874" y="50"/>
                  </a:cubicBezTo>
                  <a:close/>
                  <a:moveTo>
                    <a:pt x="1292" y="50"/>
                  </a:moveTo>
                  <a:cubicBezTo>
                    <a:pt x="1292" y="50"/>
                    <a:pt x="1292" y="50"/>
                    <a:pt x="1292" y="50"/>
                  </a:cubicBezTo>
                  <a:cubicBezTo>
                    <a:pt x="1292" y="50"/>
                    <a:pt x="1292" y="50"/>
                    <a:pt x="1292" y="50"/>
                  </a:cubicBezTo>
                  <a:close/>
                  <a:moveTo>
                    <a:pt x="1379" y="50"/>
                  </a:moveTo>
                  <a:cubicBezTo>
                    <a:pt x="1379" y="50"/>
                    <a:pt x="1379" y="50"/>
                    <a:pt x="1379" y="50"/>
                  </a:cubicBezTo>
                  <a:cubicBezTo>
                    <a:pt x="1379" y="50"/>
                    <a:pt x="1379" y="50"/>
                    <a:pt x="1379" y="50"/>
                  </a:cubicBezTo>
                  <a:close/>
                  <a:moveTo>
                    <a:pt x="1563" y="50"/>
                  </a:moveTo>
                  <a:cubicBezTo>
                    <a:pt x="1564" y="50"/>
                    <a:pt x="1564" y="50"/>
                    <a:pt x="1564" y="50"/>
                  </a:cubicBezTo>
                  <a:cubicBezTo>
                    <a:pt x="1563" y="50"/>
                    <a:pt x="1563" y="50"/>
                    <a:pt x="1563" y="50"/>
                  </a:cubicBezTo>
                  <a:close/>
                  <a:moveTo>
                    <a:pt x="762" y="85"/>
                  </a:moveTo>
                  <a:cubicBezTo>
                    <a:pt x="762" y="85"/>
                    <a:pt x="762" y="86"/>
                    <a:pt x="763" y="86"/>
                  </a:cubicBezTo>
                  <a:cubicBezTo>
                    <a:pt x="763" y="85"/>
                    <a:pt x="762" y="85"/>
                    <a:pt x="762" y="85"/>
                  </a:cubicBezTo>
                  <a:close/>
                  <a:moveTo>
                    <a:pt x="959" y="86"/>
                  </a:moveTo>
                  <a:cubicBezTo>
                    <a:pt x="959" y="85"/>
                    <a:pt x="959" y="85"/>
                    <a:pt x="959" y="85"/>
                  </a:cubicBezTo>
                  <a:cubicBezTo>
                    <a:pt x="959" y="85"/>
                    <a:pt x="959" y="85"/>
                    <a:pt x="959" y="86"/>
                  </a:cubicBezTo>
                  <a:close/>
                  <a:moveTo>
                    <a:pt x="974" y="85"/>
                  </a:moveTo>
                  <a:cubicBezTo>
                    <a:pt x="974" y="85"/>
                    <a:pt x="974" y="85"/>
                    <a:pt x="975" y="85"/>
                  </a:cubicBezTo>
                  <a:cubicBezTo>
                    <a:pt x="975" y="85"/>
                    <a:pt x="974" y="85"/>
                    <a:pt x="974" y="85"/>
                  </a:cubicBezTo>
                  <a:close/>
                  <a:moveTo>
                    <a:pt x="1576" y="50"/>
                  </a:moveTo>
                  <a:cubicBezTo>
                    <a:pt x="1576" y="50"/>
                    <a:pt x="1576" y="50"/>
                    <a:pt x="1576" y="50"/>
                  </a:cubicBezTo>
                  <a:cubicBezTo>
                    <a:pt x="1576" y="50"/>
                    <a:pt x="1576" y="50"/>
                    <a:pt x="1576" y="50"/>
                  </a:cubicBezTo>
                  <a:close/>
                  <a:moveTo>
                    <a:pt x="1731" y="50"/>
                  </a:moveTo>
                  <a:cubicBezTo>
                    <a:pt x="1732" y="50"/>
                    <a:pt x="1732" y="50"/>
                    <a:pt x="1732" y="50"/>
                  </a:cubicBezTo>
                  <a:cubicBezTo>
                    <a:pt x="1732" y="50"/>
                    <a:pt x="1731" y="50"/>
                    <a:pt x="1731" y="50"/>
                  </a:cubicBezTo>
                  <a:close/>
                  <a:moveTo>
                    <a:pt x="1745" y="50"/>
                  </a:moveTo>
                  <a:cubicBezTo>
                    <a:pt x="1744" y="50"/>
                    <a:pt x="1744" y="50"/>
                    <a:pt x="1744" y="50"/>
                  </a:cubicBezTo>
                  <a:cubicBezTo>
                    <a:pt x="1744" y="50"/>
                    <a:pt x="1744" y="50"/>
                    <a:pt x="1745" y="50"/>
                  </a:cubicBezTo>
                  <a:close/>
                  <a:moveTo>
                    <a:pt x="1379" y="51"/>
                  </a:moveTo>
                  <a:cubicBezTo>
                    <a:pt x="1379" y="51"/>
                    <a:pt x="1379" y="51"/>
                    <a:pt x="1379" y="50"/>
                  </a:cubicBezTo>
                  <a:cubicBezTo>
                    <a:pt x="1379" y="50"/>
                    <a:pt x="1379" y="51"/>
                    <a:pt x="1379" y="51"/>
                  </a:cubicBezTo>
                  <a:close/>
                  <a:moveTo>
                    <a:pt x="1392" y="50"/>
                  </a:moveTo>
                  <a:cubicBezTo>
                    <a:pt x="1392" y="50"/>
                    <a:pt x="1392" y="50"/>
                    <a:pt x="1392" y="51"/>
                  </a:cubicBezTo>
                  <a:cubicBezTo>
                    <a:pt x="1392" y="51"/>
                    <a:pt x="1392" y="50"/>
                    <a:pt x="1392" y="50"/>
                  </a:cubicBezTo>
                  <a:close/>
                  <a:moveTo>
                    <a:pt x="568" y="51"/>
                  </a:moveTo>
                  <a:cubicBezTo>
                    <a:pt x="568" y="51"/>
                    <a:pt x="568" y="51"/>
                    <a:pt x="568" y="51"/>
                  </a:cubicBezTo>
                  <a:cubicBezTo>
                    <a:pt x="568" y="51"/>
                    <a:pt x="568" y="51"/>
                    <a:pt x="568" y="51"/>
                  </a:cubicBezTo>
                  <a:close/>
                  <a:moveTo>
                    <a:pt x="1113" y="51"/>
                  </a:moveTo>
                  <a:cubicBezTo>
                    <a:pt x="1113" y="51"/>
                    <a:pt x="1113" y="51"/>
                    <a:pt x="1113" y="51"/>
                  </a:cubicBezTo>
                  <a:cubicBezTo>
                    <a:pt x="1113" y="51"/>
                    <a:pt x="1113" y="51"/>
                    <a:pt x="1113" y="51"/>
                  </a:cubicBezTo>
                  <a:close/>
                  <a:moveTo>
                    <a:pt x="1378" y="51"/>
                  </a:moveTo>
                  <a:cubicBezTo>
                    <a:pt x="1379" y="51"/>
                    <a:pt x="1379" y="51"/>
                    <a:pt x="1379" y="51"/>
                  </a:cubicBezTo>
                  <a:cubicBezTo>
                    <a:pt x="1379" y="51"/>
                    <a:pt x="1379" y="51"/>
                    <a:pt x="1378" y="51"/>
                  </a:cubicBezTo>
                  <a:close/>
                  <a:moveTo>
                    <a:pt x="1378" y="51"/>
                  </a:moveTo>
                  <a:cubicBezTo>
                    <a:pt x="1378" y="51"/>
                    <a:pt x="1378" y="51"/>
                    <a:pt x="1379" y="51"/>
                  </a:cubicBezTo>
                  <a:cubicBezTo>
                    <a:pt x="1378" y="51"/>
                    <a:pt x="1378" y="51"/>
                    <a:pt x="1378" y="51"/>
                  </a:cubicBezTo>
                  <a:close/>
                  <a:moveTo>
                    <a:pt x="1045" y="85"/>
                  </a:moveTo>
                  <a:cubicBezTo>
                    <a:pt x="1045" y="86"/>
                    <a:pt x="1045" y="86"/>
                    <a:pt x="1045" y="86"/>
                  </a:cubicBezTo>
                  <a:cubicBezTo>
                    <a:pt x="1045" y="86"/>
                    <a:pt x="1045" y="86"/>
                    <a:pt x="1045" y="85"/>
                  </a:cubicBezTo>
                  <a:close/>
                  <a:moveTo>
                    <a:pt x="1576" y="51"/>
                  </a:moveTo>
                  <a:cubicBezTo>
                    <a:pt x="1576" y="51"/>
                    <a:pt x="1575" y="51"/>
                    <a:pt x="1575" y="51"/>
                  </a:cubicBezTo>
                  <a:cubicBezTo>
                    <a:pt x="1576" y="51"/>
                    <a:pt x="1576" y="51"/>
                    <a:pt x="1576" y="51"/>
                  </a:cubicBezTo>
                  <a:close/>
                  <a:moveTo>
                    <a:pt x="1222" y="86"/>
                  </a:moveTo>
                  <a:cubicBezTo>
                    <a:pt x="1222" y="86"/>
                    <a:pt x="1223" y="86"/>
                    <a:pt x="1223" y="86"/>
                  </a:cubicBezTo>
                  <a:cubicBezTo>
                    <a:pt x="1223" y="86"/>
                    <a:pt x="1223" y="86"/>
                    <a:pt x="1222" y="86"/>
                  </a:cubicBezTo>
                  <a:close/>
                  <a:moveTo>
                    <a:pt x="1744" y="51"/>
                  </a:moveTo>
                  <a:cubicBezTo>
                    <a:pt x="1744" y="51"/>
                    <a:pt x="1744" y="51"/>
                    <a:pt x="1744" y="51"/>
                  </a:cubicBezTo>
                  <a:cubicBezTo>
                    <a:pt x="1744" y="51"/>
                    <a:pt x="1744" y="51"/>
                    <a:pt x="1744" y="51"/>
                  </a:cubicBezTo>
                  <a:close/>
                  <a:moveTo>
                    <a:pt x="1378" y="52"/>
                  </a:moveTo>
                  <a:cubicBezTo>
                    <a:pt x="1378" y="52"/>
                    <a:pt x="1378" y="52"/>
                    <a:pt x="1378" y="51"/>
                  </a:cubicBezTo>
                  <a:cubicBezTo>
                    <a:pt x="1378" y="51"/>
                    <a:pt x="1378" y="52"/>
                    <a:pt x="1378" y="52"/>
                  </a:cubicBezTo>
                  <a:close/>
                  <a:moveTo>
                    <a:pt x="1391" y="51"/>
                  </a:moveTo>
                  <a:cubicBezTo>
                    <a:pt x="1391" y="51"/>
                    <a:pt x="1391" y="52"/>
                    <a:pt x="1391" y="52"/>
                  </a:cubicBezTo>
                  <a:cubicBezTo>
                    <a:pt x="1391" y="52"/>
                    <a:pt x="1391" y="52"/>
                    <a:pt x="1391" y="51"/>
                  </a:cubicBezTo>
                  <a:close/>
                  <a:moveTo>
                    <a:pt x="569" y="52"/>
                  </a:moveTo>
                  <a:cubicBezTo>
                    <a:pt x="569" y="52"/>
                    <a:pt x="570" y="52"/>
                    <a:pt x="570" y="52"/>
                  </a:cubicBezTo>
                  <a:cubicBezTo>
                    <a:pt x="570" y="52"/>
                    <a:pt x="570" y="52"/>
                    <a:pt x="569" y="52"/>
                  </a:cubicBezTo>
                  <a:close/>
                  <a:moveTo>
                    <a:pt x="1377" y="52"/>
                  </a:moveTo>
                  <a:cubicBezTo>
                    <a:pt x="1378" y="52"/>
                    <a:pt x="1378" y="52"/>
                    <a:pt x="1378" y="52"/>
                  </a:cubicBezTo>
                  <a:cubicBezTo>
                    <a:pt x="1378" y="52"/>
                    <a:pt x="1377" y="52"/>
                    <a:pt x="1377" y="52"/>
                  </a:cubicBezTo>
                  <a:close/>
                  <a:moveTo>
                    <a:pt x="570" y="52"/>
                  </a:moveTo>
                  <a:cubicBezTo>
                    <a:pt x="570" y="52"/>
                    <a:pt x="570" y="52"/>
                    <a:pt x="570" y="52"/>
                  </a:cubicBezTo>
                  <a:cubicBezTo>
                    <a:pt x="570" y="52"/>
                    <a:pt x="570" y="52"/>
                    <a:pt x="570" y="52"/>
                  </a:cubicBezTo>
                  <a:close/>
                  <a:moveTo>
                    <a:pt x="1377" y="53"/>
                  </a:moveTo>
                  <a:cubicBezTo>
                    <a:pt x="1377" y="52"/>
                    <a:pt x="1377" y="52"/>
                    <a:pt x="1377" y="52"/>
                  </a:cubicBezTo>
                  <a:cubicBezTo>
                    <a:pt x="1377" y="52"/>
                    <a:pt x="1377" y="52"/>
                    <a:pt x="1377" y="53"/>
                  </a:cubicBezTo>
                  <a:close/>
                  <a:moveTo>
                    <a:pt x="1575" y="52"/>
                  </a:moveTo>
                  <a:cubicBezTo>
                    <a:pt x="1575" y="52"/>
                    <a:pt x="1575" y="52"/>
                    <a:pt x="1575" y="52"/>
                  </a:cubicBezTo>
                  <a:cubicBezTo>
                    <a:pt x="1575" y="52"/>
                    <a:pt x="1575" y="52"/>
                    <a:pt x="1575" y="52"/>
                  </a:cubicBezTo>
                  <a:close/>
                  <a:moveTo>
                    <a:pt x="1743" y="52"/>
                  </a:moveTo>
                  <a:cubicBezTo>
                    <a:pt x="1743" y="52"/>
                    <a:pt x="1743" y="52"/>
                    <a:pt x="1743" y="52"/>
                  </a:cubicBezTo>
                  <a:cubicBezTo>
                    <a:pt x="1743" y="52"/>
                    <a:pt x="1743" y="52"/>
                    <a:pt x="1743" y="52"/>
                  </a:cubicBezTo>
                  <a:close/>
                  <a:moveTo>
                    <a:pt x="1045" y="86"/>
                  </a:moveTo>
                  <a:cubicBezTo>
                    <a:pt x="1045" y="86"/>
                    <a:pt x="1045" y="86"/>
                    <a:pt x="1045" y="86"/>
                  </a:cubicBezTo>
                  <a:cubicBezTo>
                    <a:pt x="1045" y="86"/>
                    <a:pt x="1045" y="86"/>
                    <a:pt x="1045" y="86"/>
                  </a:cubicBezTo>
                  <a:close/>
                  <a:moveTo>
                    <a:pt x="1377" y="53"/>
                  </a:moveTo>
                  <a:cubicBezTo>
                    <a:pt x="1377" y="53"/>
                    <a:pt x="1377" y="53"/>
                    <a:pt x="1377" y="53"/>
                  </a:cubicBezTo>
                  <a:cubicBezTo>
                    <a:pt x="1377" y="53"/>
                    <a:pt x="1377" y="53"/>
                    <a:pt x="1377" y="53"/>
                  </a:cubicBezTo>
                  <a:close/>
                  <a:moveTo>
                    <a:pt x="1575" y="52"/>
                  </a:moveTo>
                  <a:cubicBezTo>
                    <a:pt x="1574" y="52"/>
                    <a:pt x="1574" y="53"/>
                    <a:pt x="1574" y="53"/>
                  </a:cubicBezTo>
                  <a:cubicBezTo>
                    <a:pt x="1575" y="53"/>
                    <a:pt x="1575" y="53"/>
                    <a:pt x="1575" y="52"/>
                  </a:cubicBezTo>
                  <a:close/>
                  <a:moveTo>
                    <a:pt x="1676" y="52"/>
                  </a:moveTo>
                  <a:cubicBezTo>
                    <a:pt x="1675" y="52"/>
                    <a:pt x="1675" y="53"/>
                    <a:pt x="1675" y="53"/>
                  </a:cubicBezTo>
                  <a:cubicBezTo>
                    <a:pt x="1675" y="53"/>
                    <a:pt x="1676" y="53"/>
                    <a:pt x="1676" y="52"/>
                  </a:cubicBezTo>
                  <a:close/>
                  <a:moveTo>
                    <a:pt x="1743" y="52"/>
                  </a:moveTo>
                  <a:cubicBezTo>
                    <a:pt x="1743" y="52"/>
                    <a:pt x="1743" y="53"/>
                    <a:pt x="1742" y="53"/>
                  </a:cubicBezTo>
                  <a:cubicBezTo>
                    <a:pt x="1743" y="53"/>
                    <a:pt x="1743" y="53"/>
                    <a:pt x="1743" y="52"/>
                  </a:cubicBezTo>
                  <a:close/>
                  <a:moveTo>
                    <a:pt x="571" y="53"/>
                  </a:moveTo>
                  <a:cubicBezTo>
                    <a:pt x="571" y="53"/>
                    <a:pt x="571" y="53"/>
                    <a:pt x="572" y="53"/>
                  </a:cubicBezTo>
                  <a:cubicBezTo>
                    <a:pt x="571" y="53"/>
                    <a:pt x="571" y="53"/>
                    <a:pt x="571" y="53"/>
                  </a:cubicBezTo>
                  <a:close/>
                  <a:moveTo>
                    <a:pt x="1376" y="53"/>
                  </a:moveTo>
                  <a:cubicBezTo>
                    <a:pt x="1377" y="53"/>
                    <a:pt x="1377" y="53"/>
                    <a:pt x="1377" y="53"/>
                  </a:cubicBezTo>
                  <a:cubicBezTo>
                    <a:pt x="1377" y="53"/>
                    <a:pt x="1376" y="53"/>
                    <a:pt x="1376" y="53"/>
                  </a:cubicBezTo>
                  <a:close/>
                  <a:moveTo>
                    <a:pt x="1390" y="53"/>
                  </a:moveTo>
                  <a:cubicBezTo>
                    <a:pt x="1390" y="53"/>
                    <a:pt x="1390" y="53"/>
                    <a:pt x="1390" y="53"/>
                  </a:cubicBezTo>
                  <a:cubicBezTo>
                    <a:pt x="1390" y="53"/>
                    <a:pt x="1390" y="53"/>
                    <a:pt x="1390" y="53"/>
                  </a:cubicBezTo>
                  <a:close/>
                  <a:moveTo>
                    <a:pt x="1574" y="53"/>
                  </a:moveTo>
                  <a:cubicBezTo>
                    <a:pt x="1574" y="53"/>
                    <a:pt x="1574" y="53"/>
                    <a:pt x="1574" y="53"/>
                  </a:cubicBezTo>
                  <a:cubicBezTo>
                    <a:pt x="1574" y="53"/>
                    <a:pt x="1574" y="53"/>
                    <a:pt x="1574" y="53"/>
                  </a:cubicBezTo>
                  <a:close/>
                  <a:moveTo>
                    <a:pt x="763" y="86"/>
                  </a:moveTo>
                  <a:cubicBezTo>
                    <a:pt x="763" y="86"/>
                    <a:pt x="763" y="87"/>
                    <a:pt x="763" y="87"/>
                  </a:cubicBezTo>
                  <a:cubicBezTo>
                    <a:pt x="763" y="86"/>
                    <a:pt x="763" y="86"/>
                    <a:pt x="763" y="86"/>
                  </a:cubicBezTo>
                  <a:close/>
                  <a:moveTo>
                    <a:pt x="1675" y="53"/>
                  </a:moveTo>
                  <a:cubicBezTo>
                    <a:pt x="1675" y="53"/>
                    <a:pt x="1675" y="53"/>
                    <a:pt x="1675" y="53"/>
                  </a:cubicBezTo>
                  <a:cubicBezTo>
                    <a:pt x="1675" y="53"/>
                    <a:pt x="1675" y="53"/>
                    <a:pt x="1675" y="53"/>
                  </a:cubicBezTo>
                  <a:close/>
                  <a:moveTo>
                    <a:pt x="960" y="87"/>
                  </a:moveTo>
                  <a:cubicBezTo>
                    <a:pt x="960" y="86"/>
                    <a:pt x="960" y="86"/>
                    <a:pt x="959" y="86"/>
                  </a:cubicBezTo>
                  <a:cubicBezTo>
                    <a:pt x="959" y="86"/>
                    <a:pt x="959" y="86"/>
                    <a:pt x="960" y="87"/>
                  </a:cubicBezTo>
                  <a:close/>
                  <a:moveTo>
                    <a:pt x="976" y="86"/>
                  </a:moveTo>
                  <a:cubicBezTo>
                    <a:pt x="976" y="86"/>
                    <a:pt x="976" y="87"/>
                    <a:pt x="976" y="87"/>
                  </a:cubicBezTo>
                  <a:cubicBezTo>
                    <a:pt x="976" y="86"/>
                    <a:pt x="976" y="86"/>
                    <a:pt x="976" y="86"/>
                  </a:cubicBezTo>
                  <a:close/>
                  <a:moveTo>
                    <a:pt x="1743" y="53"/>
                  </a:moveTo>
                  <a:cubicBezTo>
                    <a:pt x="1742" y="53"/>
                    <a:pt x="1742" y="53"/>
                    <a:pt x="1742" y="53"/>
                  </a:cubicBezTo>
                  <a:cubicBezTo>
                    <a:pt x="1742" y="53"/>
                    <a:pt x="1742" y="53"/>
                    <a:pt x="1743" y="53"/>
                  </a:cubicBezTo>
                  <a:close/>
                  <a:moveTo>
                    <a:pt x="1741" y="54"/>
                  </a:moveTo>
                  <a:cubicBezTo>
                    <a:pt x="1741" y="54"/>
                    <a:pt x="1741" y="54"/>
                    <a:pt x="1741" y="54"/>
                  </a:cubicBezTo>
                  <a:cubicBezTo>
                    <a:pt x="1741" y="54"/>
                    <a:pt x="1741" y="54"/>
                    <a:pt x="1741" y="54"/>
                  </a:cubicBezTo>
                  <a:close/>
                  <a:moveTo>
                    <a:pt x="1083" y="86"/>
                  </a:moveTo>
                  <a:cubicBezTo>
                    <a:pt x="1083" y="87"/>
                    <a:pt x="1083" y="87"/>
                    <a:pt x="1083" y="87"/>
                  </a:cubicBezTo>
                  <a:cubicBezTo>
                    <a:pt x="1083" y="87"/>
                    <a:pt x="1083" y="87"/>
                    <a:pt x="1083" y="87"/>
                  </a:cubicBezTo>
                  <a:cubicBezTo>
                    <a:pt x="1083" y="87"/>
                    <a:pt x="1083" y="87"/>
                    <a:pt x="1083" y="86"/>
                  </a:cubicBezTo>
                  <a:close/>
                  <a:moveTo>
                    <a:pt x="1375" y="54"/>
                  </a:moveTo>
                  <a:cubicBezTo>
                    <a:pt x="1376" y="54"/>
                    <a:pt x="1376" y="54"/>
                    <a:pt x="1376" y="54"/>
                  </a:cubicBezTo>
                  <a:cubicBezTo>
                    <a:pt x="1375" y="54"/>
                    <a:pt x="1375" y="54"/>
                    <a:pt x="1375" y="54"/>
                  </a:cubicBezTo>
                  <a:close/>
                  <a:moveTo>
                    <a:pt x="1375" y="55"/>
                  </a:moveTo>
                  <a:cubicBezTo>
                    <a:pt x="1375" y="55"/>
                    <a:pt x="1375" y="55"/>
                    <a:pt x="1375" y="55"/>
                  </a:cubicBezTo>
                  <a:cubicBezTo>
                    <a:pt x="1375" y="55"/>
                    <a:pt x="1375" y="55"/>
                    <a:pt x="1375" y="55"/>
                  </a:cubicBezTo>
                  <a:close/>
                  <a:moveTo>
                    <a:pt x="1559" y="55"/>
                  </a:moveTo>
                  <a:cubicBezTo>
                    <a:pt x="1559" y="55"/>
                    <a:pt x="1559" y="55"/>
                    <a:pt x="1559" y="55"/>
                  </a:cubicBezTo>
                  <a:cubicBezTo>
                    <a:pt x="1559" y="55"/>
                    <a:pt x="1559" y="55"/>
                    <a:pt x="1559" y="55"/>
                  </a:cubicBezTo>
                  <a:close/>
                  <a:moveTo>
                    <a:pt x="1573" y="54"/>
                  </a:moveTo>
                  <a:cubicBezTo>
                    <a:pt x="1573" y="54"/>
                    <a:pt x="1573" y="55"/>
                    <a:pt x="1573" y="55"/>
                  </a:cubicBezTo>
                  <a:cubicBezTo>
                    <a:pt x="1573" y="55"/>
                    <a:pt x="1573" y="55"/>
                    <a:pt x="1573" y="54"/>
                  </a:cubicBezTo>
                  <a:close/>
                  <a:moveTo>
                    <a:pt x="1727" y="55"/>
                  </a:moveTo>
                  <a:cubicBezTo>
                    <a:pt x="1727" y="55"/>
                    <a:pt x="1727" y="55"/>
                    <a:pt x="1727" y="55"/>
                  </a:cubicBezTo>
                  <a:cubicBezTo>
                    <a:pt x="1727" y="55"/>
                    <a:pt x="1727" y="55"/>
                    <a:pt x="1727" y="55"/>
                  </a:cubicBezTo>
                  <a:close/>
                  <a:moveTo>
                    <a:pt x="1741" y="54"/>
                  </a:moveTo>
                  <a:cubicBezTo>
                    <a:pt x="1741" y="54"/>
                    <a:pt x="1741" y="55"/>
                    <a:pt x="1741" y="55"/>
                  </a:cubicBezTo>
                  <a:cubicBezTo>
                    <a:pt x="1741" y="55"/>
                    <a:pt x="1741" y="55"/>
                    <a:pt x="1741" y="54"/>
                  </a:cubicBezTo>
                  <a:close/>
                  <a:moveTo>
                    <a:pt x="1558" y="55"/>
                  </a:moveTo>
                  <a:cubicBezTo>
                    <a:pt x="1559" y="55"/>
                    <a:pt x="1559" y="55"/>
                    <a:pt x="1559" y="55"/>
                  </a:cubicBezTo>
                  <a:cubicBezTo>
                    <a:pt x="1559" y="55"/>
                    <a:pt x="1558" y="55"/>
                    <a:pt x="1558" y="55"/>
                  </a:cubicBezTo>
                  <a:close/>
                  <a:moveTo>
                    <a:pt x="763" y="87"/>
                  </a:moveTo>
                  <a:cubicBezTo>
                    <a:pt x="763" y="87"/>
                    <a:pt x="763" y="87"/>
                    <a:pt x="764" y="87"/>
                  </a:cubicBezTo>
                  <a:cubicBezTo>
                    <a:pt x="764" y="87"/>
                    <a:pt x="763" y="87"/>
                    <a:pt x="763" y="87"/>
                  </a:cubicBezTo>
                  <a:close/>
                  <a:moveTo>
                    <a:pt x="800" y="87"/>
                  </a:moveTo>
                  <a:cubicBezTo>
                    <a:pt x="800" y="87"/>
                    <a:pt x="801" y="87"/>
                    <a:pt x="801" y="87"/>
                  </a:cubicBezTo>
                  <a:cubicBezTo>
                    <a:pt x="800" y="87"/>
                    <a:pt x="800" y="87"/>
                    <a:pt x="800" y="87"/>
                  </a:cubicBezTo>
                  <a:close/>
                  <a:moveTo>
                    <a:pt x="1573" y="55"/>
                  </a:moveTo>
                  <a:cubicBezTo>
                    <a:pt x="1572" y="55"/>
                    <a:pt x="1572" y="55"/>
                    <a:pt x="1572" y="55"/>
                  </a:cubicBezTo>
                  <a:cubicBezTo>
                    <a:pt x="1572" y="55"/>
                    <a:pt x="1573" y="55"/>
                    <a:pt x="1573" y="55"/>
                  </a:cubicBezTo>
                  <a:close/>
                  <a:moveTo>
                    <a:pt x="960" y="87"/>
                  </a:moveTo>
                  <a:cubicBezTo>
                    <a:pt x="960" y="87"/>
                    <a:pt x="960" y="87"/>
                    <a:pt x="960" y="87"/>
                  </a:cubicBezTo>
                  <a:cubicBezTo>
                    <a:pt x="960" y="87"/>
                    <a:pt x="960" y="87"/>
                    <a:pt x="960" y="87"/>
                  </a:cubicBezTo>
                  <a:close/>
                  <a:moveTo>
                    <a:pt x="976" y="87"/>
                  </a:moveTo>
                  <a:cubicBezTo>
                    <a:pt x="976" y="87"/>
                    <a:pt x="976" y="87"/>
                    <a:pt x="976" y="87"/>
                  </a:cubicBezTo>
                  <a:cubicBezTo>
                    <a:pt x="976" y="87"/>
                    <a:pt x="976" y="87"/>
                    <a:pt x="976" y="87"/>
                  </a:cubicBezTo>
                  <a:close/>
                  <a:moveTo>
                    <a:pt x="1673" y="55"/>
                  </a:moveTo>
                  <a:cubicBezTo>
                    <a:pt x="1672" y="55"/>
                    <a:pt x="1672" y="55"/>
                    <a:pt x="1672" y="55"/>
                  </a:cubicBezTo>
                  <a:cubicBezTo>
                    <a:pt x="1672" y="55"/>
                    <a:pt x="1672" y="55"/>
                    <a:pt x="1673" y="55"/>
                  </a:cubicBezTo>
                  <a:close/>
                  <a:moveTo>
                    <a:pt x="1083" y="87"/>
                  </a:moveTo>
                  <a:cubicBezTo>
                    <a:pt x="1083" y="87"/>
                    <a:pt x="1083" y="87"/>
                    <a:pt x="1083" y="87"/>
                  </a:cubicBezTo>
                  <a:cubicBezTo>
                    <a:pt x="1083" y="87"/>
                    <a:pt x="1083" y="87"/>
                    <a:pt x="1083" y="87"/>
                  </a:cubicBezTo>
                  <a:close/>
                  <a:moveTo>
                    <a:pt x="1727" y="55"/>
                  </a:moveTo>
                  <a:cubicBezTo>
                    <a:pt x="1727" y="55"/>
                    <a:pt x="1727" y="55"/>
                    <a:pt x="1727" y="55"/>
                  </a:cubicBezTo>
                  <a:cubicBezTo>
                    <a:pt x="1727" y="55"/>
                    <a:pt x="1727" y="55"/>
                    <a:pt x="1727" y="55"/>
                  </a:cubicBezTo>
                  <a:close/>
                  <a:moveTo>
                    <a:pt x="1741" y="55"/>
                  </a:moveTo>
                  <a:cubicBezTo>
                    <a:pt x="1741" y="55"/>
                    <a:pt x="1740" y="55"/>
                    <a:pt x="1740" y="55"/>
                  </a:cubicBezTo>
                  <a:cubicBezTo>
                    <a:pt x="1741" y="55"/>
                    <a:pt x="1741" y="55"/>
                    <a:pt x="1741" y="55"/>
                  </a:cubicBezTo>
                  <a:close/>
                  <a:moveTo>
                    <a:pt x="575" y="55"/>
                  </a:moveTo>
                  <a:cubicBezTo>
                    <a:pt x="575" y="55"/>
                    <a:pt x="575" y="56"/>
                    <a:pt x="575" y="56"/>
                  </a:cubicBezTo>
                  <a:cubicBezTo>
                    <a:pt x="575" y="55"/>
                    <a:pt x="575" y="55"/>
                    <a:pt x="575" y="55"/>
                  </a:cubicBezTo>
                  <a:close/>
                  <a:moveTo>
                    <a:pt x="1388" y="55"/>
                  </a:moveTo>
                  <a:cubicBezTo>
                    <a:pt x="1388" y="55"/>
                    <a:pt x="1388" y="55"/>
                    <a:pt x="1388" y="55"/>
                  </a:cubicBezTo>
                  <a:cubicBezTo>
                    <a:pt x="1388" y="55"/>
                    <a:pt x="1388" y="55"/>
                    <a:pt x="1388" y="55"/>
                  </a:cubicBezTo>
                  <a:close/>
                  <a:moveTo>
                    <a:pt x="1558" y="56"/>
                  </a:moveTo>
                  <a:cubicBezTo>
                    <a:pt x="1558" y="56"/>
                    <a:pt x="1558" y="55"/>
                    <a:pt x="1558" y="55"/>
                  </a:cubicBezTo>
                  <a:cubicBezTo>
                    <a:pt x="1558" y="55"/>
                    <a:pt x="1558" y="55"/>
                    <a:pt x="1558" y="56"/>
                  </a:cubicBezTo>
                  <a:close/>
                  <a:moveTo>
                    <a:pt x="1572" y="55"/>
                  </a:moveTo>
                  <a:cubicBezTo>
                    <a:pt x="1572" y="55"/>
                    <a:pt x="1572" y="55"/>
                    <a:pt x="1572" y="56"/>
                  </a:cubicBezTo>
                  <a:cubicBezTo>
                    <a:pt x="1572" y="55"/>
                    <a:pt x="1572" y="55"/>
                    <a:pt x="1572" y="55"/>
                  </a:cubicBezTo>
                  <a:close/>
                  <a:moveTo>
                    <a:pt x="1672" y="55"/>
                  </a:moveTo>
                  <a:cubicBezTo>
                    <a:pt x="1672" y="55"/>
                    <a:pt x="1672" y="55"/>
                    <a:pt x="1671" y="56"/>
                  </a:cubicBezTo>
                  <a:cubicBezTo>
                    <a:pt x="1672" y="56"/>
                    <a:pt x="1672" y="55"/>
                    <a:pt x="1672" y="55"/>
                  </a:cubicBezTo>
                  <a:close/>
                  <a:moveTo>
                    <a:pt x="1726" y="56"/>
                  </a:moveTo>
                  <a:cubicBezTo>
                    <a:pt x="1726" y="56"/>
                    <a:pt x="1726" y="55"/>
                    <a:pt x="1727" y="55"/>
                  </a:cubicBezTo>
                  <a:cubicBezTo>
                    <a:pt x="1726" y="55"/>
                    <a:pt x="1726" y="55"/>
                    <a:pt x="1726" y="56"/>
                  </a:cubicBezTo>
                  <a:close/>
                  <a:moveTo>
                    <a:pt x="764" y="87"/>
                  </a:moveTo>
                  <a:cubicBezTo>
                    <a:pt x="764" y="87"/>
                    <a:pt x="764" y="87"/>
                    <a:pt x="764" y="87"/>
                  </a:cubicBezTo>
                  <a:cubicBezTo>
                    <a:pt x="764" y="87"/>
                    <a:pt x="764" y="87"/>
                    <a:pt x="764" y="87"/>
                  </a:cubicBezTo>
                  <a:close/>
                  <a:moveTo>
                    <a:pt x="800" y="87"/>
                  </a:moveTo>
                  <a:cubicBezTo>
                    <a:pt x="800" y="87"/>
                    <a:pt x="800" y="87"/>
                    <a:pt x="800" y="87"/>
                  </a:cubicBezTo>
                  <a:cubicBezTo>
                    <a:pt x="800" y="87"/>
                    <a:pt x="800" y="87"/>
                    <a:pt x="800" y="87"/>
                  </a:cubicBezTo>
                  <a:close/>
                  <a:moveTo>
                    <a:pt x="1740" y="55"/>
                  </a:moveTo>
                  <a:cubicBezTo>
                    <a:pt x="1740" y="55"/>
                    <a:pt x="1740" y="55"/>
                    <a:pt x="1740" y="56"/>
                  </a:cubicBezTo>
                  <a:cubicBezTo>
                    <a:pt x="1740" y="55"/>
                    <a:pt x="1740" y="55"/>
                    <a:pt x="1740" y="55"/>
                  </a:cubicBezTo>
                  <a:close/>
                  <a:moveTo>
                    <a:pt x="1388" y="55"/>
                  </a:moveTo>
                  <a:cubicBezTo>
                    <a:pt x="1388" y="56"/>
                    <a:pt x="1387" y="56"/>
                    <a:pt x="1387" y="56"/>
                  </a:cubicBezTo>
                  <a:cubicBezTo>
                    <a:pt x="1388" y="56"/>
                    <a:pt x="1388" y="56"/>
                    <a:pt x="1388" y="55"/>
                  </a:cubicBezTo>
                  <a:close/>
                  <a:moveTo>
                    <a:pt x="1572" y="56"/>
                  </a:moveTo>
                  <a:cubicBezTo>
                    <a:pt x="1572" y="56"/>
                    <a:pt x="1572" y="56"/>
                    <a:pt x="1572" y="56"/>
                  </a:cubicBezTo>
                  <a:cubicBezTo>
                    <a:pt x="1572" y="56"/>
                    <a:pt x="1572" y="56"/>
                    <a:pt x="1572" y="56"/>
                  </a:cubicBezTo>
                  <a:close/>
                  <a:moveTo>
                    <a:pt x="1505" y="6"/>
                  </a:moveTo>
                  <a:cubicBezTo>
                    <a:pt x="1505" y="6"/>
                    <a:pt x="1505" y="6"/>
                    <a:pt x="1506" y="5"/>
                  </a:cubicBezTo>
                  <a:cubicBezTo>
                    <a:pt x="1505" y="6"/>
                    <a:pt x="1505" y="6"/>
                    <a:pt x="1505" y="6"/>
                  </a:cubicBezTo>
                  <a:close/>
                  <a:moveTo>
                    <a:pt x="1046" y="87"/>
                  </a:moveTo>
                  <a:cubicBezTo>
                    <a:pt x="1046" y="87"/>
                    <a:pt x="1046" y="87"/>
                    <a:pt x="1046" y="87"/>
                  </a:cubicBezTo>
                  <a:cubicBezTo>
                    <a:pt x="1046" y="87"/>
                    <a:pt x="1046" y="87"/>
                    <a:pt x="1046" y="87"/>
                  </a:cubicBezTo>
                  <a:close/>
                  <a:moveTo>
                    <a:pt x="1505" y="6"/>
                  </a:moveTo>
                  <a:cubicBezTo>
                    <a:pt x="1505" y="6"/>
                    <a:pt x="1505" y="6"/>
                    <a:pt x="1505" y="6"/>
                  </a:cubicBezTo>
                  <a:cubicBezTo>
                    <a:pt x="1505" y="6"/>
                    <a:pt x="1505" y="6"/>
                    <a:pt x="1505" y="6"/>
                  </a:cubicBezTo>
                  <a:close/>
                  <a:moveTo>
                    <a:pt x="1740" y="56"/>
                  </a:moveTo>
                  <a:cubicBezTo>
                    <a:pt x="1740" y="56"/>
                    <a:pt x="1740" y="56"/>
                    <a:pt x="1740" y="56"/>
                  </a:cubicBezTo>
                  <a:cubicBezTo>
                    <a:pt x="1740" y="56"/>
                    <a:pt x="1740" y="56"/>
                    <a:pt x="1740" y="56"/>
                  </a:cubicBezTo>
                  <a:close/>
                  <a:moveTo>
                    <a:pt x="1224" y="87"/>
                  </a:moveTo>
                  <a:cubicBezTo>
                    <a:pt x="1224" y="87"/>
                    <a:pt x="1224" y="87"/>
                    <a:pt x="1224" y="87"/>
                  </a:cubicBezTo>
                  <a:cubicBezTo>
                    <a:pt x="1224" y="87"/>
                    <a:pt x="1224" y="87"/>
                    <a:pt x="1224" y="87"/>
                  </a:cubicBezTo>
                  <a:close/>
                  <a:moveTo>
                    <a:pt x="1504" y="7"/>
                  </a:moveTo>
                  <a:cubicBezTo>
                    <a:pt x="1504" y="7"/>
                    <a:pt x="1504" y="7"/>
                    <a:pt x="1504" y="7"/>
                  </a:cubicBezTo>
                  <a:cubicBezTo>
                    <a:pt x="1504" y="7"/>
                    <a:pt x="1504" y="7"/>
                    <a:pt x="1504" y="7"/>
                  </a:cubicBezTo>
                  <a:close/>
                  <a:moveTo>
                    <a:pt x="1503" y="7"/>
                  </a:moveTo>
                  <a:cubicBezTo>
                    <a:pt x="1504" y="7"/>
                    <a:pt x="1504" y="7"/>
                    <a:pt x="1504" y="7"/>
                  </a:cubicBezTo>
                  <a:cubicBezTo>
                    <a:pt x="1504" y="7"/>
                    <a:pt x="1503" y="7"/>
                    <a:pt x="1503" y="7"/>
                  </a:cubicBezTo>
                  <a:close/>
                  <a:moveTo>
                    <a:pt x="1503" y="7"/>
                  </a:moveTo>
                  <a:cubicBezTo>
                    <a:pt x="1503" y="7"/>
                    <a:pt x="1503" y="7"/>
                    <a:pt x="1503" y="7"/>
                  </a:cubicBezTo>
                  <a:cubicBezTo>
                    <a:pt x="1503" y="7"/>
                    <a:pt x="1503" y="7"/>
                    <a:pt x="1503" y="7"/>
                  </a:cubicBezTo>
                  <a:close/>
                  <a:moveTo>
                    <a:pt x="1727" y="55"/>
                  </a:moveTo>
                  <a:cubicBezTo>
                    <a:pt x="1727" y="55"/>
                    <a:pt x="1728" y="54"/>
                    <a:pt x="1728" y="54"/>
                  </a:cubicBezTo>
                  <a:cubicBezTo>
                    <a:pt x="1727" y="54"/>
                    <a:pt x="1727" y="54"/>
                    <a:pt x="1727" y="55"/>
                  </a:cubicBezTo>
                  <a:close/>
                  <a:moveTo>
                    <a:pt x="1502" y="8"/>
                  </a:moveTo>
                  <a:cubicBezTo>
                    <a:pt x="1502" y="8"/>
                    <a:pt x="1502" y="8"/>
                    <a:pt x="1502" y="8"/>
                  </a:cubicBezTo>
                  <a:cubicBezTo>
                    <a:pt x="1502" y="8"/>
                    <a:pt x="1502" y="8"/>
                    <a:pt x="1502" y="8"/>
                  </a:cubicBezTo>
                  <a:close/>
                  <a:moveTo>
                    <a:pt x="1373" y="56"/>
                  </a:moveTo>
                  <a:cubicBezTo>
                    <a:pt x="1373" y="56"/>
                    <a:pt x="1373" y="56"/>
                    <a:pt x="1373" y="56"/>
                  </a:cubicBezTo>
                  <a:cubicBezTo>
                    <a:pt x="1373" y="56"/>
                    <a:pt x="1373" y="56"/>
                    <a:pt x="1373" y="56"/>
                  </a:cubicBezTo>
                  <a:close/>
                  <a:moveTo>
                    <a:pt x="1387" y="56"/>
                  </a:moveTo>
                  <a:cubicBezTo>
                    <a:pt x="1387" y="56"/>
                    <a:pt x="1387" y="56"/>
                    <a:pt x="1387" y="56"/>
                  </a:cubicBezTo>
                  <a:cubicBezTo>
                    <a:pt x="1387" y="56"/>
                    <a:pt x="1387" y="56"/>
                    <a:pt x="1387" y="56"/>
                  </a:cubicBezTo>
                  <a:close/>
                  <a:moveTo>
                    <a:pt x="977" y="87"/>
                  </a:moveTo>
                  <a:cubicBezTo>
                    <a:pt x="977" y="87"/>
                    <a:pt x="977" y="88"/>
                    <a:pt x="977" y="88"/>
                  </a:cubicBezTo>
                  <a:cubicBezTo>
                    <a:pt x="977" y="87"/>
                    <a:pt x="977" y="87"/>
                    <a:pt x="977" y="87"/>
                  </a:cubicBezTo>
                  <a:close/>
                  <a:moveTo>
                    <a:pt x="1572" y="56"/>
                  </a:moveTo>
                  <a:cubicBezTo>
                    <a:pt x="1571" y="56"/>
                    <a:pt x="1571" y="56"/>
                    <a:pt x="1571" y="56"/>
                  </a:cubicBezTo>
                  <a:cubicBezTo>
                    <a:pt x="1571" y="56"/>
                    <a:pt x="1571" y="56"/>
                    <a:pt x="1572" y="56"/>
                  </a:cubicBezTo>
                  <a:close/>
                  <a:moveTo>
                    <a:pt x="1033" y="88"/>
                  </a:moveTo>
                  <a:cubicBezTo>
                    <a:pt x="1033" y="87"/>
                    <a:pt x="1033" y="87"/>
                    <a:pt x="1033" y="87"/>
                  </a:cubicBezTo>
                  <a:cubicBezTo>
                    <a:pt x="1033" y="87"/>
                    <a:pt x="1033" y="87"/>
                    <a:pt x="1033" y="88"/>
                  </a:cubicBezTo>
                  <a:close/>
                  <a:moveTo>
                    <a:pt x="1046" y="87"/>
                  </a:moveTo>
                  <a:cubicBezTo>
                    <a:pt x="1046" y="87"/>
                    <a:pt x="1046" y="88"/>
                    <a:pt x="1046" y="88"/>
                  </a:cubicBezTo>
                  <a:cubicBezTo>
                    <a:pt x="1046" y="87"/>
                    <a:pt x="1046" y="87"/>
                    <a:pt x="1046" y="87"/>
                  </a:cubicBezTo>
                  <a:close/>
                  <a:moveTo>
                    <a:pt x="1082" y="88"/>
                  </a:moveTo>
                  <a:cubicBezTo>
                    <a:pt x="1082" y="88"/>
                    <a:pt x="1082" y="88"/>
                    <a:pt x="1082" y="87"/>
                  </a:cubicBezTo>
                  <a:cubicBezTo>
                    <a:pt x="1082" y="87"/>
                    <a:pt x="1082" y="87"/>
                    <a:pt x="1082" y="88"/>
                  </a:cubicBezTo>
                  <a:close/>
                  <a:moveTo>
                    <a:pt x="1384" y="9"/>
                  </a:moveTo>
                  <a:cubicBezTo>
                    <a:pt x="1384" y="9"/>
                    <a:pt x="1384" y="9"/>
                    <a:pt x="1385" y="9"/>
                  </a:cubicBezTo>
                  <a:cubicBezTo>
                    <a:pt x="1385" y="9"/>
                    <a:pt x="1384" y="9"/>
                    <a:pt x="1384" y="9"/>
                  </a:cubicBezTo>
                  <a:close/>
                  <a:moveTo>
                    <a:pt x="1740" y="56"/>
                  </a:moveTo>
                  <a:cubicBezTo>
                    <a:pt x="1740" y="56"/>
                    <a:pt x="1739" y="56"/>
                    <a:pt x="1739" y="56"/>
                  </a:cubicBezTo>
                  <a:cubicBezTo>
                    <a:pt x="1739" y="56"/>
                    <a:pt x="1740" y="56"/>
                    <a:pt x="1740" y="56"/>
                  </a:cubicBezTo>
                  <a:close/>
                  <a:moveTo>
                    <a:pt x="1224" y="87"/>
                  </a:moveTo>
                  <a:cubicBezTo>
                    <a:pt x="1224" y="87"/>
                    <a:pt x="1224" y="88"/>
                    <a:pt x="1224" y="88"/>
                  </a:cubicBezTo>
                  <a:cubicBezTo>
                    <a:pt x="1224" y="87"/>
                    <a:pt x="1224" y="87"/>
                    <a:pt x="1224" y="87"/>
                  </a:cubicBezTo>
                  <a:close/>
                  <a:moveTo>
                    <a:pt x="1259" y="88"/>
                  </a:moveTo>
                  <a:cubicBezTo>
                    <a:pt x="1260" y="88"/>
                    <a:pt x="1260" y="87"/>
                    <a:pt x="1260" y="87"/>
                  </a:cubicBezTo>
                  <a:cubicBezTo>
                    <a:pt x="1260" y="87"/>
                    <a:pt x="1260" y="87"/>
                    <a:pt x="1259" y="88"/>
                  </a:cubicBezTo>
                  <a:close/>
                  <a:moveTo>
                    <a:pt x="576" y="56"/>
                  </a:moveTo>
                  <a:cubicBezTo>
                    <a:pt x="576" y="57"/>
                    <a:pt x="577" y="57"/>
                    <a:pt x="577" y="57"/>
                  </a:cubicBezTo>
                  <a:cubicBezTo>
                    <a:pt x="577" y="56"/>
                    <a:pt x="576" y="56"/>
                    <a:pt x="576" y="56"/>
                  </a:cubicBezTo>
                  <a:close/>
                  <a:moveTo>
                    <a:pt x="1501" y="9"/>
                  </a:moveTo>
                  <a:cubicBezTo>
                    <a:pt x="1501" y="9"/>
                    <a:pt x="1501" y="9"/>
                    <a:pt x="1501" y="9"/>
                  </a:cubicBezTo>
                  <a:cubicBezTo>
                    <a:pt x="1501" y="9"/>
                    <a:pt x="1501" y="9"/>
                    <a:pt x="1501" y="9"/>
                  </a:cubicBezTo>
                  <a:close/>
                  <a:moveTo>
                    <a:pt x="671" y="56"/>
                  </a:moveTo>
                  <a:cubicBezTo>
                    <a:pt x="671" y="56"/>
                    <a:pt x="671" y="57"/>
                    <a:pt x="671" y="57"/>
                  </a:cubicBezTo>
                  <a:cubicBezTo>
                    <a:pt x="671" y="57"/>
                    <a:pt x="671" y="56"/>
                    <a:pt x="671" y="56"/>
                  </a:cubicBezTo>
                  <a:close/>
                  <a:moveTo>
                    <a:pt x="1455" y="9"/>
                  </a:moveTo>
                  <a:cubicBezTo>
                    <a:pt x="1455" y="9"/>
                    <a:pt x="1455" y="9"/>
                    <a:pt x="1455" y="9"/>
                  </a:cubicBezTo>
                  <a:cubicBezTo>
                    <a:pt x="1455" y="9"/>
                    <a:pt x="1455" y="9"/>
                    <a:pt x="1455" y="9"/>
                  </a:cubicBezTo>
                  <a:close/>
                  <a:moveTo>
                    <a:pt x="1501" y="9"/>
                  </a:moveTo>
                  <a:cubicBezTo>
                    <a:pt x="1501" y="9"/>
                    <a:pt x="1501" y="9"/>
                    <a:pt x="1501" y="9"/>
                  </a:cubicBezTo>
                  <a:cubicBezTo>
                    <a:pt x="1501" y="9"/>
                    <a:pt x="1501" y="9"/>
                    <a:pt x="1501" y="9"/>
                  </a:cubicBezTo>
                  <a:close/>
                  <a:moveTo>
                    <a:pt x="1426" y="10"/>
                  </a:moveTo>
                  <a:cubicBezTo>
                    <a:pt x="1427" y="10"/>
                    <a:pt x="1427" y="10"/>
                    <a:pt x="1427" y="9"/>
                  </a:cubicBezTo>
                  <a:cubicBezTo>
                    <a:pt x="1427" y="9"/>
                    <a:pt x="1427" y="9"/>
                    <a:pt x="1426" y="10"/>
                  </a:cubicBezTo>
                  <a:close/>
                  <a:moveTo>
                    <a:pt x="1570" y="9"/>
                  </a:moveTo>
                  <a:cubicBezTo>
                    <a:pt x="1570" y="10"/>
                    <a:pt x="1570" y="10"/>
                    <a:pt x="1570" y="10"/>
                  </a:cubicBezTo>
                  <a:cubicBezTo>
                    <a:pt x="1570" y="9"/>
                    <a:pt x="1570" y="9"/>
                    <a:pt x="1570" y="9"/>
                  </a:cubicBezTo>
                  <a:close/>
                  <a:moveTo>
                    <a:pt x="1738" y="9"/>
                  </a:moveTo>
                  <a:cubicBezTo>
                    <a:pt x="1738" y="10"/>
                    <a:pt x="1738" y="10"/>
                    <a:pt x="1738" y="10"/>
                  </a:cubicBezTo>
                  <a:cubicBezTo>
                    <a:pt x="1738" y="9"/>
                    <a:pt x="1738" y="9"/>
                    <a:pt x="1738" y="9"/>
                  </a:cubicBezTo>
                  <a:close/>
                  <a:moveTo>
                    <a:pt x="1373" y="57"/>
                  </a:moveTo>
                  <a:cubicBezTo>
                    <a:pt x="1373" y="57"/>
                    <a:pt x="1373" y="56"/>
                    <a:pt x="1373" y="56"/>
                  </a:cubicBezTo>
                  <a:cubicBezTo>
                    <a:pt x="1373" y="56"/>
                    <a:pt x="1373" y="57"/>
                    <a:pt x="1373" y="57"/>
                  </a:cubicBezTo>
                  <a:close/>
                  <a:moveTo>
                    <a:pt x="1387" y="56"/>
                  </a:moveTo>
                  <a:cubicBezTo>
                    <a:pt x="1387" y="56"/>
                    <a:pt x="1387" y="56"/>
                    <a:pt x="1387" y="57"/>
                  </a:cubicBezTo>
                  <a:cubicBezTo>
                    <a:pt x="1387" y="57"/>
                    <a:pt x="1387" y="56"/>
                    <a:pt x="1387" y="56"/>
                  </a:cubicBezTo>
                  <a:close/>
                  <a:moveTo>
                    <a:pt x="1557" y="57"/>
                  </a:moveTo>
                  <a:cubicBezTo>
                    <a:pt x="1557" y="57"/>
                    <a:pt x="1557" y="57"/>
                    <a:pt x="1557" y="56"/>
                  </a:cubicBezTo>
                  <a:cubicBezTo>
                    <a:pt x="1557" y="56"/>
                    <a:pt x="1557" y="56"/>
                    <a:pt x="1557" y="57"/>
                  </a:cubicBezTo>
                  <a:close/>
                  <a:moveTo>
                    <a:pt x="751" y="88"/>
                  </a:moveTo>
                  <a:cubicBezTo>
                    <a:pt x="751" y="88"/>
                    <a:pt x="751" y="88"/>
                    <a:pt x="751" y="87"/>
                  </a:cubicBezTo>
                  <a:cubicBezTo>
                    <a:pt x="751" y="88"/>
                    <a:pt x="751" y="88"/>
                    <a:pt x="751" y="88"/>
                  </a:cubicBezTo>
                  <a:close/>
                  <a:moveTo>
                    <a:pt x="799" y="88"/>
                  </a:moveTo>
                  <a:cubicBezTo>
                    <a:pt x="799" y="88"/>
                    <a:pt x="799" y="88"/>
                    <a:pt x="799" y="88"/>
                  </a:cubicBezTo>
                  <a:cubicBezTo>
                    <a:pt x="799" y="88"/>
                    <a:pt x="799" y="88"/>
                    <a:pt x="799" y="88"/>
                  </a:cubicBezTo>
                  <a:close/>
                  <a:moveTo>
                    <a:pt x="961" y="88"/>
                  </a:moveTo>
                  <a:cubicBezTo>
                    <a:pt x="961" y="88"/>
                    <a:pt x="961" y="88"/>
                    <a:pt x="960" y="87"/>
                  </a:cubicBezTo>
                  <a:cubicBezTo>
                    <a:pt x="960" y="88"/>
                    <a:pt x="961" y="88"/>
                    <a:pt x="961" y="88"/>
                  </a:cubicBezTo>
                  <a:close/>
                  <a:moveTo>
                    <a:pt x="1571" y="56"/>
                  </a:moveTo>
                  <a:cubicBezTo>
                    <a:pt x="1571" y="56"/>
                    <a:pt x="1571" y="56"/>
                    <a:pt x="1571" y="57"/>
                  </a:cubicBezTo>
                  <a:cubicBezTo>
                    <a:pt x="1571" y="56"/>
                    <a:pt x="1571" y="56"/>
                    <a:pt x="1571" y="56"/>
                  </a:cubicBezTo>
                  <a:close/>
                  <a:moveTo>
                    <a:pt x="549" y="10"/>
                  </a:moveTo>
                  <a:cubicBezTo>
                    <a:pt x="549" y="10"/>
                    <a:pt x="550" y="10"/>
                    <a:pt x="550" y="10"/>
                  </a:cubicBezTo>
                  <a:cubicBezTo>
                    <a:pt x="549" y="10"/>
                    <a:pt x="549" y="10"/>
                    <a:pt x="549" y="10"/>
                  </a:cubicBezTo>
                  <a:close/>
                  <a:moveTo>
                    <a:pt x="1046" y="88"/>
                  </a:moveTo>
                  <a:cubicBezTo>
                    <a:pt x="1046" y="88"/>
                    <a:pt x="1046" y="88"/>
                    <a:pt x="1047" y="88"/>
                  </a:cubicBezTo>
                  <a:cubicBezTo>
                    <a:pt x="1047" y="88"/>
                    <a:pt x="1046" y="88"/>
                    <a:pt x="1046" y="88"/>
                  </a:cubicBezTo>
                  <a:close/>
                  <a:moveTo>
                    <a:pt x="1725" y="57"/>
                  </a:moveTo>
                  <a:cubicBezTo>
                    <a:pt x="1725" y="57"/>
                    <a:pt x="1725" y="57"/>
                    <a:pt x="1725" y="56"/>
                  </a:cubicBezTo>
                  <a:cubicBezTo>
                    <a:pt x="1725" y="56"/>
                    <a:pt x="1725" y="56"/>
                    <a:pt x="1725" y="57"/>
                  </a:cubicBezTo>
                  <a:close/>
                  <a:moveTo>
                    <a:pt x="1224" y="88"/>
                  </a:moveTo>
                  <a:cubicBezTo>
                    <a:pt x="1224" y="88"/>
                    <a:pt x="1224" y="88"/>
                    <a:pt x="1225" y="88"/>
                  </a:cubicBezTo>
                  <a:cubicBezTo>
                    <a:pt x="1224" y="88"/>
                    <a:pt x="1224" y="88"/>
                    <a:pt x="1224" y="88"/>
                  </a:cubicBezTo>
                  <a:close/>
                  <a:moveTo>
                    <a:pt x="1739" y="56"/>
                  </a:moveTo>
                  <a:cubicBezTo>
                    <a:pt x="1739" y="56"/>
                    <a:pt x="1739" y="56"/>
                    <a:pt x="1739" y="57"/>
                  </a:cubicBezTo>
                  <a:cubicBezTo>
                    <a:pt x="1739" y="56"/>
                    <a:pt x="1739" y="56"/>
                    <a:pt x="1739" y="56"/>
                  </a:cubicBezTo>
                  <a:close/>
                  <a:moveTo>
                    <a:pt x="1500" y="10"/>
                  </a:moveTo>
                  <a:cubicBezTo>
                    <a:pt x="1500" y="10"/>
                    <a:pt x="1500" y="10"/>
                    <a:pt x="1500" y="10"/>
                  </a:cubicBezTo>
                  <a:cubicBezTo>
                    <a:pt x="1500" y="10"/>
                    <a:pt x="1500" y="10"/>
                    <a:pt x="1500" y="10"/>
                  </a:cubicBezTo>
                  <a:close/>
                  <a:moveTo>
                    <a:pt x="659" y="88"/>
                  </a:moveTo>
                  <a:cubicBezTo>
                    <a:pt x="659" y="88"/>
                    <a:pt x="659" y="88"/>
                    <a:pt x="660" y="88"/>
                  </a:cubicBezTo>
                  <a:cubicBezTo>
                    <a:pt x="660" y="88"/>
                    <a:pt x="659" y="88"/>
                    <a:pt x="659" y="88"/>
                  </a:cubicBezTo>
                  <a:close/>
                  <a:moveTo>
                    <a:pt x="1537" y="10"/>
                  </a:moveTo>
                  <a:cubicBezTo>
                    <a:pt x="1537" y="10"/>
                    <a:pt x="1538" y="10"/>
                    <a:pt x="1538" y="10"/>
                  </a:cubicBezTo>
                  <a:cubicBezTo>
                    <a:pt x="1537" y="10"/>
                    <a:pt x="1537" y="10"/>
                    <a:pt x="1537" y="10"/>
                  </a:cubicBezTo>
                  <a:close/>
                  <a:moveTo>
                    <a:pt x="1705" y="10"/>
                  </a:moveTo>
                  <a:cubicBezTo>
                    <a:pt x="1705" y="10"/>
                    <a:pt x="1706" y="10"/>
                    <a:pt x="1706" y="10"/>
                  </a:cubicBezTo>
                  <a:cubicBezTo>
                    <a:pt x="1706" y="10"/>
                    <a:pt x="1705" y="10"/>
                    <a:pt x="1705" y="10"/>
                  </a:cubicBezTo>
                  <a:close/>
                  <a:moveTo>
                    <a:pt x="549" y="10"/>
                  </a:moveTo>
                  <a:cubicBezTo>
                    <a:pt x="549" y="10"/>
                    <a:pt x="549" y="10"/>
                    <a:pt x="549" y="10"/>
                  </a:cubicBezTo>
                  <a:cubicBezTo>
                    <a:pt x="549" y="10"/>
                    <a:pt x="549" y="10"/>
                    <a:pt x="549" y="10"/>
                  </a:cubicBezTo>
                  <a:close/>
                  <a:moveTo>
                    <a:pt x="961" y="88"/>
                  </a:moveTo>
                  <a:cubicBezTo>
                    <a:pt x="961" y="88"/>
                    <a:pt x="961" y="88"/>
                    <a:pt x="961" y="88"/>
                  </a:cubicBezTo>
                  <a:cubicBezTo>
                    <a:pt x="961" y="88"/>
                    <a:pt x="961" y="88"/>
                    <a:pt x="961" y="88"/>
                  </a:cubicBezTo>
                  <a:close/>
                  <a:moveTo>
                    <a:pt x="978" y="88"/>
                  </a:moveTo>
                  <a:cubicBezTo>
                    <a:pt x="978" y="88"/>
                    <a:pt x="978" y="88"/>
                    <a:pt x="978" y="88"/>
                  </a:cubicBezTo>
                  <a:cubicBezTo>
                    <a:pt x="978" y="88"/>
                    <a:pt x="978" y="88"/>
                    <a:pt x="978" y="88"/>
                  </a:cubicBezTo>
                  <a:close/>
                  <a:moveTo>
                    <a:pt x="1018" y="88"/>
                  </a:moveTo>
                  <a:cubicBezTo>
                    <a:pt x="1018" y="88"/>
                    <a:pt x="1019" y="88"/>
                    <a:pt x="1019" y="88"/>
                  </a:cubicBezTo>
                  <a:cubicBezTo>
                    <a:pt x="1018" y="88"/>
                    <a:pt x="1018" y="88"/>
                    <a:pt x="1018" y="88"/>
                  </a:cubicBezTo>
                  <a:close/>
                  <a:moveTo>
                    <a:pt x="1033" y="88"/>
                  </a:moveTo>
                  <a:cubicBezTo>
                    <a:pt x="1033" y="88"/>
                    <a:pt x="1033" y="88"/>
                    <a:pt x="1033" y="88"/>
                  </a:cubicBezTo>
                  <a:cubicBezTo>
                    <a:pt x="1033" y="88"/>
                    <a:pt x="1033" y="88"/>
                    <a:pt x="1033" y="88"/>
                  </a:cubicBezTo>
                  <a:close/>
                  <a:moveTo>
                    <a:pt x="1047" y="88"/>
                  </a:moveTo>
                  <a:cubicBezTo>
                    <a:pt x="1047" y="88"/>
                    <a:pt x="1047" y="88"/>
                    <a:pt x="1047" y="88"/>
                  </a:cubicBezTo>
                  <a:cubicBezTo>
                    <a:pt x="1047" y="88"/>
                    <a:pt x="1047" y="88"/>
                    <a:pt x="1047" y="88"/>
                  </a:cubicBezTo>
                  <a:close/>
                  <a:moveTo>
                    <a:pt x="1080" y="88"/>
                  </a:moveTo>
                  <a:cubicBezTo>
                    <a:pt x="1081" y="88"/>
                    <a:pt x="1081" y="88"/>
                    <a:pt x="1081" y="88"/>
                  </a:cubicBezTo>
                  <a:cubicBezTo>
                    <a:pt x="1081" y="88"/>
                    <a:pt x="1081" y="88"/>
                    <a:pt x="1080" y="88"/>
                  </a:cubicBezTo>
                  <a:close/>
                  <a:moveTo>
                    <a:pt x="1352" y="10"/>
                  </a:moveTo>
                  <a:cubicBezTo>
                    <a:pt x="1353" y="10"/>
                    <a:pt x="1353" y="10"/>
                    <a:pt x="1353" y="10"/>
                  </a:cubicBezTo>
                  <a:cubicBezTo>
                    <a:pt x="1353" y="10"/>
                    <a:pt x="1352" y="10"/>
                    <a:pt x="1352" y="10"/>
                  </a:cubicBezTo>
                  <a:close/>
                  <a:moveTo>
                    <a:pt x="1224" y="88"/>
                  </a:moveTo>
                  <a:cubicBezTo>
                    <a:pt x="1225" y="88"/>
                    <a:pt x="1225" y="88"/>
                    <a:pt x="1225" y="88"/>
                  </a:cubicBezTo>
                  <a:cubicBezTo>
                    <a:pt x="1225" y="88"/>
                    <a:pt x="1225" y="88"/>
                    <a:pt x="1224" y="88"/>
                  </a:cubicBezTo>
                  <a:close/>
                  <a:moveTo>
                    <a:pt x="1258" y="88"/>
                  </a:moveTo>
                  <a:cubicBezTo>
                    <a:pt x="1259" y="88"/>
                    <a:pt x="1259" y="88"/>
                    <a:pt x="1259" y="88"/>
                  </a:cubicBezTo>
                  <a:cubicBezTo>
                    <a:pt x="1259" y="88"/>
                    <a:pt x="1258" y="88"/>
                    <a:pt x="1258" y="88"/>
                  </a:cubicBezTo>
                  <a:close/>
                  <a:moveTo>
                    <a:pt x="1387" y="10"/>
                  </a:moveTo>
                  <a:cubicBezTo>
                    <a:pt x="1387" y="10"/>
                    <a:pt x="1387" y="10"/>
                    <a:pt x="1387" y="10"/>
                  </a:cubicBezTo>
                  <a:cubicBezTo>
                    <a:pt x="1387" y="10"/>
                    <a:pt x="1387" y="10"/>
                    <a:pt x="1387" y="10"/>
                  </a:cubicBezTo>
                  <a:close/>
                  <a:moveTo>
                    <a:pt x="1739" y="10"/>
                  </a:moveTo>
                  <a:cubicBezTo>
                    <a:pt x="1739" y="10"/>
                    <a:pt x="1739" y="10"/>
                    <a:pt x="1739" y="10"/>
                  </a:cubicBezTo>
                  <a:cubicBezTo>
                    <a:pt x="1739" y="10"/>
                    <a:pt x="1739" y="10"/>
                    <a:pt x="1739" y="10"/>
                  </a:cubicBezTo>
                  <a:close/>
                  <a:moveTo>
                    <a:pt x="1425" y="11"/>
                  </a:moveTo>
                  <a:cubicBezTo>
                    <a:pt x="1425" y="11"/>
                    <a:pt x="1425" y="11"/>
                    <a:pt x="1425" y="10"/>
                  </a:cubicBezTo>
                  <a:cubicBezTo>
                    <a:pt x="1425" y="10"/>
                    <a:pt x="1425" y="11"/>
                    <a:pt x="1425" y="11"/>
                  </a:cubicBezTo>
                  <a:close/>
                  <a:moveTo>
                    <a:pt x="1387" y="57"/>
                  </a:moveTo>
                  <a:cubicBezTo>
                    <a:pt x="1387" y="57"/>
                    <a:pt x="1386" y="57"/>
                    <a:pt x="1386" y="57"/>
                  </a:cubicBezTo>
                  <a:cubicBezTo>
                    <a:pt x="1387" y="57"/>
                    <a:pt x="1387" y="57"/>
                    <a:pt x="1387" y="57"/>
                  </a:cubicBezTo>
                  <a:close/>
                  <a:moveTo>
                    <a:pt x="1682" y="88"/>
                  </a:moveTo>
                  <a:cubicBezTo>
                    <a:pt x="1682" y="88"/>
                    <a:pt x="1682" y="88"/>
                    <a:pt x="1682" y="88"/>
                  </a:cubicBezTo>
                  <a:cubicBezTo>
                    <a:pt x="1682" y="88"/>
                    <a:pt x="1682" y="88"/>
                    <a:pt x="1682" y="88"/>
                  </a:cubicBezTo>
                  <a:close/>
                  <a:moveTo>
                    <a:pt x="1556" y="57"/>
                  </a:moveTo>
                  <a:cubicBezTo>
                    <a:pt x="1557" y="57"/>
                    <a:pt x="1557" y="57"/>
                    <a:pt x="1557" y="57"/>
                  </a:cubicBezTo>
                  <a:cubicBezTo>
                    <a:pt x="1557" y="57"/>
                    <a:pt x="1556" y="57"/>
                    <a:pt x="1556" y="57"/>
                  </a:cubicBezTo>
                  <a:close/>
                  <a:moveTo>
                    <a:pt x="1571" y="57"/>
                  </a:moveTo>
                  <a:cubicBezTo>
                    <a:pt x="1571" y="57"/>
                    <a:pt x="1571" y="57"/>
                    <a:pt x="1571" y="57"/>
                  </a:cubicBezTo>
                  <a:cubicBezTo>
                    <a:pt x="1571" y="57"/>
                    <a:pt x="1571" y="57"/>
                    <a:pt x="1571" y="57"/>
                  </a:cubicBezTo>
                  <a:close/>
                  <a:moveTo>
                    <a:pt x="1457" y="10"/>
                  </a:moveTo>
                  <a:cubicBezTo>
                    <a:pt x="1457" y="11"/>
                    <a:pt x="1457" y="11"/>
                    <a:pt x="1457" y="11"/>
                  </a:cubicBezTo>
                  <a:cubicBezTo>
                    <a:pt x="1457" y="11"/>
                    <a:pt x="1457" y="10"/>
                    <a:pt x="1457" y="10"/>
                  </a:cubicBezTo>
                  <a:close/>
                  <a:moveTo>
                    <a:pt x="1724" y="57"/>
                  </a:moveTo>
                  <a:cubicBezTo>
                    <a:pt x="1725" y="57"/>
                    <a:pt x="1725" y="57"/>
                    <a:pt x="1725" y="57"/>
                  </a:cubicBezTo>
                  <a:cubicBezTo>
                    <a:pt x="1725" y="57"/>
                    <a:pt x="1725" y="57"/>
                    <a:pt x="1724" y="57"/>
                  </a:cubicBezTo>
                  <a:close/>
                  <a:moveTo>
                    <a:pt x="751" y="89"/>
                  </a:moveTo>
                  <a:cubicBezTo>
                    <a:pt x="752" y="88"/>
                    <a:pt x="751" y="88"/>
                    <a:pt x="751" y="88"/>
                  </a:cubicBezTo>
                  <a:cubicBezTo>
                    <a:pt x="751" y="88"/>
                    <a:pt x="751" y="89"/>
                    <a:pt x="751" y="89"/>
                  </a:cubicBezTo>
                  <a:close/>
                  <a:moveTo>
                    <a:pt x="798" y="89"/>
                  </a:moveTo>
                  <a:cubicBezTo>
                    <a:pt x="798" y="89"/>
                    <a:pt x="798" y="89"/>
                    <a:pt x="798" y="88"/>
                  </a:cubicBezTo>
                  <a:cubicBezTo>
                    <a:pt x="798" y="88"/>
                    <a:pt x="798" y="88"/>
                    <a:pt x="798" y="89"/>
                  </a:cubicBezTo>
                  <a:close/>
                  <a:moveTo>
                    <a:pt x="1739" y="57"/>
                  </a:moveTo>
                  <a:cubicBezTo>
                    <a:pt x="1739" y="57"/>
                    <a:pt x="1739" y="57"/>
                    <a:pt x="1739" y="57"/>
                  </a:cubicBezTo>
                  <a:cubicBezTo>
                    <a:pt x="1739" y="57"/>
                    <a:pt x="1739" y="57"/>
                    <a:pt x="1739" y="57"/>
                  </a:cubicBezTo>
                  <a:close/>
                  <a:moveTo>
                    <a:pt x="979" y="88"/>
                  </a:moveTo>
                  <a:cubicBezTo>
                    <a:pt x="979" y="89"/>
                    <a:pt x="979" y="89"/>
                    <a:pt x="979" y="89"/>
                  </a:cubicBezTo>
                  <a:cubicBezTo>
                    <a:pt x="979" y="88"/>
                    <a:pt x="979" y="88"/>
                    <a:pt x="979" y="88"/>
                  </a:cubicBezTo>
                  <a:close/>
                  <a:moveTo>
                    <a:pt x="1017" y="89"/>
                  </a:moveTo>
                  <a:cubicBezTo>
                    <a:pt x="1018" y="89"/>
                    <a:pt x="1018" y="89"/>
                    <a:pt x="1018" y="88"/>
                  </a:cubicBezTo>
                  <a:cubicBezTo>
                    <a:pt x="1018" y="88"/>
                    <a:pt x="1018" y="88"/>
                    <a:pt x="1017" y="89"/>
                  </a:cubicBezTo>
                  <a:close/>
                  <a:moveTo>
                    <a:pt x="1047" y="88"/>
                  </a:moveTo>
                  <a:cubicBezTo>
                    <a:pt x="1047" y="89"/>
                    <a:pt x="1047" y="89"/>
                    <a:pt x="1047" y="89"/>
                  </a:cubicBezTo>
                  <a:cubicBezTo>
                    <a:pt x="1047" y="89"/>
                    <a:pt x="1047" y="88"/>
                    <a:pt x="1047" y="88"/>
                  </a:cubicBezTo>
                  <a:close/>
                  <a:moveTo>
                    <a:pt x="577" y="57"/>
                  </a:moveTo>
                  <a:cubicBezTo>
                    <a:pt x="577" y="57"/>
                    <a:pt x="578" y="57"/>
                    <a:pt x="578" y="57"/>
                  </a:cubicBezTo>
                  <a:cubicBezTo>
                    <a:pt x="578" y="57"/>
                    <a:pt x="578" y="57"/>
                    <a:pt x="577" y="57"/>
                  </a:cubicBezTo>
                  <a:close/>
                  <a:moveTo>
                    <a:pt x="548" y="11"/>
                  </a:moveTo>
                  <a:cubicBezTo>
                    <a:pt x="548" y="11"/>
                    <a:pt x="548" y="11"/>
                    <a:pt x="548" y="11"/>
                  </a:cubicBezTo>
                  <a:cubicBezTo>
                    <a:pt x="548" y="11"/>
                    <a:pt x="548" y="11"/>
                    <a:pt x="548" y="11"/>
                  </a:cubicBezTo>
                  <a:close/>
                  <a:moveTo>
                    <a:pt x="1225" y="88"/>
                  </a:moveTo>
                  <a:cubicBezTo>
                    <a:pt x="1225" y="89"/>
                    <a:pt x="1225" y="89"/>
                    <a:pt x="1225" y="89"/>
                  </a:cubicBezTo>
                  <a:cubicBezTo>
                    <a:pt x="1225" y="88"/>
                    <a:pt x="1225" y="88"/>
                    <a:pt x="1225" y="88"/>
                  </a:cubicBezTo>
                  <a:close/>
                  <a:moveTo>
                    <a:pt x="1388" y="11"/>
                  </a:moveTo>
                  <a:cubicBezTo>
                    <a:pt x="1388" y="11"/>
                    <a:pt x="1388" y="11"/>
                    <a:pt x="1388" y="11"/>
                  </a:cubicBezTo>
                  <a:cubicBezTo>
                    <a:pt x="1388" y="11"/>
                    <a:pt x="1388" y="11"/>
                    <a:pt x="1388" y="11"/>
                  </a:cubicBezTo>
                  <a:close/>
                  <a:moveTo>
                    <a:pt x="1386" y="57"/>
                  </a:moveTo>
                  <a:cubicBezTo>
                    <a:pt x="1386" y="57"/>
                    <a:pt x="1386" y="57"/>
                    <a:pt x="1386" y="57"/>
                  </a:cubicBezTo>
                  <a:cubicBezTo>
                    <a:pt x="1386" y="57"/>
                    <a:pt x="1386" y="57"/>
                    <a:pt x="1386" y="57"/>
                  </a:cubicBezTo>
                  <a:close/>
                  <a:moveTo>
                    <a:pt x="1556" y="57"/>
                  </a:moveTo>
                  <a:cubicBezTo>
                    <a:pt x="1556" y="57"/>
                    <a:pt x="1556" y="57"/>
                    <a:pt x="1556" y="57"/>
                  </a:cubicBezTo>
                  <a:cubicBezTo>
                    <a:pt x="1556" y="57"/>
                    <a:pt x="1556" y="57"/>
                    <a:pt x="1556" y="57"/>
                  </a:cubicBezTo>
                  <a:close/>
                  <a:moveTo>
                    <a:pt x="1571" y="57"/>
                  </a:moveTo>
                  <a:cubicBezTo>
                    <a:pt x="1570" y="57"/>
                    <a:pt x="1570" y="57"/>
                    <a:pt x="1570" y="57"/>
                  </a:cubicBezTo>
                  <a:cubicBezTo>
                    <a:pt x="1570" y="57"/>
                    <a:pt x="1570" y="57"/>
                    <a:pt x="1571" y="57"/>
                  </a:cubicBezTo>
                  <a:close/>
                  <a:moveTo>
                    <a:pt x="1424" y="11"/>
                  </a:moveTo>
                  <a:cubicBezTo>
                    <a:pt x="1425" y="11"/>
                    <a:pt x="1425" y="11"/>
                    <a:pt x="1425" y="11"/>
                  </a:cubicBezTo>
                  <a:cubicBezTo>
                    <a:pt x="1425" y="11"/>
                    <a:pt x="1424" y="11"/>
                    <a:pt x="1424" y="11"/>
                  </a:cubicBezTo>
                  <a:close/>
                  <a:moveTo>
                    <a:pt x="1724" y="57"/>
                  </a:moveTo>
                  <a:cubicBezTo>
                    <a:pt x="1724" y="57"/>
                    <a:pt x="1724" y="57"/>
                    <a:pt x="1724" y="57"/>
                  </a:cubicBezTo>
                  <a:cubicBezTo>
                    <a:pt x="1724" y="57"/>
                    <a:pt x="1724" y="57"/>
                    <a:pt x="1724" y="57"/>
                  </a:cubicBezTo>
                  <a:close/>
                  <a:moveTo>
                    <a:pt x="1739" y="57"/>
                  </a:moveTo>
                  <a:cubicBezTo>
                    <a:pt x="1738" y="57"/>
                    <a:pt x="1738" y="57"/>
                    <a:pt x="1738" y="57"/>
                  </a:cubicBezTo>
                  <a:cubicBezTo>
                    <a:pt x="1738" y="57"/>
                    <a:pt x="1739" y="57"/>
                    <a:pt x="1739" y="57"/>
                  </a:cubicBezTo>
                  <a:close/>
                  <a:moveTo>
                    <a:pt x="578" y="57"/>
                  </a:moveTo>
                  <a:cubicBezTo>
                    <a:pt x="578" y="58"/>
                    <a:pt x="578" y="58"/>
                    <a:pt x="578" y="58"/>
                  </a:cubicBezTo>
                  <a:cubicBezTo>
                    <a:pt x="578" y="58"/>
                    <a:pt x="578" y="57"/>
                    <a:pt x="578" y="57"/>
                  </a:cubicBezTo>
                  <a:close/>
                  <a:moveTo>
                    <a:pt x="1498" y="11"/>
                  </a:moveTo>
                  <a:cubicBezTo>
                    <a:pt x="1498" y="11"/>
                    <a:pt x="1498" y="11"/>
                    <a:pt x="1498" y="11"/>
                  </a:cubicBezTo>
                  <a:cubicBezTo>
                    <a:pt x="1498" y="11"/>
                    <a:pt x="1498" y="11"/>
                    <a:pt x="1498" y="11"/>
                  </a:cubicBezTo>
                  <a:close/>
                  <a:moveTo>
                    <a:pt x="1535" y="11"/>
                  </a:moveTo>
                  <a:cubicBezTo>
                    <a:pt x="1536" y="11"/>
                    <a:pt x="1536" y="11"/>
                    <a:pt x="1536" y="11"/>
                  </a:cubicBezTo>
                  <a:cubicBezTo>
                    <a:pt x="1536" y="11"/>
                    <a:pt x="1535" y="11"/>
                    <a:pt x="1535" y="11"/>
                  </a:cubicBezTo>
                  <a:close/>
                  <a:moveTo>
                    <a:pt x="1572" y="11"/>
                  </a:moveTo>
                  <a:cubicBezTo>
                    <a:pt x="1572" y="11"/>
                    <a:pt x="1572" y="11"/>
                    <a:pt x="1572" y="11"/>
                  </a:cubicBezTo>
                  <a:cubicBezTo>
                    <a:pt x="1572" y="11"/>
                    <a:pt x="1572" y="11"/>
                    <a:pt x="1572" y="11"/>
                  </a:cubicBezTo>
                  <a:close/>
                  <a:moveTo>
                    <a:pt x="1034" y="89"/>
                  </a:moveTo>
                  <a:cubicBezTo>
                    <a:pt x="1034" y="89"/>
                    <a:pt x="1034" y="89"/>
                    <a:pt x="1034" y="88"/>
                  </a:cubicBezTo>
                  <a:cubicBezTo>
                    <a:pt x="1034" y="89"/>
                    <a:pt x="1034" y="89"/>
                    <a:pt x="1034" y="89"/>
                  </a:cubicBezTo>
                  <a:close/>
                  <a:moveTo>
                    <a:pt x="1047" y="89"/>
                  </a:moveTo>
                  <a:cubicBezTo>
                    <a:pt x="1047" y="89"/>
                    <a:pt x="1048" y="89"/>
                    <a:pt x="1048" y="89"/>
                  </a:cubicBezTo>
                  <a:cubicBezTo>
                    <a:pt x="1048" y="89"/>
                    <a:pt x="1047" y="89"/>
                    <a:pt x="1047" y="89"/>
                  </a:cubicBezTo>
                  <a:close/>
                  <a:moveTo>
                    <a:pt x="1079" y="89"/>
                  </a:moveTo>
                  <a:cubicBezTo>
                    <a:pt x="1080" y="89"/>
                    <a:pt x="1080" y="89"/>
                    <a:pt x="1080" y="89"/>
                  </a:cubicBezTo>
                  <a:cubicBezTo>
                    <a:pt x="1080" y="89"/>
                    <a:pt x="1080" y="89"/>
                    <a:pt x="1079" y="89"/>
                  </a:cubicBezTo>
                  <a:close/>
                  <a:moveTo>
                    <a:pt x="671" y="57"/>
                  </a:moveTo>
                  <a:cubicBezTo>
                    <a:pt x="671" y="58"/>
                    <a:pt x="672" y="58"/>
                    <a:pt x="672" y="58"/>
                  </a:cubicBezTo>
                  <a:cubicBezTo>
                    <a:pt x="672" y="58"/>
                    <a:pt x="672" y="57"/>
                    <a:pt x="671" y="57"/>
                  </a:cubicBezTo>
                  <a:close/>
                  <a:moveTo>
                    <a:pt x="1225" y="89"/>
                  </a:moveTo>
                  <a:cubicBezTo>
                    <a:pt x="1225" y="89"/>
                    <a:pt x="1225" y="89"/>
                    <a:pt x="1226" y="89"/>
                  </a:cubicBezTo>
                  <a:cubicBezTo>
                    <a:pt x="1226" y="89"/>
                    <a:pt x="1225" y="89"/>
                    <a:pt x="1225" y="89"/>
                  </a:cubicBezTo>
                  <a:close/>
                  <a:moveTo>
                    <a:pt x="1257" y="89"/>
                  </a:moveTo>
                  <a:cubicBezTo>
                    <a:pt x="1257" y="89"/>
                    <a:pt x="1258" y="89"/>
                    <a:pt x="1258" y="89"/>
                  </a:cubicBezTo>
                  <a:cubicBezTo>
                    <a:pt x="1258" y="89"/>
                    <a:pt x="1257" y="89"/>
                    <a:pt x="1257" y="89"/>
                  </a:cubicBezTo>
                  <a:close/>
                  <a:moveTo>
                    <a:pt x="1704" y="11"/>
                  </a:moveTo>
                  <a:cubicBezTo>
                    <a:pt x="1704" y="11"/>
                    <a:pt x="1704" y="11"/>
                    <a:pt x="1704" y="11"/>
                  </a:cubicBezTo>
                  <a:cubicBezTo>
                    <a:pt x="1704" y="11"/>
                    <a:pt x="1704" y="11"/>
                    <a:pt x="1704" y="11"/>
                  </a:cubicBezTo>
                  <a:close/>
                  <a:moveTo>
                    <a:pt x="1740" y="11"/>
                  </a:moveTo>
                  <a:cubicBezTo>
                    <a:pt x="1740" y="11"/>
                    <a:pt x="1740" y="11"/>
                    <a:pt x="1740" y="11"/>
                  </a:cubicBezTo>
                  <a:cubicBezTo>
                    <a:pt x="1740" y="11"/>
                    <a:pt x="1740" y="11"/>
                    <a:pt x="1740" y="11"/>
                  </a:cubicBezTo>
                  <a:close/>
                  <a:moveTo>
                    <a:pt x="1371" y="58"/>
                  </a:moveTo>
                  <a:cubicBezTo>
                    <a:pt x="1371" y="58"/>
                    <a:pt x="1371" y="58"/>
                    <a:pt x="1372" y="57"/>
                  </a:cubicBezTo>
                  <a:cubicBezTo>
                    <a:pt x="1371" y="57"/>
                    <a:pt x="1371" y="58"/>
                    <a:pt x="1371" y="58"/>
                  </a:cubicBezTo>
                  <a:close/>
                  <a:moveTo>
                    <a:pt x="1386" y="57"/>
                  </a:moveTo>
                  <a:cubicBezTo>
                    <a:pt x="1386" y="57"/>
                    <a:pt x="1386" y="57"/>
                    <a:pt x="1386" y="58"/>
                  </a:cubicBezTo>
                  <a:cubicBezTo>
                    <a:pt x="1386" y="58"/>
                    <a:pt x="1386" y="57"/>
                    <a:pt x="1386" y="57"/>
                  </a:cubicBezTo>
                  <a:close/>
                  <a:moveTo>
                    <a:pt x="1388" y="11"/>
                  </a:moveTo>
                  <a:cubicBezTo>
                    <a:pt x="1388" y="11"/>
                    <a:pt x="1388" y="11"/>
                    <a:pt x="1389" y="11"/>
                  </a:cubicBezTo>
                  <a:cubicBezTo>
                    <a:pt x="1388" y="11"/>
                    <a:pt x="1388" y="11"/>
                    <a:pt x="1388" y="11"/>
                  </a:cubicBezTo>
                  <a:close/>
                  <a:moveTo>
                    <a:pt x="1570" y="57"/>
                  </a:moveTo>
                  <a:cubicBezTo>
                    <a:pt x="1570" y="57"/>
                    <a:pt x="1570" y="57"/>
                    <a:pt x="1570" y="58"/>
                  </a:cubicBezTo>
                  <a:cubicBezTo>
                    <a:pt x="1570" y="58"/>
                    <a:pt x="1570" y="57"/>
                    <a:pt x="1570" y="57"/>
                  </a:cubicBezTo>
                  <a:close/>
                  <a:moveTo>
                    <a:pt x="661" y="89"/>
                  </a:moveTo>
                  <a:cubicBezTo>
                    <a:pt x="661" y="89"/>
                    <a:pt x="661" y="89"/>
                    <a:pt x="661" y="89"/>
                  </a:cubicBezTo>
                  <a:cubicBezTo>
                    <a:pt x="661" y="89"/>
                    <a:pt x="661" y="89"/>
                    <a:pt x="661" y="89"/>
                  </a:cubicBezTo>
                  <a:close/>
                  <a:moveTo>
                    <a:pt x="687" y="89"/>
                  </a:moveTo>
                  <a:cubicBezTo>
                    <a:pt x="687" y="89"/>
                    <a:pt x="687" y="89"/>
                    <a:pt x="687" y="89"/>
                  </a:cubicBezTo>
                  <a:cubicBezTo>
                    <a:pt x="687" y="89"/>
                    <a:pt x="687" y="89"/>
                    <a:pt x="687" y="89"/>
                  </a:cubicBezTo>
                  <a:close/>
                  <a:moveTo>
                    <a:pt x="766" y="89"/>
                  </a:moveTo>
                  <a:cubicBezTo>
                    <a:pt x="766" y="89"/>
                    <a:pt x="766" y="89"/>
                    <a:pt x="766" y="89"/>
                  </a:cubicBezTo>
                  <a:cubicBezTo>
                    <a:pt x="766" y="89"/>
                    <a:pt x="766" y="89"/>
                    <a:pt x="766" y="89"/>
                  </a:cubicBezTo>
                  <a:close/>
                  <a:moveTo>
                    <a:pt x="797" y="89"/>
                  </a:moveTo>
                  <a:cubicBezTo>
                    <a:pt x="797" y="89"/>
                    <a:pt x="797" y="89"/>
                    <a:pt x="797" y="89"/>
                  </a:cubicBezTo>
                  <a:cubicBezTo>
                    <a:pt x="797" y="89"/>
                    <a:pt x="797" y="89"/>
                    <a:pt x="797" y="89"/>
                  </a:cubicBezTo>
                  <a:close/>
                  <a:moveTo>
                    <a:pt x="1672" y="11"/>
                  </a:moveTo>
                  <a:cubicBezTo>
                    <a:pt x="1673" y="11"/>
                    <a:pt x="1673" y="11"/>
                    <a:pt x="1673" y="11"/>
                  </a:cubicBezTo>
                  <a:cubicBezTo>
                    <a:pt x="1673" y="11"/>
                    <a:pt x="1673" y="11"/>
                    <a:pt x="1672" y="11"/>
                  </a:cubicBezTo>
                  <a:close/>
                  <a:moveTo>
                    <a:pt x="546" y="12"/>
                  </a:moveTo>
                  <a:cubicBezTo>
                    <a:pt x="547" y="12"/>
                    <a:pt x="547" y="12"/>
                    <a:pt x="547" y="11"/>
                  </a:cubicBezTo>
                  <a:cubicBezTo>
                    <a:pt x="547" y="11"/>
                    <a:pt x="547" y="12"/>
                    <a:pt x="546" y="12"/>
                  </a:cubicBezTo>
                  <a:close/>
                  <a:moveTo>
                    <a:pt x="1738" y="57"/>
                  </a:moveTo>
                  <a:cubicBezTo>
                    <a:pt x="1738" y="57"/>
                    <a:pt x="1738" y="57"/>
                    <a:pt x="1738" y="58"/>
                  </a:cubicBezTo>
                  <a:cubicBezTo>
                    <a:pt x="1738" y="58"/>
                    <a:pt x="1738" y="57"/>
                    <a:pt x="1738" y="57"/>
                  </a:cubicBezTo>
                  <a:close/>
                  <a:moveTo>
                    <a:pt x="1048" y="89"/>
                  </a:moveTo>
                  <a:cubicBezTo>
                    <a:pt x="1048" y="89"/>
                    <a:pt x="1048" y="89"/>
                    <a:pt x="1048" y="89"/>
                  </a:cubicBezTo>
                  <a:cubicBezTo>
                    <a:pt x="1048" y="89"/>
                    <a:pt x="1048" y="89"/>
                    <a:pt x="1048" y="89"/>
                  </a:cubicBezTo>
                  <a:close/>
                  <a:moveTo>
                    <a:pt x="1350" y="12"/>
                  </a:moveTo>
                  <a:cubicBezTo>
                    <a:pt x="1350" y="12"/>
                    <a:pt x="1351" y="12"/>
                    <a:pt x="1351" y="11"/>
                  </a:cubicBezTo>
                  <a:cubicBezTo>
                    <a:pt x="1350" y="11"/>
                    <a:pt x="1350" y="12"/>
                    <a:pt x="1350" y="12"/>
                  </a:cubicBezTo>
                  <a:close/>
                  <a:moveTo>
                    <a:pt x="1458" y="11"/>
                  </a:moveTo>
                  <a:cubicBezTo>
                    <a:pt x="1458" y="12"/>
                    <a:pt x="1458" y="12"/>
                    <a:pt x="1458" y="12"/>
                  </a:cubicBezTo>
                  <a:cubicBezTo>
                    <a:pt x="1458" y="12"/>
                    <a:pt x="1458" y="11"/>
                    <a:pt x="1458" y="11"/>
                  </a:cubicBezTo>
                  <a:close/>
                  <a:moveTo>
                    <a:pt x="1226" y="89"/>
                  </a:moveTo>
                  <a:cubicBezTo>
                    <a:pt x="1226" y="89"/>
                    <a:pt x="1226" y="89"/>
                    <a:pt x="1226" y="89"/>
                  </a:cubicBezTo>
                  <a:cubicBezTo>
                    <a:pt x="1226" y="89"/>
                    <a:pt x="1226" y="89"/>
                    <a:pt x="1226" y="89"/>
                  </a:cubicBezTo>
                  <a:close/>
                  <a:moveTo>
                    <a:pt x="1497" y="12"/>
                  </a:moveTo>
                  <a:cubicBezTo>
                    <a:pt x="1497" y="12"/>
                    <a:pt x="1497" y="12"/>
                    <a:pt x="1497" y="11"/>
                  </a:cubicBezTo>
                  <a:cubicBezTo>
                    <a:pt x="1497" y="11"/>
                    <a:pt x="1497" y="12"/>
                    <a:pt x="1497" y="12"/>
                  </a:cubicBezTo>
                  <a:close/>
                  <a:moveTo>
                    <a:pt x="672" y="58"/>
                  </a:moveTo>
                  <a:cubicBezTo>
                    <a:pt x="672" y="58"/>
                    <a:pt x="672" y="58"/>
                    <a:pt x="672" y="58"/>
                  </a:cubicBezTo>
                  <a:cubicBezTo>
                    <a:pt x="672" y="58"/>
                    <a:pt x="672" y="58"/>
                    <a:pt x="672" y="58"/>
                  </a:cubicBezTo>
                  <a:close/>
                  <a:moveTo>
                    <a:pt x="1674" y="54"/>
                  </a:moveTo>
                  <a:cubicBezTo>
                    <a:pt x="1673" y="54"/>
                    <a:pt x="1673" y="54"/>
                    <a:pt x="1673" y="54"/>
                  </a:cubicBezTo>
                  <a:cubicBezTo>
                    <a:pt x="1673" y="54"/>
                    <a:pt x="1674" y="54"/>
                    <a:pt x="1674" y="54"/>
                  </a:cubicBezTo>
                  <a:close/>
                  <a:moveTo>
                    <a:pt x="1534" y="12"/>
                  </a:moveTo>
                  <a:cubicBezTo>
                    <a:pt x="1535" y="12"/>
                    <a:pt x="1535" y="12"/>
                    <a:pt x="1535" y="11"/>
                  </a:cubicBezTo>
                  <a:cubicBezTo>
                    <a:pt x="1535" y="11"/>
                    <a:pt x="1534" y="12"/>
                    <a:pt x="1534" y="12"/>
                  </a:cubicBezTo>
                  <a:close/>
                  <a:moveTo>
                    <a:pt x="1573" y="11"/>
                  </a:moveTo>
                  <a:cubicBezTo>
                    <a:pt x="1573" y="12"/>
                    <a:pt x="1573" y="12"/>
                    <a:pt x="1573" y="12"/>
                  </a:cubicBezTo>
                  <a:cubicBezTo>
                    <a:pt x="1573" y="12"/>
                    <a:pt x="1573" y="11"/>
                    <a:pt x="1573" y="11"/>
                  </a:cubicBezTo>
                  <a:close/>
                  <a:moveTo>
                    <a:pt x="1703" y="12"/>
                  </a:moveTo>
                  <a:cubicBezTo>
                    <a:pt x="1703" y="12"/>
                    <a:pt x="1703" y="12"/>
                    <a:pt x="1703" y="11"/>
                  </a:cubicBezTo>
                  <a:cubicBezTo>
                    <a:pt x="1703" y="11"/>
                    <a:pt x="1703" y="12"/>
                    <a:pt x="1703" y="12"/>
                  </a:cubicBezTo>
                  <a:close/>
                  <a:moveTo>
                    <a:pt x="1423" y="12"/>
                  </a:moveTo>
                  <a:cubicBezTo>
                    <a:pt x="1423" y="12"/>
                    <a:pt x="1423" y="12"/>
                    <a:pt x="1423" y="12"/>
                  </a:cubicBezTo>
                  <a:cubicBezTo>
                    <a:pt x="1423" y="12"/>
                    <a:pt x="1423" y="12"/>
                    <a:pt x="1423" y="12"/>
                  </a:cubicBezTo>
                  <a:close/>
                  <a:moveTo>
                    <a:pt x="1371" y="58"/>
                  </a:moveTo>
                  <a:cubicBezTo>
                    <a:pt x="1371" y="58"/>
                    <a:pt x="1371" y="58"/>
                    <a:pt x="1371" y="58"/>
                  </a:cubicBezTo>
                  <a:cubicBezTo>
                    <a:pt x="1371" y="58"/>
                    <a:pt x="1371" y="58"/>
                    <a:pt x="1371" y="58"/>
                  </a:cubicBezTo>
                  <a:close/>
                  <a:moveTo>
                    <a:pt x="1386" y="58"/>
                  </a:moveTo>
                  <a:cubicBezTo>
                    <a:pt x="1385" y="58"/>
                    <a:pt x="1385" y="58"/>
                    <a:pt x="1385" y="58"/>
                  </a:cubicBezTo>
                  <a:cubicBezTo>
                    <a:pt x="1385" y="58"/>
                    <a:pt x="1386" y="58"/>
                    <a:pt x="1386" y="58"/>
                  </a:cubicBezTo>
                  <a:close/>
                  <a:moveTo>
                    <a:pt x="766" y="89"/>
                  </a:moveTo>
                  <a:cubicBezTo>
                    <a:pt x="766" y="90"/>
                    <a:pt x="766" y="90"/>
                    <a:pt x="766" y="90"/>
                  </a:cubicBezTo>
                  <a:cubicBezTo>
                    <a:pt x="766" y="90"/>
                    <a:pt x="766" y="89"/>
                    <a:pt x="766" y="89"/>
                  </a:cubicBezTo>
                  <a:close/>
                  <a:moveTo>
                    <a:pt x="1555" y="58"/>
                  </a:moveTo>
                  <a:cubicBezTo>
                    <a:pt x="1555" y="58"/>
                    <a:pt x="1555" y="58"/>
                    <a:pt x="1555" y="58"/>
                  </a:cubicBezTo>
                  <a:cubicBezTo>
                    <a:pt x="1555" y="58"/>
                    <a:pt x="1555" y="58"/>
                    <a:pt x="1555" y="58"/>
                  </a:cubicBezTo>
                  <a:close/>
                  <a:moveTo>
                    <a:pt x="962" y="90"/>
                  </a:moveTo>
                  <a:cubicBezTo>
                    <a:pt x="962" y="89"/>
                    <a:pt x="962" y="89"/>
                    <a:pt x="962" y="89"/>
                  </a:cubicBezTo>
                  <a:cubicBezTo>
                    <a:pt x="962" y="89"/>
                    <a:pt x="962" y="90"/>
                    <a:pt x="962" y="90"/>
                  </a:cubicBezTo>
                  <a:close/>
                  <a:moveTo>
                    <a:pt x="1570" y="58"/>
                  </a:moveTo>
                  <a:cubicBezTo>
                    <a:pt x="1570" y="58"/>
                    <a:pt x="1570" y="58"/>
                    <a:pt x="1569" y="58"/>
                  </a:cubicBezTo>
                  <a:cubicBezTo>
                    <a:pt x="1570" y="58"/>
                    <a:pt x="1570" y="58"/>
                    <a:pt x="1570" y="58"/>
                  </a:cubicBezTo>
                  <a:close/>
                  <a:moveTo>
                    <a:pt x="1458" y="12"/>
                  </a:moveTo>
                  <a:cubicBezTo>
                    <a:pt x="1458" y="12"/>
                    <a:pt x="1459" y="12"/>
                    <a:pt x="1459" y="12"/>
                  </a:cubicBezTo>
                  <a:cubicBezTo>
                    <a:pt x="1459" y="12"/>
                    <a:pt x="1459" y="12"/>
                    <a:pt x="1458" y="12"/>
                  </a:cubicBezTo>
                  <a:close/>
                  <a:moveTo>
                    <a:pt x="1723" y="58"/>
                  </a:moveTo>
                  <a:cubicBezTo>
                    <a:pt x="1723" y="58"/>
                    <a:pt x="1723" y="58"/>
                    <a:pt x="1723" y="58"/>
                  </a:cubicBezTo>
                  <a:cubicBezTo>
                    <a:pt x="1723" y="58"/>
                    <a:pt x="1723" y="58"/>
                    <a:pt x="1723" y="58"/>
                  </a:cubicBezTo>
                  <a:close/>
                  <a:moveTo>
                    <a:pt x="1738" y="58"/>
                  </a:moveTo>
                  <a:cubicBezTo>
                    <a:pt x="1738" y="58"/>
                    <a:pt x="1738" y="58"/>
                    <a:pt x="1738" y="58"/>
                  </a:cubicBezTo>
                  <a:cubicBezTo>
                    <a:pt x="1738" y="58"/>
                    <a:pt x="1738" y="58"/>
                    <a:pt x="1738" y="58"/>
                  </a:cubicBezTo>
                  <a:close/>
                  <a:moveTo>
                    <a:pt x="672" y="58"/>
                  </a:moveTo>
                  <a:cubicBezTo>
                    <a:pt x="672" y="58"/>
                    <a:pt x="672" y="58"/>
                    <a:pt x="672" y="58"/>
                  </a:cubicBezTo>
                  <a:cubicBezTo>
                    <a:pt x="672" y="58"/>
                    <a:pt x="672" y="58"/>
                    <a:pt x="672" y="58"/>
                  </a:cubicBezTo>
                  <a:close/>
                  <a:moveTo>
                    <a:pt x="1212" y="90"/>
                  </a:moveTo>
                  <a:cubicBezTo>
                    <a:pt x="1212" y="89"/>
                    <a:pt x="1212" y="89"/>
                    <a:pt x="1212" y="89"/>
                  </a:cubicBezTo>
                  <a:cubicBezTo>
                    <a:pt x="1212" y="89"/>
                    <a:pt x="1212" y="90"/>
                    <a:pt x="1212" y="90"/>
                  </a:cubicBezTo>
                  <a:close/>
                  <a:moveTo>
                    <a:pt x="1534" y="12"/>
                  </a:moveTo>
                  <a:cubicBezTo>
                    <a:pt x="1534" y="12"/>
                    <a:pt x="1534" y="12"/>
                    <a:pt x="1534" y="12"/>
                  </a:cubicBezTo>
                  <a:cubicBezTo>
                    <a:pt x="1534" y="12"/>
                    <a:pt x="1534" y="12"/>
                    <a:pt x="1534" y="12"/>
                  </a:cubicBezTo>
                  <a:close/>
                  <a:moveTo>
                    <a:pt x="1573" y="12"/>
                  </a:moveTo>
                  <a:cubicBezTo>
                    <a:pt x="1573" y="12"/>
                    <a:pt x="1573" y="12"/>
                    <a:pt x="1574" y="12"/>
                  </a:cubicBezTo>
                  <a:cubicBezTo>
                    <a:pt x="1574" y="12"/>
                    <a:pt x="1573" y="12"/>
                    <a:pt x="1573" y="12"/>
                  </a:cubicBezTo>
                  <a:close/>
                  <a:moveTo>
                    <a:pt x="1416" y="90"/>
                  </a:moveTo>
                  <a:cubicBezTo>
                    <a:pt x="1416" y="89"/>
                    <a:pt x="1416" y="89"/>
                    <a:pt x="1416" y="89"/>
                  </a:cubicBezTo>
                  <a:cubicBezTo>
                    <a:pt x="1416" y="89"/>
                    <a:pt x="1416" y="90"/>
                    <a:pt x="1416" y="90"/>
                  </a:cubicBezTo>
                  <a:close/>
                  <a:moveTo>
                    <a:pt x="1463" y="89"/>
                  </a:moveTo>
                  <a:cubicBezTo>
                    <a:pt x="1463" y="89"/>
                    <a:pt x="1463" y="89"/>
                    <a:pt x="1463" y="90"/>
                  </a:cubicBezTo>
                  <a:cubicBezTo>
                    <a:pt x="1463" y="90"/>
                    <a:pt x="1463" y="89"/>
                    <a:pt x="1463" y="89"/>
                  </a:cubicBezTo>
                  <a:close/>
                  <a:moveTo>
                    <a:pt x="1702" y="12"/>
                  </a:moveTo>
                  <a:cubicBezTo>
                    <a:pt x="1702" y="12"/>
                    <a:pt x="1702" y="12"/>
                    <a:pt x="1703" y="12"/>
                  </a:cubicBezTo>
                  <a:cubicBezTo>
                    <a:pt x="1702" y="12"/>
                    <a:pt x="1702" y="12"/>
                    <a:pt x="1702" y="12"/>
                  </a:cubicBezTo>
                  <a:close/>
                  <a:moveTo>
                    <a:pt x="1741" y="12"/>
                  </a:moveTo>
                  <a:cubicBezTo>
                    <a:pt x="1741" y="12"/>
                    <a:pt x="1742" y="12"/>
                    <a:pt x="1742" y="12"/>
                  </a:cubicBezTo>
                  <a:cubicBezTo>
                    <a:pt x="1742" y="12"/>
                    <a:pt x="1742" y="12"/>
                    <a:pt x="1741" y="12"/>
                  </a:cubicBezTo>
                  <a:close/>
                  <a:moveTo>
                    <a:pt x="1555" y="58"/>
                  </a:moveTo>
                  <a:cubicBezTo>
                    <a:pt x="1555" y="58"/>
                    <a:pt x="1555" y="58"/>
                    <a:pt x="1555" y="58"/>
                  </a:cubicBezTo>
                  <a:cubicBezTo>
                    <a:pt x="1555" y="58"/>
                    <a:pt x="1555" y="58"/>
                    <a:pt x="1555" y="58"/>
                  </a:cubicBezTo>
                  <a:close/>
                  <a:moveTo>
                    <a:pt x="1569" y="58"/>
                  </a:moveTo>
                  <a:cubicBezTo>
                    <a:pt x="1569" y="58"/>
                    <a:pt x="1569" y="58"/>
                    <a:pt x="1569" y="58"/>
                  </a:cubicBezTo>
                  <a:cubicBezTo>
                    <a:pt x="1569" y="58"/>
                    <a:pt x="1569" y="58"/>
                    <a:pt x="1569" y="58"/>
                  </a:cubicBezTo>
                  <a:close/>
                  <a:moveTo>
                    <a:pt x="963" y="90"/>
                  </a:moveTo>
                  <a:cubicBezTo>
                    <a:pt x="962" y="90"/>
                    <a:pt x="962" y="90"/>
                    <a:pt x="962" y="90"/>
                  </a:cubicBezTo>
                  <a:cubicBezTo>
                    <a:pt x="962" y="90"/>
                    <a:pt x="962" y="90"/>
                    <a:pt x="963" y="90"/>
                  </a:cubicBezTo>
                  <a:close/>
                  <a:moveTo>
                    <a:pt x="974" y="12"/>
                  </a:moveTo>
                  <a:cubicBezTo>
                    <a:pt x="974" y="12"/>
                    <a:pt x="974" y="12"/>
                    <a:pt x="974" y="12"/>
                  </a:cubicBezTo>
                  <a:cubicBezTo>
                    <a:pt x="974" y="12"/>
                    <a:pt x="974" y="12"/>
                    <a:pt x="974" y="12"/>
                  </a:cubicBezTo>
                  <a:close/>
                  <a:moveTo>
                    <a:pt x="1723" y="58"/>
                  </a:moveTo>
                  <a:cubicBezTo>
                    <a:pt x="1723" y="58"/>
                    <a:pt x="1723" y="58"/>
                    <a:pt x="1723" y="58"/>
                  </a:cubicBezTo>
                  <a:cubicBezTo>
                    <a:pt x="1723" y="58"/>
                    <a:pt x="1723" y="58"/>
                    <a:pt x="1723" y="58"/>
                  </a:cubicBezTo>
                  <a:close/>
                  <a:moveTo>
                    <a:pt x="1738" y="58"/>
                  </a:moveTo>
                  <a:cubicBezTo>
                    <a:pt x="1737" y="58"/>
                    <a:pt x="1737" y="58"/>
                    <a:pt x="1737" y="58"/>
                  </a:cubicBezTo>
                  <a:cubicBezTo>
                    <a:pt x="1737" y="58"/>
                    <a:pt x="1738" y="58"/>
                    <a:pt x="1738" y="58"/>
                  </a:cubicBezTo>
                  <a:close/>
                  <a:moveTo>
                    <a:pt x="1049" y="90"/>
                  </a:moveTo>
                  <a:cubicBezTo>
                    <a:pt x="1049" y="90"/>
                    <a:pt x="1049" y="90"/>
                    <a:pt x="1049" y="90"/>
                  </a:cubicBezTo>
                  <a:cubicBezTo>
                    <a:pt x="1049" y="90"/>
                    <a:pt x="1049" y="90"/>
                    <a:pt x="1049" y="90"/>
                  </a:cubicBezTo>
                  <a:close/>
                  <a:moveTo>
                    <a:pt x="1078" y="90"/>
                  </a:moveTo>
                  <a:cubicBezTo>
                    <a:pt x="1078" y="90"/>
                    <a:pt x="1078" y="90"/>
                    <a:pt x="1078" y="90"/>
                  </a:cubicBezTo>
                  <a:cubicBezTo>
                    <a:pt x="1078" y="90"/>
                    <a:pt x="1078" y="90"/>
                    <a:pt x="1078" y="90"/>
                  </a:cubicBezTo>
                  <a:close/>
                  <a:moveTo>
                    <a:pt x="579" y="58"/>
                  </a:moveTo>
                  <a:cubicBezTo>
                    <a:pt x="579" y="59"/>
                    <a:pt x="579" y="59"/>
                    <a:pt x="580" y="59"/>
                  </a:cubicBezTo>
                  <a:cubicBezTo>
                    <a:pt x="579" y="59"/>
                    <a:pt x="579" y="58"/>
                    <a:pt x="579" y="58"/>
                  </a:cubicBezTo>
                  <a:close/>
                  <a:moveTo>
                    <a:pt x="1349" y="12"/>
                  </a:moveTo>
                  <a:cubicBezTo>
                    <a:pt x="1349" y="12"/>
                    <a:pt x="1350" y="12"/>
                    <a:pt x="1350" y="12"/>
                  </a:cubicBezTo>
                  <a:cubicBezTo>
                    <a:pt x="1349" y="12"/>
                    <a:pt x="1349" y="12"/>
                    <a:pt x="1349" y="12"/>
                  </a:cubicBezTo>
                  <a:close/>
                  <a:moveTo>
                    <a:pt x="1389" y="12"/>
                  </a:moveTo>
                  <a:cubicBezTo>
                    <a:pt x="1390" y="12"/>
                    <a:pt x="1390" y="12"/>
                    <a:pt x="1390" y="12"/>
                  </a:cubicBezTo>
                  <a:cubicBezTo>
                    <a:pt x="1390" y="12"/>
                    <a:pt x="1390" y="12"/>
                    <a:pt x="1389" y="12"/>
                  </a:cubicBezTo>
                  <a:close/>
                  <a:moveTo>
                    <a:pt x="1423" y="12"/>
                  </a:moveTo>
                  <a:cubicBezTo>
                    <a:pt x="1423" y="12"/>
                    <a:pt x="1423" y="12"/>
                    <a:pt x="1423" y="12"/>
                  </a:cubicBezTo>
                  <a:cubicBezTo>
                    <a:pt x="1423" y="12"/>
                    <a:pt x="1423" y="12"/>
                    <a:pt x="1423" y="12"/>
                  </a:cubicBezTo>
                  <a:close/>
                  <a:moveTo>
                    <a:pt x="672" y="58"/>
                  </a:moveTo>
                  <a:cubicBezTo>
                    <a:pt x="673" y="59"/>
                    <a:pt x="673" y="59"/>
                    <a:pt x="673" y="59"/>
                  </a:cubicBezTo>
                  <a:cubicBezTo>
                    <a:pt x="673" y="59"/>
                    <a:pt x="673" y="58"/>
                    <a:pt x="672" y="58"/>
                  </a:cubicBezTo>
                  <a:close/>
                  <a:moveTo>
                    <a:pt x="1459" y="12"/>
                  </a:moveTo>
                  <a:cubicBezTo>
                    <a:pt x="1459" y="12"/>
                    <a:pt x="1459" y="12"/>
                    <a:pt x="1459" y="12"/>
                  </a:cubicBezTo>
                  <a:cubicBezTo>
                    <a:pt x="1459" y="12"/>
                    <a:pt x="1459" y="12"/>
                    <a:pt x="1459" y="12"/>
                  </a:cubicBezTo>
                  <a:close/>
                  <a:moveTo>
                    <a:pt x="1574" y="12"/>
                  </a:moveTo>
                  <a:cubicBezTo>
                    <a:pt x="1574" y="12"/>
                    <a:pt x="1574" y="12"/>
                    <a:pt x="1574" y="12"/>
                  </a:cubicBezTo>
                  <a:cubicBezTo>
                    <a:pt x="1574" y="12"/>
                    <a:pt x="1574" y="12"/>
                    <a:pt x="1574" y="12"/>
                  </a:cubicBezTo>
                  <a:close/>
                  <a:moveTo>
                    <a:pt x="586" y="90"/>
                  </a:moveTo>
                  <a:cubicBezTo>
                    <a:pt x="586" y="90"/>
                    <a:pt x="586" y="90"/>
                    <a:pt x="586" y="90"/>
                  </a:cubicBezTo>
                  <a:cubicBezTo>
                    <a:pt x="586" y="90"/>
                    <a:pt x="586" y="90"/>
                    <a:pt x="586" y="90"/>
                  </a:cubicBezTo>
                  <a:close/>
                  <a:moveTo>
                    <a:pt x="1370" y="59"/>
                  </a:moveTo>
                  <a:cubicBezTo>
                    <a:pt x="1370" y="59"/>
                    <a:pt x="1370" y="59"/>
                    <a:pt x="1370" y="58"/>
                  </a:cubicBezTo>
                  <a:cubicBezTo>
                    <a:pt x="1370" y="58"/>
                    <a:pt x="1370" y="59"/>
                    <a:pt x="1370" y="59"/>
                  </a:cubicBezTo>
                  <a:close/>
                  <a:moveTo>
                    <a:pt x="662" y="90"/>
                  </a:moveTo>
                  <a:cubicBezTo>
                    <a:pt x="662" y="90"/>
                    <a:pt x="663" y="90"/>
                    <a:pt x="663" y="90"/>
                  </a:cubicBezTo>
                  <a:cubicBezTo>
                    <a:pt x="663" y="90"/>
                    <a:pt x="663" y="90"/>
                    <a:pt x="662" y="90"/>
                  </a:cubicBezTo>
                  <a:close/>
                  <a:moveTo>
                    <a:pt x="686" y="90"/>
                  </a:moveTo>
                  <a:cubicBezTo>
                    <a:pt x="687" y="90"/>
                    <a:pt x="687" y="90"/>
                    <a:pt x="687" y="90"/>
                  </a:cubicBezTo>
                  <a:cubicBezTo>
                    <a:pt x="687" y="90"/>
                    <a:pt x="686" y="90"/>
                    <a:pt x="686" y="90"/>
                  </a:cubicBezTo>
                  <a:close/>
                  <a:moveTo>
                    <a:pt x="1674" y="12"/>
                  </a:moveTo>
                  <a:cubicBezTo>
                    <a:pt x="1674" y="12"/>
                    <a:pt x="1674" y="12"/>
                    <a:pt x="1675" y="12"/>
                  </a:cubicBezTo>
                  <a:cubicBezTo>
                    <a:pt x="1675" y="12"/>
                    <a:pt x="1674" y="12"/>
                    <a:pt x="1674" y="12"/>
                  </a:cubicBezTo>
                  <a:close/>
                  <a:moveTo>
                    <a:pt x="1569" y="58"/>
                  </a:moveTo>
                  <a:cubicBezTo>
                    <a:pt x="1569" y="58"/>
                    <a:pt x="1569" y="58"/>
                    <a:pt x="1569" y="59"/>
                  </a:cubicBezTo>
                  <a:cubicBezTo>
                    <a:pt x="1569" y="59"/>
                    <a:pt x="1569" y="58"/>
                    <a:pt x="1569" y="58"/>
                  </a:cubicBezTo>
                  <a:close/>
                  <a:moveTo>
                    <a:pt x="1742" y="12"/>
                  </a:moveTo>
                  <a:cubicBezTo>
                    <a:pt x="1742" y="12"/>
                    <a:pt x="1742" y="12"/>
                    <a:pt x="1742" y="12"/>
                  </a:cubicBezTo>
                  <a:cubicBezTo>
                    <a:pt x="1742" y="12"/>
                    <a:pt x="1742" y="12"/>
                    <a:pt x="1742" y="12"/>
                  </a:cubicBezTo>
                  <a:close/>
                  <a:moveTo>
                    <a:pt x="545" y="13"/>
                  </a:moveTo>
                  <a:cubicBezTo>
                    <a:pt x="545" y="13"/>
                    <a:pt x="545" y="13"/>
                    <a:pt x="546" y="12"/>
                  </a:cubicBezTo>
                  <a:cubicBezTo>
                    <a:pt x="545" y="12"/>
                    <a:pt x="545" y="13"/>
                    <a:pt x="545" y="13"/>
                  </a:cubicBezTo>
                  <a:close/>
                  <a:moveTo>
                    <a:pt x="963" y="90"/>
                  </a:moveTo>
                  <a:cubicBezTo>
                    <a:pt x="963" y="90"/>
                    <a:pt x="963" y="90"/>
                    <a:pt x="962" y="90"/>
                  </a:cubicBezTo>
                  <a:cubicBezTo>
                    <a:pt x="963" y="90"/>
                    <a:pt x="963" y="90"/>
                    <a:pt x="963" y="90"/>
                  </a:cubicBezTo>
                  <a:close/>
                  <a:moveTo>
                    <a:pt x="1737" y="58"/>
                  </a:moveTo>
                  <a:cubicBezTo>
                    <a:pt x="1737" y="58"/>
                    <a:pt x="1737" y="58"/>
                    <a:pt x="1737" y="59"/>
                  </a:cubicBezTo>
                  <a:cubicBezTo>
                    <a:pt x="1737" y="59"/>
                    <a:pt x="1737" y="58"/>
                    <a:pt x="1737" y="58"/>
                  </a:cubicBezTo>
                  <a:close/>
                  <a:moveTo>
                    <a:pt x="580" y="59"/>
                  </a:moveTo>
                  <a:cubicBezTo>
                    <a:pt x="580" y="59"/>
                    <a:pt x="580" y="59"/>
                    <a:pt x="580" y="59"/>
                  </a:cubicBezTo>
                  <a:cubicBezTo>
                    <a:pt x="580" y="59"/>
                    <a:pt x="580" y="59"/>
                    <a:pt x="580" y="59"/>
                  </a:cubicBezTo>
                  <a:close/>
                  <a:moveTo>
                    <a:pt x="1049" y="90"/>
                  </a:moveTo>
                  <a:cubicBezTo>
                    <a:pt x="1049" y="90"/>
                    <a:pt x="1049" y="90"/>
                    <a:pt x="1049" y="90"/>
                  </a:cubicBezTo>
                  <a:cubicBezTo>
                    <a:pt x="1049" y="90"/>
                    <a:pt x="1049" y="90"/>
                    <a:pt x="1049" y="90"/>
                  </a:cubicBezTo>
                  <a:close/>
                  <a:moveTo>
                    <a:pt x="1077" y="90"/>
                  </a:moveTo>
                  <a:cubicBezTo>
                    <a:pt x="1077" y="90"/>
                    <a:pt x="1077" y="90"/>
                    <a:pt x="1077" y="90"/>
                  </a:cubicBezTo>
                  <a:cubicBezTo>
                    <a:pt x="1077" y="90"/>
                    <a:pt x="1077" y="90"/>
                    <a:pt x="1077" y="90"/>
                  </a:cubicBezTo>
                  <a:close/>
                  <a:moveTo>
                    <a:pt x="1227" y="90"/>
                  </a:moveTo>
                  <a:cubicBezTo>
                    <a:pt x="1227" y="90"/>
                    <a:pt x="1227" y="90"/>
                    <a:pt x="1227" y="90"/>
                  </a:cubicBezTo>
                  <a:cubicBezTo>
                    <a:pt x="1227" y="90"/>
                    <a:pt x="1227" y="90"/>
                    <a:pt x="1227" y="90"/>
                  </a:cubicBezTo>
                  <a:close/>
                  <a:moveTo>
                    <a:pt x="1255" y="90"/>
                  </a:moveTo>
                  <a:cubicBezTo>
                    <a:pt x="1255" y="90"/>
                    <a:pt x="1255" y="90"/>
                    <a:pt x="1255" y="90"/>
                  </a:cubicBezTo>
                  <a:cubicBezTo>
                    <a:pt x="1255" y="90"/>
                    <a:pt x="1255" y="90"/>
                    <a:pt x="1255" y="90"/>
                  </a:cubicBezTo>
                  <a:close/>
                  <a:moveTo>
                    <a:pt x="1349" y="13"/>
                  </a:moveTo>
                  <a:cubicBezTo>
                    <a:pt x="1349" y="13"/>
                    <a:pt x="1349" y="13"/>
                    <a:pt x="1349" y="12"/>
                  </a:cubicBezTo>
                  <a:cubicBezTo>
                    <a:pt x="1349" y="13"/>
                    <a:pt x="1349" y="13"/>
                    <a:pt x="1349" y="13"/>
                  </a:cubicBezTo>
                  <a:close/>
                  <a:moveTo>
                    <a:pt x="1390" y="12"/>
                  </a:moveTo>
                  <a:cubicBezTo>
                    <a:pt x="1390" y="13"/>
                    <a:pt x="1390" y="13"/>
                    <a:pt x="1390" y="13"/>
                  </a:cubicBezTo>
                  <a:cubicBezTo>
                    <a:pt x="1390" y="13"/>
                    <a:pt x="1390" y="12"/>
                    <a:pt x="1390" y="12"/>
                  </a:cubicBezTo>
                  <a:close/>
                  <a:moveTo>
                    <a:pt x="1422" y="13"/>
                  </a:moveTo>
                  <a:cubicBezTo>
                    <a:pt x="1422" y="13"/>
                    <a:pt x="1423" y="13"/>
                    <a:pt x="1423" y="12"/>
                  </a:cubicBezTo>
                  <a:cubicBezTo>
                    <a:pt x="1423" y="13"/>
                    <a:pt x="1422" y="13"/>
                    <a:pt x="1422" y="13"/>
                  </a:cubicBezTo>
                  <a:close/>
                  <a:moveTo>
                    <a:pt x="1459" y="12"/>
                  </a:moveTo>
                  <a:cubicBezTo>
                    <a:pt x="1459" y="13"/>
                    <a:pt x="1459" y="13"/>
                    <a:pt x="1460" y="13"/>
                  </a:cubicBezTo>
                  <a:cubicBezTo>
                    <a:pt x="1459" y="13"/>
                    <a:pt x="1459" y="13"/>
                    <a:pt x="1459" y="12"/>
                  </a:cubicBezTo>
                  <a:close/>
                  <a:moveTo>
                    <a:pt x="1369" y="59"/>
                  </a:moveTo>
                  <a:cubicBezTo>
                    <a:pt x="1370" y="59"/>
                    <a:pt x="1370" y="59"/>
                    <a:pt x="1370" y="59"/>
                  </a:cubicBezTo>
                  <a:cubicBezTo>
                    <a:pt x="1370" y="59"/>
                    <a:pt x="1369" y="59"/>
                    <a:pt x="1369" y="59"/>
                  </a:cubicBezTo>
                  <a:close/>
                  <a:moveTo>
                    <a:pt x="686" y="91"/>
                  </a:moveTo>
                  <a:cubicBezTo>
                    <a:pt x="686" y="91"/>
                    <a:pt x="686" y="91"/>
                    <a:pt x="686" y="90"/>
                  </a:cubicBezTo>
                  <a:cubicBezTo>
                    <a:pt x="686" y="90"/>
                    <a:pt x="686" y="91"/>
                    <a:pt x="686" y="91"/>
                  </a:cubicBezTo>
                  <a:close/>
                  <a:moveTo>
                    <a:pt x="1554" y="59"/>
                  </a:moveTo>
                  <a:cubicBezTo>
                    <a:pt x="1554" y="59"/>
                    <a:pt x="1554" y="59"/>
                    <a:pt x="1554" y="59"/>
                  </a:cubicBezTo>
                  <a:cubicBezTo>
                    <a:pt x="1554" y="59"/>
                    <a:pt x="1554" y="59"/>
                    <a:pt x="1554" y="59"/>
                  </a:cubicBezTo>
                  <a:close/>
                  <a:moveTo>
                    <a:pt x="1569" y="59"/>
                  </a:moveTo>
                  <a:cubicBezTo>
                    <a:pt x="1569" y="59"/>
                    <a:pt x="1568" y="59"/>
                    <a:pt x="1568" y="59"/>
                  </a:cubicBezTo>
                  <a:cubicBezTo>
                    <a:pt x="1569" y="59"/>
                    <a:pt x="1569" y="59"/>
                    <a:pt x="1569" y="59"/>
                  </a:cubicBezTo>
                  <a:close/>
                  <a:moveTo>
                    <a:pt x="1722" y="59"/>
                  </a:moveTo>
                  <a:cubicBezTo>
                    <a:pt x="1722" y="59"/>
                    <a:pt x="1722" y="59"/>
                    <a:pt x="1722" y="59"/>
                  </a:cubicBezTo>
                  <a:cubicBezTo>
                    <a:pt x="1722" y="59"/>
                    <a:pt x="1722" y="59"/>
                    <a:pt x="1722" y="59"/>
                  </a:cubicBezTo>
                  <a:close/>
                  <a:moveTo>
                    <a:pt x="963" y="91"/>
                  </a:moveTo>
                  <a:cubicBezTo>
                    <a:pt x="963" y="90"/>
                    <a:pt x="963" y="90"/>
                    <a:pt x="963" y="90"/>
                  </a:cubicBezTo>
                  <a:cubicBezTo>
                    <a:pt x="963" y="91"/>
                    <a:pt x="963" y="91"/>
                    <a:pt x="963" y="91"/>
                  </a:cubicBezTo>
                  <a:close/>
                  <a:moveTo>
                    <a:pt x="1737" y="59"/>
                  </a:moveTo>
                  <a:cubicBezTo>
                    <a:pt x="1737" y="59"/>
                    <a:pt x="1737" y="59"/>
                    <a:pt x="1736" y="59"/>
                  </a:cubicBezTo>
                  <a:cubicBezTo>
                    <a:pt x="1737" y="59"/>
                    <a:pt x="1737" y="59"/>
                    <a:pt x="1737" y="59"/>
                  </a:cubicBezTo>
                  <a:close/>
                  <a:moveTo>
                    <a:pt x="580" y="59"/>
                  </a:moveTo>
                  <a:cubicBezTo>
                    <a:pt x="580" y="59"/>
                    <a:pt x="580" y="59"/>
                    <a:pt x="580" y="59"/>
                  </a:cubicBezTo>
                  <a:cubicBezTo>
                    <a:pt x="580" y="59"/>
                    <a:pt x="580" y="59"/>
                    <a:pt x="580" y="59"/>
                  </a:cubicBezTo>
                  <a:close/>
                  <a:moveTo>
                    <a:pt x="1035" y="91"/>
                  </a:moveTo>
                  <a:cubicBezTo>
                    <a:pt x="1035" y="91"/>
                    <a:pt x="1035" y="90"/>
                    <a:pt x="1035" y="90"/>
                  </a:cubicBezTo>
                  <a:cubicBezTo>
                    <a:pt x="1035" y="90"/>
                    <a:pt x="1035" y="91"/>
                    <a:pt x="1035" y="91"/>
                  </a:cubicBezTo>
                  <a:close/>
                  <a:moveTo>
                    <a:pt x="1533" y="13"/>
                  </a:moveTo>
                  <a:cubicBezTo>
                    <a:pt x="1533" y="13"/>
                    <a:pt x="1533" y="13"/>
                    <a:pt x="1533" y="12"/>
                  </a:cubicBezTo>
                  <a:cubicBezTo>
                    <a:pt x="1533" y="12"/>
                    <a:pt x="1533" y="13"/>
                    <a:pt x="1533" y="13"/>
                  </a:cubicBezTo>
                  <a:close/>
                  <a:moveTo>
                    <a:pt x="1574" y="12"/>
                  </a:moveTo>
                  <a:cubicBezTo>
                    <a:pt x="1574" y="13"/>
                    <a:pt x="1574" y="13"/>
                    <a:pt x="1574" y="13"/>
                  </a:cubicBezTo>
                  <a:cubicBezTo>
                    <a:pt x="1574" y="13"/>
                    <a:pt x="1574" y="13"/>
                    <a:pt x="1574" y="12"/>
                  </a:cubicBezTo>
                  <a:close/>
                  <a:moveTo>
                    <a:pt x="1187" y="90"/>
                  </a:moveTo>
                  <a:cubicBezTo>
                    <a:pt x="1187" y="91"/>
                    <a:pt x="1187" y="91"/>
                    <a:pt x="1188" y="91"/>
                  </a:cubicBezTo>
                  <a:cubicBezTo>
                    <a:pt x="1188" y="91"/>
                    <a:pt x="1187" y="90"/>
                    <a:pt x="1187" y="90"/>
                  </a:cubicBezTo>
                  <a:close/>
                  <a:moveTo>
                    <a:pt x="1701" y="13"/>
                  </a:moveTo>
                  <a:cubicBezTo>
                    <a:pt x="1701" y="13"/>
                    <a:pt x="1701" y="13"/>
                    <a:pt x="1702" y="12"/>
                  </a:cubicBezTo>
                  <a:cubicBezTo>
                    <a:pt x="1701" y="12"/>
                    <a:pt x="1701" y="13"/>
                    <a:pt x="1701" y="13"/>
                  </a:cubicBezTo>
                  <a:close/>
                  <a:moveTo>
                    <a:pt x="673" y="59"/>
                  </a:moveTo>
                  <a:cubicBezTo>
                    <a:pt x="674" y="59"/>
                    <a:pt x="674" y="59"/>
                    <a:pt x="674" y="59"/>
                  </a:cubicBezTo>
                  <a:cubicBezTo>
                    <a:pt x="674" y="59"/>
                    <a:pt x="674" y="59"/>
                    <a:pt x="673" y="59"/>
                  </a:cubicBezTo>
                  <a:close/>
                  <a:moveTo>
                    <a:pt x="1742" y="12"/>
                  </a:moveTo>
                  <a:cubicBezTo>
                    <a:pt x="1742" y="13"/>
                    <a:pt x="1742" y="13"/>
                    <a:pt x="1743" y="13"/>
                  </a:cubicBezTo>
                  <a:cubicBezTo>
                    <a:pt x="1742" y="13"/>
                    <a:pt x="1742" y="13"/>
                    <a:pt x="1742" y="12"/>
                  </a:cubicBezTo>
                  <a:close/>
                  <a:moveTo>
                    <a:pt x="1384" y="59"/>
                  </a:moveTo>
                  <a:cubicBezTo>
                    <a:pt x="1384" y="59"/>
                    <a:pt x="1384" y="59"/>
                    <a:pt x="1384" y="59"/>
                  </a:cubicBezTo>
                  <a:cubicBezTo>
                    <a:pt x="1384" y="59"/>
                    <a:pt x="1384" y="59"/>
                    <a:pt x="1384" y="59"/>
                  </a:cubicBezTo>
                  <a:close/>
                  <a:moveTo>
                    <a:pt x="1553" y="59"/>
                  </a:moveTo>
                  <a:cubicBezTo>
                    <a:pt x="1553" y="59"/>
                    <a:pt x="1554" y="59"/>
                    <a:pt x="1554" y="59"/>
                  </a:cubicBezTo>
                  <a:cubicBezTo>
                    <a:pt x="1553" y="59"/>
                    <a:pt x="1553" y="59"/>
                    <a:pt x="1553" y="59"/>
                  </a:cubicBezTo>
                  <a:close/>
                  <a:moveTo>
                    <a:pt x="545" y="13"/>
                  </a:moveTo>
                  <a:cubicBezTo>
                    <a:pt x="545" y="13"/>
                    <a:pt x="545" y="13"/>
                    <a:pt x="545" y="13"/>
                  </a:cubicBezTo>
                  <a:cubicBezTo>
                    <a:pt x="545" y="13"/>
                    <a:pt x="545" y="13"/>
                    <a:pt x="545" y="13"/>
                  </a:cubicBezTo>
                  <a:close/>
                  <a:moveTo>
                    <a:pt x="1390" y="13"/>
                  </a:moveTo>
                  <a:cubicBezTo>
                    <a:pt x="1390" y="13"/>
                    <a:pt x="1390" y="13"/>
                    <a:pt x="1391" y="13"/>
                  </a:cubicBezTo>
                  <a:cubicBezTo>
                    <a:pt x="1391" y="13"/>
                    <a:pt x="1390" y="13"/>
                    <a:pt x="1390" y="13"/>
                  </a:cubicBezTo>
                  <a:close/>
                  <a:moveTo>
                    <a:pt x="1721" y="59"/>
                  </a:moveTo>
                  <a:cubicBezTo>
                    <a:pt x="1721" y="59"/>
                    <a:pt x="1722" y="59"/>
                    <a:pt x="1722" y="59"/>
                  </a:cubicBezTo>
                  <a:cubicBezTo>
                    <a:pt x="1722" y="59"/>
                    <a:pt x="1721" y="59"/>
                    <a:pt x="1721" y="59"/>
                  </a:cubicBezTo>
                  <a:close/>
                  <a:moveTo>
                    <a:pt x="686" y="91"/>
                  </a:moveTo>
                  <a:cubicBezTo>
                    <a:pt x="686" y="91"/>
                    <a:pt x="686" y="91"/>
                    <a:pt x="686" y="91"/>
                  </a:cubicBezTo>
                  <a:cubicBezTo>
                    <a:pt x="686" y="91"/>
                    <a:pt x="686" y="91"/>
                    <a:pt x="686" y="91"/>
                  </a:cubicBezTo>
                  <a:close/>
                  <a:moveTo>
                    <a:pt x="768" y="91"/>
                  </a:moveTo>
                  <a:cubicBezTo>
                    <a:pt x="768" y="91"/>
                    <a:pt x="768" y="91"/>
                    <a:pt x="769" y="91"/>
                  </a:cubicBezTo>
                  <a:cubicBezTo>
                    <a:pt x="768" y="91"/>
                    <a:pt x="768" y="91"/>
                    <a:pt x="768" y="91"/>
                  </a:cubicBezTo>
                  <a:close/>
                  <a:moveTo>
                    <a:pt x="1422" y="13"/>
                  </a:moveTo>
                  <a:cubicBezTo>
                    <a:pt x="1422" y="13"/>
                    <a:pt x="1422" y="13"/>
                    <a:pt x="1422" y="13"/>
                  </a:cubicBezTo>
                  <a:cubicBezTo>
                    <a:pt x="1422" y="13"/>
                    <a:pt x="1422" y="13"/>
                    <a:pt x="1422" y="13"/>
                  </a:cubicBezTo>
                  <a:close/>
                  <a:moveTo>
                    <a:pt x="964" y="91"/>
                  </a:moveTo>
                  <a:cubicBezTo>
                    <a:pt x="963" y="91"/>
                    <a:pt x="963" y="91"/>
                    <a:pt x="963" y="91"/>
                  </a:cubicBezTo>
                  <a:cubicBezTo>
                    <a:pt x="963" y="91"/>
                    <a:pt x="963" y="91"/>
                    <a:pt x="964" y="91"/>
                  </a:cubicBezTo>
                  <a:close/>
                  <a:moveTo>
                    <a:pt x="1459" y="13"/>
                  </a:moveTo>
                  <a:cubicBezTo>
                    <a:pt x="1460" y="13"/>
                    <a:pt x="1460" y="13"/>
                    <a:pt x="1460" y="13"/>
                  </a:cubicBezTo>
                  <a:cubicBezTo>
                    <a:pt x="1460" y="13"/>
                    <a:pt x="1460" y="13"/>
                    <a:pt x="1459" y="13"/>
                  </a:cubicBezTo>
                  <a:close/>
                  <a:moveTo>
                    <a:pt x="1494" y="13"/>
                  </a:moveTo>
                  <a:cubicBezTo>
                    <a:pt x="1495" y="13"/>
                    <a:pt x="1495" y="13"/>
                    <a:pt x="1495" y="13"/>
                  </a:cubicBezTo>
                  <a:cubicBezTo>
                    <a:pt x="1495" y="13"/>
                    <a:pt x="1494" y="13"/>
                    <a:pt x="1494" y="13"/>
                  </a:cubicBezTo>
                  <a:close/>
                  <a:moveTo>
                    <a:pt x="1533" y="13"/>
                  </a:moveTo>
                  <a:cubicBezTo>
                    <a:pt x="1533" y="13"/>
                    <a:pt x="1533" y="13"/>
                    <a:pt x="1533" y="13"/>
                  </a:cubicBezTo>
                  <a:cubicBezTo>
                    <a:pt x="1533" y="13"/>
                    <a:pt x="1533" y="13"/>
                    <a:pt x="1533" y="13"/>
                  </a:cubicBezTo>
                  <a:close/>
                  <a:moveTo>
                    <a:pt x="1574" y="13"/>
                  </a:moveTo>
                  <a:cubicBezTo>
                    <a:pt x="1574" y="13"/>
                    <a:pt x="1575" y="13"/>
                    <a:pt x="1575" y="13"/>
                  </a:cubicBezTo>
                  <a:cubicBezTo>
                    <a:pt x="1575" y="13"/>
                    <a:pt x="1575" y="13"/>
                    <a:pt x="1574" y="13"/>
                  </a:cubicBezTo>
                  <a:close/>
                  <a:moveTo>
                    <a:pt x="1701" y="13"/>
                  </a:moveTo>
                  <a:cubicBezTo>
                    <a:pt x="1701" y="13"/>
                    <a:pt x="1701" y="13"/>
                    <a:pt x="1701" y="13"/>
                  </a:cubicBezTo>
                  <a:cubicBezTo>
                    <a:pt x="1701" y="13"/>
                    <a:pt x="1701" y="13"/>
                    <a:pt x="1701" y="13"/>
                  </a:cubicBezTo>
                  <a:close/>
                  <a:moveTo>
                    <a:pt x="1368" y="60"/>
                  </a:moveTo>
                  <a:cubicBezTo>
                    <a:pt x="1369" y="60"/>
                    <a:pt x="1369" y="60"/>
                    <a:pt x="1369" y="59"/>
                  </a:cubicBezTo>
                  <a:cubicBezTo>
                    <a:pt x="1369" y="59"/>
                    <a:pt x="1368" y="60"/>
                    <a:pt x="1368" y="60"/>
                  </a:cubicBezTo>
                  <a:close/>
                  <a:moveTo>
                    <a:pt x="1384" y="59"/>
                  </a:moveTo>
                  <a:cubicBezTo>
                    <a:pt x="1383" y="59"/>
                    <a:pt x="1383" y="60"/>
                    <a:pt x="1383" y="60"/>
                  </a:cubicBezTo>
                  <a:cubicBezTo>
                    <a:pt x="1383" y="60"/>
                    <a:pt x="1384" y="60"/>
                    <a:pt x="1384" y="59"/>
                  </a:cubicBezTo>
                  <a:close/>
                  <a:moveTo>
                    <a:pt x="1743" y="13"/>
                  </a:moveTo>
                  <a:cubicBezTo>
                    <a:pt x="1743" y="13"/>
                    <a:pt x="1743" y="13"/>
                    <a:pt x="1743" y="13"/>
                  </a:cubicBezTo>
                  <a:cubicBezTo>
                    <a:pt x="1743" y="13"/>
                    <a:pt x="1743" y="13"/>
                    <a:pt x="1743" y="13"/>
                  </a:cubicBezTo>
                  <a:close/>
                  <a:moveTo>
                    <a:pt x="544" y="13"/>
                  </a:moveTo>
                  <a:cubicBezTo>
                    <a:pt x="545" y="13"/>
                    <a:pt x="545" y="13"/>
                    <a:pt x="545" y="13"/>
                  </a:cubicBezTo>
                  <a:cubicBezTo>
                    <a:pt x="545" y="13"/>
                    <a:pt x="545" y="13"/>
                    <a:pt x="544" y="13"/>
                  </a:cubicBezTo>
                  <a:close/>
                  <a:moveTo>
                    <a:pt x="972" y="13"/>
                  </a:moveTo>
                  <a:cubicBezTo>
                    <a:pt x="972" y="13"/>
                    <a:pt x="972" y="13"/>
                    <a:pt x="972" y="13"/>
                  </a:cubicBezTo>
                  <a:cubicBezTo>
                    <a:pt x="972" y="13"/>
                    <a:pt x="972" y="13"/>
                    <a:pt x="972" y="13"/>
                  </a:cubicBezTo>
                  <a:close/>
                  <a:moveTo>
                    <a:pt x="1391" y="13"/>
                  </a:moveTo>
                  <a:cubicBezTo>
                    <a:pt x="1391" y="13"/>
                    <a:pt x="1391" y="13"/>
                    <a:pt x="1391" y="14"/>
                  </a:cubicBezTo>
                  <a:cubicBezTo>
                    <a:pt x="1391" y="13"/>
                    <a:pt x="1391" y="13"/>
                    <a:pt x="1391" y="13"/>
                  </a:cubicBezTo>
                  <a:close/>
                  <a:moveTo>
                    <a:pt x="1422" y="13"/>
                  </a:moveTo>
                  <a:cubicBezTo>
                    <a:pt x="1422" y="13"/>
                    <a:pt x="1422" y="13"/>
                    <a:pt x="1422" y="13"/>
                  </a:cubicBezTo>
                  <a:cubicBezTo>
                    <a:pt x="1422" y="13"/>
                    <a:pt x="1422" y="13"/>
                    <a:pt x="1422" y="13"/>
                  </a:cubicBezTo>
                  <a:close/>
                  <a:moveTo>
                    <a:pt x="685" y="91"/>
                  </a:moveTo>
                  <a:cubicBezTo>
                    <a:pt x="686" y="91"/>
                    <a:pt x="686" y="91"/>
                    <a:pt x="686" y="91"/>
                  </a:cubicBezTo>
                  <a:cubicBezTo>
                    <a:pt x="686" y="91"/>
                    <a:pt x="685" y="91"/>
                    <a:pt x="685" y="91"/>
                  </a:cubicBezTo>
                  <a:close/>
                  <a:moveTo>
                    <a:pt x="675" y="60"/>
                  </a:moveTo>
                  <a:cubicBezTo>
                    <a:pt x="675" y="60"/>
                    <a:pt x="675" y="60"/>
                    <a:pt x="675" y="60"/>
                  </a:cubicBezTo>
                  <a:cubicBezTo>
                    <a:pt x="675" y="60"/>
                    <a:pt x="675" y="60"/>
                    <a:pt x="675" y="60"/>
                  </a:cubicBezTo>
                  <a:close/>
                  <a:moveTo>
                    <a:pt x="728" y="91"/>
                  </a:moveTo>
                  <a:cubicBezTo>
                    <a:pt x="728" y="91"/>
                    <a:pt x="728" y="91"/>
                    <a:pt x="728" y="91"/>
                  </a:cubicBezTo>
                  <a:cubicBezTo>
                    <a:pt x="728" y="91"/>
                    <a:pt x="728" y="91"/>
                    <a:pt x="728" y="91"/>
                  </a:cubicBezTo>
                  <a:close/>
                  <a:moveTo>
                    <a:pt x="1368" y="60"/>
                  </a:moveTo>
                  <a:cubicBezTo>
                    <a:pt x="1368" y="60"/>
                    <a:pt x="1368" y="60"/>
                    <a:pt x="1368" y="60"/>
                  </a:cubicBezTo>
                  <a:cubicBezTo>
                    <a:pt x="1368" y="60"/>
                    <a:pt x="1368" y="60"/>
                    <a:pt x="1368" y="60"/>
                  </a:cubicBezTo>
                  <a:close/>
                  <a:moveTo>
                    <a:pt x="1383" y="60"/>
                  </a:moveTo>
                  <a:cubicBezTo>
                    <a:pt x="1383" y="60"/>
                    <a:pt x="1383" y="60"/>
                    <a:pt x="1383" y="60"/>
                  </a:cubicBezTo>
                  <a:cubicBezTo>
                    <a:pt x="1383" y="60"/>
                    <a:pt x="1383" y="60"/>
                    <a:pt x="1383" y="60"/>
                  </a:cubicBezTo>
                  <a:close/>
                  <a:moveTo>
                    <a:pt x="1552" y="60"/>
                  </a:moveTo>
                  <a:cubicBezTo>
                    <a:pt x="1552" y="60"/>
                    <a:pt x="1552" y="60"/>
                    <a:pt x="1553" y="60"/>
                  </a:cubicBezTo>
                  <a:cubicBezTo>
                    <a:pt x="1552" y="60"/>
                    <a:pt x="1552" y="60"/>
                    <a:pt x="1552" y="60"/>
                  </a:cubicBezTo>
                  <a:close/>
                  <a:moveTo>
                    <a:pt x="964" y="91"/>
                  </a:moveTo>
                  <a:cubicBezTo>
                    <a:pt x="964" y="91"/>
                    <a:pt x="964" y="91"/>
                    <a:pt x="964" y="91"/>
                  </a:cubicBezTo>
                  <a:cubicBezTo>
                    <a:pt x="964" y="91"/>
                    <a:pt x="964" y="91"/>
                    <a:pt x="964" y="91"/>
                  </a:cubicBezTo>
                  <a:close/>
                  <a:moveTo>
                    <a:pt x="1666" y="60"/>
                  </a:moveTo>
                  <a:cubicBezTo>
                    <a:pt x="1666" y="60"/>
                    <a:pt x="1666" y="60"/>
                    <a:pt x="1666" y="60"/>
                  </a:cubicBezTo>
                  <a:cubicBezTo>
                    <a:pt x="1666" y="60"/>
                    <a:pt x="1666" y="60"/>
                    <a:pt x="1666" y="60"/>
                  </a:cubicBezTo>
                  <a:close/>
                  <a:moveTo>
                    <a:pt x="1720" y="60"/>
                  </a:moveTo>
                  <a:cubicBezTo>
                    <a:pt x="1720" y="60"/>
                    <a:pt x="1721" y="60"/>
                    <a:pt x="1721" y="60"/>
                  </a:cubicBezTo>
                  <a:cubicBezTo>
                    <a:pt x="1720" y="60"/>
                    <a:pt x="1720" y="60"/>
                    <a:pt x="1720" y="60"/>
                  </a:cubicBezTo>
                  <a:close/>
                  <a:moveTo>
                    <a:pt x="1051" y="91"/>
                  </a:moveTo>
                  <a:cubicBezTo>
                    <a:pt x="1051" y="91"/>
                    <a:pt x="1051" y="91"/>
                    <a:pt x="1051" y="91"/>
                  </a:cubicBezTo>
                  <a:cubicBezTo>
                    <a:pt x="1051" y="91"/>
                    <a:pt x="1051" y="91"/>
                    <a:pt x="1051" y="91"/>
                  </a:cubicBezTo>
                  <a:close/>
                  <a:moveTo>
                    <a:pt x="1736" y="60"/>
                  </a:moveTo>
                  <a:cubicBezTo>
                    <a:pt x="1735" y="60"/>
                    <a:pt x="1735" y="60"/>
                    <a:pt x="1735" y="60"/>
                  </a:cubicBezTo>
                  <a:cubicBezTo>
                    <a:pt x="1735" y="60"/>
                    <a:pt x="1735" y="60"/>
                    <a:pt x="1736" y="60"/>
                  </a:cubicBezTo>
                  <a:close/>
                  <a:moveTo>
                    <a:pt x="581" y="60"/>
                  </a:moveTo>
                  <a:cubicBezTo>
                    <a:pt x="581" y="60"/>
                    <a:pt x="581" y="61"/>
                    <a:pt x="582" y="61"/>
                  </a:cubicBezTo>
                  <a:cubicBezTo>
                    <a:pt x="582" y="60"/>
                    <a:pt x="581" y="60"/>
                    <a:pt x="581" y="60"/>
                  </a:cubicBezTo>
                  <a:close/>
                  <a:moveTo>
                    <a:pt x="1229" y="91"/>
                  </a:moveTo>
                  <a:cubicBezTo>
                    <a:pt x="1229" y="91"/>
                    <a:pt x="1229" y="91"/>
                    <a:pt x="1229" y="91"/>
                  </a:cubicBezTo>
                  <a:cubicBezTo>
                    <a:pt x="1229" y="91"/>
                    <a:pt x="1229" y="91"/>
                    <a:pt x="1229" y="91"/>
                  </a:cubicBezTo>
                  <a:close/>
                  <a:moveTo>
                    <a:pt x="1460" y="13"/>
                  </a:moveTo>
                  <a:cubicBezTo>
                    <a:pt x="1460" y="13"/>
                    <a:pt x="1460" y="13"/>
                    <a:pt x="1460" y="13"/>
                  </a:cubicBezTo>
                  <a:cubicBezTo>
                    <a:pt x="1460" y="13"/>
                    <a:pt x="1460" y="13"/>
                    <a:pt x="1460" y="13"/>
                  </a:cubicBezTo>
                  <a:close/>
                  <a:moveTo>
                    <a:pt x="1417" y="91"/>
                  </a:moveTo>
                  <a:cubicBezTo>
                    <a:pt x="1417" y="91"/>
                    <a:pt x="1417" y="91"/>
                    <a:pt x="1417" y="91"/>
                  </a:cubicBezTo>
                  <a:cubicBezTo>
                    <a:pt x="1417" y="91"/>
                    <a:pt x="1417" y="91"/>
                    <a:pt x="1417" y="91"/>
                  </a:cubicBezTo>
                  <a:close/>
                  <a:moveTo>
                    <a:pt x="1532" y="13"/>
                  </a:moveTo>
                  <a:cubicBezTo>
                    <a:pt x="1532" y="13"/>
                    <a:pt x="1533" y="13"/>
                    <a:pt x="1533" y="13"/>
                  </a:cubicBezTo>
                  <a:cubicBezTo>
                    <a:pt x="1533" y="13"/>
                    <a:pt x="1532" y="13"/>
                    <a:pt x="1532" y="13"/>
                  </a:cubicBezTo>
                  <a:close/>
                  <a:moveTo>
                    <a:pt x="1575" y="13"/>
                  </a:moveTo>
                  <a:cubicBezTo>
                    <a:pt x="1575" y="13"/>
                    <a:pt x="1575" y="13"/>
                    <a:pt x="1575" y="13"/>
                  </a:cubicBezTo>
                  <a:cubicBezTo>
                    <a:pt x="1575" y="13"/>
                    <a:pt x="1575" y="13"/>
                    <a:pt x="1575" y="13"/>
                  </a:cubicBezTo>
                  <a:close/>
                  <a:moveTo>
                    <a:pt x="1676" y="13"/>
                  </a:moveTo>
                  <a:cubicBezTo>
                    <a:pt x="1676" y="13"/>
                    <a:pt x="1676" y="13"/>
                    <a:pt x="1676" y="13"/>
                  </a:cubicBezTo>
                  <a:cubicBezTo>
                    <a:pt x="1676" y="13"/>
                    <a:pt x="1676" y="13"/>
                    <a:pt x="1676" y="13"/>
                  </a:cubicBezTo>
                  <a:close/>
                  <a:moveTo>
                    <a:pt x="1573" y="54"/>
                  </a:moveTo>
                  <a:cubicBezTo>
                    <a:pt x="1573" y="54"/>
                    <a:pt x="1573" y="54"/>
                    <a:pt x="1573" y="54"/>
                  </a:cubicBezTo>
                  <a:cubicBezTo>
                    <a:pt x="1573" y="54"/>
                    <a:pt x="1573" y="54"/>
                    <a:pt x="1573" y="54"/>
                  </a:cubicBezTo>
                  <a:close/>
                  <a:moveTo>
                    <a:pt x="1559" y="55"/>
                  </a:moveTo>
                  <a:cubicBezTo>
                    <a:pt x="1559" y="55"/>
                    <a:pt x="1559" y="54"/>
                    <a:pt x="1560" y="54"/>
                  </a:cubicBezTo>
                  <a:cubicBezTo>
                    <a:pt x="1559" y="54"/>
                    <a:pt x="1559" y="54"/>
                    <a:pt x="1559" y="55"/>
                  </a:cubicBezTo>
                  <a:close/>
                  <a:moveTo>
                    <a:pt x="1700" y="13"/>
                  </a:moveTo>
                  <a:cubicBezTo>
                    <a:pt x="1701" y="13"/>
                    <a:pt x="1701" y="13"/>
                    <a:pt x="1701" y="13"/>
                  </a:cubicBezTo>
                  <a:cubicBezTo>
                    <a:pt x="1701" y="13"/>
                    <a:pt x="1701" y="13"/>
                    <a:pt x="1700" y="13"/>
                  </a:cubicBezTo>
                  <a:close/>
                  <a:moveTo>
                    <a:pt x="728" y="91"/>
                  </a:moveTo>
                  <a:cubicBezTo>
                    <a:pt x="728" y="92"/>
                    <a:pt x="728" y="92"/>
                    <a:pt x="729" y="92"/>
                  </a:cubicBezTo>
                  <a:cubicBezTo>
                    <a:pt x="728" y="92"/>
                    <a:pt x="728" y="92"/>
                    <a:pt x="728" y="91"/>
                  </a:cubicBezTo>
                  <a:close/>
                  <a:moveTo>
                    <a:pt x="1743" y="13"/>
                  </a:moveTo>
                  <a:cubicBezTo>
                    <a:pt x="1743" y="13"/>
                    <a:pt x="1743" y="13"/>
                    <a:pt x="1743" y="13"/>
                  </a:cubicBezTo>
                  <a:cubicBezTo>
                    <a:pt x="1743" y="13"/>
                    <a:pt x="1743" y="13"/>
                    <a:pt x="1743" y="13"/>
                  </a:cubicBezTo>
                  <a:close/>
                  <a:moveTo>
                    <a:pt x="1383" y="60"/>
                  </a:moveTo>
                  <a:cubicBezTo>
                    <a:pt x="1383" y="60"/>
                    <a:pt x="1383" y="60"/>
                    <a:pt x="1383" y="60"/>
                  </a:cubicBezTo>
                  <a:cubicBezTo>
                    <a:pt x="1383" y="60"/>
                    <a:pt x="1383" y="60"/>
                    <a:pt x="1383" y="60"/>
                  </a:cubicBezTo>
                  <a:close/>
                  <a:moveTo>
                    <a:pt x="1552" y="60"/>
                  </a:moveTo>
                  <a:cubicBezTo>
                    <a:pt x="1552" y="60"/>
                    <a:pt x="1552" y="60"/>
                    <a:pt x="1552" y="60"/>
                  </a:cubicBezTo>
                  <a:cubicBezTo>
                    <a:pt x="1552" y="60"/>
                    <a:pt x="1552" y="60"/>
                    <a:pt x="1552" y="60"/>
                  </a:cubicBezTo>
                  <a:close/>
                  <a:moveTo>
                    <a:pt x="964" y="92"/>
                  </a:moveTo>
                  <a:cubicBezTo>
                    <a:pt x="964" y="92"/>
                    <a:pt x="964" y="91"/>
                    <a:pt x="964" y="91"/>
                  </a:cubicBezTo>
                  <a:cubicBezTo>
                    <a:pt x="964" y="92"/>
                    <a:pt x="964" y="92"/>
                    <a:pt x="964" y="92"/>
                  </a:cubicBezTo>
                  <a:close/>
                  <a:moveTo>
                    <a:pt x="1567" y="60"/>
                  </a:moveTo>
                  <a:cubicBezTo>
                    <a:pt x="1567" y="60"/>
                    <a:pt x="1567" y="60"/>
                    <a:pt x="1567" y="60"/>
                  </a:cubicBezTo>
                  <a:cubicBezTo>
                    <a:pt x="1567" y="60"/>
                    <a:pt x="1567" y="60"/>
                    <a:pt x="1567" y="60"/>
                  </a:cubicBezTo>
                  <a:close/>
                  <a:moveTo>
                    <a:pt x="544" y="14"/>
                  </a:moveTo>
                  <a:cubicBezTo>
                    <a:pt x="544" y="14"/>
                    <a:pt x="544" y="14"/>
                    <a:pt x="544" y="13"/>
                  </a:cubicBezTo>
                  <a:cubicBezTo>
                    <a:pt x="544" y="14"/>
                    <a:pt x="544" y="14"/>
                    <a:pt x="544" y="14"/>
                  </a:cubicBezTo>
                  <a:close/>
                  <a:moveTo>
                    <a:pt x="1036" y="92"/>
                  </a:moveTo>
                  <a:cubicBezTo>
                    <a:pt x="1036" y="92"/>
                    <a:pt x="1035" y="91"/>
                    <a:pt x="1035" y="91"/>
                  </a:cubicBezTo>
                  <a:cubicBezTo>
                    <a:pt x="1035" y="92"/>
                    <a:pt x="1035" y="92"/>
                    <a:pt x="1036" y="92"/>
                  </a:cubicBezTo>
                  <a:close/>
                  <a:moveTo>
                    <a:pt x="1347" y="14"/>
                  </a:moveTo>
                  <a:cubicBezTo>
                    <a:pt x="1348" y="14"/>
                    <a:pt x="1348" y="14"/>
                    <a:pt x="1348" y="14"/>
                  </a:cubicBezTo>
                  <a:cubicBezTo>
                    <a:pt x="1348" y="14"/>
                    <a:pt x="1348" y="14"/>
                    <a:pt x="1347" y="14"/>
                  </a:cubicBezTo>
                  <a:close/>
                  <a:moveTo>
                    <a:pt x="1735" y="60"/>
                  </a:moveTo>
                  <a:cubicBezTo>
                    <a:pt x="1735" y="60"/>
                    <a:pt x="1735" y="60"/>
                    <a:pt x="1735" y="60"/>
                  </a:cubicBezTo>
                  <a:cubicBezTo>
                    <a:pt x="1735" y="60"/>
                    <a:pt x="1735" y="60"/>
                    <a:pt x="1735" y="60"/>
                  </a:cubicBezTo>
                  <a:close/>
                  <a:moveTo>
                    <a:pt x="582" y="61"/>
                  </a:moveTo>
                  <a:cubicBezTo>
                    <a:pt x="582" y="61"/>
                    <a:pt x="582" y="61"/>
                    <a:pt x="582" y="61"/>
                  </a:cubicBezTo>
                  <a:cubicBezTo>
                    <a:pt x="582" y="61"/>
                    <a:pt x="582" y="61"/>
                    <a:pt x="582" y="61"/>
                  </a:cubicBezTo>
                  <a:close/>
                  <a:moveTo>
                    <a:pt x="1213" y="92"/>
                  </a:moveTo>
                  <a:cubicBezTo>
                    <a:pt x="1213" y="92"/>
                    <a:pt x="1213" y="91"/>
                    <a:pt x="1213" y="91"/>
                  </a:cubicBezTo>
                  <a:cubicBezTo>
                    <a:pt x="1213" y="92"/>
                    <a:pt x="1213" y="92"/>
                    <a:pt x="1213" y="92"/>
                  </a:cubicBezTo>
                  <a:close/>
                  <a:moveTo>
                    <a:pt x="1391" y="13"/>
                  </a:moveTo>
                  <a:cubicBezTo>
                    <a:pt x="1391" y="14"/>
                    <a:pt x="1391" y="14"/>
                    <a:pt x="1391" y="14"/>
                  </a:cubicBezTo>
                  <a:cubicBezTo>
                    <a:pt x="1391" y="14"/>
                    <a:pt x="1391" y="14"/>
                    <a:pt x="1391" y="13"/>
                  </a:cubicBezTo>
                  <a:close/>
                  <a:moveTo>
                    <a:pt x="1421" y="14"/>
                  </a:moveTo>
                  <a:cubicBezTo>
                    <a:pt x="1421" y="14"/>
                    <a:pt x="1422" y="14"/>
                    <a:pt x="1422" y="13"/>
                  </a:cubicBezTo>
                  <a:cubicBezTo>
                    <a:pt x="1421" y="14"/>
                    <a:pt x="1421" y="14"/>
                    <a:pt x="1421" y="14"/>
                  </a:cubicBezTo>
                  <a:close/>
                  <a:moveTo>
                    <a:pt x="1375" y="55"/>
                  </a:moveTo>
                  <a:cubicBezTo>
                    <a:pt x="1375" y="55"/>
                    <a:pt x="1375" y="54"/>
                    <a:pt x="1375" y="54"/>
                  </a:cubicBezTo>
                  <a:cubicBezTo>
                    <a:pt x="1375" y="54"/>
                    <a:pt x="1375" y="54"/>
                    <a:pt x="1375" y="55"/>
                  </a:cubicBezTo>
                  <a:close/>
                  <a:moveTo>
                    <a:pt x="1462" y="91"/>
                  </a:moveTo>
                  <a:cubicBezTo>
                    <a:pt x="1462" y="91"/>
                    <a:pt x="1462" y="92"/>
                    <a:pt x="1462" y="92"/>
                  </a:cubicBezTo>
                  <a:cubicBezTo>
                    <a:pt x="1462" y="92"/>
                    <a:pt x="1462" y="92"/>
                    <a:pt x="1462" y="91"/>
                  </a:cubicBezTo>
                  <a:close/>
                  <a:moveTo>
                    <a:pt x="573" y="54"/>
                  </a:moveTo>
                  <a:cubicBezTo>
                    <a:pt x="573" y="54"/>
                    <a:pt x="573" y="54"/>
                    <a:pt x="573" y="54"/>
                  </a:cubicBezTo>
                  <a:cubicBezTo>
                    <a:pt x="573" y="54"/>
                    <a:pt x="573" y="54"/>
                    <a:pt x="573" y="54"/>
                  </a:cubicBezTo>
                  <a:close/>
                  <a:moveTo>
                    <a:pt x="1367" y="61"/>
                  </a:moveTo>
                  <a:cubicBezTo>
                    <a:pt x="1367" y="61"/>
                    <a:pt x="1367" y="61"/>
                    <a:pt x="1367" y="60"/>
                  </a:cubicBezTo>
                  <a:cubicBezTo>
                    <a:pt x="1367" y="61"/>
                    <a:pt x="1367" y="61"/>
                    <a:pt x="1367" y="61"/>
                  </a:cubicBezTo>
                  <a:close/>
                  <a:moveTo>
                    <a:pt x="1460" y="13"/>
                  </a:moveTo>
                  <a:cubicBezTo>
                    <a:pt x="1460" y="14"/>
                    <a:pt x="1460" y="14"/>
                    <a:pt x="1461" y="14"/>
                  </a:cubicBezTo>
                  <a:cubicBezTo>
                    <a:pt x="1460" y="14"/>
                    <a:pt x="1460" y="14"/>
                    <a:pt x="1460" y="13"/>
                  </a:cubicBezTo>
                  <a:close/>
                  <a:moveTo>
                    <a:pt x="1390" y="53"/>
                  </a:moveTo>
                  <a:cubicBezTo>
                    <a:pt x="1389" y="54"/>
                    <a:pt x="1389" y="54"/>
                    <a:pt x="1389" y="54"/>
                  </a:cubicBezTo>
                  <a:cubicBezTo>
                    <a:pt x="1389" y="54"/>
                    <a:pt x="1389" y="54"/>
                    <a:pt x="1390" y="53"/>
                  </a:cubicBezTo>
                  <a:close/>
                  <a:moveTo>
                    <a:pt x="585" y="92"/>
                  </a:moveTo>
                  <a:cubicBezTo>
                    <a:pt x="585" y="92"/>
                    <a:pt x="585" y="92"/>
                    <a:pt x="585" y="92"/>
                  </a:cubicBezTo>
                  <a:cubicBezTo>
                    <a:pt x="585" y="92"/>
                    <a:pt x="585" y="92"/>
                    <a:pt x="585" y="92"/>
                  </a:cubicBezTo>
                  <a:close/>
                  <a:moveTo>
                    <a:pt x="1575" y="13"/>
                  </a:moveTo>
                  <a:cubicBezTo>
                    <a:pt x="1575" y="14"/>
                    <a:pt x="1575" y="14"/>
                    <a:pt x="1575" y="14"/>
                  </a:cubicBezTo>
                  <a:cubicBezTo>
                    <a:pt x="1575" y="14"/>
                    <a:pt x="1575" y="14"/>
                    <a:pt x="1575" y="13"/>
                  </a:cubicBezTo>
                  <a:close/>
                  <a:moveTo>
                    <a:pt x="1567" y="60"/>
                  </a:moveTo>
                  <a:cubicBezTo>
                    <a:pt x="1567" y="60"/>
                    <a:pt x="1566" y="61"/>
                    <a:pt x="1566" y="61"/>
                  </a:cubicBezTo>
                  <a:cubicBezTo>
                    <a:pt x="1567" y="61"/>
                    <a:pt x="1567" y="61"/>
                    <a:pt x="1567" y="60"/>
                  </a:cubicBezTo>
                  <a:close/>
                  <a:moveTo>
                    <a:pt x="684" y="92"/>
                  </a:moveTo>
                  <a:cubicBezTo>
                    <a:pt x="685" y="92"/>
                    <a:pt x="685" y="92"/>
                    <a:pt x="685" y="92"/>
                  </a:cubicBezTo>
                  <a:cubicBezTo>
                    <a:pt x="685" y="92"/>
                    <a:pt x="684" y="92"/>
                    <a:pt x="684" y="92"/>
                  </a:cubicBezTo>
                  <a:close/>
                  <a:moveTo>
                    <a:pt x="1735" y="60"/>
                  </a:moveTo>
                  <a:cubicBezTo>
                    <a:pt x="1735" y="60"/>
                    <a:pt x="1734" y="61"/>
                    <a:pt x="1734" y="61"/>
                  </a:cubicBezTo>
                  <a:cubicBezTo>
                    <a:pt x="1735" y="61"/>
                    <a:pt x="1735" y="61"/>
                    <a:pt x="1735" y="60"/>
                  </a:cubicBezTo>
                  <a:close/>
                  <a:moveTo>
                    <a:pt x="582" y="61"/>
                  </a:moveTo>
                  <a:cubicBezTo>
                    <a:pt x="582" y="61"/>
                    <a:pt x="582" y="61"/>
                    <a:pt x="582" y="61"/>
                  </a:cubicBezTo>
                  <a:cubicBezTo>
                    <a:pt x="582" y="61"/>
                    <a:pt x="582" y="61"/>
                    <a:pt x="582" y="61"/>
                  </a:cubicBezTo>
                  <a:close/>
                  <a:moveTo>
                    <a:pt x="1676" y="13"/>
                  </a:moveTo>
                  <a:cubicBezTo>
                    <a:pt x="1676" y="14"/>
                    <a:pt x="1676" y="14"/>
                    <a:pt x="1676" y="14"/>
                  </a:cubicBezTo>
                  <a:cubicBezTo>
                    <a:pt x="1676" y="14"/>
                    <a:pt x="1676" y="14"/>
                    <a:pt x="1676" y="13"/>
                  </a:cubicBezTo>
                  <a:close/>
                  <a:moveTo>
                    <a:pt x="1376" y="54"/>
                  </a:moveTo>
                  <a:cubicBezTo>
                    <a:pt x="1376" y="54"/>
                    <a:pt x="1376" y="54"/>
                    <a:pt x="1376" y="54"/>
                  </a:cubicBezTo>
                  <a:cubicBezTo>
                    <a:pt x="1376" y="54"/>
                    <a:pt x="1376" y="54"/>
                    <a:pt x="1376" y="54"/>
                  </a:cubicBezTo>
                  <a:close/>
                  <a:moveTo>
                    <a:pt x="1743" y="13"/>
                  </a:moveTo>
                  <a:cubicBezTo>
                    <a:pt x="1743" y="14"/>
                    <a:pt x="1743" y="14"/>
                    <a:pt x="1744" y="14"/>
                  </a:cubicBezTo>
                  <a:cubicBezTo>
                    <a:pt x="1743" y="14"/>
                    <a:pt x="1743" y="14"/>
                    <a:pt x="1743" y="13"/>
                  </a:cubicBezTo>
                  <a:close/>
                  <a:moveTo>
                    <a:pt x="660" y="61"/>
                  </a:moveTo>
                  <a:cubicBezTo>
                    <a:pt x="660" y="61"/>
                    <a:pt x="660" y="61"/>
                    <a:pt x="660" y="61"/>
                  </a:cubicBezTo>
                  <a:cubicBezTo>
                    <a:pt x="660" y="61"/>
                    <a:pt x="660" y="61"/>
                    <a:pt x="660" y="61"/>
                  </a:cubicBezTo>
                  <a:close/>
                  <a:moveTo>
                    <a:pt x="965" y="92"/>
                  </a:moveTo>
                  <a:cubicBezTo>
                    <a:pt x="965" y="92"/>
                    <a:pt x="964" y="92"/>
                    <a:pt x="964" y="92"/>
                  </a:cubicBezTo>
                  <a:cubicBezTo>
                    <a:pt x="964" y="92"/>
                    <a:pt x="964" y="92"/>
                    <a:pt x="965" y="92"/>
                  </a:cubicBezTo>
                  <a:close/>
                  <a:moveTo>
                    <a:pt x="544" y="14"/>
                  </a:moveTo>
                  <a:cubicBezTo>
                    <a:pt x="544" y="14"/>
                    <a:pt x="544" y="14"/>
                    <a:pt x="544" y="14"/>
                  </a:cubicBezTo>
                  <a:cubicBezTo>
                    <a:pt x="544" y="14"/>
                    <a:pt x="544" y="14"/>
                    <a:pt x="544" y="14"/>
                  </a:cubicBezTo>
                  <a:close/>
                  <a:moveTo>
                    <a:pt x="971" y="14"/>
                  </a:moveTo>
                  <a:cubicBezTo>
                    <a:pt x="971" y="14"/>
                    <a:pt x="971" y="14"/>
                    <a:pt x="971" y="14"/>
                  </a:cubicBezTo>
                  <a:cubicBezTo>
                    <a:pt x="971" y="14"/>
                    <a:pt x="971" y="14"/>
                    <a:pt x="971" y="14"/>
                  </a:cubicBezTo>
                  <a:close/>
                  <a:moveTo>
                    <a:pt x="1347" y="14"/>
                  </a:moveTo>
                  <a:cubicBezTo>
                    <a:pt x="1347" y="14"/>
                    <a:pt x="1347" y="14"/>
                    <a:pt x="1348" y="14"/>
                  </a:cubicBezTo>
                  <a:cubicBezTo>
                    <a:pt x="1347" y="14"/>
                    <a:pt x="1347" y="14"/>
                    <a:pt x="1347" y="14"/>
                  </a:cubicBezTo>
                  <a:close/>
                  <a:moveTo>
                    <a:pt x="1551" y="61"/>
                  </a:moveTo>
                  <a:cubicBezTo>
                    <a:pt x="1551" y="61"/>
                    <a:pt x="1551" y="61"/>
                    <a:pt x="1551" y="61"/>
                  </a:cubicBezTo>
                  <a:cubicBezTo>
                    <a:pt x="1551" y="61"/>
                    <a:pt x="1551" y="61"/>
                    <a:pt x="1551" y="61"/>
                  </a:cubicBezTo>
                  <a:close/>
                  <a:moveTo>
                    <a:pt x="1566" y="61"/>
                  </a:moveTo>
                  <a:cubicBezTo>
                    <a:pt x="1566" y="61"/>
                    <a:pt x="1566" y="61"/>
                    <a:pt x="1566" y="61"/>
                  </a:cubicBezTo>
                  <a:cubicBezTo>
                    <a:pt x="1566" y="61"/>
                    <a:pt x="1566" y="61"/>
                    <a:pt x="1566" y="61"/>
                  </a:cubicBezTo>
                  <a:close/>
                  <a:moveTo>
                    <a:pt x="1189" y="92"/>
                  </a:moveTo>
                  <a:cubicBezTo>
                    <a:pt x="1189" y="92"/>
                    <a:pt x="1189" y="92"/>
                    <a:pt x="1189" y="92"/>
                  </a:cubicBezTo>
                  <a:cubicBezTo>
                    <a:pt x="1189" y="92"/>
                    <a:pt x="1189" y="92"/>
                    <a:pt x="1189" y="92"/>
                  </a:cubicBezTo>
                  <a:close/>
                  <a:moveTo>
                    <a:pt x="1201" y="92"/>
                  </a:moveTo>
                  <a:cubicBezTo>
                    <a:pt x="1201" y="92"/>
                    <a:pt x="1202" y="92"/>
                    <a:pt x="1202" y="92"/>
                  </a:cubicBezTo>
                  <a:cubicBezTo>
                    <a:pt x="1202" y="92"/>
                    <a:pt x="1201" y="92"/>
                    <a:pt x="1201" y="92"/>
                  </a:cubicBezTo>
                  <a:close/>
                  <a:moveTo>
                    <a:pt x="1667" y="61"/>
                  </a:moveTo>
                  <a:cubicBezTo>
                    <a:pt x="1667" y="61"/>
                    <a:pt x="1667" y="61"/>
                    <a:pt x="1667" y="61"/>
                  </a:cubicBezTo>
                  <a:cubicBezTo>
                    <a:pt x="1667" y="61"/>
                    <a:pt x="1667" y="61"/>
                    <a:pt x="1667" y="61"/>
                  </a:cubicBezTo>
                  <a:close/>
                  <a:moveTo>
                    <a:pt x="1719" y="61"/>
                  </a:moveTo>
                  <a:cubicBezTo>
                    <a:pt x="1719" y="61"/>
                    <a:pt x="1719" y="61"/>
                    <a:pt x="1719" y="61"/>
                  </a:cubicBezTo>
                  <a:cubicBezTo>
                    <a:pt x="1719" y="61"/>
                    <a:pt x="1719" y="61"/>
                    <a:pt x="1719" y="61"/>
                  </a:cubicBezTo>
                  <a:close/>
                  <a:moveTo>
                    <a:pt x="1734" y="61"/>
                  </a:moveTo>
                  <a:cubicBezTo>
                    <a:pt x="1734" y="61"/>
                    <a:pt x="1734" y="61"/>
                    <a:pt x="1734" y="61"/>
                  </a:cubicBezTo>
                  <a:cubicBezTo>
                    <a:pt x="1734" y="61"/>
                    <a:pt x="1734" y="61"/>
                    <a:pt x="1734" y="61"/>
                  </a:cubicBezTo>
                  <a:close/>
                  <a:moveTo>
                    <a:pt x="582" y="61"/>
                  </a:moveTo>
                  <a:cubicBezTo>
                    <a:pt x="582" y="61"/>
                    <a:pt x="582" y="62"/>
                    <a:pt x="583" y="62"/>
                  </a:cubicBezTo>
                  <a:cubicBezTo>
                    <a:pt x="583" y="61"/>
                    <a:pt x="582" y="61"/>
                    <a:pt x="582" y="61"/>
                  </a:cubicBezTo>
                  <a:close/>
                  <a:moveTo>
                    <a:pt x="1391" y="14"/>
                  </a:moveTo>
                  <a:cubicBezTo>
                    <a:pt x="1391" y="14"/>
                    <a:pt x="1391" y="14"/>
                    <a:pt x="1392" y="14"/>
                  </a:cubicBezTo>
                  <a:cubicBezTo>
                    <a:pt x="1392" y="14"/>
                    <a:pt x="1391" y="14"/>
                    <a:pt x="1391" y="14"/>
                  </a:cubicBezTo>
                  <a:close/>
                  <a:moveTo>
                    <a:pt x="1421" y="14"/>
                  </a:moveTo>
                  <a:cubicBezTo>
                    <a:pt x="1421" y="14"/>
                    <a:pt x="1421" y="14"/>
                    <a:pt x="1421" y="14"/>
                  </a:cubicBezTo>
                  <a:cubicBezTo>
                    <a:pt x="1421" y="14"/>
                    <a:pt x="1421" y="14"/>
                    <a:pt x="1421" y="14"/>
                  </a:cubicBezTo>
                  <a:close/>
                  <a:moveTo>
                    <a:pt x="1461" y="14"/>
                  </a:moveTo>
                  <a:cubicBezTo>
                    <a:pt x="1461" y="14"/>
                    <a:pt x="1461" y="14"/>
                    <a:pt x="1461" y="14"/>
                  </a:cubicBezTo>
                  <a:cubicBezTo>
                    <a:pt x="1461" y="14"/>
                    <a:pt x="1461" y="14"/>
                    <a:pt x="1461" y="14"/>
                  </a:cubicBezTo>
                  <a:close/>
                  <a:moveTo>
                    <a:pt x="585" y="92"/>
                  </a:moveTo>
                  <a:cubicBezTo>
                    <a:pt x="585" y="92"/>
                    <a:pt x="585" y="92"/>
                    <a:pt x="585" y="92"/>
                  </a:cubicBezTo>
                  <a:cubicBezTo>
                    <a:pt x="585" y="92"/>
                    <a:pt x="585" y="92"/>
                    <a:pt x="585" y="92"/>
                  </a:cubicBezTo>
                  <a:close/>
                  <a:moveTo>
                    <a:pt x="1575" y="14"/>
                  </a:moveTo>
                  <a:cubicBezTo>
                    <a:pt x="1575" y="14"/>
                    <a:pt x="1576" y="14"/>
                    <a:pt x="1576" y="14"/>
                  </a:cubicBezTo>
                  <a:cubicBezTo>
                    <a:pt x="1576" y="14"/>
                    <a:pt x="1576" y="14"/>
                    <a:pt x="1575" y="14"/>
                  </a:cubicBezTo>
                  <a:close/>
                  <a:moveTo>
                    <a:pt x="1744" y="14"/>
                  </a:moveTo>
                  <a:cubicBezTo>
                    <a:pt x="1744" y="14"/>
                    <a:pt x="1744" y="14"/>
                    <a:pt x="1744" y="14"/>
                  </a:cubicBezTo>
                  <a:cubicBezTo>
                    <a:pt x="1744" y="14"/>
                    <a:pt x="1744" y="14"/>
                    <a:pt x="1744" y="14"/>
                  </a:cubicBezTo>
                  <a:close/>
                  <a:moveTo>
                    <a:pt x="1382" y="61"/>
                  </a:moveTo>
                  <a:cubicBezTo>
                    <a:pt x="1381" y="61"/>
                    <a:pt x="1381" y="61"/>
                    <a:pt x="1381" y="61"/>
                  </a:cubicBezTo>
                  <a:cubicBezTo>
                    <a:pt x="1381" y="61"/>
                    <a:pt x="1381" y="61"/>
                    <a:pt x="1382" y="61"/>
                  </a:cubicBezTo>
                  <a:close/>
                  <a:moveTo>
                    <a:pt x="729" y="92"/>
                  </a:moveTo>
                  <a:cubicBezTo>
                    <a:pt x="729" y="92"/>
                    <a:pt x="729" y="92"/>
                    <a:pt x="730" y="92"/>
                  </a:cubicBezTo>
                  <a:cubicBezTo>
                    <a:pt x="729" y="92"/>
                    <a:pt x="729" y="92"/>
                    <a:pt x="729" y="92"/>
                  </a:cubicBezTo>
                  <a:close/>
                  <a:moveTo>
                    <a:pt x="543" y="14"/>
                  </a:moveTo>
                  <a:cubicBezTo>
                    <a:pt x="544" y="14"/>
                    <a:pt x="544" y="14"/>
                    <a:pt x="544" y="14"/>
                  </a:cubicBezTo>
                  <a:cubicBezTo>
                    <a:pt x="544" y="14"/>
                    <a:pt x="543" y="14"/>
                    <a:pt x="543" y="14"/>
                  </a:cubicBezTo>
                  <a:close/>
                  <a:moveTo>
                    <a:pt x="754" y="92"/>
                  </a:moveTo>
                  <a:cubicBezTo>
                    <a:pt x="754" y="92"/>
                    <a:pt x="754" y="92"/>
                    <a:pt x="754" y="92"/>
                  </a:cubicBezTo>
                  <a:cubicBezTo>
                    <a:pt x="754" y="92"/>
                    <a:pt x="754" y="92"/>
                    <a:pt x="754" y="92"/>
                  </a:cubicBezTo>
                  <a:close/>
                  <a:moveTo>
                    <a:pt x="970" y="14"/>
                  </a:moveTo>
                  <a:cubicBezTo>
                    <a:pt x="971" y="14"/>
                    <a:pt x="971" y="14"/>
                    <a:pt x="971" y="14"/>
                  </a:cubicBezTo>
                  <a:cubicBezTo>
                    <a:pt x="971" y="14"/>
                    <a:pt x="971" y="14"/>
                    <a:pt x="970" y="14"/>
                  </a:cubicBezTo>
                  <a:close/>
                  <a:moveTo>
                    <a:pt x="1667" y="61"/>
                  </a:moveTo>
                  <a:cubicBezTo>
                    <a:pt x="1667" y="61"/>
                    <a:pt x="1667" y="62"/>
                    <a:pt x="1668" y="62"/>
                  </a:cubicBezTo>
                  <a:cubicBezTo>
                    <a:pt x="1668" y="61"/>
                    <a:pt x="1667" y="61"/>
                    <a:pt x="1667" y="61"/>
                  </a:cubicBezTo>
                  <a:close/>
                  <a:moveTo>
                    <a:pt x="965" y="92"/>
                  </a:moveTo>
                  <a:cubicBezTo>
                    <a:pt x="965" y="92"/>
                    <a:pt x="965" y="92"/>
                    <a:pt x="965" y="92"/>
                  </a:cubicBezTo>
                  <a:cubicBezTo>
                    <a:pt x="965" y="92"/>
                    <a:pt x="965" y="92"/>
                    <a:pt x="965" y="92"/>
                  </a:cubicBezTo>
                  <a:close/>
                  <a:moveTo>
                    <a:pt x="1347" y="15"/>
                  </a:moveTo>
                  <a:cubicBezTo>
                    <a:pt x="1347" y="15"/>
                    <a:pt x="1347" y="14"/>
                    <a:pt x="1347" y="14"/>
                  </a:cubicBezTo>
                  <a:cubicBezTo>
                    <a:pt x="1347" y="14"/>
                    <a:pt x="1347" y="14"/>
                    <a:pt x="1347" y="15"/>
                  </a:cubicBezTo>
                  <a:close/>
                  <a:moveTo>
                    <a:pt x="1392" y="14"/>
                  </a:moveTo>
                  <a:cubicBezTo>
                    <a:pt x="1392" y="14"/>
                    <a:pt x="1392" y="15"/>
                    <a:pt x="1392" y="15"/>
                  </a:cubicBezTo>
                  <a:cubicBezTo>
                    <a:pt x="1392" y="14"/>
                    <a:pt x="1392" y="14"/>
                    <a:pt x="1392" y="14"/>
                  </a:cubicBezTo>
                  <a:close/>
                  <a:moveTo>
                    <a:pt x="583" y="62"/>
                  </a:moveTo>
                  <a:cubicBezTo>
                    <a:pt x="583" y="62"/>
                    <a:pt x="583" y="62"/>
                    <a:pt x="583" y="62"/>
                  </a:cubicBezTo>
                  <a:cubicBezTo>
                    <a:pt x="583" y="62"/>
                    <a:pt x="583" y="62"/>
                    <a:pt x="583" y="62"/>
                  </a:cubicBezTo>
                  <a:close/>
                  <a:moveTo>
                    <a:pt x="661" y="62"/>
                  </a:moveTo>
                  <a:cubicBezTo>
                    <a:pt x="661" y="62"/>
                    <a:pt x="661" y="61"/>
                    <a:pt x="660" y="61"/>
                  </a:cubicBezTo>
                  <a:cubicBezTo>
                    <a:pt x="660" y="62"/>
                    <a:pt x="660" y="62"/>
                    <a:pt x="661" y="62"/>
                  </a:cubicBezTo>
                  <a:close/>
                  <a:moveTo>
                    <a:pt x="1421" y="15"/>
                  </a:moveTo>
                  <a:cubicBezTo>
                    <a:pt x="1421" y="15"/>
                    <a:pt x="1421" y="14"/>
                    <a:pt x="1421" y="14"/>
                  </a:cubicBezTo>
                  <a:cubicBezTo>
                    <a:pt x="1421" y="14"/>
                    <a:pt x="1421" y="14"/>
                    <a:pt x="1421" y="15"/>
                  </a:cubicBezTo>
                  <a:close/>
                  <a:moveTo>
                    <a:pt x="1576" y="14"/>
                  </a:moveTo>
                  <a:cubicBezTo>
                    <a:pt x="1576" y="14"/>
                    <a:pt x="1576" y="14"/>
                    <a:pt x="1576" y="15"/>
                  </a:cubicBezTo>
                  <a:cubicBezTo>
                    <a:pt x="1576" y="14"/>
                    <a:pt x="1576" y="14"/>
                    <a:pt x="1576" y="14"/>
                  </a:cubicBezTo>
                  <a:close/>
                  <a:moveTo>
                    <a:pt x="1366" y="62"/>
                  </a:moveTo>
                  <a:cubicBezTo>
                    <a:pt x="1366" y="62"/>
                    <a:pt x="1366" y="62"/>
                    <a:pt x="1366" y="62"/>
                  </a:cubicBezTo>
                  <a:cubicBezTo>
                    <a:pt x="1366" y="62"/>
                    <a:pt x="1366" y="62"/>
                    <a:pt x="1366" y="62"/>
                  </a:cubicBezTo>
                  <a:close/>
                  <a:moveTo>
                    <a:pt x="1381" y="61"/>
                  </a:moveTo>
                  <a:cubicBezTo>
                    <a:pt x="1381" y="61"/>
                    <a:pt x="1381" y="62"/>
                    <a:pt x="1381" y="62"/>
                  </a:cubicBezTo>
                  <a:cubicBezTo>
                    <a:pt x="1381" y="62"/>
                    <a:pt x="1381" y="62"/>
                    <a:pt x="1381" y="61"/>
                  </a:cubicBezTo>
                  <a:close/>
                  <a:moveTo>
                    <a:pt x="1744" y="14"/>
                  </a:moveTo>
                  <a:cubicBezTo>
                    <a:pt x="1744" y="14"/>
                    <a:pt x="1744" y="14"/>
                    <a:pt x="1744" y="15"/>
                  </a:cubicBezTo>
                  <a:cubicBezTo>
                    <a:pt x="1744" y="14"/>
                    <a:pt x="1744" y="14"/>
                    <a:pt x="1744" y="14"/>
                  </a:cubicBezTo>
                  <a:close/>
                  <a:moveTo>
                    <a:pt x="1418" y="92"/>
                  </a:moveTo>
                  <a:cubicBezTo>
                    <a:pt x="1418" y="92"/>
                    <a:pt x="1418" y="92"/>
                    <a:pt x="1418" y="92"/>
                  </a:cubicBezTo>
                  <a:cubicBezTo>
                    <a:pt x="1418" y="92"/>
                    <a:pt x="1418" y="92"/>
                    <a:pt x="1418" y="92"/>
                  </a:cubicBezTo>
                  <a:close/>
                  <a:moveTo>
                    <a:pt x="1668" y="62"/>
                  </a:moveTo>
                  <a:cubicBezTo>
                    <a:pt x="1668" y="62"/>
                    <a:pt x="1668" y="62"/>
                    <a:pt x="1668" y="62"/>
                  </a:cubicBezTo>
                  <a:cubicBezTo>
                    <a:pt x="1668" y="62"/>
                    <a:pt x="1668" y="62"/>
                    <a:pt x="1668" y="62"/>
                  </a:cubicBezTo>
                  <a:close/>
                  <a:moveTo>
                    <a:pt x="583" y="62"/>
                  </a:moveTo>
                  <a:cubicBezTo>
                    <a:pt x="583" y="62"/>
                    <a:pt x="583" y="62"/>
                    <a:pt x="583" y="62"/>
                  </a:cubicBezTo>
                  <a:cubicBezTo>
                    <a:pt x="583" y="62"/>
                    <a:pt x="583" y="62"/>
                    <a:pt x="583" y="62"/>
                  </a:cubicBezTo>
                  <a:close/>
                  <a:moveTo>
                    <a:pt x="543" y="15"/>
                  </a:moveTo>
                  <a:cubicBezTo>
                    <a:pt x="543" y="15"/>
                    <a:pt x="543" y="15"/>
                    <a:pt x="543" y="14"/>
                  </a:cubicBezTo>
                  <a:cubicBezTo>
                    <a:pt x="543" y="15"/>
                    <a:pt x="543" y="15"/>
                    <a:pt x="543" y="15"/>
                  </a:cubicBezTo>
                  <a:close/>
                  <a:moveTo>
                    <a:pt x="1420" y="15"/>
                  </a:moveTo>
                  <a:cubicBezTo>
                    <a:pt x="1420" y="15"/>
                    <a:pt x="1421" y="15"/>
                    <a:pt x="1421" y="15"/>
                  </a:cubicBezTo>
                  <a:cubicBezTo>
                    <a:pt x="1420" y="15"/>
                    <a:pt x="1420" y="15"/>
                    <a:pt x="1420" y="15"/>
                  </a:cubicBezTo>
                  <a:close/>
                  <a:moveTo>
                    <a:pt x="1576" y="15"/>
                  </a:moveTo>
                  <a:cubicBezTo>
                    <a:pt x="1576" y="15"/>
                    <a:pt x="1576" y="15"/>
                    <a:pt x="1576" y="15"/>
                  </a:cubicBezTo>
                  <a:cubicBezTo>
                    <a:pt x="1576" y="15"/>
                    <a:pt x="1576" y="15"/>
                    <a:pt x="1576" y="15"/>
                  </a:cubicBezTo>
                  <a:close/>
                  <a:moveTo>
                    <a:pt x="1744" y="15"/>
                  </a:moveTo>
                  <a:cubicBezTo>
                    <a:pt x="1744" y="15"/>
                    <a:pt x="1744" y="15"/>
                    <a:pt x="1745" y="15"/>
                  </a:cubicBezTo>
                  <a:cubicBezTo>
                    <a:pt x="1745" y="15"/>
                    <a:pt x="1744" y="15"/>
                    <a:pt x="1744" y="15"/>
                  </a:cubicBezTo>
                  <a:close/>
                  <a:moveTo>
                    <a:pt x="543" y="15"/>
                  </a:moveTo>
                  <a:cubicBezTo>
                    <a:pt x="543" y="15"/>
                    <a:pt x="543" y="15"/>
                    <a:pt x="543" y="15"/>
                  </a:cubicBezTo>
                  <a:cubicBezTo>
                    <a:pt x="543" y="15"/>
                    <a:pt x="543" y="15"/>
                    <a:pt x="543" y="15"/>
                  </a:cubicBezTo>
                  <a:close/>
                  <a:moveTo>
                    <a:pt x="969" y="15"/>
                  </a:moveTo>
                  <a:cubicBezTo>
                    <a:pt x="970" y="15"/>
                    <a:pt x="970" y="15"/>
                    <a:pt x="970" y="15"/>
                  </a:cubicBezTo>
                  <a:cubicBezTo>
                    <a:pt x="970" y="15"/>
                    <a:pt x="969" y="15"/>
                    <a:pt x="969" y="15"/>
                  </a:cubicBezTo>
                  <a:close/>
                  <a:moveTo>
                    <a:pt x="542" y="16"/>
                  </a:moveTo>
                  <a:cubicBezTo>
                    <a:pt x="543" y="16"/>
                    <a:pt x="543" y="15"/>
                    <a:pt x="543" y="15"/>
                  </a:cubicBezTo>
                  <a:cubicBezTo>
                    <a:pt x="543" y="15"/>
                    <a:pt x="542" y="15"/>
                    <a:pt x="542" y="16"/>
                  </a:cubicBezTo>
                  <a:close/>
                  <a:moveTo>
                    <a:pt x="1381" y="62"/>
                  </a:moveTo>
                  <a:cubicBezTo>
                    <a:pt x="1381" y="62"/>
                    <a:pt x="1380" y="62"/>
                    <a:pt x="1380" y="62"/>
                  </a:cubicBezTo>
                  <a:cubicBezTo>
                    <a:pt x="1381" y="62"/>
                    <a:pt x="1381" y="62"/>
                    <a:pt x="1381" y="62"/>
                  </a:cubicBezTo>
                  <a:close/>
                  <a:moveTo>
                    <a:pt x="1549" y="62"/>
                  </a:moveTo>
                  <a:cubicBezTo>
                    <a:pt x="1550" y="62"/>
                    <a:pt x="1550" y="62"/>
                    <a:pt x="1550" y="62"/>
                  </a:cubicBezTo>
                  <a:cubicBezTo>
                    <a:pt x="1550" y="62"/>
                    <a:pt x="1549" y="62"/>
                    <a:pt x="1549" y="62"/>
                  </a:cubicBezTo>
                  <a:close/>
                  <a:moveTo>
                    <a:pt x="1565" y="62"/>
                  </a:moveTo>
                  <a:cubicBezTo>
                    <a:pt x="1565" y="62"/>
                    <a:pt x="1565" y="62"/>
                    <a:pt x="1565" y="62"/>
                  </a:cubicBezTo>
                  <a:cubicBezTo>
                    <a:pt x="1565" y="62"/>
                    <a:pt x="1565" y="62"/>
                    <a:pt x="1565" y="62"/>
                  </a:cubicBezTo>
                  <a:close/>
                  <a:moveTo>
                    <a:pt x="1392" y="15"/>
                  </a:moveTo>
                  <a:cubicBezTo>
                    <a:pt x="1392" y="15"/>
                    <a:pt x="1392" y="16"/>
                    <a:pt x="1393" y="16"/>
                  </a:cubicBezTo>
                  <a:cubicBezTo>
                    <a:pt x="1393" y="15"/>
                    <a:pt x="1392" y="15"/>
                    <a:pt x="1392" y="15"/>
                  </a:cubicBezTo>
                  <a:close/>
                  <a:moveTo>
                    <a:pt x="965" y="93"/>
                  </a:moveTo>
                  <a:cubicBezTo>
                    <a:pt x="965" y="93"/>
                    <a:pt x="965" y="92"/>
                    <a:pt x="965" y="92"/>
                  </a:cubicBezTo>
                  <a:cubicBezTo>
                    <a:pt x="965" y="93"/>
                    <a:pt x="965" y="93"/>
                    <a:pt x="965" y="93"/>
                  </a:cubicBezTo>
                  <a:close/>
                  <a:moveTo>
                    <a:pt x="1462" y="15"/>
                  </a:moveTo>
                  <a:cubicBezTo>
                    <a:pt x="1462" y="15"/>
                    <a:pt x="1462" y="16"/>
                    <a:pt x="1462" y="16"/>
                  </a:cubicBezTo>
                  <a:cubicBezTo>
                    <a:pt x="1462" y="15"/>
                    <a:pt x="1462" y="15"/>
                    <a:pt x="1462" y="15"/>
                  </a:cubicBezTo>
                  <a:close/>
                  <a:moveTo>
                    <a:pt x="1668" y="62"/>
                  </a:moveTo>
                  <a:cubicBezTo>
                    <a:pt x="1668" y="62"/>
                    <a:pt x="1668" y="62"/>
                    <a:pt x="1668" y="62"/>
                  </a:cubicBezTo>
                  <a:cubicBezTo>
                    <a:pt x="1668" y="62"/>
                    <a:pt x="1668" y="62"/>
                    <a:pt x="1668" y="62"/>
                  </a:cubicBezTo>
                  <a:close/>
                  <a:moveTo>
                    <a:pt x="1036" y="93"/>
                  </a:moveTo>
                  <a:cubicBezTo>
                    <a:pt x="1036" y="93"/>
                    <a:pt x="1036" y="92"/>
                    <a:pt x="1036" y="92"/>
                  </a:cubicBezTo>
                  <a:cubicBezTo>
                    <a:pt x="1036" y="93"/>
                    <a:pt x="1036" y="93"/>
                    <a:pt x="1036" y="93"/>
                  </a:cubicBezTo>
                  <a:close/>
                  <a:moveTo>
                    <a:pt x="1717" y="62"/>
                  </a:moveTo>
                  <a:cubicBezTo>
                    <a:pt x="1718" y="62"/>
                    <a:pt x="1718" y="62"/>
                    <a:pt x="1718" y="62"/>
                  </a:cubicBezTo>
                  <a:cubicBezTo>
                    <a:pt x="1718" y="62"/>
                    <a:pt x="1718" y="62"/>
                    <a:pt x="1717" y="62"/>
                  </a:cubicBezTo>
                  <a:close/>
                  <a:moveTo>
                    <a:pt x="1733" y="62"/>
                  </a:moveTo>
                  <a:cubicBezTo>
                    <a:pt x="1733" y="62"/>
                    <a:pt x="1733" y="62"/>
                    <a:pt x="1733" y="62"/>
                  </a:cubicBezTo>
                  <a:cubicBezTo>
                    <a:pt x="1733" y="62"/>
                    <a:pt x="1733" y="62"/>
                    <a:pt x="1733" y="62"/>
                  </a:cubicBezTo>
                  <a:close/>
                  <a:moveTo>
                    <a:pt x="542" y="16"/>
                  </a:moveTo>
                  <a:cubicBezTo>
                    <a:pt x="542" y="16"/>
                    <a:pt x="542" y="16"/>
                    <a:pt x="542" y="16"/>
                  </a:cubicBezTo>
                  <a:cubicBezTo>
                    <a:pt x="542" y="16"/>
                    <a:pt x="542" y="16"/>
                    <a:pt x="542" y="16"/>
                  </a:cubicBezTo>
                  <a:close/>
                  <a:moveTo>
                    <a:pt x="1393" y="16"/>
                  </a:moveTo>
                  <a:cubicBezTo>
                    <a:pt x="1393" y="16"/>
                    <a:pt x="1393" y="16"/>
                    <a:pt x="1393" y="16"/>
                  </a:cubicBezTo>
                  <a:cubicBezTo>
                    <a:pt x="1393" y="16"/>
                    <a:pt x="1393" y="16"/>
                    <a:pt x="1393" y="16"/>
                  </a:cubicBezTo>
                  <a:close/>
                  <a:moveTo>
                    <a:pt x="1214" y="93"/>
                  </a:moveTo>
                  <a:cubicBezTo>
                    <a:pt x="1214" y="93"/>
                    <a:pt x="1214" y="92"/>
                    <a:pt x="1214" y="92"/>
                  </a:cubicBezTo>
                  <a:cubicBezTo>
                    <a:pt x="1214" y="93"/>
                    <a:pt x="1214" y="93"/>
                    <a:pt x="1214" y="93"/>
                  </a:cubicBezTo>
                  <a:close/>
                  <a:moveTo>
                    <a:pt x="1462" y="16"/>
                  </a:moveTo>
                  <a:cubicBezTo>
                    <a:pt x="1462" y="16"/>
                    <a:pt x="1462" y="16"/>
                    <a:pt x="1462" y="16"/>
                  </a:cubicBezTo>
                  <a:cubicBezTo>
                    <a:pt x="1462" y="16"/>
                    <a:pt x="1462" y="16"/>
                    <a:pt x="1462" y="16"/>
                  </a:cubicBezTo>
                  <a:close/>
                  <a:moveTo>
                    <a:pt x="542" y="16"/>
                  </a:moveTo>
                  <a:cubicBezTo>
                    <a:pt x="542" y="16"/>
                    <a:pt x="542" y="16"/>
                    <a:pt x="542" y="16"/>
                  </a:cubicBezTo>
                  <a:cubicBezTo>
                    <a:pt x="542" y="16"/>
                    <a:pt x="542" y="16"/>
                    <a:pt x="542" y="16"/>
                  </a:cubicBezTo>
                  <a:close/>
                  <a:moveTo>
                    <a:pt x="968" y="16"/>
                  </a:moveTo>
                  <a:cubicBezTo>
                    <a:pt x="968" y="16"/>
                    <a:pt x="968" y="16"/>
                    <a:pt x="968" y="16"/>
                  </a:cubicBezTo>
                  <a:cubicBezTo>
                    <a:pt x="968" y="16"/>
                    <a:pt x="968" y="16"/>
                    <a:pt x="968" y="16"/>
                  </a:cubicBezTo>
                  <a:close/>
                  <a:moveTo>
                    <a:pt x="1461" y="92"/>
                  </a:moveTo>
                  <a:cubicBezTo>
                    <a:pt x="1461" y="92"/>
                    <a:pt x="1461" y="93"/>
                    <a:pt x="1461" y="93"/>
                  </a:cubicBezTo>
                  <a:cubicBezTo>
                    <a:pt x="1461" y="93"/>
                    <a:pt x="1461" y="93"/>
                    <a:pt x="1461" y="92"/>
                  </a:cubicBezTo>
                  <a:close/>
                  <a:moveTo>
                    <a:pt x="1419" y="16"/>
                  </a:moveTo>
                  <a:cubicBezTo>
                    <a:pt x="1419" y="16"/>
                    <a:pt x="1419" y="16"/>
                    <a:pt x="1419" y="16"/>
                  </a:cubicBezTo>
                  <a:cubicBezTo>
                    <a:pt x="1419" y="16"/>
                    <a:pt x="1419" y="16"/>
                    <a:pt x="1419" y="16"/>
                  </a:cubicBezTo>
                  <a:close/>
                  <a:moveTo>
                    <a:pt x="1565" y="62"/>
                  </a:moveTo>
                  <a:cubicBezTo>
                    <a:pt x="1564" y="62"/>
                    <a:pt x="1564" y="62"/>
                    <a:pt x="1564" y="62"/>
                  </a:cubicBezTo>
                  <a:cubicBezTo>
                    <a:pt x="1564" y="62"/>
                    <a:pt x="1565" y="62"/>
                    <a:pt x="1565" y="62"/>
                  </a:cubicBezTo>
                  <a:close/>
                  <a:moveTo>
                    <a:pt x="1577" y="16"/>
                  </a:moveTo>
                  <a:cubicBezTo>
                    <a:pt x="1577" y="16"/>
                    <a:pt x="1577" y="16"/>
                    <a:pt x="1577" y="16"/>
                  </a:cubicBezTo>
                  <a:cubicBezTo>
                    <a:pt x="1577" y="16"/>
                    <a:pt x="1577" y="16"/>
                    <a:pt x="1577" y="16"/>
                  </a:cubicBezTo>
                  <a:close/>
                  <a:moveTo>
                    <a:pt x="1745" y="16"/>
                  </a:moveTo>
                  <a:cubicBezTo>
                    <a:pt x="1745" y="16"/>
                    <a:pt x="1745" y="16"/>
                    <a:pt x="1746" y="16"/>
                  </a:cubicBezTo>
                  <a:cubicBezTo>
                    <a:pt x="1746" y="16"/>
                    <a:pt x="1745" y="16"/>
                    <a:pt x="1745" y="16"/>
                  </a:cubicBezTo>
                  <a:close/>
                  <a:moveTo>
                    <a:pt x="968" y="17"/>
                  </a:moveTo>
                  <a:cubicBezTo>
                    <a:pt x="968" y="17"/>
                    <a:pt x="968" y="16"/>
                    <a:pt x="968" y="16"/>
                  </a:cubicBezTo>
                  <a:cubicBezTo>
                    <a:pt x="968" y="16"/>
                    <a:pt x="968" y="16"/>
                    <a:pt x="968" y="17"/>
                  </a:cubicBezTo>
                  <a:close/>
                  <a:moveTo>
                    <a:pt x="1733" y="62"/>
                  </a:moveTo>
                  <a:cubicBezTo>
                    <a:pt x="1733" y="62"/>
                    <a:pt x="1732" y="62"/>
                    <a:pt x="1732" y="62"/>
                  </a:cubicBezTo>
                  <a:cubicBezTo>
                    <a:pt x="1733" y="62"/>
                    <a:pt x="1733" y="62"/>
                    <a:pt x="1733" y="62"/>
                  </a:cubicBezTo>
                  <a:close/>
                  <a:moveTo>
                    <a:pt x="1419" y="17"/>
                  </a:moveTo>
                  <a:cubicBezTo>
                    <a:pt x="1419" y="17"/>
                    <a:pt x="1419" y="16"/>
                    <a:pt x="1419" y="16"/>
                  </a:cubicBezTo>
                  <a:cubicBezTo>
                    <a:pt x="1419" y="16"/>
                    <a:pt x="1419" y="16"/>
                    <a:pt x="1419" y="17"/>
                  </a:cubicBezTo>
                  <a:close/>
                  <a:moveTo>
                    <a:pt x="661" y="63"/>
                  </a:moveTo>
                  <a:cubicBezTo>
                    <a:pt x="661" y="63"/>
                    <a:pt x="661" y="63"/>
                    <a:pt x="661" y="62"/>
                  </a:cubicBezTo>
                  <a:cubicBezTo>
                    <a:pt x="661" y="63"/>
                    <a:pt x="661" y="63"/>
                    <a:pt x="661" y="63"/>
                  </a:cubicBezTo>
                  <a:close/>
                  <a:moveTo>
                    <a:pt x="1037" y="93"/>
                  </a:moveTo>
                  <a:cubicBezTo>
                    <a:pt x="1037" y="93"/>
                    <a:pt x="1036" y="93"/>
                    <a:pt x="1036" y="93"/>
                  </a:cubicBezTo>
                  <a:cubicBezTo>
                    <a:pt x="1036" y="93"/>
                    <a:pt x="1036" y="93"/>
                    <a:pt x="1037" y="93"/>
                  </a:cubicBezTo>
                  <a:close/>
                  <a:moveTo>
                    <a:pt x="1679" y="16"/>
                  </a:moveTo>
                  <a:cubicBezTo>
                    <a:pt x="1679" y="16"/>
                    <a:pt x="1679" y="17"/>
                    <a:pt x="1679" y="17"/>
                  </a:cubicBezTo>
                  <a:cubicBezTo>
                    <a:pt x="1679" y="16"/>
                    <a:pt x="1679" y="16"/>
                    <a:pt x="1679" y="16"/>
                  </a:cubicBezTo>
                  <a:close/>
                  <a:moveTo>
                    <a:pt x="1364" y="63"/>
                  </a:moveTo>
                  <a:cubicBezTo>
                    <a:pt x="1364" y="63"/>
                    <a:pt x="1365" y="63"/>
                    <a:pt x="1365" y="63"/>
                  </a:cubicBezTo>
                  <a:cubicBezTo>
                    <a:pt x="1364" y="63"/>
                    <a:pt x="1364" y="63"/>
                    <a:pt x="1364" y="63"/>
                  </a:cubicBezTo>
                  <a:close/>
                  <a:moveTo>
                    <a:pt x="1380" y="63"/>
                  </a:moveTo>
                  <a:cubicBezTo>
                    <a:pt x="1380" y="63"/>
                    <a:pt x="1379" y="63"/>
                    <a:pt x="1379" y="63"/>
                  </a:cubicBezTo>
                  <a:cubicBezTo>
                    <a:pt x="1380" y="63"/>
                    <a:pt x="1380" y="63"/>
                    <a:pt x="1380" y="63"/>
                  </a:cubicBezTo>
                  <a:close/>
                  <a:moveTo>
                    <a:pt x="967" y="17"/>
                  </a:moveTo>
                  <a:cubicBezTo>
                    <a:pt x="968" y="17"/>
                    <a:pt x="968" y="17"/>
                    <a:pt x="968" y="17"/>
                  </a:cubicBezTo>
                  <a:cubicBezTo>
                    <a:pt x="968" y="17"/>
                    <a:pt x="967" y="17"/>
                    <a:pt x="967" y="17"/>
                  </a:cubicBezTo>
                  <a:close/>
                  <a:moveTo>
                    <a:pt x="1214" y="93"/>
                  </a:moveTo>
                  <a:cubicBezTo>
                    <a:pt x="1214" y="93"/>
                    <a:pt x="1214" y="93"/>
                    <a:pt x="1214" y="93"/>
                  </a:cubicBezTo>
                  <a:cubicBezTo>
                    <a:pt x="1214" y="93"/>
                    <a:pt x="1214" y="93"/>
                    <a:pt x="1214" y="93"/>
                  </a:cubicBezTo>
                  <a:close/>
                  <a:moveTo>
                    <a:pt x="1393" y="17"/>
                  </a:moveTo>
                  <a:cubicBezTo>
                    <a:pt x="1393" y="17"/>
                    <a:pt x="1393" y="17"/>
                    <a:pt x="1394" y="17"/>
                  </a:cubicBezTo>
                  <a:cubicBezTo>
                    <a:pt x="1394" y="17"/>
                    <a:pt x="1393" y="17"/>
                    <a:pt x="1393" y="17"/>
                  </a:cubicBezTo>
                  <a:close/>
                  <a:moveTo>
                    <a:pt x="1463" y="17"/>
                  </a:moveTo>
                  <a:cubicBezTo>
                    <a:pt x="1463" y="17"/>
                    <a:pt x="1463" y="17"/>
                    <a:pt x="1463" y="17"/>
                  </a:cubicBezTo>
                  <a:cubicBezTo>
                    <a:pt x="1463" y="17"/>
                    <a:pt x="1463" y="17"/>
                    <a:pt x="1463" y="17"/>
                  </a:cubicBezTo>
                  <a:close/>
                  <a:moveTo>
                    <a:pt x="1461" y="93"/>
                  </a:moveTo>
                  <a:cubicBezTo>
                    <a:pt x="1461" y="93"/>
                    <a:pt x="1461" y="93"/>
                    <a:pt x="1461" y="93"/>
                  </a:cubicBezTo>
                  <a:cubicBezTo>
                    <a:pt x="1461" y="93"/>
                    <a:pt x="1461" y="93"/>
                    <a:pt x="1461" y="93"/>
                  </a:cubicBezTo>
                  <a:close/>
                  <a:moveTo>
                    <a:pt x="1679" y="17"/>
                  </a:moveTo>
                  <a:cubicBezTo>
                    <a:pt x="1679" y="17"/>
                    <a:pt x="1679" y="17"/>
                    <a:pt x="1679" y="17"/>
                  </a:cubicBezTo>
                  <a:cubicBezTo>
                    <a:pt x="1679" y="17"/>
                    <a:pt x="1679" y="17"/>
                    <a:pt x="1679" y="17"/>
                  </a:cubicBezTo>
                  <a:close/>
                  <a:moveTo>
                    <a:pt x="541" y="17"/>
                  </a:moveTo>
                  <a:cubicBezTo>
                    <a:pt x="541" y="17"/>
                    <a:pt x="541" y="17"/>
                    <a:pt x="541" y="17"/>
                  </a:cubicBezTo>
                  <a:cubicBezTo>
                    <a:pt x="541" y="17"/>
                    <a:pt x="541" y="17"/>
                    <a:pt x="541" y="17"/>
                  </a:cubicBezTo>
                  <a:close/>
                  <a:moveTo>
                    <a:pt x="584" y="93"/>
                  </a:moveTo>
                  <a:cubicBezTo>
                    <a:pt x="584" y="93"/>
                    <a:pt x="584" y="93"/>
                    <a:pt x="584" y="93"/>
                  </a:cubicBezTo>
                  <a:cubicBezTo>
                    <a:pt x="584" y="93"/>
                    <a:pt x="584" y="93"/>
                    <a:pt x="584" y="93"/>
                  </a:cubicBezTo>
                  <a:close/>
                  <a:moveTo>
                    <a:pt x="1578" y="17"/>
                  </a:moveTo>
                  <a:cubicBezTo>
                    <a:pt x="1578" y="17"/>
                    <a:pt x="1578" y="17"/>
                    <a:pt x="1578" y="17"/>
                  </a:cubicBezTo>
                  <a:cubicBezTo>
                    <a:pt x="1578" y="17"/>
                    <a:pt x="1578" y="17"/>
                    <a:pt x="1578" y="17"/>
                  </a:cubicBezTo>
                  <a:close/>
                  <a:moveTo>
                    <a:pt x="1679" y="17"/>
                  </a:moveTo>
                  <a:cubicBezTo>
                    <a:pt x="1679" y="17"/>
                    <a:pt x="1680" y="17"/>
                    <a:pt x="1680" y="17"/>
                  </a:cubicBezTo>
                  <a:cubicBezTo>
                    <a:pt x="1680" y="17"/>
                    <a:pt x="1680" y="17"/>
                    <a:pt x="1679" y="17"/>
                  </a:cubicBezTo>
                  <a:close/>
                  <a:moveTo>
                    <a:pt x="1746" y="17"/>
                  </a:moveTo>
                  <a:cubicBezTo>
                    <a:pt x="1746" y="17"/>
                    <a:pt x="1746" y="17"/>
                    <a:pt x="1746" y="17"/>
                  </a:cubicBezTo>
                  <a:cubicBezTo>
                    <a:pt x="1746" y="17"/>
                    <a:pt x="1746" y="17"/>
                    <a:pt x="1746" y="17"/>
                  </a:cubicBezTo>
                  <a:close/>
                  <a:moveTo>
                    <a:pt x="697" y="93"/>
                  </a:moveTo>
                  <a:cubicBezTo>
                    <a:pt x="697" y="93"/>
                    <a:pt x="697" y="93"/>
                    <a:pt x="697" y="94"/>
                  </a:cubicBezTo>
                  <a:cubicBezTo>
                    <a:pt x="697" y="93"/>
                    <a:pt x="697" y="93"/>
                    <a:pt x="697" y="93"/>
                  </a:cubicBezTo>
                  <a:close/>
                  <a:moveTo>
                    <a:pt x="541" y="18"/>
                  </a:moveTo>
                  <a:cubicBezTo>
                    <a:pt x="541" y="18"/>
                    <a:pt x="541" y="17"/>
                    <a:pt x="541" y="17"/>
                  </a:cubicBezTo>
                  <a:cubicBezTo>
                    <a:pt x="541" y="17"/>
                    <a:pt x="541" y="18"/>
                    <a:pt x="541" y="18"/>
                  </a:cubicBezTo>
                  <a:close/>
                  <a:moveTo>
                    <a:pt x="1418" y="18"/>
                  </a:moveTo>
                  <a:cubicBezTo>
                    <a:pt x="1418" y="18"/>
                    <a:pt x="1418" y="17"/>
                    <a:pt x="1418" y="17"/>
                  </a:cubicBezTo>
                  <a:cubicBezTo>
                    <a:pt x="1418" y="17"/>
                    <a:pt x="1418" y="18"/>
                    <a:pt x="1418" y="18"/>
                  </a:cubicBezTo>
                  <a:close/>
                  <a:moveTo>
                    <a:pt x="966" y="18"/>
                  </a:moveTo>
                  <a:cubicBezTo>
                    <a:pt x="966" y="18"/>
                    <a:pt x="966" y="18"/>
                    <a:pt x="966" y="18"/>
                  </a:cubicBezTo>
                  <a:cubicBezTo>
                    <a:pt x="966" y="18"/>
                    <a:pt x="966" y="18"/>
                    <a:pt x="966" y="18"/>
                  </a:cubicBezTo>
                  <a:close/>
                  <a:moveTo>
                    <a:pt x="1380" y="18"/>
                  </a:moveTo>
                  <a:cubicBezTo>
                    <a:pt x="1379" y="18"/>
                    <a:pt x="1379" y="18"/>
                    <a:pt x="1379" y="18"/>
                  </a:cubicBezTo>
                  <a:cubicBezTo>
                    <a:pt x="1379" y="18"/>
                    <a:pt x="1379" y="18"/>
                    <a:pt x="1380" y="18"/>
                  </a:cubicBezTo>
                  <a:close/>
                  <a:moveTo>
                    <a:pt x="1037" y="94"/>
                  </a:moveTo>
                  <a:cubicBezTo>
                    <a:pt x="1037" y="93"/>
                    <a:pt x="1037" y="93"/>
                    <a:pt x="1037" y="93"/>
                  </a:cubicBezTo>
                  <a:cubicBezTo>
                    <a:pt x="1037" y="93"/>
                    <a:pt x="1037" y="93"/>
                    <a:pt x="1037" y="94"/>
                  </a:cubicBezTo>
                  <a:close/>
                  <a:moveTo>
                    <a:pt x="1564" y="18"/>
                  </a:moveTo>
                  <a:cubicBezTo>
                    <a:pt x="1564" y="18"/>
                    <a:pt x="1563" y="18"/>
                    <a:pt x="1563" y="18"/>
                  </a:cubicBezTo>
                  <a:cubicBezTo>
                    <a:pt x="1563" y="18"/>
                    <a:pt x="1563" y="18"/>
                    <a:pt x="1564" y="18"/>
                  </a:cubicBezTo>
                  <a:close/>
                  <a:moveTo>
                    <a:pt x="1379" y="63"/>
                  </a:moveTo>
                  <a:cubicBezTo>
                    <a:pt x="1379" y="63"/>
                    <a:pt x="1379" y="63"/>
                    <a:pt x="1379" y="63"/>
                  </a:cubicBezTo>
                  <a:cubicBezTo>
                    <a:pt x="1379" y="63"/>
                    <a:pt x="1379" y="63"/>
                    <a:pt x="1379" y="63"/>
                  </a:cubicBezTo>
                  <a:close/>
                  <a:moveTo>
                    <a:pt x="1548" y="63"/>
                  </a:moveTo>
                  <a:cubicBezTo>
                    <a:pt x="1548" y="63"/>
                    <a:pt x="1548" y="63"/>
                    <a:pt x="1548" y="63"/>
                  </a:cubicBezTo>
                  <a:cubicBezTo>
                    <a:pt x="1548" y="63"/>
                    <a:pt x="1548" y="63"/>
                    <a:pt x="1548" y="63"/>
                  </a:cubicBezTo>
                  <a:close/>
                  <a:moveTo>
                    <a:pt x="1564" y="63"/>
                  </a:moveTo>
                  <a:cubicBezTo>
                    <a:pt x="1563" y="63"/>
                    <a:pt x="1563" y="63"/>
                    <a:pt x="1563" y="63"/>
                  </a:cubicBezTo>
                  <a:cubicBezTo>
                    <a:pt x="1563" y="63"/>
                    <a:pt x="1563" y="63"/>
                    <a:pt x="1564" y="63"/>
                  </a:cubicBezTo>
                  <a:close/>
                  <a:moveTo>
                    <a:pt x="1654" y="63"/>
                  </a:moveTo>
                  <a:cubicBezTo>
                    <a:pt x="1654" y="63"/>
                    <a:pt x="1654" y="63"/>
                    <a:pt x="1654" y="63"/>
                  </a:cubicBezTo>
                  <a:cubicBezTo>
                    <a:pt x="1654" y="63"/>
                    <a:pt x="1654" y="63"/>
                    <a:pt x="1654" y="63"/>
                  </a:cubicBezTo>
                  <a:close/>
                  <a:moveTo>
                    <a:pt x="1716" y="63"/>
                  </a:moveTo>
                  <a:cubicBezTo>
                    <a:pt x="1716" y="63"/>
                    <a:pt x="1716" y="63"/>
                    <a:pt x="1716" y="63"/>
                  </a:cubicBezTo>
                  <a:cubicBezTo>
                    <a:pt x="1716" y="63"/>
                    <a:pt x="1716" y="63"/>
                    <a:pt x="1716" y="63"/>
                  </a:cubicBezTo>
                  <a:close/>
                  <a:moveTo>
                    <a:pt x="1732" y="63"/>
                  </a:moveTo>
                  <a:cubicBezTo>
                    <a:pt x="1732" y="63"/>
                    <a:pt x="1731" y="63"/>
                    <a:pt x="1731" y="63"/>
                  </a:cubicBezTo>
                  <a:cubicBezTo>
                    <a:pt x="1731" y="63"/>
                    <a:pt x="1732" y="63"/>
                    <a:pt x="1732" y="63"/>
                  </a:cubicBezTo>
                  <a:close/>
                  <a:moveTo>
                    <a:pt x="584" y="63"/>
                  </a:moveTo>
                  <a:cubicBezTo>
                    <a:pt x="584" y="63"/>
                    <a:pt x="584" y="64"/>
                    <a:pt x="584" y="64"/>
                  </a:cubicBezTo>
                  <a:cubicBezTo>
                    <a:pt x="584" y="63"/>
                    <a:pt x="584" y="63"/>
                    <a:pt x="584" y="63"/>
                  </a:cubicBezTo>
                  <a:close/>
                  <a:moveTo>
                    <a:pt x="1732" y="18"/>
                  </a:moveTo>
                  <a:cubicBezTo>
                    <a:pt x="1732" y="18"/>
                    <a:pt x="1732" y="18"/>
                    <a:pt x="1731" y="18"/>
                  </a:cubicBezTo>
                  <a:cubicBezTo>
                    <a:pt x="1731" y="18"/>
                    <a:pt x="1732" y="18"/>
                    <a:pt x="1732" y="18"/>
                  </a:cubicBezTo>
                  <a:close/>
                  <a:moveTo>
                    <a:pt x="584" y="93"/>
                  </a:moveTo>
                  <a:cubicBezTo>
                    <a:pt x="584" y="93"/>
                    <a:pt x="584" y="94"/>
                    <a:pt x="584" y="94"/>
                  </a:cubicBezTo>
                  <a:cubicBezTo>
                    <a:pt x="584" y="94"/>
                    <a:pt x="584" y="94"/>
                    <a:pt x="584" y="93"/>
                  </a:cubicBezTo>
                  <a:close/>
                  <a:moveTo>
                    <a:pt x="966" y="18"/>
                  </a:moveTo>
                  <a:cubicBezTo>
                    <a:pt x="966" y="18"/>
                    <a:pt x="966" y="18"/>
                    <a:pt x="966" y="18"/>
                  </a:cubicBezTo>
                  <a:cubicBezTo>
                    <a:pt x="966" y="18"/>
                    <a:pt x="966" y="18"/>
                    <a:pt x="966" y="18"/>
                  </a:cubicBezTo>
                  <a:close/>
                  <a:moveTo>
                    <a:pt x="1680" y="18"/>
                  </a:moveTo>
                  <a:cubicBezTo>
                    <a:pt x="1680" y="18"/>
                    <a:pt x="1680" y="18"/>
                    <a:pt x="1681" y="18"/>
                  </a:cubicBezTo>
                  <a:cubicBezTo>
                    <a:pt x="1680" y="18"/>
                    <a:pt x="1680" y="18"/>
                    <a:pt x="1680" y="18"/>
                  </a:cubicBezTo>
                  <a:close/>
                  <a:moveTo>
                    <a:pt x="1563" y="63"/>
                  </a:moveTo>
                  <a:cubicBezTo>
                    <a:pt x="1563" y="63"/>
                    <a:pt x="1563" y="63"/>
                    <a:pt x="1563" y="64"/>
                  </a:cubicBezTo>
                  <a:cubicBezTo>
                    <a:pt x="1563" y="63"/>
                    <a:pt x="1563" y="63"/>
                    <a:pt x="1563" y="63"/>
                  </a:cubicBezTo>
                  <a:close/>
                  <a:moveTo>
                    <a:pt x="1655" y="64"/>
                  </a:moveTo>
                  <a:cubicBezTo>
                    <a:pt x="1655" y="63"/>
                    <a:pt x="1655" y="63"/>
                    <a:pt x="1654" y="63"/>
                  </a:cubicBezTo>
                  <a:cubicBezTo>
                    <a:pt x="1655" y="63"/>
                    <a:pt x="1655" y="64"/>
                    <a:pt x="1655" y="64"/>
                  </a:cubicBezTo>
                  <a:close/>
                  <a:moveTo>
                    <a:pt x="1669" y="63"/>
                  </a:moveTo>
                  <a:cubicBezTo>
                    <a:pt x="1669" y="63"/>
                    <a:pt x="1669" y="64"/>
                    <a:pt x="1669" y="64"/>
                  </a:cubicBezTo>
                  <a:cubicBezTo>
                    <a:pt x="1669" y="63"/>
                    <a:pt x="1669" y="63"/>
                    <a:pt x="1669" y="63"/>
                  </a:cubicBezTo>
                  <a:close/>
                  <a:moveTo>
                    <a:pt x="755" y="94"/>
                  </a:moveTo>
                  <a:cubicBezTo>
                    <a:pt x="755" y="94"/>
                    <a:pt x="755" y="93"/>
                    <a:pt x="755" y="93"/>
                  </a:cubicBezTo>
                  <a:cubicBezTo>
                    <a:pt x="755" y="94"/>
                    <a:pt x="755" y="94"/>
                    <a:pt x="755" y="94"/>
                  </a:cubicBezTo>
                  <a:close/>
                  <a:moveTo>
                    <a:pt x="965" y="19"/>
                  </a:moveTo>
                  <a:cubicBezTo>
                    <a:pt x="965" y="19"/>
                    <a:pt x="966" y="19"/>
                    <a:pt x="966" y="18"/>
                  </a:cubicBezTo>
                  <a:cubicBezTo>
                    <a:pt x="965" y="18"/>
                    <a:pt x="965" y="19"/>
                    <a:pt x="965" y="19"/>
                  </a:cubicBezTo>
                  <a:close/>
                  <a:moveTo>
                    <a:pt x="967" y="94"/>
                  </a:moveTo>
                  <a:cubicBezTo>
                    <a:pt x="967" y="94"/>
                    <a:pt x="966" y="94"/>
                    <a:pt x="966" y="94"/>
                  </a:cubicBezTo>
                  <a:cubicBezTo>
                    <a:pt x="966" y="94"/>
                    <a:pt x="967" y="94"/>
                    <a:pt x="967" y="94"/>
                  </a:cubicBezTo>
                  <a:close/>
                  <a:moveTo>
                    <a:pt x="1731" y="63"/>
                  </a:moveTo>
                  <a:cubicBezTo>
                    <a:pt x="1731" y="63"/>
                    <a:pt x="1731" y="63"/>
                    <a:pt x="1731" y="64"/>
                  </a:cubicBezTo>
                  <a:cubicBezTo>
                    <a:pt x="1731" y="63"/>
                    <a:pt x="1731" y="63"/>
                    <a:pt x="1731" y="63"/>
                  </a:cubicBezTo>
                  <a:close/>
                  <a:moveTo>
                    <a:pt x="574" y="55"/>
                  </a:moveTo>
                  <a:cubicBezTo>
                    <a:pt x="574" y="55"/>
                    <a:pt x="574" y="55"/>
                    <a:pt x="574" y="55"/>
                  </a:cubicBezTo>
                  <a:cubicBezTo>
                    <a:pt x="574" y="55"/>
                    <a:pt x="574" y="55"/>
                    <a:pt x="574" y="55"/>
                  </a:cubicBezTo>
                  <a:close/>
                  <a:moveTo>
                    <a:pt x="584" y="64"/>
                  </a:moveTo>
                  <a:cubicBezTo>
                    <a:pt x="584" y="64"/>
                    <a:pt x="585" y="64"/>
                    <a:pt x="585" y="64"/>
                  </a:cubicBezTo>
                  <a:cubicBezTo>
                    <a:pt x="585" y="64"/>
                    <a:pt x="585" y="64"/>
                    <a:pt x="584" y="64"/>
                  </a:cubicBezTo>
                  <a:close/>
                  <a:moveTo>
                    <a:pt x="1394" y="18"/>
                  </a:moveTo>
                  <a:cubicBezTo>
                    <a:pt x="1394" y="19"/>
                    <a:pt x="1395" y="19"/>
                    <a:pt x="1395" y="19"/>
                  </a:cubicBezTo>
                  <a:cubicBezTo>
                    <a:pt x="1395" y="19"/>
                    <a:pt x="1395" y="18"/>
                    <a:pt x="1394" y="18"/>
                  </a:cubicBezTo>
                  <a:close/>
                  <a:moveTo>
                    <a:pt x="1417" y="19"/>
                  </a:moveTo>
                  <a:cubicBezTo>
                    <a:pt x="1418" y="19"/>
                    <a:pt x="1418" y="19"/>
                    <a:pt x="1418" y="18"/>
                  </a:cubicBezTo>
                  <a:cubicBezTo>
                    <a:pt x="1418" y="18"/>
                    <a:pt x="1417" y="19"/>
                    <a:pt x="1417" y="19"/>
                  </a:cubicBezTo>
                  <a:close/>
                  <a:moveTo>
                    <a:pt x="1419" y="94"/>
                  </a:moveTo>
                  <a:cubicBezTo>
                    <a:pt x="1419" y="94"/>
                    <a:pt x="1419" y="93"/>
                    <a:pt x="1419" y="93"/>
                  </a:cubicBezTo>
                  <a:cubicBezTo>
                    <a:pt x="1419" y="94"/>
                    <a:pt x="1419" y="94"/>
                    <a:pt x="1419" y="94"/>
                  </a:cubicBezTo>
                  <a:close/>
                  <a:moveTo>
                    <a:pt x="662" y="64"/>
                  </a:moveTo>
                  <a:cubicBezTo>
                    <a:pt x="662" y="64"/>
                    <a:pt x="662" y="64"/>
                    <a:pt x="662" y="63"/>
                  </a:cubicBezTo>
                  <a:cubicBezTo>
                    <a:pt x="662" y="64"/>
                    <a:pt x="662" y="64"/>
                    <a:pt x="662" y="64"/>
                  </a:cubicBezTo>
                  <a:close/>
                  <a:moveTo>
                    <a:pt x="1464" y="18"/>
                  </a:moveTo>
                  <a:cubicBezTo>
                    <a:pt x="1464" y="19"/>
                    <a:pt x="1464" y="19"/>
                    <a:pt x="1464" y="19"/>
                  </a:cubicBezTo>
                  <a:cubicBezTo>
                    <a:pt x="1464" y="19"/>
                    <a:pt x="1464" y="18"/>
                    <a:pt x="1464" y="18"/>
                  </a:cubicBezTo>
                  <a:close/>
                  <a:moveTo>
                    <a:pt x="584" y="94"/>
                  </a:moveTo>
                  <a:cubicBezTo>
                    <a:pt x="583" y="94"/>
                    <a:pt x="583" y="94"/>
                    <a:pt x="583" y="94"/>
                  </a:cubicBezTo>
                  <a:cubicBezTo>
                    <a:pt x="584" y="94"/>
                    <a:pt x="584" y="94"/>
                    <a:pt x="584" y="94"/>
                  </a:cubicBezTo>
                  <a:close/>
                  <a:moveTo>
                    <a:pt x="1363" y="64"/>
                  </a:moveTo>
                  <a:cubicBezTo>
                    <a:pt x="1363" y="64"/>
                    <a:pt x="1363" y="64"/>
                    <a:pt x="1363" y="64"/>
                  </a:cubicBezTo>
                  <a:cubicBezTo>
                    <a:pt x="1363" y="64"/>
                    <a:pt x="1363" y="64"/>
                    <a:pt x="1363" y="64"/>
                  </a:cubicBezTo>
                  <a:close/>
                  <a:moveTo>
                    <a:pt x="755" y="94"/>
                  </a:moveTo>
                  <a:cubicBezTo>
                    <a:pt x="755" y="94"/>
                    <a:pt x="755" y="94"/>
                    <a:pt x="755" y="94"/>
                  </a:cubicBezTo>
                  <a:cubicBezTo>
                    <a:pt x="755" y="94"/>
                    <a:pt x="755" y="94"/>
                    <a:pt x="755" y="94"/>
                  </a:cubicBezTo>
                  <a:close/>
                  <a:moveTo>
                    <a:pt x="967" y="94"/>
                  </a:moveTo>
                  <a:cubicBezTo>
                    <a:pt x="967" y="94"/>
                    <a:pt x="967" y="94"/>
                    <a:pt x="967" y="94"/>
                  </a:cubicBezTo>
                  <a:cubicBezTo>
                    <a:pt x="967" y="94"/>
                    <a:pt x="967" y="94"/>
                    <a:pt x="967" y="94"/>
                  </a:cubicBezTo>
                  <a:close/>
                  <a:moveTo>
                    <a:pt x="1419" y="94"/>
                  </a:moveTo>
                  <a:cubicBezTo>
                    <a:pt x="1419" y="94"/>
                    <a:pt x="1419" y="94"/>
                    <a:pt x="1419" y="94"/>
                  </a:cubicBezTo>
                  <a:cubicBezTo>
                    <a:pt x="1419" y="94"/>
                    <a:pt x="1419" y="94"/>
                    <a:pt x="1419" y="94"/>
                  </a:cubicBezTo>
                  <a:close/>
                  <a:moveTo>
                    <a:pt x="1460" y="94"/>
                  </a:moveTo>
                  <a:cubicBezTo>
                    <a:pt x="1460" y="94"/>
                    <a:pt x="1460" y="94"/>
                    <a:pt x="1460" y="94"/>
                  </a:cubicBezTo>
                  <a:cubicBezTo>
                    <a:pt x="1460" y="94"/>
                    <a:pt x="1460" y="94"/>
                    <a:pt x="1460" y="94"/>
                  </a:cubicBezTo>
                  <a:close/>
                  <a:moveTo>
                    <a:pt x="583" y="94"/>
                  </a:moveTo>
                  <a:cubicBezTo>
                    <a:pt x="583" y="94"/>
                    <a:pt x="583" y="94"/>
                    <a:pt x="583" y="95"/>
                  </a:cubicBezTo>
                  <a:cubicBezTo>
                    <a:pt x="583" y="94"/>
                    <a:pt x="583" y="94"/>
                    <a:pt x="583" y="94"/>
                  </a:cubicBezTo>
                  <a:close/>
                  <a:moveTo>
                    <a:pt x="1378" y="64"/>
                  </a:moveTo>
                  <a:cubicBezTo>
                    <a:pt x="1378" y="64"/>
                    <a:pt x="1378" y="64"/>
                    <a:pt x="1378" y="64"/>
                  </a:cubicBezTo>
                  <a:cubicBezTo>
                    <a:pt x="1378" y="64"/>
                    <a:pt x="1378" y="64"/>
                    <a:pt x="1378" y="64"/>
                  </a:cubicBezTo>
                  <a:close/>
                  <a:moveTo>
                    <a:pt x="696" y="94"/>
                  </a:moveTo>
                  <a:cubicBezTo>
                    <a:pt x="696" y="94"/>
                    <a:pt x="696" y="94"/>
                    <a:pt x="696" y="95"/>
                  </a:cubicBezTo>
                  <a:cubicBezTo>
                    <a:pt x="696" y="94"/>
                    <a:pt x="696" y="94"/>
                    <a:pt x="696" y="94"/>
                  </a:cubicBezTo>
                  <a:close/>
                  <a:moveTo>
                    <a:pt x="1565" y="19"/>
                  </a:moveTo>
                  <a:cubicBezTo>
                    <a:pt x="1565" y="18"/>
                    <a:pt x="1565" y="18"/>
                    <a:pt x="1564" y="18"/>
                  </a:cubicBezTo>
                  <a:cubicBezTo>
                    <a:pt x="1564" y="18"/>
                    <a:pt x="1565" y="19"/>
                    <a:pt x="1565" y="19"/>
                  </a:cubicBezTo>
                  <a:close/>
                  <a:moveTo>
                    <a:pt x="756" y="95"/>
                  </a:moveTo>
                  <a:cubicBezTo>
                    <a:pt x="756" y="94"/>
                    <a:pt x="756" y="94"/>
                    <a:pt x="755" y="94"/>
                  </a:cubicBezTo>
                  <a:cubicBezTo>
                    <a:pt x="755" y="94"/>
                    <a:pt x="756" y="94"/>
                    <a:pt x="756" y="95"/>
                  </a:cubicBezTo>
                  <a:close/>
                  <a:moveTo>
                    <a:pt x="967" y="94"/>
                  </a:moveTo>
                  <a:cubicBezTo>
                    <a:pt x="967" y="94"/>
                    <a:pt x="967" y="94"/>
                    <a:pt x="967" y="94"/>
                  </a:cubicBezTo>
                  <a:cubicBezTo>
                    <a:pt x="967" y="94"/>
                    <a:pt x="967" y="94"/>
                    <a:pt x="967" y="94"/>
                  </a:cubicBezTo>
                  <a:close/>
                  <a:moveTo>
                    <a:pt x="1733" y="19"/>
                  </a:moveTo>
                  <a:cubicBezTo>
                    <a:pt x="1733" y="18"/>
                    <a:pt x="1733" y="18"/>
                    <a:pt x="1732" y="18"/>
                  </a:cubicBezTo>
                  <a:cubicBezTo>
                    <a:pt x="1733" y="18"/>
                    <a:pt x="1733" y="19"/>
                    <a:pt x="1733" y="19"/>
                  </a:cubicBezTo>
                  <a:close/>
                  <a:moveTo>
                    <a:pt x="1216" y="94"/>
                  </a:moveTo>
                  <a:cubicBezTo>
                    <a:pt x="1216" y="94"/>
                    <a:pt x="1215" y="94"/>
                    <a:pt x="1215" y="94"/>
                  </a:cubicBezTo>
                  <a:cubicBezTo>
                    <a:pt x="1215" y="94"/>
                    <a:pt x="1215" y="94"/>
                    <a:pt x="1216" y="94"/>
                  </a:cubicBezTo>
                  <a:close/>
                  <a:moveTo>
                    <a:pt x="1669" y="64"/>
                  </a:moveTo>
                  <a:cubicBezTo>
                    <a:pt x="1669" y="64"/>
                    <a:pt x="1669" y="64"/>
                    <a:pt x="1670" y="64"/>
                  </a:cubicBezTo>
                  <a:cubicBezTo>
                    <a:pt x="1670" y="64"/>
                    <a:pt x="1670" y="64"/>
                    <a:pt x="1669" y="64"/>
                  </a:cubicBezTo>
                  <a:close/>
                  <a:moveTo>
                    <a:pt x="1460" y="94"/>
                  </a:moveTo>
                  <a:cubicBezTo>
                    <a:pt x="1460" y="94"/>
                    <a:pt x="1459" y="94"/>
                    <a:pt x="1459" y="95"/>
                  </a:cubicBezTo>
                  <a:cubicBezTo>
                    <a:pt x="1460" y="94"/>
                    <a:pt x="1460" y="94"/>
                    <a:pt x="1460" y="94"/>
                  </a:cubicBezTo>
                  <a:close/>
                  <a:moveTo>
                    <a:pt x="965" y="19"/>
                  </a:moveTo>
                  <a:cubicBezTo>
                    <a:pt x="965" y="19"/>
                    <a:pt x="965" y="19"/>
                    <a:pt x="965" y="19"/>
                  </a:cubicBezTo>
                  <a:cubicBezTo>
                    <a:pt x="965" y="19"/>
                    <a:pt x="965" y="19"/>
                    <a:pt x="965" y="19"/>
                  </a:cubicBezTo>
                  <a:close/>
                  <a:moveTo>
                    <a:pt x="583" y="95"/>
                  </a:moveTo>
                  <a:cubicBezTo>
                    <a:pt x="583" y="95"/>
                    <a:pt x="583" y="95"/>
                    <a:pt x="583" y="95"/>
                  </a:cubicBezTo>
                  <a:cubicBezTo>
                    <a:pt x="583" y="95"/>
                    <a:pt x="583" y="95"/>
                    <a:pt x="583" y="95"/>
                  </a:cubicBezTo>
                  <a:close/>
                  <a:moveTo>
                    <a:pt x="696" y="95"/>
                  </a:moveTo>
                  <a:cubicBezTo>
                    <a:pt x="696" y="95"/>
                    <a:pt x="696" y="95"/>
                    <a:pt x="696" y="95"/>
                  </a:cubicBezTo>
                  <a:cubicBezTo>
                    <a:pt x="696" y="95"/>
                    <a:pt x="696" y="95"/>
                    <a:pt x="696" y="95"/>
                  </a:cubicBezTo>
                  <a:close/>
                  <a:moveTo>
                    <a:pt x="756" y="95"/>
                  </a:moveTo>
                  <a:cubicBezTo>
                    <a:pt x="756" y="95"/>
                    <a:pt x="756" y="95"/>
                    <a:pt x="756" y="95"/>
                  </a:cubicBezTo>
                  <a:cubicBezTo>
                    <a:pt x="756" y="95"/>
                    <a:pt x="756" y="95"/>
                    <a:pt x="756" y="95"/>
                  </a:cubicBezTo>
                  <a:close/>
                  <a:moveTo>
                    <a:pt x="1381" y="19"/>
                  </a:moveTo>
                  <a:cubicBezTo>
                    <a:pt x="1381" y="19"/>
                    <a:pt x="1381" y="19"/>
                    <a:pt x="1381" y="19"/>
                  </a:cubicBezTo>
                  <a:cubicBezTo>
                    <a:pt x="1381" y="19"/>
                    <a:pt x="1381" y="19"/>
                    <a:pt x="1381" y="19"/>
                  </a:cubicBezTo>
                  <a:close/>
                  <a:moveTo>
                    <a:pt x="1038" y="95"/>
                  </a:moveTo>
                  <a:cubicBezTo>
                    <a:pt x="1038" y="95"/>
                    <a:pt x="1038" y="94"/>
                    <a:pt x="1038" y="94"/>
                  </a:cubicBezTo>
                  <a:cubicBezTo>
                    <a:pt x="1038" y="95"/>
                    <a:pt x="1038" y="95"/>
                    <a:pt x="1038" y="95"/>
                  </a:cubicBezTo>
                  <a:close/>
                  <a:moveTo>
                    <a:pt x="1216" y="95"/>
                  </a:moveTo>
                  <a:cubicBezTo>
                    <a:pt x="1216" y="95"/>
                    <a:pt x="1216" y="95"/>
                    <a:pt x="1216" y="94"/>
                  </a:cubicBezTo>
                  <a:cubicBezTo>
                    <a:pt x="1216" y="95"/>
                    <a:pt x="1216" y="95"/>
                    <a:pt x="1216" y="95"/>
                  </a:cubicBezTo>
                  <a:close/>
                  <a:moveTo>
                    <a:pt x="1459" y="94"/>
                  </a:moveTo>
                  <a:cubicBezTo>
                    <a:pt x="1459" y="95"/>
                    <a:pt x="1459" y="95"/>
                    <a:pt x="1459" y="95"/>
                  </a:cubicBezTo>
                  <a:cubicBezTo>
                    <a:pt x="1459" y="95"/>
                    <a:pt x="1459" y="95"/>
                    <a:pt x="1459" y="94"/>
                  </a:cubicBezTo>
                  <a:close/>
                  <a:moveTo>
                    <a:pt x="1541" y="19"/>
                  </a:moveTo>
                  <a:cubicBezTo>
                    <a:pt x="1540" y="19"/>
                    <a:pt x="1540" y="19"/>
                    <a:pt x="1540" y="19"/>
                  </a:cubicBezTo>
                  <a:cubicBezTo>
                    <a:pt x="1540" y="19"/>
                    <a:pt x="1541" y="19"/>
                    <a:pt x="1541" y="19"/>
                  </a:cubicBezTo>
                  <a:close/>
                  <a:moveTo>
                    <a:pt x="583" y="95"/>
                  </a:moveTo>
                  <a:cubicBezTo>
                    <a:pt x="582" y="95"/>
                    <a:pt x="582" y="95"/>
                    <a:pt x="582" y="95"/>
                  </a:cubicBezTo>
                  <a:cubicBezTo>
                    <a:pt x="582" y="95"/>
                    <a:pt x="583" y="95"/>
                    <a:pt x="583" y="95"/>
                  </a:cubicBezTo>
                  <a:close/>
                  <a:moveTo>
                    <a:pt x="1565" y="19"/>
                  </a:moveTo>
                  <a:cubicBezTo>
                    <a:pt x="1565" y="19"/>
                    <a:pt x="1565" y="19"/>
                    <a:pt x="1565" y="19"/>
                  </a:cubicBezTo>
                  <a:cubicBezTo>
                    <a:pt x="1565" y="19"/>
                    <a:pt x="1565" y="19"/>
                    <a:pt x="1565" y="19"/>
                  </a:cubicBezTo>
                  <a:close/>
                  <a:moveTo>
                    <a:pt x="662" y="64"/>
                  </a:moveTo>
                  <a:cubicBezTo>
                    <a:pt x="662" y="64"/>
                    <a:pt x="662" y="64"/>
                    <a:pt x="662" y="64"/>
                  </a:cubicBezTo>
                  <a:cubicBezTo>
                    <a:pt x="662" y="64"/>
                    <a:pt x="662" y="64"/>
                    <a:pt x="662" y="64"/>
                  </a:cubicBezTo>
                  <a:close/>
                  <a:moveTo>
                    <a:pt x="1709" y="19"/>
                  </a:moveTo>
                  <a:cubicBezTo>
                    <a:pt x="1709" y="19"/>
                    <a:pt x="1708" y="19"/>
                    <a:pt x="1708" y="19"/>
                  </a:cubicBezTo>
                  <a:cubicBezTo>
                    <a:pt x="1709" y="19"/>
                    <a:pt x="1709" y="19"/>
                    <a:pt x="1709" y="19"/>
                  </a:cubicBezTo>
                  <a:close/>
                  <a:moveTo>
                    <a:pt x="756" y="95"/>
                  </a:moveTo>
                  <a:cubicBezTo>
                    <a:pt x="756" y="95"/>
                    <a:pt x="756" y="95"/>
                    <a:pt x="756" y="95"/>
                  </a:cubicBezTo>
                  <a:cubicBezTo>
                    <a:pt x="756" y="95"/>
                    <a:pt x="756" y="95"/>
                    <a:pt x="756" y="95"/>
                  </a:cubicBezTo>
                  <a:close/>
                  <a:moveTo>
                    <a:pt x="968" y="95"/>
                  </a:moveTo>
                  <a:cubicBezTo>
                    <a:pt x="968" y="95"/>
                    <a:pt x="968" y="95"/>
                    <a:pt x="968" y="95"/>
                  </a:cubicBezTo>
                  <a:cubicBezTo>
                    <a:pt x="968" y="95"/>
                    <a:pt x="968" y="95"/>
                    <a:pt x="968" y="95"/>
                  </a:cubicBezTo>
                  <a:close/>
                  <a:moveTo>
                    <a:pt x="1038" y="95"/>
                  </a:moveTo>
                  <a:cubicBezTo>
                    <a:pt x="1038" y="95"/>
                    <a:pt x="1038" y="95"/>
                    <a:pt x="1038" y="95"/>
                  </a:cubicBezTo>
                  <a:cubicBezTo>
                    <a:pt x="1038" y="95"/>
                    <a:pt x="1038" y="95"/>
                    <a:pt x="1038" y="95"/>
                  </a:cubicBezTo>
                  <a:close/>
                  <a:moveTo>
                    <a:pt x="1733" y="19"/>
                  </a:moveTo>
                  <a:cubicBezTo>
                    <a:pt x="1733" y="19"/>
                    <a:pt x="1733" y="19"/>
                    <a:pt x="1733" y="19"/>
                  </a:cubicBezTo>
                  <a:cubicBezTo>
                    <a:pt x="1733" y="19"/>
                    <a:pt x="1733" y="19"/>
                    <a:pt x="1733" y="19"/>
                  </a:cubicBezTo>
                  <a:close/>
                  <a:moveTo>
                    <a:pt x="1216" y="95"/>
                  </a:moveTo>
                  <a:cubicBezTo>
                    <a:pt x="1216" y="95"/>
                    <a:pt x="1216" y="95"/>
                    <a:pt x="1216" y="95"/>
                  </a:cubicBezTo>
                  <a:cubicBezTo>
                    <a:pt x="1216" y="95"/>
                    <a:pt x="1216" y="95"/>
                    <a:pt x="1216" y="95"/>
                  </a:cubicBezTo>
                  <a:close/>
                  <a:moveTo>
                    <a:pt x="1459" y="95"/>
                  </a:moveTo>
                  <a:cubicBezTo>
                    <a:pt x="1459" y="95"/>
                    <a:pt x="1459" y="95"/>
                    <a:pt x="1459" y="95"/>
                  </a:cubicBezTo>
                  <a:cubicBezTo>
                    <a:pt x="1459" y="95"/>
                    <a:pt x="1459" y="95"/>
                    <a:pt x="1459" y="95"/>
                  </a:cubicBezTo>
                  <a:close/>
                  <a:moveTo>
                    <a:pt x="582" y="95"/>
                  </a:moveTo>
                  <a:cubicBezTo>
                    <a:pt x="582" y="95"/>
                    <a:pt x="582" y="95"/>
                    <a:pt x="582" y="96"/>
                  </a:cubicBezTo>
                  <a:cubicBezTo>
                    <a:pt x="582" y="96"/>
                    <a:pt x="582" y="95"/>
                    <a:pt x="582" y="95"/>
                  </a:cubicBezTo>
                  <a:close/>
                  <a:moveTo>
                    <a:pt x="1362" y="64"/>
                  </a:moveTo>
                  <a:cubicBezTo>
                    <a:pt x="1363" y="64"/>
                    <a:pt x="1363" y="64"/>
                    <a:pt x="1363" y="64"/>
                  </a:cubicBezTo>
                  <a:cubicBezTo>
                    <a:pt x="1363" y="64"/>
                    <a:pt x="1363" y="64"/>
                    <a:pt x="1362" y="64"/>
                  </a:cubicBezTo>
                  <a:close/>
                  <a:moveTo>
                    <a:pt x="757" y="96"/>
                  </a:moveTo>
                  <a:cubicBezTo>
                    <a:pt x="757" y="95"/>
                    <a:pt x="757" y="95"/>
                    <a:pt x="756" y="95"/>
                  </a:cubicBezTo>
                  <a:cubicBezTo>
                    <a:pt x="756" y="95"/>
                    <a:pt x="757" y="95"/>
                    <a:pt x="757" y="96"/>
                  </a:cubicBezTo>
                  <a:close/>
                  <a:moveTo>
                    <a:pt x="1378" y="64"/>
                  </a:moveTo>
                  <a:cubicBezTo>
                    <a:pt x="1378" y="64"/>
                    <a:pt x="1378" y="64"/>
                    <a:pt x="1378" y="64"/>
                  </a:cubicBezTo>
                  <a:cubicBezTo>
                    <a:pt x="1378" y="64"/>
                    <a:pt x="1378" y="64"/>
                    <a:pt x="1378" y="64"/>
                  </a:cubicBezTo>
                  <a:close/>
                  <a:moveTo>
                    <a:pt x="1039" y="96"/>
                  </a:moveTo>
                  <a:cubicBezTo>
                    <a:pt x="1039" y="95"/>
                    <a:pt x="1039" y="95"/>
                    <a:pt x="1038" y="95"/>
                  </a:cubicBezTo>
                  <a:cubicBezTo>
                    <a:pt x="1038" y="95"/>
                    <a:pt x="1039" y="96"/>
                    <a:pt x="1039" y="96"/>
                  </a:cubicBezTo>
                  <a:close/>
                  <a:moveTo>
                    <a:pt x="1217" y="96"/>
                  </a:moveTo>
                  <a:cubicBezTo>
                    <a:pt x="1217" y="95"/>
                    <a:pt x="1216" y="95"/>
                    <a:pt x="1216" y="95"/>
                  </a:cubicBezTo>
                  <a:cubicBezTo>
                    <a:pt x="1216" y="95"/>
                    <a:pt x="1216" y="96"/>
                    <a:pt x="1217" y="96"/>
                  </a:cubicBezTo>
                  <a:close/>
                  <a:moveTo>
                    <a:pt x="1421" y="96"/>
                  </a:moveTo>
                  <a:cubicBezTo>
                    <a:pt x="1421" y="95"/>
                    <a:pt x="1420" y="95"/>
                    <a:pt x="1420" y="95"/>
                  </a:cubicBezTo>
                  <a:cubicBezTo>
                    <a:pt x="1420" y="95"/>
                    <a:pt x="1420" y="95"/>
                    <a:pt x="1421" y="96"/>
                  </a:cubicBezTo>
                  <a:close/>
                  <a:moveTo>
                    <a:pt x="1459" y="95"/>
                  </a:moveTo>
                  <a:cubicBezTo>
                    <a:pt x="1459" y="95"/>
                    <a:pt x="1458" y="95"/>
                    <a:pt x="1458" y="96"/>
                  </a:cubicBezTo>
                  <a:cubicBezTo>
                    <a:pt x="1459" y="95"/>
                    <a:pt x="1459" y="95"/>
                    <a:pt x="1459" y="95"/>
                  </a:cubicBezTo>
                  <a:close/>
                  <a:moveTo>
                    <a:pt x="1547" y="64"/>
                  </a:moveTo>
                  <a:cubicBezTo>
                    <a:pt x="1547" y="64"/>
                    <a:pt x="1547" y="64"/>
                    <a:pt x="1547" y="64"/>
                  </a:cubicBezTo>
                  <a:cubicBezTo>
                    <a:pt x="1547" y="64"/>
                    <a:pt x="1547" y="64"/>
                    <a:pt x="1547" y="64"/>
                  </a:cubicBezTo>
                  <a:close/>
                  <a:moveTo>
                    <a:pt x="1685" y="95"/>
                  </a:moveTo>
                  <a:cubicBezTo>
                    <a:pt x="1685" y="95"/>
                    <a:pt x="1685" y="96"/>
                    <a:pt x="1685" y="96"/>
                  </a:cubicBezTo>
                  <a:cubicBezTo>
                    <a:pt x="1685" y="96"/>
                    <a:pt x="1685" y="95"/>
                    <a:pt x="1685" y="95"/>
                  </a:cubicBezTo>
                  <a:close/>
                  <a:moveTo>
                    <a:pt x="582" y="96"/>
                  </a:moveTo>
                  <a:cubicBezTo>
                    <a:pt x="582" y="96"/>
                    <a:pt x="582" y="96"/>
                    <a:pt x="582" y="96"/>
                  </a:cubicBezTo>
                  <a:cubicBezTo>
                    <a:pt x="582" y="96"/>
                    <a:pt x="582" y="96"/>
                    <a:pt x="582" y="96"/>
                  </a:cubicBezTo>
                  <a:close/>
                  <a:moveTo>
                    <a:pt x="1562" y="64"/>
                  </a:moveTo>
                  <a:cubicBezTo>
                    <a:pt x="1562" y="64"/>
                    <a:pt x="1562" y="64"/>
                    <a:pt x="1562" y="64"/>
                  </a:cubicBezTo>
                  <a:cubicBezTo>
                    <a:pt x="1562" y="64"/>
                    <a:pt x="1562" y="64"/>
                    <a:pt x="1562" y="64"/>
                  </a:cubicBezTo>
                  <a:close/>
                  <a:moveTo>
                    <a:pt x="1656" y="64"/>
                  </a:moveTo>
                  <a:cubicBezTo>
                    <a:pt x="1656" y="64"/>
                    <a:pt x="1656" y="64"/>
                    <a:pt x="1655" y="64"/>
                  </a:cubicBezTo>
                  <a:cubicBezTo>
                    <a:pt x="1656" y="64"/>
                    <a:pt x="1656" y="64"/>
                    <a:pt x="1656" y="64"/>
                  </a:cubicBezTo>
                  <a:close/>
                  <a:moveTo>
                    <a:pt x="757" y="96"/>
                  </a:moveTo>
                  <a:cubicBezTo>
                    <a:pt x="757" y="96"/>
                    <a:pt x="757" y="96"/>
                    <a:pt x="757" y="96"/>
                  </a:cubicBezTo>
                  <a:cubicBezTo>
                    <a:pt x="757" y="96"/>
                    <a:pt x="757" y="96"/>
                    <a:pt x="757" y="96"/>
                  </a:cubicBezTo>
                  <a:close/>
                  <a:moveTo>
                    <a:pt x="1039" y="96"/>
                  </a:moveTo>
                  <a:cubicBezTo>
                    <a:pt x="1039" y="96"/>
                    <a:pt x="1039" y="96"/>
                    <a:pt x="1039" y="96"/>
                  </a:cubicBezTo>
                  <a:cubicBezTo>
                    <a:pt x="1039" y="96"/>
                    <a:pt x="1039" y="96"/>
                    <a:pt x="1039" y="96"/>
                  </a:cubicBezTo>
                  <a:close/>
                  <a:moveTo>
                    <a:pt x="1177" y="96"/>
                  </a:moveTo>
                  <a:cubicBezTo>
                    <a:pt x="1177" y="96"/>
                    <a:pt x="1177" y="96"/>
                    <a:pt x="1177" y="96"/>
                  </a:cubicBezTo>
                  <a:cubicBezTo>
                    <a:pt x="1177" y="96"/>
                    <a:pt x="1177" y="96"/>
                    <a:pt x="1177" y="96"/>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82" y="96"/>
                  </a:moveTo>
                  <a:cubicBezTo>
                    <a:pt x="581" y="96"/>
                    <a:pt x="581" y="96"/>
                    <a:pt x="581" y="96"/>
                  </a:cubicBezTo>
                  <a:cubicBezTo>
                    <a:pt x="581" y="96"/>
                    <a:pt x="582" y="96"/>
                    <a:pt x="582" y="96"/>
                  </a:cubicBezTo>
                  <a:close/>
                  <a:moveTo>
                    <a:pt x="540" y="19"/>
                  </a:moveTo>
                  <a:cubicBezTo>
                    <a:pt x="540" y="19"/>
                    <a:pt x="540" y="19"/>
                    <a:pt x="540" y="19"/>
                  </a:cubicBezTo>
                  <a:cubicBezTo>
                    <a:pt x="540" y="19"/>
                    <a:pt x="540" y="19"/>
                    <a:pt x="540" y="19"/>
                  </a:cubicBezTo>
                  <a:close/>
                  <a:moveTo>
                    <a:pt x="695" y="96"/>
                  </a:moveTo>
                  <a:cubicBezTo>
                    <a:pt x="695" y="96"/>
                    <a:pt x="695" y="96"/>
                    <a:pt x="695" y="96"/>
                  </a:cubicBezTo>
                  <a:cubicBezTo>
                    <a:pt x="695" y="96"/>
                    <a:pt x="695" y="96"/>
                    <a:pt x="695" y="96"/>
                  </a:cubicBezTo>
                  <a:close/>
                  <a:moveTo>
                    <a:pt x="757" y="96"/>
                  </a:moveTo>
                  <a:cubicBezTo>
                    <a:pt x="757" y="96"/>
                    <a:pt x="757" y="96"/>
                    <a:pt x="757" y="96"/>
                  </a:cubicBezTo>
                  <a:cubicBezTo>
                    <a:pt x="757" y="96"/>
                    <a:pt x="757" y="96"/>
                    <a:pt x="757" y="96"/>
                  </a:cubicBezTo>
                  <a:close/>
                  <a:moveTo>
                    <a:pt x="1715" y="64"/>
                  </a:moveTo>
                  <a:cubicBezTo>
                    <a:pt x="1715" y="64"/>
                    <a:pt x="1715" y="64"/>
                    <a:pt x="1715" y="64"/>
                  </a:cubicBezTo>
                  <a:cubicBezTo>
                    <a:pt x="1715" y="64"/>
                    <a:pt x="1715" y="64"/>
                    <a:pt x="1715" y="64"/>
                  </a:cubicBezTo>
                  <a:close/>
                  <a:moveTo>
                    <a:pt x="1039" y="96"/>
                  </a:moveTo>
                  <a:cubicBezTo>
                    <a:pt x="1039" y="96"/>
                    <a:pt x="1039" y="96"/>
                    <a:pt x="1039" y="96"/>
                  </a:cubicBezTo>
                  <a:cubicBezTo>
                    <a:pt x="1039" y="96"/>
                    <a:pt x="1039" y="96"/>
                    <a:pt x="1039" y="96"/>
                  </a:cubicBezTo>
                  <a:close/>
                  <a:moveTo>
                    <a:pt x="1730" y="64"/>
                  </a:moveTo>
                  <a:cubicBezTo>
                    <a:pt x="1730" y="64"/>
                    <a:pt x="1730" y="64"/>
                    <a:pt x="1730" y="64"/>
                  </a:cubicBezTo>
                  <a:cubicBezTo>
                    <a:pt x="1730" y="64"/>
                    <a:pt x="1730" y="64"/>
                    <a:pt x="1730" y="64"/>
                  </a:cubicBezTo>
                  <a:close/>
                  <a:moveTo>
                    <a:pt x="1217" y="96"/>
                  </a:moveTo>
                  <a:cubicBezTo>
                    <a:pt x="1217" y="96"/>
                    <a:pt x="1217" y="96"/>
                    <a:pt x="1217" y="96"/>
                  </a:cubicBezTo>
                  <a:cubicBezTo>
                    <a:pt x="1217" y="96"/>
                    <a:pt x="1217" y="96"/>
                    <a:pt x="1217" y="96"/>
                  </a:cubicBezTo>
                  <a:close/>
                  <a:moveTo>
                    <a:pt x="1421" y="96"/>
                  </a:moveTo>
                  <a:cubicBezTo>
                    <a:pt x="1421" y="96"/>
                    <a:pt x="1421" y="96"/>
                    <a:pt x="1421" y="96"/>
                  </a:cubicBezTo>
                  <a:cubicBezTo>
                    <a:pt x="1421" y="96"/>
                    <a:pt x="1421" y="96"/>
                    <a:pt x="1421" y="96"/>
                  </a:cubicBezTo>
                  <a:close/>
                  <a:moveTo>
                    <a:pt x="1458" y="96"/>
                  </a:moveTo>
                  <a:cubicBezTo>
                    <a:pt x="1458" y="96"/>
                    <a:pt x="1458" y="96"/>
                    <a:pt x="1458" y="96"/>
                  </a:cubicBezTo>
                  <a:cubicBezTo>
                    <a:pt x="1458" y="96"/>
                    <a:pt x="1458" y="96"/>
                    <a:pt x="1458" y="96"/>
                  </a:cubicBezTo>
                  <a:close/>
                  <a:moveTo>
                    <a:pt x="554" y="19"/>
                  </a:moveTo>
                  <a:cubicBezTo>
                    <a:pt x="554" y="19"/>
                    <a:pt x="554" y="19"/>
                    <a:pt x="554" y="19"/>
                  </a:cubicBezTo>
                  <a:cubicBezTo>
                    <a:pt x="554" y="19"/>
                    <a:pt x="554" y="19"/>
                    <a:pt x="554" y="19"/>
                  </a:cubicBezTo>
                  <a:close/>
                  <a:moveTo>
                    <a:pt x="663" y="65"/>
                  </a:moveTo>
                  <a:cubicBezTo>
                    <a:pt x="663" y="64"/>
                    <a:pt x="663" y="64"/>
                    <a:pt x="662" y="64"/>
                  </a:cubicBezTo>
                  <a:cubicBezTo>
                    <a:pt x="663" y="64"/>
                    <a:pt x="663" y="64"/>
                    <a:pt x="663" y="65"/>
                  </a:cubicBezTo>
                  <a:close/>
                  <a:moveTo>
                    <a:pt x="965" y="19"/>
                  </a:moveTo>
                  <a:cubicBezTo>
                    <a:pt x="965" y="19"/>
                    <a:pt x="965" y="19"/>
                    <a:pt x="965" y="19"/>
                  </a:cubicBezTo>
                  <a:cubicBezTo>
                    <a:pt x="965" y="19"/>
                    <a:pt x="965" y="19"/>
                    <a:pt x="965" y="19"/>
                  </a:cubicBezTo>
                  <a:close/>
                  <a:moveTo>
                    <a:pt x="695" y="96"/>
                  </a:moveTo>
                  <a:cubicBezTo>
                    <a:pt x="694" y="96"/>
                    <a:pt x="694" y="96"/>
                    <a:pt x="694" y="97"/>
                  </a:cubicBezTo>
                  <a:cubicBezTo>
                    <a:pt x="695" y="97"/>
                    <a:pt x="695" y="96"/>
                    <a:pt x="695" y="96"/>
                  </a:cubicBezTo>
                  <a:close/>
                  <a:moveTo>
                    <a:pt x="1356" y="19"/>
                  </a:moveTo>
                  <a:cubicBezTo>
                    <a:pt x="1356" y="19"/>
                    <a:pt x="1355" y="19"/>
                    <a:pt x="1355" y="19"/>
                  </a:cubicBezTo>
                  <a:cubicBezTo>
                    <a:pt x="1356" y="19"/>
                    <a:pt x="1356" y="19"/>
                    <a:pt x="1356" y="19"/>
                  </a:cubicBezTo>
                  <a:close/>
                  <a:moveTo>
                    <a:pt x="758" y="97"/>
                  </a:moveTo>
                  <a:cubicBezTo>
                    <a:pt x="758" y="96"/>
                    <a:pt x="758" y="96"/>
                    <a:pt x="757" y="96"/>
                  </a:cubicBezTo>
                  <a:cubicBezTo>
                    <a:pt x="758" y="96"/>
                    <a:pt x="758" y="96"/>
                    <a:pt x="758" y="97"/>
                  </a:cubicBezTo>
                  <a:close/>
                  <a:moveTo>
                    <a:pt x="1381" y="19"/>
                  </a:moveTo>
                  <a:cubicBezTo>
                    <a:pt x="1381" y="19"/>
                    <a:pt x="1381" y="19"/>
                    <a:pt x="1381" y="19"/>
                  </a:cubicBezTo>
                  <a:cubicBezTo>
                    <a:pt x="1381" y="19"/>
                    <a:pt x="1381" y="19"/>
                    <a:pt x="1381" y="19"/>
                  </a:cubicBezTo>
                  <a:close/>
                  <a:moveTo>
                    <a:pt x="1218" y="97"/>
                  </a:moveTo>
                  <a:cubicBezTo>
                    <a:pt x="1218" y="96"/>
                    <a:pt x="1218" y="96"/>
                    <a:pt x="1217" y="96"/>
                  </a:cubicBezTo>
                  <a:cubicBezTo>
                    <a:pt x="1217" y="96"/>
                    <a:pt x="1217" y="97"/>
                    <a:pt x="1218" y="97"/>
                  </a:cubicBezTo>
                  <a:close/>
                  <a:moveTo>
                    <a:pt x="1422" y="97"/>
                  </a:moveTo>
                  <a:cubicBezTo>
                    <a:pt x="1422" y="96"/>
                    <a:pt x="1421" y="96"/>
                    <a:pt x="1421" y="96"/>
                  </a:cubicBezTo>
                  <a:cubicBezTo>
                    <a:pt x="1421" y="96"/>
                    <a:pt x="1421" y="97"/>
                    <a:pt x="1422" y="97"/>
                  </a:cubicBezTo>
                  <a:close/>
                  <a:moveTo>
                    <a:pt x="1458" y="96"/>
                  </a:moveTo>
                  <a:cubicBezTo>
                    <a:pt x="1458" y="96"/>
                    <a:pt x="1457" y="96"/>
                    <a:pt x="1457" y="97"/>
                  </a:cubicBezTo>
                  <a:cubicBezTo>
                    <a:pt x="1458" y="97"/>
                    <a:pt x="1458" y="96"/>
                    <a:pt x="1458" y="96"/>
                  </a:cubicBezTo>
                  <a:close/>
                  <a:moveTo>
                    <a:pt x="581" y="97"/>
                  </a:moveTo>
                  <a:cubicBezTo>
                    <a:pt x="580" y="97"/>
                    <a:pt x="580" y="97"/>
                    <a:pt x="580" y="97"/>
                  </a:cubicBezTo>
                  <a:cubicBezTo>
                    <a:pt x="580" y="97"/>
                    <a:pt x="580" y="97"/>
                    <a:pt x="581" y="97"/>
                  </a:cubicBezTo>
                  <a:close/>
                  <a:moveTo>
                    <a:pt x="1395" y="19"/>
                  </a:moveTo>
                  <a:cubicBezTo>
                    <a:pt x="1395" y="19"/>
                    <a:pt x="1395" y="19"/>
                    <a:pt x="1395" y="20"/>
                  </a:cubicBezTo>
                  <a:cubicBezTo>
                    <a:pt x="1395" y="19"/>
                    <a:pt x="1395" y="19"/>
                    <a:pt x="1395" y="19"/>
                  </a:cubicBezTo>
                  <a:close/>
                  <a:moveTo>
                    <a:pt x="1546" y="65"/>
                  </a:moveTo>
                  <a:cubicBezTo>
                    <a:pt x="1546" y="65"/>
                    <a:pt x="1547" y="64"/>
                    <a:pt x="1547" y="64"/>
                  </a:cubicBezTo>
                  <a:cubicBezTo>
                    <a:pt x="1546" y="64"/>
                    <a:pt x="1546" y="64"/>
                    <a:pt x="1546" y="65"/>
                  </a:cubicBezTo>
                  <a:close/>
                  <a:moveTo>
                    <a:pt x="758" y="97"/>
                  </a:moveTo>
                  <a:cubicBezTo>
                    <a:pt x="758" y="97"/>
                    <a:pt x="758" y="97"/>
                    <a:pt x="758" y="97"/>
                  </a:cubicBezTo>
                  <a:cubicBezTo>
                    <a:pt x="758" y="97"/>
                    <a:pt x="758" y="97"/>
                    <a:pt x="758" y="97"/>
                  </a:cubicBezTo>
                  <a:close/>
                  <a:moveTo>
                    <a:pt x="1562" y="64"/>
                  </a:moveTo>
                  <a:cubicBezTo>
                    <a:pt x="1562" y="64"/>
                    <a:pt x="1561" y="64"/>
                    <a:pt x="1561" y="65"/>
                  </a:cubicBezTo>
                  <a:cubicBezTo>
                    <a:pt x="1562" y="65"/>
                    <a:pt x="1562" y="64"/>
                    <a:pt x="1562" y="64"/>
                  </a:cubicBezTo>
                  <a:close/>
                  <a:moveTo>
                    <a:pt x="1083" y="97"/>
                  </a:moveTo>
                  <a:cubicBezTo>
                    <a:pt x="1083" y="97"/>
                    <a:pt x="1083" y="97"/>
                    <a:pt x="1083" y="97"/>
                  </a:cubicBezTo>
                  <a:cubicBezTo>
                    <a:pt x="1083" y="97"/>
                    <a:pt x="1083" y="97"/>
                    <a:pt x="1083" y="97"/>
                  </a:cubicBezTo>
                  <a:close/>
                  <a:moveTo>
                    <a:pt x="1178" y="97"/>
                  </a:moveTo>
                  <a:cubicBezTo>
                    <a:pt x="1178" y="97"/>
                    <a:pt x="1178" y="97"/>
                    <a:pt x="1178" y="97"/>
                  </a:cubicBezTo>
                  <a:cubicBezTo>
                    <a:pt x="1178" y="97"/>
                    <a:pt x="1178" y="97"/>
                    <a:pt x="1178" y="97"/>
                  </a:cubicBezTo>
                  <a:close/>
                  <a:moveTo>
                    <a:pt x="1656" y="65"/>
                  </a:moveTo>
                  <a:cubicBezTo>
                    <a:pt x="1656" y="64"/>
                    <a:pt x="1656" y="64"/>
                    <a:pt x="1656" y="64"/>
                  </a:cubicBezTo>
                  <a:cubicBezTo>
                    <a:pt x="1656" y="64"/>
                    <a:pt x="1656" y="65"/>
                    <a:pt x="1656" y="65"/>
                  </a:cubicBezTo>
                  <a:close/>
                  <a:moveTo>
                    <a:pt x="1422" y="97"/>
                  </a:moveTo>
                  <a:cubicBezTo>
                    <a:pt x="1422" y="97"/>
                    <a:pt x="1422" y="97"/>
                    <a:pt x="1422" y="97"/>
                  </a:cubicBezTo>
                  <a:cubicBezTo>
                    <a:pt x="1422" y="97"/>
                    <a:pt x="1422" y="97"/>
                    <a:pt x="1422" y="97"/>
                  </a:cubicBezTo>
                  <a:close/>
                  <a:moveTo>
                    <a:pt x="1457" y="97"/>
                  </a:moveTo>
                  <a:cubicBezTo>
                    <a:pt x="1457" y="97"/>
                    <a:pt x="1457" y="97"/>
                    <a:pt x="1457" y="97"/>
                  </a:cubicBezTo>
                  <a:cubicBezTo>
                    <a:pt x="1457" y="97"/>
                    <a:pt x="1457" y="97"/>
                    <a:pt x="1457" y="97"/>
                  </a:cubicBezTo>
                  <a:close/>
                  <a:moveTo>
                    <a:pt x="1714" y="65"/>
                  </a:moveTo>
                  <a:cubicBezTo>
                    <a:pt x="1715" y="65"/>
                    <a:pt x="1715" y="64"/>
                    <a:pt x="1715" y="64"/>
                  </a:cubicBezTo>
                  <a:cubicBezTo>
                    <a:pt x="1715" y="64"/>
                    <a:pt x="1714" y="64"/>
                    <a:pt x="1714" y="65"/>
                  </a:cubicBezTo>
                  <a:close/>
                  <a:moveTo>
                    <a:pt x="580" y="97"/>
                  </a:moveTo>
                  <a:cubicBezTo>
                    <a:pt x="580" y="97"/>
                    <a:pt x="580" y="97"/>
                    <a:pt x="580" y="97"/>
                  </a:cubicBezTo>
                  <a:cubicBezTo>
                    <a:pt x="580" y="97"/>
                    <a:pt x="580" y="97"/>
                    <a:pt x="580" y="97"/>
                  </a:cubicBezTo>
                  <a:close/>
                  <a:moveTo>
                    <a:pt x="1730" y="64"/>
                  </a:moveTo>
                  <a:cubicBezTo>
                    <a:pt x="1730" y="64"/>
                    <a:pt x="1730" y="64"/>
                    <a:pt x="1730" y="65"/>
                  </a:cubicBezTo>
                  <a:cubicBezTo>
                    <a:pt x="1730" y="65"/>
                    <a:pt x="1730" y="64"/>
                    <a:pt x="1730" y="64"/>
                  </a:cubicBezTo>
                  <a:close/>
                  <a:moveTo>
                    <a:pt x="554" y="19"/>
                  </a:moveTo>
                  <a:cubicBezTo>
                    <a:pt x="554" y="19"/>
                    <a:pt x="554" y="19"/>
                    <a:pt x="554" y="20"/>
                  </a:cubicBezTo>
                  <a:cubicBezTo>
                    <a:pt x="554" y="20"/>
                    <a:pt x="554" y="20"/>
                    <a:pt x="554" y="19"/>
                  </a:cubicBezTo>
                  <a:close/>
                  <a:moveTo>
                    <a:pt x="972" y="97"/>
                  </a:moveTo>
                  <a:cubicBezTo>
                    <a:pt x="972" y="97"/>
                    <a:pt x="971" y="97"/>
                    <a:pt x="971" y="97"/>
                  </a:cubicBezTo>
                  <a:cubicBezTo>
                    <a:pt x="971" y="97"/>
                    <a:pt x="971" y="97"/>
                    <a:pt x="972" y="97"/>
                  </a:cubicBezTo>
                  <a:close/>
                  <a:moveTo>
                    <a:pt x="1041" y="97"/>
                  </a:moveTo>
                  <a:cubicBezTo>
                    <a:pt x="1041" y="97"/>
                    <a:pt x="1041" y="97"/>
                    <a:pt x="1040" y="97"/>
                  </a:cubicBezTo>
                  <a:cubicBezTo>
                    <a:pt x="1041" y="97"/>
                    <a:pt x="1041" y="97"/>
                    <a:pt x="1041" y="97"/>
                  </a:cubicBezTo>
                  <a:close/>
                  <a:moveTo>
                    <a:pt x="1083" y="97"/>
                  </a:moveTo>
                  <a:cubicBezTo>
                    <a:pt x="1083" y="97"/>
                    <a:pt x="1083" y="97"/>
                    <a:pt x="1082" y="97"/>
                  </a:cubicBezTo>
                  <a:cubicBezTo>
                    <a:pt x="1083" y="97"/>
                    <a:pt x="1083" y="97"/>
                    <a:pt x="1083" y="97"/>
                  </a:cubicBezTo>
                  <a:close/>
                  <a:moveTo>
                    <a:pt x="964" y="20"/>
                  </a:moveTo>
                  <a:cubicBezTo>
                    <a:pt x="964" y="20"/>
                    <a:pt x="965" y="20"/>
                    <a:pt x="965" y="19"/>
                  </a:cubicBezTo>
                  <a:cubicBezTo>
                    <a:pt x="964" y="19"/>
                    <a:pt x="964" y="20"/>
                    <a:pt x="964" y="20"/>
                  </a:cubicBezTo>
                  <a:close/>
                  <a:moveTo>
                    <a:pt x="663" y="65"/>
                  </a:moveTo>
                  <a:cubicBezTo>
                    <a:pt x="663" y="65"/>
                    <a:pt x="663" y="65"/>
                    <a:pt x="663" y="65"/>
                  </a:cubicBezTo>
                  <a:cubicBezTo>
                    <a:pt x="663" y="65"/>
                    <a:pt x="663" y="65"/>
                    <a:pt x="663" y="65"/>
                  </a:cubicBezTo>
                  <a:close/>
                  <a:moveTo>
                    <a:pt x="1382" y="20"/>
                  </a:moveTo>
                  <a:cubicBezTo>
                    <a:pt x="1382" y="19"/>
                    <a:pt x="1381" y="19"/>
                    <a:pt x="1381" y="19"/>
                  </a:cubicBezTo>
                  <a:cubicBezTo>
                    <a:pt x="1381" y="20"/>
                    <a:pt x="1381" y="20"/>
                    <a:pt x="1382" y="20"/>
                  </a:cubicBezTo>
                  <a:close/>
                  <a:moveTo>
                    <a:pt x="1457" y="97"/>
                  </a:moveTo>
                  <a:cubicBezTo>
                    <a:pt x="1457" y="97"/>
                    <a:pt x="1457" y="97"/>
                    <a:pt x="1457" y="97"/>
                  </a:cubicBezTo>
                  <a:cubicBezTo>
                    <a:pt x="1457" y="97"/>
                    <a:pt x="1457" y="97"/>
                    <a:pt x="1457" y="97"/>
                  </a:cubicBezTo>
                  <a:close/>
                  <a:moveTo>
                    <a:pt x="1361" y="65"/>
                  </a:moveTo>
                  <a:cubicBezTo>
                    <a:pt x="1362" y="65"/>
                    <a:pt x="1362" y="65"/>
                    <a:pt x="1362" y="65"/>
                  </a:cubicBezTo>
                  <a:cubicBezTo>
                    <a:pt x="1362" y="65"/>
                    <a:pt x="1361" y="65"/>
                    <a:pt x="1361" y="65"/>
                  </a:cubicBezTo>
                  <a:close/>
                  <a:moveTo>
                    <a:pt x="1377" y="65"/>
                  </a:moveTo>
                  <a:cubicBezTo>
                    <a:pt x="1377" y="65"/>
                    <a:pt x="1377" y="65"/>
                    <a:pt x="1377" y="65"/>
                  </a:cubicBezTo>
                  <a:cubicBezTo>
                    <a:pt x="1377" y="65"/>
                    <a:pt x="1377" y="65"/>
                    <a:pt x="1377" y="65"/>
                  </a:cubicBezTo>
                  <a:close/>
                  <a:moveTo>
                    <a:pt x="583" y="20"/>
                  </a:moveTo>
                  <a:cubicBezTo>
                    <a:pt x="583" y="20"/>
                    <a:pt x="583" y="20"/>
                    <a:pt x="582" y="20"/>
                  </a:cubicBezTo>
                  <a:cubicBezTo>
                    <a:pt x="582" y="20"/>
                    <a:pt x="583" y="20"/>
                    <a:pt x="583" y="20"/>
                  </a:cubicBezTo>
                  <a:close/>
                  <a:moveTo>
                    <a:pt x="718" y="98"/>
                  </a:moveTo>
                  <a:cubicBezTo>
                    <a:pt x="718" y="97"/>
                    <a:pt x="718" y="97"/>
                    <a:pt x="718" y="97"/>
                  </a:cubicBezTo>
                  <a:cubicBezTo>
                    <a:pt x="718" y="97"/>
                    <a:pt x="718" y="98"/>
                    <a:pt x="718" y="98"/>
                  </a:cubicBezTo>
                  <a:close/>
                  <a:moveTo>
                    <a:pt x="800" y="97"/>
                  </a:moveTo>
                  <a:cubicBezTo>
                    <a:pt x="800" y="97"/>
                    <a:pt x="800" y="97"/>
                    <a:pt x="800" y="98"/>
                  </a:cubicBezTo>
                  <a:cubicBezTo>
                    <a:pt x="800" y="98"/>
                    <a:pt x="800" y="98"/>
                    <a:pt x="800" y="97"/>
                  </a:cubicBezTo>
                  <a:close/>
                  <a:moveTo>
                    <a:pt x="964" y="20"/>
                  </a:moveTo>
                  <a:cubicBezTo>
                    <a:pt x="964" y="20"/>
                    <a:pt x="964" y="20"/>
                    <a:pt x="964" y="20"/>
                  </a:cubicBezTo>
                  <a:cubicBezTo>
                    <a:pt x="964" y="20"/>
                    <a:pt x="964" y="20"/>
                    <a:pt x="964" y="20"/>
                  </a:cubicBezTo>
                  <a:close/>
                  <a:moveTo>
                    <a:pt x="1041" y="98"/>
                  </a:moveTo>
                  <a:cubicBezTo>
                    <a:pt x="1041" y="97"/>
                    <a:pt x="1041" y="97"/>
                    <a:pt x="1041" y="97"/>
                  </a:cubicBezTo>
                  <a:cubicBezTo>
                    <a:pt x="1041" y="97"/>
                    <a:pt x="1041" y="98"/>
                    <a:pt x="1041" y="98"/>
                  </a:cubicBezTo>
                  <a:close/>
                  <a:moveTo>
                    <a:pt x="1382" y="20"/>
                  </a:moveTo>
                  <a:cubicBezTo>
                    <a:pt x="1382" y="20"/>
                    <a:pt x="1382" y="20"/>
                    <a:pt x="1382" y="20"/>
                  </a:cubicBezTo>
                  <a:cubicBezTo>
                    <a:pt x="1382" y="20"/>
                    <a:pt x="1382" y="20"/>
                    <a:pt x="1382" y="20"/>
                  </a:cubicBezTo>
                  <a:close/>
                  <a:moveTo>
                    <a:pt x="1219" y="98"/>
                  </a:moveTo>
                  <a:cubicBezTo>
                    <a:pt x="1219" y="97"/>
                    <a:pt x="1219" y="97"/>
                    <a:pt x="1219" y="97"/>
                  </a:cubicBezTo>
                  <a:cubicBezTo>
                    <a:pt x="1219" y="97"/>
                    <a:pt x="1219" y="98"/>
                    <a:pt x="1219" y="98"/>
                  </a:cubicBezTo>
                  <a:close/>
                  <a:moveTo>
                    <a:pt x="1260" y="97"/>
                  </a:moveTo>
                  <a:cubicBezTo>
                    <a:pt x="1260" y="97"/>
                    <a:pt x="1260" y="97"/>
                    <a:pt x="1260" y="98"/>
                  </a:cubicBezTo>
                  <a:cubicBezTo>
                    <a:pt x="1260" y="98"/>
                    <a:pt x="1260" y="97"/>
                    <a:pt x="1260" y="97"/>
                  </a:cubicBezTo>
                  <a:close/>
                  <a:moveTo>
                    <a:pt x="1670" y="65"/>
                  </a:moveTo>
                  <a:cubicBezTo>
                    <a:pt x="1670" y="65"/>
                    <a:pt x="1670" y="65"/>
                    <a:pt x="1670" y="65"/>
                  </a:cubicBezTo>
                  <a:cubicBezTo>
                    <a:pt x="1670" y="65"/>
                    <a:pt x="1670" y="65"/>
                    <a:pt x="1670" y="65"/>
                  </a:cubicBezTo>
                  <a:close/>
                  <a:moveTo>
                    <a:pt x="1539" y="20"/>
                  </a:moveTo>
                  <a:cubicBezTo>
                    <a:pt x="1539" y="20"/>
                    <a:pt x="1539" y="20"/>
                    <a:pt x="1538" y="20"/>
                  </a:cubicBezTo>
                  <a:cubicBezTo>
                    <a:pt x="1539" y="20"/>
                    <a:pt x="1539" y="20"/>
                    <a:pt x="1539" y="20"/>
                  </a:cubicBezTo>
                  <a:close/>
                  <a:moveTo>
                    <a:pt x="579" y="98"/>
                  </a:moveTo>
                  <a:cubicBezTo>
                    <a:pt x="579" y="98"/>
                    <a:pt x="579" y="98"/>
                    <a:pt x="579" y="98"/>
                  </a:cubicBezTo>
                  <a:cubicBezTo>
                    <a:pt x="579" y="98"/>
                    <a:pt x="579" y="98"/>
                    <a:pt x="579" y="98"/>
                  </a:cubicBezTo>
                  <a:close/>
                  <a:moveTo>
                    <a:pt x="1681" y="20"/>
                  </a:moveTo>
                  <a:cubicBezTo>
                    <a:pt x="1681" y="20"/>
                    <a:pt x="1681" y="20"/>
                    <a:pt x="1682" y="20"/>
                  </a:cubicBezTo>
                  <a:cubicBezTo>
                    <a:pt x="1681" y="20"/>
                    <a:pt x="1681" y="20"/>
                    <a:pt x="1681" y="20"/>
                  </a:cubicBezTo>
                  <a:close/>
                  <a:moveTo>
                    <a:pt x="693" y="98"/>
                  </a:moveTo>
                  <a:cubicBezTo>
                    <a:pt x="693" y="98"/>
                    <a:pt x="693" y="98"/>
                    <a:pt x="693" y="98"/>
                  </a:cubicBezTo>
                  <a:cubicBezTo>
                    <a:pt x="693" y="98"/>
                    <a:pt x="693" y="98"/>
                    <a:pt x="693" y="98"/>
                  </a:cubicBezTo>
                  <a:close/>
                  <a:moveTo>
                    <a:pt x="719" y="98"/>
                  </a:moveTo>
                  <a:cubicBezTo>
                    <a:pt x="719" y="98"/>
                    <a:pt x="719" y="98"/>
                    <a:pt x="718" y="98"/>
                  </a:cubicBezTo>
                  <a:cubicBezTo>
                    <a:pt x="719" y="98"/>
                    <a:pt x="719" y="98"/>
                    <a:pt x="719" y="98"/>
                  </a:cubicBezTo>
                  <a:close/>
                  <a:moveTo>
                    <a:pt x="760" y="98"/>
                  </a:moveTo>
                  <a:cubicBezTo>
                    <a:pt x="760" y="98"/>
                    <a:pt x="759" y="98"/>
                    <a:pt x="759" y="98"/>
                  </a:cubicBezTo>
                  <a:cubicBezTo>
                    <a:pt x="759" y="98"/>
                    <a:pt x="759" y="98"/>
                    <a:pt x="760" y="98"/>
                  </a:cubicBezTo>
                  <a:close/>
                  <a:moveTo>
                    <a:pt x="585" y="65"/>
                  </a:moveTo>
                  <a:cubicBezTo>
                    <a:pt x="585" y="65"/>
                    <a:pt x="586" y="65"/>
                    <a:pt x="586" y="65"/>
                  </a:cubicBezTo>
                  <a:cubicBezTo>
                    <a:pt x="586" y="65"/>
                    <a:pt x="586" y="65"/>
                    <a:pt x="585" y="65"/>
                  </a:cubicBezTo>
                  <a:close/>
                  <a:moveTo>
                    <a:pt x="1707" y="20"/>
                  </a:moveTo>
                  <a:cubicBezTo>
                    <a:pt x="1707" y="20"/>
                    <a:pt x="1707" y="20"/>
                    <a:pt x="1707" y="20"/>
                  </a:cubicBezTo>
                  <a:cubicBezTo>
                    <a:pt x="1707" y="20"/>
                    <a:pt x="1707" y="20"/>
                    <a:pt x="1707" y="20"/>
                  </a:cubicBezTo>
                  <a:close/>
                  <a:moveTo>
                    <a:pt x="1021" y="98"/>
                  </a:moveTo>
                  <a:cubicBezTo>
                    <a:pt x="1021" y="98"/>
                    <a:pt x="1021" y="98"/>
                    <a:pt x="1020" y="98"/>
                  </a:cubicBezTo>
                  <a:cubicBezTo>
                    <a:pt x="1021" y="98"/>
                    <a:pt x="1021" y="98"/>
                    <a:pt x="1021" y="98"/>
                  </a:cubicBezTo>
                  <a:close/>
                  <a:moveTo>
                    <a:pt x="663" y="65"/>
                  </a:moveTo>
                  <a:cubicBezTo>
                    <a:pt x="663" y="65"/>
                    <a:pt x="663" y="65"/>
                    <a:pt x="663" y="65"/>
                  </a:cubicBezTo>
                  <a:cubicBezTo>
                    <a:pt x="663" y="65"/>
                    <a:pt x="663" y="65"/>
                    <a:pt x="663" y="65"/>
                  </a:cubicBezTo>
                  <a:close/>
                  <a:moveTo>
                    <a:pt x="964" y="21"/>
                  </a:moveTo>
                  <a:cubicBezTo>
                    <a:pt x="964" y="20"/>
                    <a:pt x="964" y="20"/>
                    <a:pt x="964" y="20"/>
                  </a:cubicBezTo>
                  <a:cubicBezTo>
                    <a:pt x="964" y="20"/>
                    <a:pt x="964" y="20"/>
                    <a:pt x="964" y="21"/>
                  </a:cubicBezTo>
                  <a:close/>
                  <a:moveTo>
                    <a:pt x="1179" y="98"/>
                  </a:moveTo>
                  <a:cubicBezTo>
                    <a:pt x="1179" y="98"/>
                    <a:pt x="1179" y="98"/>
                    <a:pt x="1178" y="98"/>
                  </a:cubicBezTo>
                  <a:cubicBezTo>
                    <a:pt x="1178" y="98"/>
                    <a:pt x="1178" y="98"/>
                    <a:pt x="1179" y="98"/>
                  </a:cubicBezTo>
                  <a:close/>
                  <a:moveTo>
                    <a:pt x="1219" y="98"/>
                  </a:moveTo>
                  <a:cubicBezTo>
                    <a:pt x="1219" y="98"/>
                    <a:pt x="1219" y="98"/>
                    <a:pt x="1219" y="98"/>
                  </a:cubicBezTo>
                  <a:cubicBezTo>
                    <a:pt x="1219" y="98"/>
                    <a:pt x="1219" y="98"/>
                    <a:pt x="1219" y="98"/>
                  </a:cubicBezTo>
                  <a:close/>
                  <a:moveTo>
                    <a:pt x="1382" y="20"/>
                  </a:moveTo>
                  <a:cubicBezTo>
                    <a:pt x="1382" y="20"/>
                    <a:pt x="1382" y="20"/>
                    <a:pt x="1382" y="20"/>
                  </a:cubicBezTo>
                  <a:cubicBezTo>
                    <a:pt x="1382" y="20"/>
                    <a:pt x="1382" y="20"/>
                    <a:pt x="1382" y="20"/>
                  </a:cubicBezTo>
                  <a:close/>
                  <a:moveTo>
                    <a:pt x="1423" y="98"/>
                  </a:moveTo>
                  <a:cubicBezTo>
                    <a:pt x="1423" y="98"/>
                    <a:pt x="1423" y="98"/>
                    <a:pt x="1423" y="98"/>
                  </a:cubicBezTo>
                  <a:cubicBezTo>
                    <a:pt x="1423" y="98"/>
                    <a:pt x="1423" y="98"/>
                    <a:pt x="1423" y="98"/>
                  </a:cubicBezTo>
                  <a:close/>
                  <a:moveTo>
                    <a:pt x="1361" y="65"/>
                  </a:moveTo>
                  <a:cubicBezTo>
                    <a:pt x="1361" y="65"/>
                    <a:pt x="1361" y="65"/>
                    <a:pt x="1361" y="65"/>
                  </a:cubicBezTo>
                  <a:cubicBezTo>
                    <a:pt x="1361" y="65"/>
                    <a:pt x="1361" y="65"/>
                    <a:pt x="1361" y="65"/>
                  </a:cubicBezTo>
                  <a:close/>
                  <a:moveTo>
                    <a:pt x="1377" y="65"/>
                  </a:moveTo>
                  <a:cubicBezTo>
                    <a:pt x="1376" y="65"/>
                    <a:pt x="1376" y="65"/>
                    <a:pt x="1376" y="65"/>
                  </a:cubicBezTo>
                  <a:cubicBezTo>
                    <a:pt x="1376" y="65"/>
                    <a:pt x="1377" y="65"/>
                    <a:pt x="1377" y="65"/>
                  </a:cubicBezTo>
                  <a:close/>
                  <a:moveTo>
                    <a:pt x="693" y="98"/>
                  </a:moveTo>
                  <a:cubicBezTo>
                    <a:pt x="692" y="98"/>
                    <a:pt x="692" y="98"/>
                    <a:pt x="692" y="98"/>
                  </a:cubicBezTo>
                  <a:cubicBezTo>
                    <a:pt x="692" y="98"/>
                    <a:pt x="693" y="98"/>
                    <a:pt x="693" y="98"/>
                  </a:cubicBezTo>
                  <a:close/>
                  <a:moveTo>
                    <a:pt x="1545" y="65"/>
                  </a:moveTo>
                  <a:cubicBezTo>
                    <a:pt x="1545" y="65"/>
                    <a:pt x="1546" y="65"/>
                    <a:pt x="1546" y="65"/>
                  </a:cubicBezTo>
                  <a:cubicBezTo>
                    <a:pt x="1545" y="65"/>
                    <a:pt x="1545" y="65"/>
                    <a:pt x="1545" y="65"/>
                  </a:cubicBezTo>
                  <a:close/>
                  <a:moveTo>
                    <a:pt x="1561" y="65"/>
                  </a:moveTo>
                  <a:cubicBezTo>
                    <a:pt x="1561" y="65"/>
                    <a:pt x="1560" y="65"/>
                    <a:pt x="1560" y="65"/>
                  </a:cubicBezTo>
                  <a:cubicBezTo>
                    <a:pt x="1561" y="65"/>
                    <a:pt x="1561" y="65"/>
                    <a:pt x="1561" y="65"/>
                  </a:cubicBezTo>
                  <a:close/>
                  <a:moveTo>
                    <a:pt x="1416" y="21"/>
                  </a:moveTo>
                  <a:cubicBezTo>
                    <a:pt x="1417" y="20"/>
                    <a:pt x="1417" y="20"/>
                    <a:pt x="1417" y="20"/>
                  </a:cubicBezTo>
                  <a:cubicBezTo>
                    <a:pt x="1417" y="20"/>
                    <a:pt x="1416" y="20"/>
                    <a:pt x="1416" y="21"/>
                  </a:cubicBezTo>
                  <a:close/>
                  <a:moveTo>
                    <a:pt x="1713" y="65"/>
                  </a:moveTo>
                  <a:cubicBezTo>
                    <a:pt x="1714" y="65"/>
                    <a:pt x="1714" y="65"/>
                    <a:pt x="1714" y="65"/>
                  </a:cubicBezTo>
                  <a:cubicBezTo>
                    <a:pt x="1714" y="65"/>
                    <a:pt x="1713" y="65"/>
                    <a:pt x="1713" y="65"/>
                  </a:cubicBezTo>
                  <a:close/>
                  <a:moveTo>
                    <a:pt x="1020" y="98"/>
                  </a:moveTo>
                  <a:cubicBezTo>
                    <a:pt x="1020" y="98"/>
                    <a:pt x="1020" y="98"/>
                    <a:pt x="1020" y="98"/>
                  </a:cubicBezTo>
                  <a:cubicBezTo>
                    <a:pt x="1020" y="98"/>
                    <a:pt x="1020" y="98"/>
                    <a:pt x="1020" y="98"/>
                  </a:cubicBezTo>
                  <a:close/>
                  <a:moveTo>
                    <a:pt x="1042" y="98"/>
                  </a:moveTo>
                  <a:cubicBezTo>
                    <a:pt x="1042" y="98"/>
                    <a:pt x="1042" y="98"/>
                    <a:pt x="1042" y="98"/>
                  </a:cubicBezTo>
                  <a:cubicBezTo>
                    <a:pt x="1042" y="98"/>
                    <a:pt x="1042" y="98"/>
                    <a:pt x="1042" y="98"/>
                  </a:cubicBezTo>
                  <a:close/>
                  <a:moveTo>
                    <a:pt x="1081" y="98"/>
                  </a:moveTo>
                  <a:cubicBezTo>
                    <a:pt x="1081" y="98"/>
                    <a:pt x="1081" y="98"/>
                    <a:pt x="1081" y="98"/>
                  </a:cubicBezTo>
                  <a:cubicBezTo>
                    <a:pt x="1081" y="98"/>
                    <a:pt x="1081" y="98"/>
                    <a:pt x="1081" y="98"/>
                  </a:cubicBezTo>
                  <a:close/>
                  <a:moveTo>
                    <a:pt x="1179" y="98"/>
                  </a:moveTo>
                  <a:cubicBezTo>
                    <a:pt x="1179" y="98"/>
                    <a:pt x="1179" y="98"/>
                    <a:pt x="1179" y="98"/>
                  </a:cubicBezTo>
                  <a:cubicBezTo>
                    <a:pt x="1179" y="98"/>
                    <a:pt x="1179" y="98"/>
                    <a:pt x="1179" y="98"/>
                  </a:cubicBezTo>
                  <a:close/>
                  <a:moveTo>
                    <a:pt x="1729" y="65"/>
                  </a:moveTo>
                  <a:cubicBezTo>
                    <a:pt x="1729" y="65"/>
                    <a:pt x="1729" y="65"/>
                    <a:pt x="1729" y="65"/>
                  </a:cubicBezTo>
                  <a:cubicBezTo>
                    <a:pt x="1729" y="65"/>
                    <a:pt x="1729" y="65"/>
                    <a:pt x="1729" y="65"/>
                  </a:cubicBezTo>
                  <a:close/>
                  <a:moveTo>
                    <a:pt x="1259" y="98"/>
                  </a:moveTo>
                  <a:cubicBezTo>
                    <a:pt x="1259" y="98"/>
                    <a:pt x="1259" y="98"/>
                    <a:pt x="1259" y="98"/>
                  </a:cubicBezTo>
                  <a:cubicBezTo>
                    <a:pt x="1259" y="98"/>
                    <a:pt x="1259" y="98"/>
                    <a:pt x="1259" y="98"/>
                  </a:cubicBezTo>
                  <a:close/>
                  <a:moveTo>
                    <a:pt x="1424" y="98"/>
                  </a:moveTo>
                  <a:cubicBezTo>
                    <a:pt x="1424" y="98"/>
                    <a:pt x="1424" y="98"/>
                    <a:pt x="1423" y="98"/>
                  </a:cubicBezTo>
                  <a:cubicBezTo>
                    <a:pt x="1423" y="98"/>
                    <a:pt x="1424" y="98"/>
                    <a:pt x="1424" y="98"/>
                  </a:cubicBezTo>
                  <a:close/>
                  <a:moveTo>
                    <a:pt x="1456" y="98"/>
                  </a:moveTo>
                  <a:cubicBezTo>
                    <a:pt x="1455" y="98"/>
                    <a:pt x="1455" y="98"/>
                    <a:pt x="1455" y="98"/>
                  </a:cubicBezTo>
                  <a:cubicBezTo>
                    <a:pt x="1455" y="98"/>
                    <a:pt x="1456" y="98"/>
                    <a:pt x="1456" y="98"/>
                  </a:cubicBezTo>
                  <a:close/>
                  <a:moveTo>
                    <a:pt x="553" y="20"/>
                  </a:moveTo>
                  <a:cubicBezTo>
                    <a:pt x="553" y="20"/>
                    <a:pt x="552" y="21"/>
                    <a:pt x="552" y="21"/>
                  </a:cubicBezTo>
                  <a:cubicBezTo>
                    <a:pt x="553" y="21"/>
                    <a:pt x="553" y="21"/>
                    <a:pt x="553" y="20"/>
                  </a:cubicBezTo>
                  <a:close/>
                  <a:moveTo>
                    <a:pt x="578" y="98"/>
                  </a:moveTo>
                  <a:cubicBezTo>
                    <a:pt x="578" y="98"/>
                    <a:pt x="578" y="98"/>
                    <a:pt x="578" y="99"/>
                  </a:cubicBezTo>
                  <a:cubicBezTo>
                    <a:pt x="578" y="99"/>
                    <a:pt x="578" y="99"/>
                    <a:pt x="578" y="98"/>
                  </a:cubicBezTo>
                  <a:close/>
                  <a:moveTo>
                    <a:pt x="1354" y="20"/>
                  </a:moveTo>
                  <a:cubicBezTo>
                    <a:pt x="1353" y="20"/>
                    <a:pt x="1353" y="20"/>
                    <a:pt x="1353" y="21"/>
                  </a:cubicBezTo>
                  <a:cubicBezTo>
                    <a:pt x="1353" y="21"/>
                    <a:pt x="1354" y="21"/>
                    <a:pt x="1354" y="20"/>
                  </a:cubicBezTo>
                  <a:close/>
                  <a:moveTo>
                    <a:pt x="1383" y="21"/>
                  </a:moveTo>
                  <a:cubicBezTo>
                    <a:pt x="1383" y="21"/>
                    <a:pt x="1382" y="20"/>
                    <a:pt x="1382" y="20"/>
                  </a:cubicBezTo>
                  <a:cubicBezTo>
                    <a:pt x="1382" y="21"/>
                    <a:pt x="1382" y="21"/>
                    <a:pt x="1383" y="21"/>
                  </a:cubicBezTo>
                  <a:close/>
                  <a:moveTo>
                    <a:pt x="798" y="98"/>
                  </a:moveTo>
                  <a:cubicBezTo>
                    <a:pt x="798" y="98"/>
                    <a:pt x="798" y="98"/>
                    <a:pt x="798" y="99"/>
                  </a:cubicBezTo>
                  <a:cubicBezTo>
                    <a:pt x="798" y="99"/>
                    <a:pt x="798" y="99"/>
                    <a:pt x="798" y="98"/>
                  </a:cubicBezTo>
                  <a:close/>
                  <a:moveTo>
                    <a:pt x="664" y="66"/>
                  </a:moveTo>
                  <a:cubicBezTo>
                    <a:pt x="664" y="65"/>
                    <a:pt x="664" y="65"/>
                    <a:pt x="663" y="65"/>
                  </a:cubicBezTo>
                  <a:cubicBezTo>
                    <a:pt x="664" y="65"/>
                    <a:pt x="664" y="66"/>
                    <a:pt x="664" y="66"/>
                  </a:cubicBezTo>
                  <a:close/>
                  <a:moveTo>
                    <a:pt x="1020" y="98"/>
                  </a:moveTo>
                  <a:cubicBezTo>
                    <a:pt x="1019" y="98"/>
                    <a:pt x="1019" y="98"/>
                    <a:pt x="1019" y="99"/>
                  </a:cubicBezTo>
                  <a:cubicBezTo>
                    <a:pt x="1019" y="99"/>
                    <a:pt x="1019" y="99"/>
                    <a:pt x="1020" y="98"/>
                  </a:cubicBezTo>
                  <a:close/>
                  <a:moveTo>
                    <a:pt x="1538" y="20"/>
                  </a:moveTo>
                  <a:cubicBezTo>
                    <a:pt x="1538" y="20"/>
                    <a:pt x="1537" y="21"/>
                    <a:pt x="1537" y="21"/>
                  </a:cubicBezTo>
                  <a:cubicBezTo>
                    <a:pt x="1538" y="21"/>
                    <a:pt x="1538" y="21"/>
                    <a:pt x="1538" y="20"/>
                  </a:cubicBezTo>
                  <a:close/>
                  <a:moveTo>
                    <a:pt x="1706" y="20"/>
                  </a:moveTo>
                  <a:cubicBezTo>
                    <a:pt x="1706" y="20"/>
                    <a:pt x="1706" y="21"/>
                    <a:pt x="1706" y="21"/>
                  </a:cubicBezTo>
                  <a:cubicBezTo>
                    <a:pt x="1706" y="21"/>
                    <a:pt x="1706" y="21"/>
                    <a:pt x="1706" y="20"/>
                  </a:cubicBezTo>
                  <a:close/>
                  <a:moveTo>
                    <a:pt x="1179" y="99"/>
                  </a:moveTo>
                  <a:cubicBezTo>
                    <a:pt x="1179" y="99"/>
                    <a:pt x="1179" y="98"/>
                    <a:pt x="1179" y="98"/>
                  </a:cubicBezTo>
                  <a:cubicBezTo>
                    <a:pt x="1179" y="99"/>
                    <a:pt x="1179" y="99"/>
                    <a:pt x="1179" y="99"/>
                  </a:cubicBezTo>
                  <a:close/>
                  <a:moveTo>
                    <a:pt x="1220" y="99"/>
                  </a:moveTo>
                  <a:cubicBezTo>
                    <a:pt x="1220" y="98"/>
                    <a:pt x="1220" y="98"/>
                    <a:pt x="1220" y="98"/>
                  </a:cubicBezTo>
                  <a:cubicBezTo>
                    <a:pt x="1220" y="99"/>
                    <a:pt x="1220" y="99"/>
                    <a:pt x="1220" y="99"/>
                  </a:cubicBezTo>
                  <a:close/>
                  <a:moveTo>
                    <a:pt x="552" y="21"/>
                  </a:moveTo>
                  <a:cubicBezTo>
                    <a:pt x="552" y="21"/>
                    <a:pt x="552" y="21"/>
                    <a:pt x="552" y="21"/>
                  </a:cubicBezTo>
                  <a:cubicBezTo>
                    <a:pt x="552" y="21"/>
                    <a:pt x="552" y="21"/>
                    <a:pt x="552" y="21"/>
                  </a:cubicBezTo>
                  <a:close/>
                  <a:moveTo>
                    <a:pt x="1545" y="66"/>
                  </a:moveTo>
                  <a:cubicBezTo>
                    <a:pt x="1545" y="66"/>
                    <a:pt x="1545" y="66"/>
                    <a:pt x="1545" y="65"/>
                  </a:cubicBezTo>
                  <a:cubicBezTo>
                    <a:pt x="1545" y="65"/>
                    <a:pt x="1545" y="65"/>
                    <a:pt x="1545" y="66"/>
                  </a:cubicBezTo>
                  <a:close/>
                  <a:moveTo>
                    <a:pt x="1560" y="65"/>
                  </a:moveTo>
                  <a:cubicBezTo>
                    <a:pt x="1560" y="65"/>
                    <a:pt x="1560" y="65"/>
                    <a:pt x="1560" y="66"/>
                  </a:cubicBezTo>
                  <a:cubicBezTo>
                    <a:pt x="1560" y="66"/>
                    <a:pt x="1560" y="65"/>
                    <a:pt x="1560" y="65"/>
                  </a:cubicBezTo>
                  <a:close/>
                  <a:moveTo>
                    <a:pt x="1713" y="66"/>
                  </a:moveTo>
                  <a:cubicBezTo>
                    <a:pt x="1713" y="66"/>
                    <a:pt x="1713" y="66"/>
                    <a:pt x="1713" y="65"/>
                  </a:cubicBezTo>
                  <a:cubicBezTo>
                    <a:pt x="1713" y="65"/>
                    <a:pt x="1713" y="65"/>
                    <a:pt x="1713" y="66"/>
                  </a:cubicBezTo>
                  <a:close/>
                  <a:moveTo>
                    <a:pt x="584" y="21"/>
                  </a:moveTo>
                  <a:cubicBezTo>
                    <a:pt x="584" y="21"/>
                    <a:pt x="584" y="21"/>
                    <a:pt x="584" y="21"/>
                  </a:cubicBezTo>
                  <a:cubicBezTo>
                    <a:pt x="584" y="21"/>
                    <a:pt x="584" y="21"/>
                    <a:pt x="584" y="21"/>
                  </a:cubicBezTo>
                  <a:close/>
                  <a:moveTo>
                    <a:pt x="980" y="21"/>
                  </a:moveTo>
                  <a:cubicBezTo>
                    <a:pt x="980" y="21"/>
                    <a:pt x="979" y="21"/>
                    <a:pt x="979" y="21"/>
                  </a:cubicBezTo>
                  <a:cubicBezTo>
                    <a:pt x="980" y="21"/>
                    <a:pt x="980" y="21"/>
                    <a:pt x="980" y="21"/>
                  </a:cubicBezTo>
                  <a:close/>
                  <a:moveTo>
                    <a:pt x="692" y="99"/>
                  </a:moveTo>
                  <a:cubicBezTo>
                    <a:pt x="691" y="99"/>
                    <a:pt x="691" y="99"/>
                    <a:pt x="691" y="99"/>
                  </a:cubicBezTo>
                  <a:cubicBezTo>
                    <a:pt x="691" y="99"/>
                    <a:pt x="691" y="99"/>
                    <a:pt x="692" y="99"/>
                  </a:cubicBezTo>
                  <a:close/>
                  <a:moveTo>
                    <a:pt x="1383" y="21"/>
                  </a:moveTo>
                  <a:cubicBezTo>
                    <a:pt x="1383" y="21"/>
                    <a:pt x="1383" y="21"/>
                    <a:pt x="1383" y="21"/>
                  </a:cubicBezTo>
                  <a:cubicBezTo>
                    <a:pt x="1383" y="21"/>
                    <a:pt x="1383" y="21"/>
                    <a:pt x="1383" y="21"/>
                  </a:cubicBezTo>
                  <a:close/>
                  <a:moveTo>
                    <a:pt x="664" y="66"/>
                  </a:moveTo>
                  <a:cubicBezTo>
                    <a:pt x="664" y="66"/>
                    <a:pt x="664" y="66"/>
                    <a:pt x="664" y="66"/>
                  </a:cubicBezTo>
                  <a:cubicBezTo>
                    <a:pt x="664" y="66"/>
                    <a:pt x="664" y="66"/>
                    <a:pt x="664" y="66"/>
                  </a:cubicBezTo>
                  <a:close/>
                  <a:moveTo>
                    <a:pt x="1416" y="21"/>
                  </a:moveTo>
                  <a:cubicBezTo>
                    <a:pt x="1416" y="21"/>
                    <a:pt x="1416" y="21"/>
                    <a:pt x="1416" y="21"/>
                  </a:cubicBezTo>
                  <a:cubicBezTo>
                    <a:pt x="1416" y="21"/>
                    <a:pt x="1416" y="21"/>
                    <a:pt x="1416" y="21"/>
                  </a:cubicBezTo>
                  <a:close/>
                  <a:moveTo>
                    <a:pt x="1567" y="21"/>
                  </a:moveTo>
                  <a:cubicBezTo>
                    <a:pt x="1567" y="21"/>
                    <a:pt x="1567" y="21"/>
                    <a:pt x="1567" y="21"/>
                  </a:cubicBezTo>
                  <a:cubicBezTo>
                    <a:pt x="1567" y="21"/>
                    <a:pt x="1567" y="21"/>
                    <a:pt x="1567" y="21"/>
                  </a:cubicBezTo>
                  <a:close/>
                  <a:moveTo>
                    <a:pt x="1043" y="99"/>
                  </a:moveTo>
                  <a:cubicBezTo>
                    <a:pt x="1043" y="99"/>
                    <a:pt x="1043" y="99"/>
                    <a:pt x="1043" y="99"/>
                  </a:cubicBezTo>
                  <a:cubicBezTo>
                    <a:pt x="1043" y="99"/>
                    <a:pt x="1043" y="99"/>
                    <a:pt x="1043" y="99"/>
                  </a:cubicBezTo>
                  <a:close/>
                  <a:moveTo>
                    <a:pt x="1376" y="66"/>
                  </a:moveTo>
                  <a:cubicBezTo>
                    <a:pt x="1375" y="66"/>
                    <a:pt x="1375" y="66"/>
                    <a:pt x="1375" y="66"/>
                  </a:cubicBezTo>
                  <a:cubicBezTo>
                    <a:pt x="1375" y="66"/>
                    <a:pt x="1376" y="66"/>
                    <a:pt x="1376" y="66"/>
                  </a:cubicBezTo>
                  <a:close/>
                  <a:moveTo>
                    <a:pt x="1180" y="99"/>
                  </a:moveTo>
                  <a:cubicBezTo>
                    <a:pt x="1180" y="99"/>
                    <a:pt x="1180" y="99"/>
                    <a:pt x="1179" y="99"/>
                  </a:cubicBezTo>
                  <a:cubicBezTo>
                    <a:pt x="1179" y="99"/>
                    <a:pt x="1180" y="99"/>
                    <a:pt x="1180" y="99"/>
                  </a:cubicBezTo>
                  <a:close/>
                  <a:moveTo>
                    <a:pt x="1544" y="66"/>
                  </a:moveTo>
                  <a:cubicBezTo>
                    <a:pt x="1545" y="66"/>
                    <a:pt x="1545" y="66"/>
                    <a:pt x="1545" y="66"/>
                  </a:cubicBezTo>
                  <a:cubicBezTo>
                    <a:pt x="1545" y="66"/>
                    <a:pt x="1545" y="66"/>
                    <a:pt x="1544" y="66"/>
                  </a:cubicBezTo>
                  <a:close/>
                  <a:moveTo>
                    <a:pt x="1735" y="21"/>
                  </a:moveTo>
                  <a:cubicBezTo>
                    <a:pt x="1735" y="21"/>
                    <a:pt x="1735" y="21"/>
                    <a:pt x="1735" y="21"/>
                  </a:cubicBezTo>
                  <a:cubicBezTo>
                    <a:pt x="1735" y="21"/>
                    <a:pt x="1735" y="21"/>
                    <a:pt x="1735" y="21"/>
                  </a:cubicBezTo>
                  <a:close/>
                  <a:moveTo>
                    <a:pt x="1455" y="99"/>
                  </a:moveTo>
                  <a:cubicBezTo>
                    <a:pt x="1454" y="99"/>
                    <a:pt x="1454" y="99"/>
                    <a:pt x="1454" y="99"/>
                  </a:cubicBezTo>
                  <a:cubicBezTo>
                    <a:pt x="1454" y="99"/>
                    <a:pt x="1455" y="99"/>
                    <a:pt x="1455" y="99"/>
                  </a:cubicBezTo>
                  <a:close/>
                  <a:moveTo>
                    <a:pt x="552" y="21"/>
                  </a:moveTo>
                  <a:cubicBezTo>
                    <a:pt x="552" y="21"/>
                    <a:pt x="552" y="21"/>
                    <a:pt x="552" y="21"/>
                  </a:cubicBezTo>
                  <a:cubicBezTo>
                    <a:pt x="552" y="21"/>
                    <a:pt x="552" y="21"/>
                    <a:pt x="552" y="21"/>
                  </a:cubicBezTo>
                  <a:close/>
                  <a:moveTo>
                    <a:pt x="585" y="21"/>
                  </a:moveTo>
                  <a:cubicBezTo>
                    <a:pt x="585" y="21"/>
                    <a:pt x="585" y="21"/>
                    <a:pt x="584" y="21"/>
                  </a:cubicBezTo>
                  <a:cubicBezTo>
                    <a:pt x="585" y="21"/>
                    <a:pt x="585" y="21"/>
                    <a:pt x="585" y="21"/>
                  </a:cubicBezTo>
                  <a:close/>
                  <a:moveTo>
                    <a:pt x="659" y="99"/>
                  </a:moveTo>
                  <a:cubicBezTo>
                    <a:pt x="659" y="99"/>
                    <a:pt x="658" y="99"/>
                    <a:pt x="658" y="99"/>
                  </a:cubicBezTo>
                  <a:cubicBezTo>
                    <a:pt x="658" y="99"/>
                    <a:pt x="658" y="99"/>
                    <a:pt x="659" y="99"/>
                  </a:cubicBezTo>
                  <a:close/>
                  <a:moveTo>
                    <a:pt x="1353" y="21"/>
                  </a:moveTo>
                  <a:cubicBezTo>
                    <a:pt x="1352" y="21"/>
                    <a:pt x="1352" y="21"/>
                    <a:pt x="1352" y="21"/>
                  </a:cubicBezTo>
                  <a:cubicBezTo>
                    <a:pt x="1352" y="21"/>
                    <a:pt x="1353" y="21"/>
                    <a:pt x="1353" y="21"/>
                  </a:cubicBezTo>
                  <a:close/>
                  <a:moveTo>
                    <a:pt x="762" y="99"/>
                  </a:moveTo>
                  <a:cubicBezTo>
                    <a:pt x="762" y="99"/>
                    <a:pt x="761" y="99"/>
                    <a:pt x="761" y="99"/>
                  </a:cubicBezTo>
                  <a:cubicBezTo>
                    <a:pt x="761" y="99"/>
                    <a:pt x="762" y="99"/>
                    <a:pt x="762" y="99"/>
                  </a:cubicBezTo>
                  <a:close/>
                  <a:moveTo>
                    <a:pt x="1498" y="21"/>
                  </a:moveTo>
                  <a:cubicBezTo>
                    <a:pt x="1498" y="21"/>
                    <a:pt x="1498" y="21"/>
                    <a:pt x="1498" y="21"/>
                  </a:cubicBezTo>
                  <a:cubicBezTo>
                    <a:pt x="1498" y="21"/>
                    <a:pt x="1498" y="21"/>
                    <a:pt x="1498" y="21"/>
                  </a:cubicBezTo>
                  <a:close/>
                  <a:moveTo>
                    <a:pt x="665" y="66"/>
                  </a:moveTo>
                  <a:cubicBezTo>
                    <a:pt x="665" y="66"/>
                    <a:pt x="664" y="66"/>
                    <a:pt x="664" y="66"/>
                  </a:cubicBezTo>
                  <a:cubicBezTo>
                    <a:pt x="664" y="66"/>
                    <a:pt x="664" y="66"/>
                    <a:pt x="665" y="66"/>
                  </a:cubicBezTo>
                  <a:close/>
                  <a:moveTo>
                    <a:pt x="1567" y="21"/>
                  </a:moveTo>
                  <a:cubicBezTo>
                    <a:pt x="1567" y="21"/>
                    <a:pt x="1567" y="21"/>
                    <a:pt x="1567" y="21"/>
                  </a:cubicBezTo>
                  <a:cubicBezTo>
                    <a:pt x="1567" y="21"/>
                    <a:pt x="1567" y="21"/>
                    <a:pt x="1567" y="21"/>
                  </a:cubicBezTo>
                  <a:close/>
                  <a:moveTo>
                    <a:pt x="1736" y="21"/>
                  </a:moveTo>
                  <a:cubicBezTo>
                    <a:pt x="1736" y="21"/>
                    <a:pt x="1735" y="21"/>
                    <a:pt x="1735" y="21"/>
                  </a:cubicBezTo>
                  <a:cubicBezTo>
                    <a:pt x="1735" y="21"/>
                    <a:pt x="1735" y="21"/>
                    <a:pt x="1736" y="21"/>
                  </a:cubicBezTo>
                  <a:close/>
                  <a:moveTo>
                    <a:pt x="1360" y="66"/>
                  </a:moveTo>
                  <a:cubicBezTo>
                    <a:pt x="1360" y="66"/>
                    <a:pt x="1360" y="66"/>
                    <a:pt x="1360" y="66"/>
                  </a:cubicBezTo>
                  <a:cubicBezTo>
                    <a:pt x="1360" y="66"/>
                    <a:pt x="1360" y="66"/>
                    <a:pt x="1360" y="66"/>
                  </a:cubicBezTo>
                  <a:close/>
                  <a:moveTo>
                    <a:pt x="1180" y="99"/>
                  </a:moveTo>
                  <a:cubicBezTo>
                    <a:pt x="1180" y="99"/>
                    <a:pt x="1180" y="99"/>
                    <a:pt x="1180" y="99"/>
                  </a:cubicBezTo>
                  <a:cubicBezTo>
                    <a:pt x="1180" y="99"/>
                    <a:pt x="1180" y="99"/>
                    <a:pt x="1180" y="99"/>
                  </a:cubicBezTo>
                  <a:close/>
                  <a:moveTo>
                    <a:pt x="962" y="22"/>
                  </a:moveTo>
                  <a:cubicBezTo>
                    <a:pt x="963" y="22"/>
                    <a:pt x="963" y="22"/>
                    <a:pt x="963" y="21"/>
                  </a:cubicBezTo>
                  <a:cubicBezTo>
                    <a:pt x="963" y="22"/>
                    <a:pt x="963" y="22"/>
                    <a:pt x="962" y="22"/>
                  </a:cubicBezTo>
                  <a:close/>
                  <a:moveTo>
                    <a:pt x="1021" y="22"/>
                  </a:moveTo>
                  <a:cubicBezTo>
                    <a:pt x="1021" y="22"/>
                    <a:pt x="1021" y="21"/>
                    <a:pt x="1021" y="21"/>
                  </a:cubicBezTo>
                  <a:cubicBezTo>
                    <a:pt x="1021" y="21"/>
                    <a:pt x="1021" y="21"/>
                    <a:pt x="1021" y="21"/>
                  </a:cubicBezTo>
                  <a:cubicBezTo>
                    <a:pt x="1021" y="21"/>
                    <a:pt x="1021" y="22"/>
                    <a:pt x="1021" y="22"/>
                  </a:cubicBezTo>
                  <a:close/>
                  <a:moveTo>
                    <a:pt x="1425" y="99"/>
                  </a:moveTo>
                  <a:cubicBezTo>
                    <a:pt x="1425" y="99"/>
                    <a:pt x="1425" y="99"/>
                    <a:pt x="1425" y="99"/>
                  </a:cubicBezTo>
                  <a:cubicBezTo>
                    <a:pt x="1425" y="99"/>
                    <a:pt x="1425" y="99"/>
                    <a:pt x="1425" y="99"/>
                  </a:cubicBezTo>
                  <a:close/>
                  <a:moveTo>
                    <a:pt x="1352" y="21"/>
                  </a:moveTo>
                  <a:cubicBezTo>
                    <a:pt x="1352" y="21"/>
                    <a:pt x="1352" y="21"/>
                    <a:pt x="1352" y="22"/>
                  </a:cubicBezTo>
                  <a:cubicBezTo>
                    <a:pt x="1352" y="22"/>
                    <a:pt x="1352" y="22"/>
                    <a:pt x="1352" y="21"/>
                  </a:cubicBezTo>
                  <a:close/>
                  <a:moveTo>
                    <a:pt x="1559" y="66"/>
                  </a:moveTo>
                  <a:cubicBezTo>
                    <a:pt x="1559" y="66"/>
                    <a:pt x="1559" y="66"/>
                    <a:pt x="1559" y="66"/>
                  </a:cubicBezTo>
                  <a:cubicBezTo>
                    <a:pt x="1559" y="66"/>
                    <a:pt x="1559" y="66"/>
                    <a:pt x="1559" y="66"/>
                  </a:cubicBezTo>
                  <a:close/>
                  <a:moveTo>
                    <a:pt x="1728" y="66"/>
                  </a:moveTo>
                  <a:cubicBezTo>
                    <a:pt x="1727" y="66"/>
                    <a:pt x="1727" y="66"/>
                    <a:pt x="1727" y="66"/>
                  </a:cubicBezTo>
                  <a:cubicBezTo>
                    <a:pt x="1727" y="66"/>
                    <a:pt x="1727" y="66"/>
                    <a:pt x="1728" y="66"/>
                  </a:cubicBezTo>
                  <a:close/>
                  <a:moveTo>
                    <a:pt x="1536" y="21"/>
                  </a:moveTo>
                  <a:cubicBezTo>
                    <a:pt x="1536" y="21"/>
                    <a:pt x="1536" y="22"/>
                    <a:pt x="1536" y="22"/>
                  </a:cubicBezTo>
                  <a:cubicBezTo>
                    <a:pt x="1536" y="22"/>
                    <a:pt x="1536" y="22"/>
                    <a:pt x="1536" y="21"/>
                  </a:cubicBezTo>
                  <a:close/>
                  <a:moveTo>
                    <a:pt x="1705" y="21"/>
                  </a:moveTo>
                  <a:cubicBezTo>
                    <a:pt x="1704" y="21"/>
                    <a:pt x="1704" y="22"/>
                    <a:pt x="1704" y="22"/>
                  </a:cubicBezTo>
                  <a:cubicBezTo>
                    <a:pt x="1704" y="22"/>
                    <a:pt x="1704" y="22"/>
                    <a:pt x="1705" y="21"/>
                  </a:cubicBezTo>
                  <a:close/>
                  <a:moveTo>
                    <a:pt x="962" y="22"/>
                  </a:moveTo>
                  <a:cubicBezTo>
                    <a:pt x="962" y="22"/>
                    <a:pt x="962" y="22"/>
                    <a:pt x="962" y="22"/>
                  </a:cubicBezTo>
                  <a:cubicBezTo>
                    <a:pt x="962" y="22"/>
                    <a:pt x="962" y="22"/>
                    <a:pt x="962" y="22"/>
                  </a:cubicBezTo>
                  <a:close/>
                  <a:moveTo>
                    <a:pt x="691" y="99"/>
                  </a:moveTo>
                  <a:cubicBezTo>
                    <a:pt x="690" y="99"/>
                    <a:pt x="690" y="100"/>
                    <a:pt x="690" y="100"/>
                  </a:cubicBezTo>
                  <a:cubicBezTo>
                    <a:pt x="690" y="100"/>
                    <a:pt x="690" y="100"/>
                    <a:pt x="691" y="99"/>
                  </a:cubicBezTo>
                  <a:close/>
                  <a:moveTo>
                    <a:pt x="721" y="100"/>
                  </a:moveTo>
                  <a:cubicBezTo>
                    <a:pt x="721" y="100"/>
                    <a:pt x="720" y="99"/>
                    <a:pt x="720" y="99"/>
                  </a:cubicBezTo>
                  <a:cubicBezTo>
                    <a:pt x="720" y="100"/>
                    <a:pt x="720" y="100"/>
                    <a:pt x="721" y="100"/>
                  </a:cubicBezTo>
                  <a:close/>
                  <a:moveTo>
                    <a:pt x="1359" y="67"/>
                  </a:moveTo>
                  <a:cubicBezTo>
                    <a:pt x="1359" y="67"/>
                    <a:pt x="1360" y="67"/>
                    <a:pt x="1360" y="66"/>
                  </a:cubicBezTo>
                  <a:cubicBezTo>
                    <a:pt x="1360" y="66"/>
                    <a:pt x="1359" y="67"/>
                    <a:pt x="1359" y="67"/>
                  </a:cubicBezTo>
                  <a:close/>
                  <a:moveTo>
                    <a:pt x="1375" y="66"/>
                  </a:moveTo>
                  <a:cubicBezTo>
                    <a:pt x="1374" y="66"/>
                    <a:pt x="1374" y="66"/>
                    <a:pt x="1374" y="67"/>
                  </a:cubicBezTo>
                  <a:cubicBezTo>
                    <a:pt x="1374" y="67"/>
                    <a:pt x="1374" y="66"/>
                    <a:pt x="1375" y="66"/>
                  </a:cubicBezTo>
                  <a:close/>
                  <a:moveTo>
                    <a:pt x="1384" y="22"/>
                  </a:moveTo>
                  <a:cubicBezTo>
                    <a:pt x="1384" y="22"/>
                    <a:pt x="1384" y="22"/>
                    <a:pt x="1383" y="22"/>
                  </a:cubicBezTo>
                  <a:cubicBezTo>
                    <a:pt x="1383" y="22"/>
                    <a:pt x="1383" y="22"/>
                    <a:pt x="1384" y="22"/>
                  </a:cubicBezTo>
                  <a:close/>
                  <a:moveTo>
                    <a:pt x="1543" y="67"/>
                  </a:moveTo>
                  <a:cubicBezTo>
                    <a:pt x="1544" y="67"/>
                    <a:pt x="1544" y="67"/>
                    <a:pt x="1544" y="66"/>
                  </a:cubicBezTo>
                  <a:cubicBezTo>
                    <a:pt x="1544" y="66"/>
                    <a:pt x="1544" y="67"/>
                    <a:pt x="1543" y="67"/>
                  </a:cubicBezTo>
                  <a:close/>
                  <a:moveTo>
                    <a:pt x="1536" y="22"/>
                  </a:moveTo>
                  <a:cubicBezTo>
                    <a:pt x="1536" y="22"/>
                    <a:pt x="1536" y="22"/>
                    <a:pt x="1536" y="22"/>
                  </a:cubicBezTo>
                  <a:cubicBezTo>
                    <a:pt x="1536" y="22"/>
                    <a:pt x="1536" y="22"/>
                    <a:pt x="1536" y="22"/>
                  </a:cubicBezTo>
                  <a:close/>
                  <a:moveTo>
                    <a:pt x="1671" y="66"/>
                  </a:moveTo>
                  <a:cubicBezTo>
                    <a:pt x="1671" y="67"/>
                    <a:pt x="1671" y="67"/>
                    <a:pt x="1671" y="67"/>
                  </a:cubicBezTo>
                  <a:cubicBezTo>
                    <a:pt x="1671" y="67"/>
                    <a:pt x="1671" y="66"/>
                    <a:pt x="1671" y="66"/>
                  </a:cubicBezTo>
                  <a:close/>
                  <a:moveTo>
                    <a:pt x="1180" y="100"/>
                  </a:moveTo>
                  <a:cubicBezTo>
                    <a:pt x="1180" y="99"/>
                    <a:pt x="1180" y="99"/>
                    <a:pt x="1180" y="99"/>
                  </a:cubicBezTo>
                  <a:cubicBezTo>
                    <a:pt x="1180" y="100"/>
                    <a:pt x="1180" y="100"/>
                    <a:pt x="1180" y="100"/>
                  </a:cubicBezTo>
                  <a:close/>
                  <a:moveTo>
                    <a:pt x="1222" y="100"/>
                  </a:moveTo>
                  <a:cubicBezTo>
                    <a:pt x="1222" y="100"/>
                    <a:pt x="1222" y="99"/>
                    <a:pt x="1222" y="99"/>
                  </a:cubicBezTo>
                  <a:cubicBezTo>
                    <a:pt x="1222" y="100"/>
                    <a:pt x="1222" y="100"/>
                    <a:pt x="1222" y="100"/>
                  </a:cubicBezTo>
                  <a:close/>
                  <a:moveTo>
                    <a:pt x="1712" y="67"/>
                  </a:moveTo>
                  <a:cubicBezTo>
                    <a:pt x="1712" y="67"/>
                    <a:pt x="1712" y="67"/>
                    <a:pt x="1712" y="66"/>
                  </a:cubicBezTo>
                  <a:cubicBezTo>
                    <a:pt x="1712" y="66"/>
                    <a:pt x="1712" y="67"/>
                    <a:pt x="1712" y="67"/>
                  </a:cubicBezTo>
                  <a:close/>
                  <a:moveTo>
                    <a:pt x="1704" y="22"/>
                  </a:moveTo>
                  <a:cubicBezTo>
                    <a:pt x="1704" y="22"/>
                    <a:pt x="1704" y="22"/>
                    <a:pt x="1704" y="22"/>
                  </a:cubicBezTo>
                  <a:cubicBezTo>
                    <a:pt x="1704" y="22"/>
                    <a:pt x="1704" y="22"/>
                    <a:pt x="1704" y="22"/>
                  </a:cubicBezTo>
                  <a:close/>
                  <a:moveTo>
                    <a:pt x="1454" y="99"/>
                  </a:moveTo>
                  <a:cubicBezTo>
                    <a:pt x="1453" y="99"/>
                    <a:pt x="1453" y="100"/>
                    <a:pt x="1453" y="100"/>
                  </a:cubicBezTo>
                  <a:cubicBezTo>
                    <a:pt x="1453" y="100"/>
                    <a:pt x="1454" y="100"/>
                    <a:pt x="1454" y="99"/>
                  </a:cubicBezTo>
                  <a:close/>
                  <a:moveTo>
                    <a:pt x="587" y="67"/>
                  </a:moveTo>
                  <a:cubicBezTo>
                    <a:pt x="587" y="67"/>
                    <a:pt x="587" y="67"/>
                    <a:pt x="587" y="67"/>
                  </a:cubicBezTo>
                  <a:cubicBezTo>
                    <a:pt x="587" y="67"/>
                    <a:pt x="587" y="67"/>
                    <a:pt x="587" y="67"/>
                  </a:cubicBezTo>
                  <a:close/>
                  <a:moveTo>
                    <a:pt x="962" y="23"/>
                  </a:moveTo>
                  <a:cubicBezTo>
                    <a:pt x="962" y="23"/>
                    <a:pt x="962" y="22"/>
                    <a:pt x="962" y="22"/>
                  </a:cubicBezTo>
                  <a:cubicBezTo>
                    <a:pt x="962" y="22"/>
                    <a:pt x="962" y="22"/>
                    <a:pt x="962" y="23"/>
                  </a:cubicBezTo>
                  <a:close/>
                  <a:moveTo>
                    <a:pt x="978" y="22"/>
                  </a:moveTo>
                  <a:cubicBezTo>
                    <a:pt x="978" y="22"/>
                    <a:pt x="977" y="22"/>
                    <a:pt x="977" y="22"/>
                  </a:cubicBezTo>
                  <a:cubicBezTo>
                    <a:pt x="978" y="22"/>
                    <a:pt x="978" y="22"/>
                    <a:pt x="978" y="22"/>
                  </a:cubicBezTo>
                  <a:close/>
                  <a:moveTo>
                    <a:pt x="690" y="100"/>
                  </a:moveTo>
                  <a:cubicBezTo>
                    <a:pt x="690" y="100"/>
                    <a:pt x="690" y="100"/>
                    <a:pt x="689" y="100"/>
                  </a:cubicBezTo>
                  <a:cubicBezTo>
                    <a:pt x="690" y="100"/>
                    <a:pt x="690" y="100"/>
                    <a:pt x="690" y="100"/>
                  </a:cubicBezTo>
                  <a:close/>
                  <a:moveTo>
                    <a:pt x="721" y="100"/>
                  </a:moveTo>
                  <a:cubicBezTo>
                    <a:pt x="721" y="100"/>
                    <a:pt x="721" y="100"/>
                    <a:pt x="721" y="100"/>
                  </a:cubicBezTo>
                  <a:cubicBezTo>
                    <a:pt x="721" y="100"/>
                    <a:pt x="721" y="100"/>
                    <a:pt x="721" y="100"/>
                  </a:cubicBezTo>
                  <a:close/>
                  <a:moveTo>
                    <a:pt x="666" y="67"/>
                  </a:moveTo>
                  <a:cubicBezTo>
                    <a:pt x="666" y="67"/>
                    <a:pt x="665" y="67"/>
                    <a:pt x="665" y="67"/>
                  </a:cubicBezTo>
                  <a:cubicBezTo>
                    <a:pt x="665" y="67"/>
                    <a:pt x="665" y="67"/>
                    <a:pt x="666" y="67"/>
                  </a:cubicBezTo>
                  <a:close/>
                  <a:moveTo>
                    <a:pt x="689" y="67"/>
                  </a:moveTo>
                  <a:cubicBezTo>
                    <a:pt x="689" y="67"/>
                    <a:pt x="689" y="67"/>
                    <a:pt x="689" y="67"/>
                  </a:cubicBezTo>
                  <a:cubicBezTo>
                    <a:pt x="689" y="67"/>
                    <a:pt x="689" y="67"/>
                    <a:pt x="689" y="67"/>
                  </a:cubicBezTo>
                  <a:close/>
                  <a:moveTo>
                    <a:pt x="1351" y="22"/>
                  </a:moveTo>
                  <a:cubicBezTo>
                    <a:pt x="1351" y="22"/>
                    <a:pt x="1351" y="22"/>
                    <a:pt x="1351" y="22"/>
                  </a:cubicBezTo>
                  <a:cubicBezTo>
                    <a:pt x="1351" y="22"/>
                    <a:pt x="1351" y="22"/>
                    <a:pt x="1351" y="22"/>
                  </a:cubicBezTo>
                  <a:close/>
                  <a:moveTo>
                    <a:pt x="1374" y="67"/>
                  </a:moveTo>
                  <a:cubicBezTo>
                    <a:pt x="1374" y="67"/>
                    <a:pt x="1374" y="67"/>
                    <a:pt x="1374" y="67"/>
                  </a:cubicBezTo>
                  <a:cubicBezTo>
                    <a:pt x="1374" y="67"/>
                    <a:pt x="1374" y="67"/>
                    <a:pt x="1374" y="67"/>
                  </a:cubicBezTo>
                  <a:close/>
                  <a:moveTo>
                    <a:pt x="1045" y="100"/>
                  </a:moveTo>
                  <a:cubicBezTo>
                    <a:pt x="1045" y="100"/>
                    <a:pt x="1045" y="100"/>
                    <a:pt x="1045" y="100"/>
                  </a:cubicBezTo>
                  <a:cubicBezTo>
                    <a:pt x="1045" y="100"/>
                    <a:pt x="1045" y="100"/>
                    <a:pt x="1045" y="100"/>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223" y="100"/>
                  </a:moveTo>
                  <a:cubicBezTo>
                    <a:pt x="1223" y="100"/>
                    <a:pt x="1223" y="100"/>
                    <a:pt x="1222" y="100"/>
                  </a:cubicBezTo>
                  <a:cubicBezTo>
                    <a:pt x="1223" y="100"/>
                    <a:pt x="1223" y="100"/>
                    <a:pt x="1223" y="100"/>
                  </a:cubicBezTo>
                  <a:close/>
                  <a:moveTo>
                    <a:pt x="1659" y="67"/>
                  </a:moveTo>
                  <a:cubicBezTo>
                    <a:pt x="1659" y="67"/>
                    <a:pt x="1659" y="67"/>
                    <a:pt x="1658" y="67"/>
                  </a:cubicBezTo>
                  <a:cubicBezTo>
                    <a:pt x="1658" y="67"/>
                    <a:pt x="1658" y="67"/>
                    <a:pt x="1659" y="67"/>
                  </a:cubicBezTo>
                  <a:close/>
                  <a:moveTo>
                    <a:pt x="1497" y="22"/>
                  </a:moveTo>
                  <a:cubicBezTo>
                    <a:pt x="1497" y="22"/>
                    <a:pt x="1497" y="22"/>
                    <a:pt x="1497" y="22"/>
                  </a:cubicBezTo>
                  <a:cubicBezTo>
                    <a:pt x="1497" y="22"/>
                    <a:pt x="1497" y="22"/>
                    <a:pt x="1497" y="22"/>
                  </a:cubicBezTo>
                  <a:close/>
                  <a:moveTo>
                    <a:pt x="1711" y="67"/>
                  </a:moveTo>
                  <a:cubicBezTo>
                    <a:pt x="1711" y="67"/>
                    <a:pt x="1712" y="67"/>
                    <a:pt x="1712" y="67"/>
                  </a:cubicBezTo>
                  <a:cubicBezTo>
                    <a:pt x="1711" y="67"/>
                    <a:pt x="1711" y="67"/>
                    <a:pt x="1711" y="67"/>
                  </a:cubicBezTo>
                  <a:close/>
                  <a:moveTo>
                    <a:pt x="1727" y="67"/>
                  </a:moveTo>
                  <a:cubicBezTo>
                    <a:pt x="1726" y="67"/>
                    <a:pt x="1726" y="67"/>
                    <a:pt x="1726" y="67"/>
                  </a:cubicBezTo>
                  <a:cubicBezTo>
                    <a:pt x="1726" y="67"/>
                    <a:pt x="1726" y="67"/>
                    <a:pt x="1727" y="67"/>
                  </a:cubicBezTo>
                  <a:close/>
                  <a:moveTo>
                    <a:pt x="1568" y="23"/>
                  </a:moveTo>
                  <a:cubicBezTo>
                    <a:pt x="1568" y="22"/>
                    <a:pt x="1568" y="22"/>
                    <a:pt x="1568" y="22"/>
                  </a:cubicBezTo>
                  <a:cubicBezTo>
                    <a:pt x="1568" y="22"/>
                    <a:pt x="1568" y="22"/>
                    <a:pt x="1568" y="23"/>
                  </a:cubicBezTo>
                  <a:close/>
                  <a:moveTo>
                    <a:pt x="666" y="67"/>
                  </a:moveTo>
                  <a:cubicBezTo>
                    <a:pt x="666" y="67"/>
                    <a:pt x="666" y="67"/>
                    <a:pt x="666" y="67"/>
                  </a:cubicBezTo>
                  <a:cubicBezTo>
                    <a:pt x="666" y="67"/>
                    <a:pt x="666" y="67"/>
                    <a:pt x="666" y="67"/>
                  </a:cubicBezTo>
                  <a:close/>
                  <a:moveTo>
                    <a:pt x="1736" y="23"/>
                  </a:moveTo>
                  <a:cubicBezTo>
                    <a:pt x="1736" y="22"/>
                    <a:pt x="1736" y="22"/>
                    <a:pt x="1736" y="22"/>
                  </a:cubicBezTo>
                  <a:cubicBezTo>
                    <a:pt x="1736" y="22"/>
                    <a:pt x="1736" y="22"/>
                    <a:pt x="1736" y="23"/>
                  </a:cubicBezTo>
                  <a:close/>
                  <a:moveTo>
                    <a:pt x="551" y="22"/>
                  </a:moveTo>
                  <a:cubicBezTo>
                    <a:pt x="551" y="22"/>
                    <a:pt x="551" y="23"/>
                    <a:pt x="551" y="23"/>
                  </a:cubicBezTo>
                  <a:cubicBezTo>
                    <a:pt x="551" y="23"/>
                    <a:pt x="551" y="23"/>
                    <a:pt x="551" y="22"/>
                  </a:cubicBezTo>
                  <a:close/>
                  <a:moveTo>
                    <a:pt x="1543" y="67"/>
                  </a:moveTo>
                  <a:cubicBezTo>
                    <a:pt x="1543" y="67"/>
                    <a:pt x="1543" y="67"/>
                    <a:pt x="1543" y="67"/>
                  </a:cubicBezTo>
                  <a:cubicBezTo>
                    <a:pt x="1543" y="67"/>
                    <a:pt x="1543" y="67"/>
                    <a:pt x="1543" y="67"/>
                  </a:cubicBezTo>
                  <a:close/>
                  <a:moveTo>
                    <a:pt x="1558" y="67"/>
                  </a:moveTo>
                  <a:cubicBezTo>
                    <a:pt x="1558" y="67"/>
                    <a:pt x="1558" y="67"/>
                    <a:pt x="1558" y="67"/>
                  </a:cubicBezTo>
                  <a:cubicBezTo>
                    <a:pt x="1558" y="67"/>
                    <a:pt x="1558" y="67"/>
                    <a:pt x="1558" y="67"/>
                  </a:cubicBezTo>
                  <a:close/>
                  <a:moveTo>
                    <a:pt x="1659" y="67"/>
                  </a:moveTo>
                  <a:cubicBezTo>
                    <a:pt x="1659" y="67"/>
                    <a:pt x="1659" y="67"/>
                    <a:pt x="1659" y="67"/>
                  </a:cubicBezTo>
                  <a:cubicBezTo>
                    <a:pt x="1659" y="67"/>
                    <a:pt x="1659" y="67"/>
                    <a:pt x="1659" y="67"/>
                  </a:cubicBezTo>
                  <a:close/>
                  <a:moveTo>
                    <a:pt x="1711" y="67"/>
                  </a:moveTo>
                  <a:cubicBezTo>
                    <a:pt x="1711" y="67"/>
                    <a:pt x="1711" y="67"/>
                    <a:pt x="1711" y="67"/>
                  </a:cubicBezTo>
                  <a:cubicBezTo>
                    <a:pt x="1711" y="67"/>
                    <a:pt x="1711" y="67"/>
                    <a:pt x="1711" y="67"/>
                  </a:cubicBezTo>
                  <a:close/>
                  <a:moveTo>
                    <a:pt x="1046" y="100"/>
                  </a:moveTo>
                  <a:cubicBezTo>
                    <a:pt x="1046" y="100"/>
                    <a:pt x="1046" y="100"/>
                    <a:pt x="1045" y="100"/>
                  </a:cubicBezTo>
                  <a:cubicBezTo>
                    <a:pt x="1045" y="100"/>
                    <a:pt x="1046" y="100"/>
                    <a:pt x="1046" y="100"/>
                  </a:cubicBezTo>
                  <a:close/>
                  <a:moveTo>
                    <a:pt x="1726" y="67"/>
                  </a:moveTo>
                  <a:cubicBezTo>
                    <a:pt x="1726" y="67"/>
                    <a:pt x="1726" y="67"/>
                    <a:pt x="1726" y="67"/>
                  </a:cubicBezTo>
                  <a:cubicBezTo>
                    <a:pt x="1726" y="67"/>
                    <a:pt x="1726" y="67"/>
                    <a:pt x="1726" y="67"/>
                  </a:cubicBezTo>
                  <a:close/>
                  <a:moveTo>
                    <a:pt x="1181" y="100"/>
                  </a:moveTo>
                  <a:cubicBezTo>
                    <a:pt x="1181" y="100"/>
                    <a:pt x="1181" y="100"/>
                    <a:pt x="1181" y="100"/>
                  </a:cubicBezTo>
                  <a:cubicBezTo>
                    <a:pt x="1181" y="100"/>
                    <a:pt x="1181" y="100"/>
                    <a:pt x="1181" y="100"/>
                  </a:cubicBezTo>
                  <a:close/>
                  <a:moveTo>
                    <a:pt x="587" y="67"/>
                  </a:moveTo>
                  <a:cubicBezTo>
                    <a:pt x="587" y="68"/>
                    <a:pt x="587" y="68"/>
                    <a:pt x="587" y="68"/>
                  </a:cubicBezTo>
                  <a:cubicBezTo>
                    <a:pt x="587" y="68"/>
                    <a:pt x="587" y="68"/>
                    <a:pt x="587" y="67"/>
                  </a:cubicBezTo>
                  <a:close/>
                  <a:moveTo>
                    <a:pt x="1351" y="22"/>
                  </a:moveTo>
                  <a:cubicBezTo>
                    <a:pt x="1351" y="22"/>
                    <a:pt x="1351" y="23"/>
                    <a:pt x="1351" y="23"/>
                  </a:cubicBezTo>
                  <a:cubicBezTo>
                    <a:pt x="1351" y="23"/>
                    <a:pt x="1351" y="23"/>
                    <a:pt x="1351" y="22"/>
                  </a:cubicBezTo>
                  <a:close/>
                  <a:moveTo>
                    <a:pt x="1535" y="23"/>
                  </a:moveTo>
                  <a:cubicBezTo>
                    <a:pt x="1535" y="23"/>
                    <a:pt x="1535" y="23"/>
                    <a:pt x="1535" y="23"/>
                  </a:cubicBezTo>
                  <a:cubicBezTo>
                    <a:pt x="1535" y="23"/>
                    <a:pt x="1535" y="23"/>
                    <a:pt x="1535" y="23"/>
                  </a:cubicBezTo>
                  <a:close/>
                  <a:moveTo>
                    <a:pt x="1703" y="23"/>
                  </a:moveTo>
                  <a:cubicBezTo>
                    <a:pt x="1703" y="23"/>
                    <a:pt x="1703" y="23"/>
                    <a:pt x="1703" y="23"/>
                  </a:cubicBezTo>
                  <a:cubicBezTo>
                    <a:pt x="1703" y="23"/>
                    <a:pt x="1703" y="23"/>
                    <a:pt x="1703" y="23"/>
                  </a:cubicBezTo>
                  <a:close/>
                  <a:moveTo>
                    <a:pt x="977" y="23"/>
                  </a:moveTo>
                  <a:cubicBezTo>
                    <a:pt x="977" y="23"/>
                    <a:pt x="976" y="23"/>
                    <a:pt x="976" y="23"/>
                  </a:cubicBezTo>
                  <a:cubicBezTo>
                    <a:pt x="976" y="23"/>
                    <a:pt x="977" y="23"/>
                    <a:pt x="977" y="23"/>
                  </a:cubicBezTo>
                  <a:close/>
                  <a:moveTo>
                    <a:pt x="1358" y="68"/>
                  </a:moveTo>
                  <a:cubicBezTo>
                    <a:pt x="1358" y="68"/>
                    <a:pt x="1358" y="68"/>
                    <a:pt x="1358" y="67"/>
                  </a:cubicBezTo>
                  <a:cubicBezTo>
                    <a:pt x="1358" y="67"/>
                    <a:pt x="1358" y="68"/>
                    <a:pt x="1358" y="68"/>
                  </a:cubicBezTo>
                  <a:close/>
                  <a:moveTo>
                    <a:pt x="1373" y="67"/>
                  </a:moveTo>
                  <a:cubicBezTo>
                    <a:pt x="1373" y="67"/>
                    <a:pt x="1373" y="68"/>
                    <a:pt x="1373" y="68"/>
                  </a:cubicBezTo>
                  <a:cubicBezTo>
                    <a:pt x="1373" y="68"/>
                    <a:pt x="1373" y="68"/>
                    <a:pt x="1373" y="67"/>
                  </a:cubicBezTo>
                  <a:close/>
                  <a:moveTo>
                    <a:pt x="1351" y="23"/>
                  </a:moveTo>
                  <a:cubicBezTo>
                    <a:pt x="1350" y="23"/>
                    <a:pt x="1350" y="23"/>
                    <a:pt x="1350" y="23"/>
                  </a:cubicBezTo>
                  <a:cubicBezTo>
                    <a:pt x="1350" y="23"/>
                    <a:pt x="1350" y="23"/>
                    <a:pt x="1351" y="23"/>
                  </a:cubicBezTo>
                  <a:close/>
                  <a:moveTo>
                    <a:pt x="1496" y="23"/>
                  </a:moveTo>
                  <a:cubicBezTo>
                    <a:pt x="1496" y="23"/>
                    <a:pt x="1496" y="23"/>
                    <a:pt x="1496" y="23"/>
                  </a:cubicBezTo>
                  <a:cubicBezTo>
                    <a:pt x="1496" y="23"/>
                    <a:pt x="1496" y="23"/>
                    <a:pt x="1496" y="23"/>
                  </a:cubicBezTo>
                  <a:close/>
                  <a:moveTo>
                    <a:pt x="1535" y="23"/>
                  </a:moveTo>
                  <a:cubicBezTo>
                    <a:pt x="1534" y="23"/>
                    <a:pt x="1534" y="23"/>
                    <a:pt x="1534" y="23"/>
                  </a:cubicBezTo>
                  <a:cubicBezTo>
                    <a:pt x="1534" y="23"/>
                    <a:pt x="1535" y="23"/>
                    <a:pt x="1535" y="23"/>
                  </a:cubicBezTo>
                  <a:close/>
                  <a:moveTo>
                    <a:pt x="722" y="101"/>
                  </a:moveTo>
                  <a:cubicBezTo>
                    <a:pt x="722" y="101"/>
                    <a:pt x="722" y="100"/>
                    <a:pt x="722" y="100"/>
                  </a:cubicBezTo>
                  <a:cubicBezTo>
                    <a:pt x="722" y="101"/>
                    <a:pt x="722" y="101"/>
                    <a:pt x="722" y="101"/>
                  </a:cubicBezTo>
                  <a:close/>
                  <a:moveTo>
                    <a:pt x="1703" y="23"/>
                  </a:moveTo>
                  <a:cubicBezTo>
                    <a:pt x="1703" y="23"/>
                    <a:pt x="1702" y="23"/>
                    <a:pt x="1702" y="23"/>
                  </a:cubicBezTo>
                  <a:cubicBezTo>
                    <a:pt x="1703" y="23"/>
                    <a:pt x="1703" y="23"/>
                    <a:pt x="1703" y="23"/>
                  </a:cubicBezTo>
                  <a:close/>
                  <a:moveTo>
                    <a:pt x="976" y="23"/>
                  </a:moveTo>
                  <a:cubicBezTo>
                    <a:pt x="976" y="23"/>
                    <a:pt x="976" y="23"/>
                    <a:pt x="976" y="23"/>
                  </a:cubicBezTo>
                  <a:cubicBezTo>
                    <a:pt x="976" y="23"/>
                    <a:pt x="976" y="23"/>
                    <a:pt x="976" y="23"/>
                  </a:cubicBezTo>
                  <a:close/>
                  <a:moveTo>
                    <a:pt x="1350" y="23"/>
                  </a:moveTo>
                  <a:cubicBezTo>
                    <a:pt x="1350" y="23"/>
                    <a:pt x="1350" y="23"/>
                    <a:pt x="1350" y="23"/>
                  </a:cubicBezTo>
                  <a:cubicBezTo>
                    <a:pt x="1350" y="23"/>
                    <a:pt x="1350" y="23"/>
                    <a:pt x="1350" y="23"/>
                  </a:cubicBezTo>
                  <a:close/>
                  <a:moveTo>
                    <a:pt x="1534" y="23"/>
                  </a:moveTo>
                  <a:cubicBezTo>
                    <a:pt x="1534" y="23"/>
                    <a:pt x="1534" y="23"/>
                    <a:pt x="1534" y="24"/>
                  </a:cubicBezTo>
                  <a:cubicBezTo>
                    <a:pt x="1534" y="23"/>
                    <a:pt x="1534" y="23"/>
                    <a:pt x="1534" y="23"/>
                  </a:cubicBezTo>
                  <a:close/>
                  <a:moveTo>
                    <a:pt x="1702" y="23"/>
                  </a:moveTo>
                  <a:cubicBezTo>
                    <a:pt x="1702" y="23"/>
                    <a:pt x="1702" y="23"/>
                    <a:pt x="1702" y="24"/>
                  </a:cubicBezTo>
                  <a:cubicBezTo>
                    <a:pt x="1702" y="23"/>
                    <a:pt x="1702" y="23"/>
                    <a:pt x="1702" y="23"/>
                  </a:cubicBezTo>
                  <a:close/>
                  <a:moveTo>
                    <a:pt x="961" y="24"/>
                  </a:moveTo>
                  <a:cubicBezTo>
                    <a:pt x="961" y="24"/>
                    <a:pt x="961" y="24"/>
                    <a:pt x="961" y="24"/>
                  </a:cubicBezTo>
                  <a:cubicBezTo>
                    <a:pt x="961" y="24"/>
                    <a:pt x="961" y="24"/>
                    <a:pt x="961" y="24"/>
                  </a:cubicBezTo>
                  <a:close/>
                  <a:moveTo>
                    <a:pt x="667" y="68"/>
                  </a:moveTo>
                  <a:cubicBezTo>
                    <a:pt x="667" y="68"/>
                    <a:pt x="667" y="68"/>
                    <a:pt x="667" y="68"/>
                  </a:cubicBezTo>
                  <a:cubicBezTo>
                    <a:pt x="667" y="68"/>
                    <a:pt x="667" y="68"/>
                    <a:pt x="667" y="68"/>
                  </a:cubicBezTo>
                  <a:close/>
                  <a:moveTo>
                    <a:pt x="690" y="68"/>
                  </a:moveTo>
                  <a:cubicBezTo>
                    <a:pt x="691" y="68"/>
                    <a:pt x="691" y="68"/>
                    <a:pt x="691" y="68"/>
                  </a:cubicBezTo>
                  <a:cubicBezTo>
                    <a:pt x="691" y="68"/>
                    <a:pt x="691" y="68"/>
                    <a:pt x="690" y="68"/>
                  </a:cubicBezTo>
                  <a:close/>
                  <a:moveTo>
                    <a:pt x="1495" y="24"/>
                  </a:moveTo>
                  <a:cubicBezTo>
                    <a:pt x="1495" y="24"/>
                    <a:pt x="1495" y="24"/>
                    <a:pt x="1495" y="24"/>
                  </a:cubicBezTo>
                  <a:cubicBezTo>
                    <a:pt x="1495" y="24"/>
                    <a:pt x="1495" y="24"/>
                    <a:pt x="1495" y="24"/>
                  </a:cubicBezTo>
                  <a:close/>
                  <a:moveTo>
                    <a:pt x="1358" y="68"/>
                  </a:moveTo>
                  <a:cubicBezTo>
                    <a:pt x="1358" y="68"/>
                    <a:pt x="1358" y="68"/>
                    <a:pt x="1358" y="68"/>
                  </a:cubicBezTo>
                  <a:cubicBezTo>
                    <a:pt x="1358" y="68"/>
                    <a:pt x="1358" y="68"/>
                    <a:pt x="1358" y="68"/>
                  </a:cubicBezTo>
                  <a:close/>
                  <a:moveTo>
                    <a:pt x="1534" y="23"/>
                  </a:moveTo>
                  <a:cubicBezTo>
                    <a:pt x="1534" y="24"/>
                    <a:pt x="1534" y="24"/>
                    <a:pt x="1534" y="24"/>
                  </a:cubicBezTo>
                  <a:cubicBezTo>
                    <a:pt x="1534" y="24"/>
                    <a:pt x="1534" y="24"/>
                    <a:pt x="1534" y="23"/>
                  </a:cubicBezTo>
                  <a:close/>
                  <a:moveTo>
                    <a:pt x="1557" y="68"/>
                  </a:moveTo>
                  <a:cubicBezTo>
                    <a:pt x="1557" y="68"/>
                    <a:pt x="1557" y="68"/>
                    <a:pt x="1557" y="68"/>
                  </a:cubicBezTo>
                  <a:cubicBezTo>
                    <a:pt x="1557" y="68"/>
                    <a:pt x="1557" y="68"/>
                    <a:pt x="1557" y="68"/>
                  </a:cubicBezTo>
                  <a:close/>
                  <a:moveTo>
                    <a:pt x="1710" y="68"/>
                  </a:moveTo>
                  <a:cubicBezTo>
                    <a:pt x="1710" y="68"/>
                    <a:pt x="1710" y="68"/>
                    <a:pt x="1710" y="68"/>
                  </a:cubicBezTo>
                  <a:cubicBezTo>
                    <a:pt x="1710" y="68"/>
                    <a:pt x="1710" y="68"/>
                    <a:pt x="1710" y="68"/>
                  </a:cubicBezTo>
                  <a:close/>
                  <a:moveTo>
                    <a:pt x="1725" y="68"/>
                  </a:moveTo>
                  <a:cubicBezTo>
                    <a:pt x="1725" y="68"/>
                    <a:pt x="1725" y="68"/>
                    <a:pt x="1725" y="68"/>
                  </a:cubicBezTo>
                  <a:cubicBezTo>
                    <a:pt x="1725" y="68"/>
                    <a:pt x="1725" y="68"/>
                    <a:pt x="1725" y="68"/>
                  </a:cubicBezTo>
                  <a:close/>
                  <a:moveTo>
                    <a:pt x="1702" y="23"/>
                  </a:moveTo>
                  <a:cubicBezTo>
                    <a:pt x="1702" y="24"/>
                    <a:pt x="1702" y="24"/>
                    <a:pt x="1702" y="24"/>
                  </a:cubicBezTo>
                  <a:cubicBezTo>
                    <a:pt x="1702" y="24"/>
                    <a:pt x="1702" y="24"/>
                    <a:pt x="1702" y="23"/>
                  </a:cubicBezTo>
                  <a:close/>
                  <a:moveTo>
                    <a:pt x="960" y="24"/>
                  </a:moveTo>
                  <a:cubicBezTo>
                    <a:pt x="961" y="24"/>
                    <a:pt x="961" y="24"/>
                    <a:pt x="961" y="24"/>
                  </a:cubicBezTo>
                  <a:cubicBezTo>
                    <a:pt x="961" y="24"/>
                    <a:pt x="960" y="24"/>
                    <a:pt x="960" y="24"/>
                  </a:cubicBezTo>
                  <a:close/>
                  <a:moveTo>
                    <a:pt x="1534" y="24"/>
                  </a:moveTo>
                  <a:cubicBezTo>
                    <a:pt x="1533" y="24"/>
                    <a:pt x="1533" y="24"/>
                    <a:pt x="1533" y="24"/>
                  </a:cubicBezTo>
                  <a:cubicBezTo>
                    <a:pt x="1533" y="24"/>
                    <a:pt x="1534" y="24"/>
                    <a:pt x="1534" y="24"/>
                  </a:cubicBezTo>
                  <a:close/>
                  <a:moveTo>
                    <a:pt x="1702" y="24"/>
                  </a:moveTo>
                  <a:cubicBezTo>
                    <a:pt x="1702" y="24"/>
                    <a:pt x="1701" y="24"/>
                    <a:pt x="1701" y="24"/>
                  </a:cubicBezTo>
                  <a:cubicBezTo>
                    <a:pt x="1702" y="24"/>
                    <a:pt x="1702" y="24"/>
                    <a:pt x="1702" y="24"/>
                  </a:cubicBezTo>
                  <a:close/>
                  <a:moveTo>
                    <a:pt x="1357" y="68"/>
                  </a:moveTo>
                  <a:cubicBezTo>
                    <a:pt x="1357" y="68"/>
                    <a:pt x="1358" y="68"/>
                    <a:pt x="1358" y="68"/>
                  </a:cubicBezTo>
                  <a:cubicBezTo>
                    <a:pt x="1357" y="68"/>
                    <a:pt x="1357" y="68"/>
                    <a:pt x="1357" y="68"/>
                  </a:cubicBezTo>
                  <a:close/>
                  <a:moveTo>
                    <a:pt x="1541" y="68"/>
                  </a:moveTo>
                  <a:cubicBezTo>
                    <a:pt x="1542" y="68"/>
                    <a:pt x="1542" y="68"/>
                    <a:pt x="1542" y="68"/>
                  </a:cubicBezTo>
                  <a:cubicBezTo>
                    <a:pt x="1542" y="68"/>
                    <a:pt x="1541" y="68"/>
                    <a:pt x="1541" y="68"/>
                  </a:cubicBezTo>
                  <a:close/>
                  <a:moveTo>
                    <a:pt x="975" y="24"/>
                  </a:moveTo>
                  <a:cubicBezTo>
                    <a:pt x="975" y="24"/>
                    <a:pt x="975" y="24"/>
                    <a:pt x="975" y="25"/>
                  </a:cubicBezTo>
                  <a:cubicBezTo>
                    <a:pt x="975" y="24"/>
                    <a:pt x="975" y="24"/>
                    <a:pt x="975" y="24"/>
                  </a:cubicBezTo>
                  <a:close/>
                  <a:moveTo>
                    <a:pt x="1494" y="24"/>
                  </a:moveTo>
                  <a:cubicBezTo>
                    <a:pt x="1494" y="24"/>
                    <a:pt x="1494" y="24"/>
                    <a:pt x="1494" y="25"/>
                  </a:cubicBezTo>
                  <a:cubicBezTo>
                    <a:pt x="1494" y="25"/>
                    <a:pt x="1494" y="24"/>
                    <a:pt x="1494" y="24"/>
                  </a:cubicBezTo>
                  <a:close/>
                  <a:moveTo>
                    <a:pt x="1202" y="101"/>
                  </a:moveTo>
                  <a:cubicBezTo>
                    <a:pt x="1202" y="101"/>
                    <a:pt x="1202" y="101"/>
                    <a:pt x="1202" y="101"/>
                  </a:cubicBezTo>
                  <a:cubicBezTo>
                    <a:pt x="1202" y="101"/>
                    <a:pt x="1202" y="101"/>
                    <a:pt x="1202" y="101"/>
                  </a:cubicBezTo>
                  <a:close/>
                  <a:moveTo>
                    <a:pt x="1709" y="68"/>
                  </a:moveTo>
                  <a:cubicBezTo>
                    <a:pt x="1710" y="68"/>
                    <a:pt x="1710" y="68"/>
                    <a:pt x="1710" y="68"/>
                  </a:cubicBezTo>
                  <a:cubicBezTo>
                    <a:pt x="1710" y="68"/>
                    <a:pt x="1710" y="68"/>
                    <a:pt x="1709" y="68"/>
                  </a:cubicBezTo>
                  <a:close/>
                  <a:moveTo>
                    <a:pt x="1533" y="24"/>
                  </a:moveTo>
                  <a:cubicBezTo>
                    <a:pt x="1533" y="24"/>
                    <a:pt x="1533" y="24"/>
                    <a:pt x="1533" y="25"/>
                  </a:cubicBezTo>
                  <a:cubicBezTo>
                    <a:pt x="1533" y="24"/>
                    <a:pt x="1533" y="24"/>
                    <a:pt x="1533" y="24"/>
                  </a:cubicBezTo>
                  <a:close/>
                  <a:moveTo>
                    <a:pt x="1701" y="24"/>
                  </a:moveTo>
                  <a:cubicBezTo>
                    <a:pt x="1701" y="24"/>
                    <a:pt x="1701" y="24"/>
                    <a:pt x="1701" y="25"/>
                  </a:cubicBezTo>
                  <a:cubicBezTo>
                    <a:pt x="1701" y="24"/>
                    <a:pt x="1701" y="24"/>
                    <a:pt x="1701" y="24"/>
                  </a:cubicBezTo>
                  <a:close/>
                  <a:moveTo>
                    <a:pt x="692" y="69"/>
                  </a:moveTo>
                  <a:cubicBezTo>
                    <a:pt x="692" y="69"/>
                    <a:pt x="692" y="69"/>
                    <a:pt x="692" y="69"/>
                  </a:cubicBezTo>
                  <a:cubicBezTo>
                    <a:pt x="692" y="69"/>
                    <a:pt x="692" y="69"/>
                    <a:pt x="692" y="69"/>
                  </a:cubicBezTo>
                  <a:close/>
                  <a:moveTo>
                    <a:pt x="975" y="25"/>
                  </a:moveTo>
                  <a:cubicBezTo>
                    <a:pt x="974" y="25"/>
                    <a:pt x="974" y="25"/>
                    <a:pt x="974" y="25"/>
                  </a:cubicBezTo>
                  <a:cubicBezTo>
                    <a:pt x="974" y="25"/>
                    <a:pt x="975" y="25"/>
                    <a:pt x="975" y="25"/>
                  </a:cubicBezTo>
                  <a:close/>
                  <a:moveTo>
                    <a:pt x="1675" y="53"/>
                  </a:moveTo>
                  <a:cubicBezTo>
                    <a:pt x="1675" y="53"/>
                    <a:pt x="1675" y="53"/>
                    <a:pt x="1675" y="53"/>
                  </a:cubicBezTo>
                  <a:cubicBezTo>
                    <a:pt x="1675" y="53"/>
                    <a:pt x="1675" y="53"/>
                    <a:pt x="1675" y="53"/>
                  </a:cubicBezTo>
                  <a:close/>
                  <a:moveTo>
                    <a:pt x="1372" y="68"/>
                  </a:moveTo>
                  <a:cubicBezTo>
                    <a:pt x="1372" y="68"/>
                    <a:pt x="1371" y="69"/>
                    <a:pt x="1371" y="69"/>
                  </a:cubicBezTo>
                  <a:cubicBezTo>
                    <a:pt x="1372" y="69"/>
                    <a:pt x="1372" y="69"/>
                    <a:pt x="1372" y="68"/>
                  </a:cubicBezTo>
                  <a:close/>
                  <a:moveTo>
                    <a:pt x="1541" y="69"/>
                  </a:moveTo>
                  <a:cubicBezTo>
                    <a:pt x="1541" y="69"/>
                    <a:pt x="1541" y="69"/>
                    <a:pt x="1541" y="68"/>
                  </a:cubicBezTo>
                  <a:cubicBezTo>
                    <a:pt x="1541" y="69"/>
                    <a:pt x="1541" y="69"/>
                    <a:pt x="1541" y="69"/>
                  </a:cubicBezTo>
                  <a:close/>
                  <a:moveTo>
                    <a:pt x="1660" y="69"/>
                  </a:moveTo>
                  <a:cubicBezTo>
                    <a:pt x="1660" y="69"/>
                    <a:pt x="1660" y="68"/>
                    <a:pt x="1660" y="68"/>
                  </a:cubicBezTo>
                  <a:cubicBezTo>
                    <a:pt x="1660" y="69"/>
                    <a:pt x="1660" y="69"/>
                    <a:pt x="1660" y="69"/>
                  </a:cubicBezTo>
                  <a:close/>
                  <a:moveTo>
                    <a:pt x="1709" y="69"/>
                  </a:moveTo>
                  <a:cubicBezTo>
                    <a:pt x="1709" y="69"/>
                    <a:pt x="1709" y="69"/>
                    <a:pt x="1710" y="68"/>
                  </a:cubicBezTo>
                  <a:cubicBezTo>
                    <a:pt x="1709" y="69"/>
                    <a:pt x="1709" y="69"/>
                    <a:pt x="1709" y="69"/>
                  </a:cubicBezTo>
                  <a:close/>
                  <a:moveTo>
                    <a:pt x="1724" y="68"/>
                  </a:moveTo>
                  <a:cubicBezTo>
                    <a:pt x="1724" y="68"/>
                    <a:pt x="1724" y="69"/>
                    <a:pt x="1724" y="69"/>
                  </a:cubicBezTo>
                  <a:cubicBezTo>
                    <a:pt x="1724" y="69"/>
                    <a:pt x="1724" y="69"/>
                    <a:pt x="1724" y="68"/>
                  </a:cubicBezTo>
                  <a:close/>
                  <a:moveTo>
                    <a:pt x="1533" y="24"/>
                  </a:moveTo>
                  <a:cubicBezTo>
                    <a:pt x="1533" y="25"/>
                    <a:pt x="1533" y="25"/>
                    <a:pt x="1533" y="25"/>
                  </a:cubicBezTo>
                  <a:cubicBezTo>
                    <a:pt x="1533" y="25"/>
                    <a:pt x="1533" y="25"/>
                    <a:pt x="1533" y="24"/>
                  </a:cubicBezTo>
                  <a:close/>
                  <a:moveTo>
                    <a:pt x="1701" y="24"/>
                  </a:moveTo>
                  <a:cubicBezTo>
                    <a:pt x="1701" y="25"/>
                    <a:pt x="1701" y="25"/>
                    <a:pt x="1701" y="25"/>
                  </a:cubicBezTo>
                  <a:cubicBezTo>
                    <a:pt x="1701" y="25"/>
                    <a:pt x="1701" y="25"/>
                    <a:pt x="1701" y="24"/>
                  </a:cubicBezTo>
                  <a:close/>
                  <a:moveTo>
                    <a:pt x="960" y="25"/>
                  </a:moveTo>
                  <a:cubicBezTo>
                    <a:pt x="960" y="25"/>
                    <a:pt x="960" y="25"/>
                    <a:pt x="960" y="25"/>
                  </a:cubicBezTo>
                  <a:cubicBezTo>
                    <a:pt x="960" y="25"/>
                    <a:pt x="960" y="25"/>
                    <a:pt x="960" y="25"/>
                  </a:cubicBezTo>
                  <a:close/>
                  <a:moveTo>
                    <a:pt x="974" y="25"/>
                  </a:moveTo>
                  <a:cubicBezTo>
                    <a:pt x="974" y="25"/>
                    <a:pt x="974" y="25"/>
                    <a:pt x="974" y="25"/>
                  </a:cubicBezTo>
                  <a:cubicBezTo>
                    <a:pt x="974" y="25"/>
                    <a:pt x="974" y="25"/>
                    <a:pt x="974" y="25"/>
                  </a:cubicBezTo>
                  <a:close/>
                  <a:moveTo>
                    <a:pt x="669" y="69"/>
                  </a:moveTo>
                  <a:cubicBezTo>
                    <a:pt x="669" y="69"/>
                    <a:pt x="669" y="69"/>
                    <a:pt x="668" y="69"/>
                  </a:cubicBezTo>
                  <a:cubicBezTo>
                    <a:pt x="668" y="69"/>
                    <a:pt x="669" y="69"/>
                    <a:pt x="669" y="69"/>
                  </a:cubicBezTo>
                  <a:close/>
                  <a:moveTo>
                    <a:pt x="1533" y="25"/>
                  </a:moveTo>
                  <a:cubicBezTo>
                    <a:pt x="1532" y="25"/>
                    <a:pt x="1532" y="25"/>
                    <a:pt x="1532" y="25"/>
                  </a:cubicBezTo>
                  <a:cubicBezTo>
                    <a:pt x="1532" y="25"/>
                    <a:pt x="1533" y="25"/>
                    <a:pt x="1533" y="25"/>
                  </a:cubicBezTo>
                  <a:close/>
                  <a:moveTo>
                    <a:pt x="1701" y="25"/>
                  </a:moveTo>
                  <a:cubicBezTo>
                    <a:pt x="1700" y="25"/>
                    <a:pt x="1700" y="25"/>
                    <a:pt x="1700" y="25"/>
                  </a:cubicBezTo>
                  <a:cubicBezTo>
                    <a:pt x="1701" y="25"/>
                    <a:pt x="1701" y="25"/>
                    <a:pt x="1701" y="25"/>
                  </a:cubicBezTo>
                  <a:close/>
                  <a:moveTo>
                    <a:pt x="974" y="25"/>
                  </a:moveTo>
                  <a:cubicBezTo>
                    <a:pt x="974" y="25"/>
                    <a:pt x="974" y="25"/>
                    <a:pt x="974" y="26"/>
                  </a:cubicBezTo>
                  <a:cubicBezTo>
                    <a:pt x="974" y="25"/>
                    <a:pt x="974" y="25"/>
                    <a:pt x="974" y="25"/>
                  </a:cubicBezTo>
                  <a:close/>
                  <a:moveTo>
                    <a:pt x="1532" y="25"/>
                  </a:moveTo>
                  <a:cubicBezTo>
                    <a:pt x="1532" y="25"/>
                    <a:pt x="1532" y="25"/>
                    <a:pt x="1532" y="26"/>
                  </a:cubicBezTo>
                  <a:cubicBezTo>
                    <a:pt x="1532" y="26"/>
                    <a:pt x="1532" y="25"/>
                    <a:pt x="1532" y="25"/>
                  </a:cubicBezTo>
                  <a:close/>
                  <a:moveTo>
                    <a:pt x="1541" y="69"/>
                  </a:moveTo>
                  <a:cubicBezTo>
                    <a:pt x="1541" y="69"/>
                    <a:pt x="1541" y="69"/>
                    <a:pt x="1541" y="69"/>
                  </a:cubicBezTo>
                  <a:cubicBezTo>
                    <a:pt x="1541" y="69"/>
                    <a:pt x="1541" y="69"/>
                    <a:pt x="1541" y="69"/>
                  </a:cubicBezTo>
                  <a:close/>
                  <a:moveTo>
                    <a:pt x="1556" y="69"/>
                  </a:moveTo>
                  <a:cubicBezTo>
                    <a:pt x="1555" y="69"/>
                    <a:pt x="1555" y="69"/>
                    <a:pt x="1555" y="69"/>
                  </a:cubicBezTo>
                  <a:cubicBezTo>
                    <a:pt x="1555" y="69"/>
                    <a:pt x="1556" y="69"/>
                    <a:pt x="1556" y="69"/>
                  </a:cubicBezTo>
                  <a:close/>
                  <a:moveTo>
                    <a:pt x="1700" y="25"/>
                  </a:moveTo>
                  <a:cubicBezTo>
                    <a:pt x="1700" y="25"/>
                    <a:pt x="1700" y="25"/>
                    <a:pt x="1700" y="26"/>
                  </a:cubicBezTo>
                  <a:cubicBezTo>
                    <a:pt x="1700" y="26"/>
                    <a:pt x="1700" y="25"/>
                    <a:pt x="1700" y="25"/>
                  </a:cubicBezTo>
                  <a:close/>
                  <a:moveTo>
                    <a:pt x="974" y="26"/>
                  </a:moveTo>
                  <a:cubicBezTo>
                    <a:pt x="973" y="26"/>
                    <a:pt x="973" y="26"/>
                    <a:pt x="973" y="26"/>
                  </a:cubicBezTo>
                  <a:cubicBezTo>
                    <a:pt x="973" y="26"/>
                    <a:pt x="973" y="26"/>
                    <a:pt x="974" y="26"/>
                  </a:cubicBezTo>
                  <a:close/>
                  <a:moveTo>
                    <a:pt x="1709" y="69"/>
                  </a:moveTo>
                  <a:cubicBezTo>
                    <a:pt x="1709" y="69"/>
                    <a:pt x="1709" y="69"/>
                    <a:pt x="1709" y="69"/>
                  </a:cubicBezTo>
                  <a:cubicBezTo>
                    <a:pt x="1709" y="69"/>
                    <a:pt x="1709" y="69"/>
                    <a:pt x="1709" y="69"/>
                  </a:cubicBezTo>
                  <a:close/>
                  <a:moveTo>
                    <a:pt x="1724" y="69"/>
                  </a:moveTo>
                  <a:cubicBezTo>
                    <a:pt x="1724" y="69"/>
                    <a:pt x="1723" y="69"/>
                    <a:pt x="1723" y="69"/>
                  </a:cubicBezTo>
                  <a:cubicBezTo>
                    <a:pt x="1723" y="69"/>
                    <a:pt x="1724" y="69"/>
                    <a:pt x="1724" y="69"/>
                  </a:cubicBezTo>
                  <a:close/>
                  <a:moveTo>
                    <a:pt x="1492" y="26"/>
                  </a:moveTo>
                  <a:cubicBezTo>
                    <a:pt x="1491" y="26"/>
                    <a:pt x="1491" y="26"/>
                    <a:pt x="1491" y="26"/>
                  </a:cubicBezTo>
                  <a:cubicBezTo>
                    <a:pt x="1491" y="26"/>
                    <a:pt x="1491" y="26"/>
                    <a:pt x="1492" y="26"/>
                  </a:cubicBezTo>
                  <a:close/>
                  <a:moveTo>
                    <a:pt x="1532" y="26"/>
                  </a:moveTo>
                  <a:cubicBezTo>
                    <a:pt x="1532" y="26"/>
                    <a:pt x="1532" y="26"/>
                    <a:pt x="1531" y="26"/>
                  </a:cubicBezTo>
                  <a:cubicBezTo>
                    <a:pt x="1532" y="26"/>
                    <a:pt x="1532" y="26"/>
                    <a:pt x="1532" y="26"/>
                  </a:cubicBezTo>
                  <a:close/>
                  <a:moveTo>
                    <a:pt x="1356" y="70"/>
                  </a:moveTo>
                  <a:cubicBezTo>
                    <a:pt x="1356" y="70"/>
                    <a:pt x="1356" y="69"/>
                    <a:pt x="1356" y="69"/>
                  </a:cubicBezTo>
                  <a:cubicBezTo>
                    <a:pt x="1356" y="69"/>
                    <a:pt x="1356" y="69"/>
                    <a:pt x="1356" y="70"/>
                  </a:cubicBezTo>
                  <a:close/>
                  <a:moveTo>
                    <a:pt x="1371" y="69"/>
                  </a:moveTo>
                  <a:cubicBezTo>
                    <a:pt x="1371" y="69"/>
                    <a:pt x="1370" y="69"/>
                    <a:pt x="1370" y="69"/>
                  </a:cubicBezTo>
                  <a:cubicBezTo>
                    <a:pt x="1371" y="69"/>
                    <a:pt x="1371" y="69"/>
                    <a:pt x="1371" y="69"/>
                  </a:cubicBezTo>
                  <a:close/>
                  <a:moveTo>
                    <a:pt x="1700" y="26"/>
                  </a:moveTo>
                  <a:cubicBezTo>
                    <a:pt x="1700" y="26"/>
                    <a:pt x="1700" y="26"/>
                    <a:pt x="1700" y="26"/>
                  </a:cubicBezTo>
                  <a:cubicBezTo>
                    <a:pt x="1700" y="26"/>
                    <a:pt x="1700" y="26"/>
                    <a:pt x="1700" y="26"/>
                  </a:cubicBezTo>
                  <a:close/>
                  <a:moveTo>
                    <a:pt x="959" y="26"/>
                  </a:moveTo>
                  <a:cubicBezTo>
                    <a:pt x="959" y="26"/>
                    <a:pt x="959" y="26"/>
                    <a:pt x="959" y="26"/>
                  </a:cubicBezTo>
                  <a:cubicBezTo>
                    <a:pt x="959" y="26"/>
                    <a:pt x="959" y="26"/>
                    <a:pt x="959" y="26"/>
                  </a:cubicBezTo>
                  <a:close/>
                  <a:moveTo>
                    <a:pt x="973" y="26"/>
                  </a:moveTo>
                  <a:cubicBezTo>
                    <a:pt x="973" y="26"/>
                    <a:pt x="973" y="26"/>
                    <a:pt x="973" y="26"/>
                  </a:cubicBezTo>
                  <a:cubicBezTo>
                    <a:pt x="973" y="26"/>
                    <a:pt x="973" y="26"/>
                    <a:pt x="973" y="26"/>
                  </a:cubicBezTo>
                  <a:close/>
                  <a:moveTo>
                    <a:pt x="1491" y="26"/>
                  </a:moveTo>
                  <a:cubicBezTo>
                    <a:pt x="1491" y="26"/>
                    <a:pt x="1490" y="26"/>
                    <a:pt x="1490" y="26"/>
                  </a:cubicBezTo>
                  <a:cubicBezTo>
                    <a:pt x="1491" y="26"/>
                    <a:pt x="1491" y="26"/>
                    <a:pt x="1491" y="26"/>
                  </a:cubicBezTo>
                  <a:close/>
                  <a:moveTo>
                    <a:pt x="1532" y="26"/>
                  </a:moveTo>
                  <a:cubicBezTo>
                    <a:pt x="1531" y="26"/>
                    <a:pt x="1531" y="26"/>
                    <a:pt x="1531" y="26"/>
                  </a:cubicBezTo>
                  <a:cubicBezTo>
                    <a:pt x="1531" y="26"/>
                    <a:pt x="1531" y="26"/>
                    <a:pt x="1532" y="26"/>
                  </a:cubicBezTo>
                  <a:close/>
                  <a:moveTo>
                    <a:pt x="1700" y="26"/>
                  </a:moveTo>
                  <a:cubicBezTo>
                    <a:pt x="1699" y="26"/>
                    <a:pt x="1699" y="26"/>
                    <a:pt x="1699" y="26"/>
                  </a:cubicBezTo>
                  <a:cubicBezTo>
                    <a:pt x="1699" y="26"/>
                    <a:pt x="1700" y="26"/>
                    <a:pt x="1700" y="26"/>
                  </a:cubicBezTo>
                  <a:close/>
                  <a:moveTo>
                    <a:pt x="973" y="26"/>
                  </a:moveTo>
                  <a:cubicBezTo>
                    <a:pt x="973" y="26"/>
                    <a:pt x="973" y="26"/>
                    <a:pt x="973" y="27"/>
                  </a:cubicBezTo>
                  <a:cubicBezTo>
                    <a:pt x="973" y="27"/>
                    <a:pt x="973" y="26"/>
                    <a:pt x="973" y="26"/>
                  </a:cubicBezTo>
                  <a:close/>
                  <a:moveTo>
                    <a:pt x="1390" y="53"/>
                  </a:moveTo>
                  <a:cubicBezTo>
                    <a:pt x="1390" y="53"/>
                    <a:pt x="1390" y="53"/>
                    <a:pt x="1390" y="53"/>
                  </a:cubicBezTo>
                  <a:cubicBezTo>
                    <a:pt x="1390" y="53"/>
                    <a:pt x="1390" y="53"/>
                    <a:pt x="1390" y="53"/>
                  </a:cubicBezTo>
                  <a:close/>
                  <a:moveTo>
                    <a:pt x="693" y="70"/>
                  </a:moveTo>
                  <a:cubicBezTo>
                    <a:pt x="693" y="70"/>
                    <a:pt x="693" y="70"/>
                    <a:pt x="693" y="70"/>
                  </a:cubicBezTo>
                  <a:cubicBezTo>
                    <a:pt x="693" y="70"/>
                    <a:pt x="693" y="70"/>
                    <a:pt x="693" y="70"/>
                  </a:cubicBezTo>
                  <a:close/>
                  <a:moveTo>
                    <a:pt x="973" y="27"/>
                  </a:moveTo>
                  <a:cubicBezTo>
                    <a:pt x="972" y="27"/>
                    <a:pt x="972" y="27"/>
                    <a:pt x="972" y="27"/>
                  </a:cubicBezTo>
                  <a:cubicBezTo>
                    <a:pt x="972" y="27"/>
                    <a:pt x="972" y="27"/>
                    <a:pt x="973" y="27"/>
                  </a:cubicBezTo>
                  <a:close/>
                  <a:moveTo>
                    <a:pt x="958" y="27"/>
                  </a:moveTo>
                  <a:cubicBezTo>
                    <a:pt x="959" y="27"/>
                    <a:pt x="959" y="27"/>
                    <a:pt x="959" y="27"/>
                  </a:cubicBezTo>
                  <a:cubicBezTo>
                    <a:pt x="958" y="27"/>
                    <a:pt x="958" y="27"/>
                    <a:pt x="958" y="27"/>
                  </a:cubicBezTo>
                  <a:close/>
                  <a:moveTo>
                    <a:pt x="1355" y="70"/>
                  </a:moveTo>
                  <a:cubicBezTo>
                    <a:pt x="1356" y="70"/>
                    <a:pt x="1356" y="70"/>
                    <a:pt x="1356" y="70"/>
                  </a:cubicBezTo>
                  <a:cubicBezTo>
                    <a:pt x="1356" y="70"/>
                    <a:pt x="1356" y="70"/>
                    <a:pt x="1355" y="70"/>
                  </a:cubicBezTo>
                  <a:close/>
                  <a:moveTo>
                    <a:pt x="1370" y="69"/>
                  </a:moveTo>
                  <a:cubicBezTo>
                    <a:pt x="1370" y="69"/>
                    <a:pt x="1370" y="70"/>
                    <a:pt x="1370" y="70"/>
                  </a:cubicBezTo>
                  <a:cubicBezTo>
                    <a:pt x="1370" y="70"/>
                    <a:pt x="1370" y="70"/>
                    <a:pt x="1370" y="69"/>
                  </a:cubicBezTo>
                  <a:close/>
                  <a:moveTo>
                    <a:pt x="971" y="28"/>
                  </a:moveTo>
                  <a:cubicBezTo>
                    <a:pt x="971" y="28"/>
                    <a:pt x="971" y="28"/>
                    <a:pt x="971" y="28"/>
                  </a:cubicBezTo>
                  <a:cubicBezTo>
                    <a:pt x="971" y="28"/>
                    <a:pt x="971" y="28"/>
                    <a:pt x="971" y="28"/>
                  </a:cubicBezTo>
                  <a:close/>
                  <a:moveTo>
                    <a:pt x="1376" y="54"/>
                  </a:moveTo>
                  <a:cubicBezTo>
                    <a:pt x="1376" y="54"/>
                    <a:pt x="1376" y="53"/>
                    <a:pt x="1376" y="53"/>
                  </a:cubicBezTo>
                  <a:cubicBezTo>
                    <a:pt x="1376" y="53"/>
                    <a:pt x="1376" y="53"/>
                    <a:pt x="1376" y="54"/>
                  </a:cubicBezTo>
                  <a:close/>
                  <a:moveTo>
                    <a:pt x="1555" y="70"/>
                  </a:moveTo>
                  <a:cubicBezTo>
                    <a:pt x="1554" y="70"/>
                    <a:pt x="1554" y="70"/>
                    <a:pt x="1554" y="70"/>
                  </a:cubicBezTo>
                  <a:cubicBezTo>
                    <a:pt x="1554" y="70"/>
                    <a:pt x="1554" y="70"/>
                    <a:pt x="1555" y="70"/>
                  </a:cubicBezTo>
                  <a:close/>
                  <a:moveTo>
                    <a:pt x="1487" y="28"/>
                  </a:moveTo>
                  <a:cubicBezTo>
                    <a:pt x="1486" y="28"/>
                    <a:pt x="1486" y="28"/>
                    <a:pt x="1486" y="28"/>
                  </a:cubicBezTo>
                  <a:cubicBezTo>
                    <a:pt x="1486" y="28"/>
                    <a:pt x="1487" y="28"/>
                    <a:pt x="1487" y="28"/>
                  </a:cubicBezTo>
                  <a:close/>
                  <a:moveTo>
                    <a:pt x="971" y="28"/>
                  </a:moveTo>
                  <a:cubicBezTo>
                    <a:pt x="971" y="28"/>
                    <a:pt x="971" y="29"/>
                    <a:pt x="971" y="29"/>
                  </a:cubicBezTo>
                  <a:cubicBezTo>
                    <a:pt x="971" y="29"/>
                    <a:pt x="971" y="29"/>
                    <a:pt x="971" y="28"/>
                  </a:cubicBezTo>
                  <a:close/>
                  <a:moveTo>
                    <a:pt x="1723" y="70"/>
                  </a:moveTo>
                  <a:cubicBezTo>
                    <a:pt x="1722" y="70"/>
                    <a:pt x="1722" y="70"/>
                    <a:pt x="1722" y="70"/>
                  </a:cubicBezTo>
                  <a:cubicBezTo>
                    <a:pt x="1722" y="70"/>
                    <a:pt x="1723" y="70"/>
                    <a:pt x="1723" y="70"/>
                  </a:cubicBezTo>
                  <a:close/>
                  <a:moveTo>
                    <a:pt x="957" y="30"/>
                  </a:moveTo>
                  <a:cubicBezTo>
                    <a:pt x="957" y="30"/>
                    <a:pt x="957" y="30"/>
                    <a:pt x="957" y="29"/>
                  </a:cubicBezTo>
                  <a:cubicBezTo>
                    <a:pt x="957" y="30"/>
                    <a:pt x="957" y="30"/>
                    <a:pt x="957" y="30"/>
                  </a:cubicBezTo>
                  <a:close/>
                  <a:moveTo>
                    <a:pt x="970" y="30"/>
                  </a:moveTo>
                  <a:cubicBezTo>
                    <a:pt x="970" y="30"/>
                    <a:pt x="970" y="30"/>
                    <a:pt x="970" y="30"/>
                  </a:cubicBezTo>
                  <a:cubicBezTo>
                    <a:pt x="970" y="30"/>
                    <a:pt x="970" y="30"/>
                    <a:pt x="970" y="30"/>
                  </a:cubicBezTo>
                  <a:close/>
                  <a:moveTo>
                    <a:pt x="957" y="31"/>
                  </a:moveTo>
                  <a:cubicBezTo>
                    <a:pt x="957" y="31"/>
                    <a:pt x="957" y="30"/>
                    <a:pt x="957" y="30"/>
                  </a:cubicBezTo>
                  <a:cubicBezTo>
                    <a:pt x="957" y="30"/>
                    <a:pt x="957" y="30"/>
                    <a:pt x="957" y="31"/>
                  </a:cubicBezTo>
                  <a:close/>
                  <a:moveTo>
                    <a:pt x="969" y="31"/>
                  </a:moveTo>
                  <a:cubicBezTo>
                    <a:pt x="969" y="31"/>
                    <a:pt x="969" y="31"/>
                    <a:pt x="969" y="31"/>
                  </a:cubicBezTo>
                  <a:cubicBezTo>
                    <a:pt x="969" y="31"/>
                    <a:pt x="969" y="31"/>
                    <a:pt x="969" y="31"/>
                  </a:cubicBezTo>
                  <a:close/>
                  <a:moveTo>
                    <a:pt x="693" y="70"/>
                  </a:moveTo>
                  <a:cubicBezTo>
                    <a:pt x="693" y="70"/>
                    <a:pt x="694" y="70"/>
                    <a:pt x="694" y="70"/>
                  </a:cubicBezTo>
                  <a:cubicBezTo>
                    <a:pt x="694" y="70"/>
                    <a:pt x="693" y="70"/>
                    <a:pt x="693" y="70"/>
                  </a:cubicBezTo>
                  <a:close/>
                  <a:moveTo>
                    <a:pt x="969" y="32"/>
                  </a:moveTo>
                  <a:cubicBezTo>
                    <a:pt x="968" y="32"/>
                    <a:pt x="968" y="32"/>
                    <a:pt x="968" y="32"/>
                  </a:cubicBezTo>
                  <a:cubicBezTo>
                    <a:pt x="968" y="32"/>
                    <a:pt x="969" y="32"/>
                    <a:pt x="969" y="32"/>
                  </a:cubicBezTo>
                  <a:close/>
                  <a:moveTo>
                    <a:pt x="1355" y="70"/>
                  </a:moveTo>
                  <a:cubicBezTo>
                    <a:pt x="1355" y="70"/>
                    <a:pt x="1355" y="70"/>
                    <a:pt x="1355" y="70"/>
                  </a:cubicBezTo>
                  <a:cubicBezTo>
                    <a:pt x="1355" y="70"/>
                    <a:pt x="1355" y="70"/>
                    <a:pt x="1355" y="70"/>
                  </a:cubicBezTo>
                  <a:close/>
                  <a:moveTo>
                    <a:pt x="956" y="33"/>
                  </a:moveTo>
                  <a:cubicBezTo>
                    <a:pt x="956" y="33"/>
                    <a:pt x="956" y="32"/>
                    <a:pt x="956" y="32"/>
                  </a:cubicBezTo>
                  <a:cubicBezTo>
                    <a:pt x="956" y="32"/>
                    <a:pt x="956" y="33"/>
                    <a:pt x="956" y="33"/>
                  </a:cubicBezTo>
                  <a:close/>
                  <a:moveTo>
                    <a:pt x="1539" y="70"/>
                  </a:moveTo>
                  <a:cubicBezTo>
                    <a:pt x="1539" y="70"/>
                    <a:pt x="1540" y="70"/>
                    <a:pt x="1540" y="70"/>
                  </a:cubicBezTo>
                  <a:cubicBezTo>
                    <a:pt x="1539" y="70"/>
                    <a:pt x="1539" y="70"/>
                    <a:pt x="1539" y="70"/>
                  </a:cubicBezTo>
                  <a:close/>
                  <a:moveTo>
                    <a:pt x="1554" y="70"/>
                  </a:moveTo>
                  <a:cubicBezTo>
                    <a:pt x="1554" y="70"/>
                    <a:pt x="1554" y="70"/>
                    <a:pt x="1554" y="70"/>
                  </a:cubicBezTo>
                  <a:cubicBezTo>
                    <a:pt x="1554" y="70"/>
                    <a:pt x="1554" y="70"/>
                    <a:pt x="1554" y="70"/>
                  </a:cubicBezTo>
                  <a:close/>
                  <a:moveTo>
                    <a:pt x="1707" y="70"/>
                  </a:moveTo>
                  <a:cubicBezTo>
                    <a:pt x="1708" y="70"/>
                    <a:pt x="1708" y="70"/>
                    <a:pt x="1708" y="70"/>
                  </a:cubicBezTo>
                  <a:cubicBezTo>
                    <a:pt x="1708" y="70"/>
                    <a:pt x="1707" y="70"/>
                    <a:pt x="1707" y="70"/>
                  </a:cubicBezTo>
                  <a:close/>
                  <a:moveTo>
                    <a:pt x="1722" y="70"/>
                  </a:moveTo>
                  <a:cubicBezTo>
                    <a:pt x="1722" y="70"/>
                    <a:pt x="1722" y="70"/>
                    <a:pt x="1722" y="70"/>
                  </a:cubicBezTo>
                  <a:cubicBezTo>
                    <a:pt x="1722" y="70"/>
                    <a:pt x="1722" y="70"/>
                    <a:pt x="1722" y="70"/>
                  </a:cubicBezTo>
                  <a:close/>
                  <a:moveTo>
                    <a:pt x="1143" y="35"/>
                  </a:moveTo>
                  <a:cubicBezTo>
                    <a:pt x="1143" y="35"/>
                    <a:pt x="1143" y="35"/>
                    <a:pt x="1143" y="35"/>
                  </a:cubicBezTo>
                  <a:cubicBezTo>
                    <a:pt x="1143" y="35"/>
                    <a:pt x="1143" y="35"/>
                    <a:pt x="1143" y="35"/>
                  </a:cubicBezTo>
                  <a:close/>
                  <a:moveTo>
                    <a:pt x="669" y="35"/>
                  </a:moveTo>
                  <a:cubicBezTo>
                    <a:pt x="670" y="35"/>
                    <a:pt x="670" y="35"/>
                    <a:pt x="670" y="35"/>
                  </a:cubicBezTo>
                  <a:cubicBezTo>
                    <a:pt x="670" y="35"/>
                    <a:pt x="669" y="35"/>
                    <a:pt x="669" y="35"/>
                  </a:cubicBezTo>
                  <a:close/>
                  <a:moveTo>
                    <a:pt x="1355" y="71"/>
                  </a:moveTo>
                  <a:cubicBezTo>
                    <a:pt x="1355" y="71"/>
                    <a:pt x="1355" y="70"/>
                    <a:pt x="1355" y="70"/>
                  </a:cubicBezTo>
                  <a:cubicBezTo>
                    <a:pt x="1355" y="70"/>
                    <a:pt x="1355" y="70"/>
                    <a:pt x="1355" y="71"/>
                  </a:cubicBezTo>
                  <a:close/>
                  <a:moveTo>
                    <a:pt x="1369" y="70"/>
                  </a:moveTo>
                  <a:cubicBezTo>
                    <a:pt x="1369" y="70"/>
                    <a:pt x="1369" y="70"/>
                    <a:pt x="1369" y="71"/>
                  </a:cubicBezTo>
                  <a:cubicBezTo>
                    <a:pt x="1369" y="70"/>
                    <a:pt x="1369" y="70"/>
                    <a:pt x="1369" y="70"/>
                  </a:cubicBezTo>
                  <a:close/>
                  <a:moveTo>
                    <a:pt x="1539" y="71"/>
                  </a:moveTo>
                  <a:cubicBezTo>
                    <a:pt x="1539" y="71"/>
                    <a:pt x="1539" y="70"/>
                    <a:pt x="1539" y="70"/>
                  </a:cubicBezTo>
                  <a:cubicBezTo>
                    <a:pt x="1539" y="70"/>
                    <a:pt x="1539" y="70"/>
                    <a:pt x="1539" y="71"/>
                  </a:cubicBezTo>
                  <a:close/>
                  <a:moveTo>
                    <a:pt x="859" y="35"/>
                  </a:moveTo>
                  <a:cubicBezTo>
                    <a:pt x="859" y="35"/>
                    <a:pt x="859" y="35"/>
                    <a:pt x="859" y="35"/>
                  </a:cubicBezTo>
                  <a:cubicBezTo>
                    <a:pt x="859" y="35"/>
                    <a:pt x="859" y="35"/>
                    <a:pt x="859" y="35"/>
                  </a:cubicBezTo>
                  <a:close/>
                  <a:moveTo>
                    <a:pt x="1661" y="71"/>
                  </a:moveTo>
                  <a:cubicBezTo>
                    <a:pt x="1661" y="70"/>
                    <a:pt x="1661" y="70"/>
                    <a:pt x="1661" y="70"/>
                  </a:cubicBezTo>
                  <a:cubicBezTo>
                    <a:pt x="1661" y="70"/>
                    <a:pt x="1661" y="70"/>
                    <a:pt x="1661" y="71"/>
                  </a:cubicBezTo>
                  <a:close/>
                  <a:moveTo>
                    <a:pt x="879" y="35"/>
                  </a:moveTo>
                  <a:cubicBezTo>
                    <a:pt x="879" y="35"/>
                    <a:pt x="879" y="35"/>
                    <a:pt x="879" y="35"/>
                  </a:cubicBezTo>
                  <a:cubicBezTo>
                    <a:pt x="879" y="35"/>
                    <a:pt x="879" y="35"/>
                    <a:pt x="879" y="35"/>
                  </a:cubicBezTo>
                  <a:close/>
                  <a:moveTo>
                    <a:pt x="1707" y="71"/>
                  </a:moveTo>
                  <a:cubicBezTo>
                    <a:pt x="1707" y="71"/>
                    <a:pt x="1707" y="70"/>
                    <a:pt x="1707" y="70"/>
                  </a:cubicBezTo>
                  <a:cubicBezTo>
                    <a:pt x="1707" y="70"/>
                    <a:pt x="1707" y="70"/>
                    <a:pt x="1707" y="71"/>
                  </a:cubicBezTo>
                  <a:close/>
                  <a:moveTo>
                    <a:pt x="902" y="35"/>
                  </a:moveTo>
                  <a:cubicBezTo>
                    <a:pt x="902" y="35"/>
                    <a:pt x="902" y="35"/>
                    <a:pt x="902" y="35"/>
                  </a:cubicBezTo>
                  <a:cubicBezTo>
                    <a:pt x="902" y="35"/>
                    <a:pt x="902" y="35"/>
                    <a:pt x="902" y="35"/>
                  </a:cubicBezTo>
                  <a:close/>
                  <a:moveTo>
                    <a:pt x="1144" y="35"/>
                  </a:moveTo>
                  <a:cubicBezTo>
                    <a:pt x="1144" y="35"/>
                    <a:pt x="1144" y="35"/>
                    <a:pt x="1144" y="35"/>
                  </a:cubicBezTo>
                  <a:cubicBezTo>
                    <a:pt x="1144" y="35"/>
                    <a:pt x="1144" y="35"/>
                    <a:pt x="1144" y="35"/>
                  </a:cubicBezTo>
                  <a:close/>
                  <a:moveTo>
                    <a:pt x="1297" y="35"/>
                  </a:moveTo>
                  <a:cubicBezTo>
                    <a:pt x="1298" y="35"/>
                    <a:pt x="1298" y="35"/>
                    <a:pt x="1298" y="35"/>
                  </a:cubicBezTo>
                  <a:cubicBezTo>
                    <a:pt x="1298" y="35"/>
                    <a:pt x="1297" y="35"/>
                    <a:pt x="1297" y="35"/>
                  </a:cubicBezTo>
                  <a:close/>
                  <a:moveTo>
                    <a:pt x="669" y="36"/>
                  </a:moveTo>
                  <a:cubicBezTo>
                    <a:pt x="669" y="36"/>
                    <a:pt x="669" y="36"/>
                    <a:pt x="669" y="35"/>
                  </a:cubicBezTo>
                  <a:cubicBezTo>
                    <a:pt x="669" y="35"/>
                    <a:pt x="669" y="36"/>
                    <a:pt x="669" y="36"/>
                  </a:cubicBezTo>
                  <a:close/>
                  <a:moveTo>
                    <a:pt x="837" y="36"/>
                  </a:moveTo>
                  <a:cubicBezTo>
                    <a:pt x="837" y="36"/>
                    <a:pt x="837" y="36"/>
                    <a:pt x="837" y="35"/>
                  </a:cubicBezTo>
                  <a:cubicBezTo>
                    <a:pt x="837" y="36"/>
                    <a:pt x="837" y="36"/>
                    <a:pt x="837" y="36"/>
                  </a:cubicBezTo>
                  <a:close/>
                  <a:moveTo>
                    <a:pt x="878" y="36"/>
                  </a:moveTo>
                  <a:cubicBezTo>
                    <a:pt x="878" y="36"/>
                    <a:pt x="878" y="36"/>
                    <a:pt x="878" y="35"/>
                  </a:cubicBezTo>
                  <a:cubicBezTo>
                    <a:pt x="878" y="35"/>
                    <a:pt x="878" y="36"/>
                    <a:pt x="878" y="36"/>
                  </a:cubicBezTo>
                  <a:close/>
                  <a:moveTo>
                    <a:pt x="1354" y="71"/>
                  </a:moveTo>
                  <a:cubicBezTo>
                    <a:pt x="1355" y="71"/>
                    <a:pt x="1355" y="71"/>
                    <a:pt x="1355" y="71"/>
                  </a:cubicBezTo>
                  <a:cubicBezTo>
                    <a:pt x="1355" y="71"/>
                    <a:pt x="1355" y="71"/>
                    <a:pt x="1354" y="71"/>
                  </a:cubicBezTo>
                  <a:close/>
                  <a:moveTo>
                    <a:pt x="1369" y="70"/>
                  </a:moveTo>
                  <a:cubicBezTo>
                    <a:pt x="1369" y="71"/>
                    <a:pt x="1369" y="71"/>
                    <a:pt x="1369" y="71"/>
                  </a:cubicBezTo>
                  <a:cubicBezTo>
                    <a:pt x="1369" y="71"/>
                    <a:pt x="1369" y="71"/>
                    <a:pt x="1369" y="70"/>
                  </a:cubicBezTo>
                  <a:close/>
                  <a:moveTo>
                    <a:pt x="1539" y="71"/>
                  </a:moveTo>
                  <a:cubicBezTo>
                    <a:pt x="1539" y="71"/>
                    <a:pt x="1539" y="71"/>
                    <a:pt x="1539" y="71"/>
                  </a:cubicBezTo>
                  <a:cubicBezTo>
                    <a:pt x="1539" y="71"/>
                    <a:pt x="1539" y="71"/>
                    <a:pt x="1539" y="71"/>
                  </a:cubicBezTo>
                  <a:close/>
                  <a:moveTo>
                    <a:pt x="1553" y="71"/>
                  </a:moveTo>
                  <a:cubicBezTo>
                    <a:pt x="1553" y="71"/>
                    <a:pt x="1553" y="71"/>
                    <a:pt x="1553" y="71"/>
                  </a:cubicBezTo>
                  <a:cubicBezTo>
                    <a:pt x="1553" y="71"/>
                    <a:pt x="1553" y="71"/>
                    <a:pt x="1553" y="71"/>
                  </a:cubicBezTo>
                  <a:close/>
                  <a:moveTo>
                    <a:pt x="1707" y="71"/>
                  </a:moveTo>
                  <a:cubicBezTo>
                    <a:pt x="1707" y="71"/>
                    <a:pt x="1707" y="71"/>
                    <a:pt x="1707" y="71"/>
                  </a:cubicBezTo>
                  <a:cubicBezTo>
                    <a:pt x="1707" y="71"/>
                    <a:pt x="1707" y="71"/>
                    <a:pt x="1707" y="71"/>
                  </a:cubicBezTo>
                  <a:close/>
                  <a:moveTo>
                    <a:pt x="1721" y="71"/>
                  </a:moveTo>
                  <a:cubicBezTo>
                    <a:pt x="1721" y="71"/>
                    <a:pt x="1721" y="71"/>
                    <a:pt x="1721" y="71"/>
                  </a:cubicBezTo>
                  <a:cubicBezTo>
                    <a:pt x="1721" y="71"/>
                    <a:pt x="1721" y="71"/>
                    <a:pt x="1721" y="71"/>
                  </a:cubicBezTo>
                  <a:close/>
                  <a:moveTo>
                    <a:pt x="902" y="35"/>
                  </a:moveTo>
                  <a:cubicBezTo>
                    <a:pt x="903" y="36"/>
                    <a:pt x="903" y="36"/>
                    <a:pt x="903" y="36"/>
                  </a:cubicBezTo>
                  <a:cubicBezTo>
                    <a:pt x="903" y="36"/>
                    <a:pt x="903" y="35"/>
                    <a:pt x="902" y="35"/>
                  </a:cubicBezTo>
                  <a:close/>
                  <a:moveTo>
                    <a:pt x="764" y="36"/>
                  </a:moveTo>
                  <a:cubicBezTo>
                    <a:pt x="764" y="36"/>
                    <a:pt x="764" y="36"/>
                    <a:pt x="764" y="36"/>
                  </a:cubicBezTo>
                  <a:cubicBezTo>
                    <a:pt x="764" y="36"/>
                    <a:pt x="764" y="36"/>
                    <a:pt x="764" y="36"/>
                  </a:cubicBezTo>
                  <a:close/>
                  <a:moveTo>
                    <a:pt x="1074" y="36"/>
                  </a:moveTo>
                  <a:cubicBezTo>
                    <a:pt x="1074" y="36"/>
                    <a:pt x="1074" y="36"/>
                    <a:pt x="1075" y="36"/>
                  </a:cubicBezTo>
                  <a:cubicBezTo>
                    <a:pt x="1074" y="36"/>
                    <a:pt x="1074" y="36"/>
                    <a:pt x="1074" y="36"/>
                  </a:cubicBezTo>
                  <a:close/>
                  <a:moveTo>
                    <a:pt x="1145" y="36"/>
                  </a:moveTo>
                  <a:cubicBezTo>
                    <a:pt x="1145" y="36"/>
                    <a:pt x="1145" y="36"/>
                    <a:pt x="1145" y="36"/>
                  </a:cubicBezTo>
                  <a:cubicBezTo>
                    <a:pt x="1145" y="36"/>
                    <a:pt x="1145" y="36"/>
                    <a:pt x="1145" y="36"/>
                  </a:cubicBezTo>
                  <a:close/>
                  <a:moveTo>
                    <a:pt x="1252" y="36"/>
                  </a:moveTo>
                  <a:cubicBezTo>
                    <a:pt x="1252" y="36"/>
                    <a:pt x="1252" y="36"/>
                    <a:pt x="1252" y="36"/>
                  </a:cubicBezTo>
                  <a:cubicBezTo>
                    <a:pt x="1252" y="36"/>
                    <a:pt x="1252" y="36"/>
                    <a:pt x="1252" y="36"/>
                  </a:cubicBezTo>
                  <a:close/>
                  <a:moveTo>
                    <a:pt x="763" y="36"/>
                  </a:moveTo>
                  <a:cubicBezTo>
                    <a:pt x="764" y="36"/>
                    <a:pt x="764" y="36"/>
                    <a:pt x="764" y="36"/>
                  </a:cubicBezTo>
                  <a:cubicBezTo>
                    <a:pt x="764" y="36"/>
                    <a:pt x="763" y="36"/>
                    <a:pt x="763" y="36"/>
                  </a:cubicBezTo>
                  <a:close/>
                  <a:moveTo>
                    <a:pt x="861" y="36"/>
                  </a:moveTo>
                  <a:cubicBezTo>
                    <a:pt x="861" y="36"/>
                    <a:pt x="861" y="36"/>
                    <a:pt x="861" y="36"/>
                  </a:cubicBezTo>
                  <a:cubicBezTo>
                    <a:pt x="861" y="36"/>
                    <a:pt x="861" y="36"/>
                    <a:pt x="861" y="36"/>
                  </a:cubicBezTo>
                  <a:close/>
                  <a:moveTo>
                    <a:pt x="904" y="36"/>
                  </a:moveTo>
                  <a:cubicBezTo>
                    <a:pt x="904" y="36"/>
                    <a:pt x="904" y="36"/>
                    <a:pt x="904" y="36"/>
                  </a:cubicBezTo>
                  <a:cubicBezTo>
                    <a:pt x="904" y="36"/>
                    <a:pt x="904" y="36"/>
                    <a:pt x="904" y="36"/>
                  </a:cubicBezTo>
                  <a:close/>
                  <a:moveTo>
                    <a:pt x="1538" y="71"/>
                  </a:moveTo>
                  <a:cubicBezTo>
                    <a:pt x="1538" y="71"/>
                    <a:pt x="1539" y="71"/>
                    <a:pt x="1539" y="71"/>
                  </a:cubicBezTo>
                  <a:cubicBezTo>
                    <a:pt x="1538" y="71"/>
                    <a:pt x="1538" y="71"/>
                    <a:pt x="1538" y="71"/>
                  </a:cubicBezTo>
                  <a:close/>
                  <a:moveTo>
                    <a:pt x="1553" y="71"/>
                  </a:moveTo>
                  <a:cubicBezTo>
                    <a:pt x="1553" y="71"/>
                    <a:pt x="1552" y="71"/>
                    <a:pt x="1552" y="71"/>
                  </a:cubicBezTo>
                  <a:cubicBezTo>
                    <a:pt x="1553" y="71"/>
                    <a:pt x="1553" y="71"/>
                    <a:pt x="1553" y="71"/>
                  </a:cubicBezTo>
                  <a:close/>
                  <a:moveTo>
                    <a:pt x="1661" y="71"/>
                  </a:moveTo>
                  <a:cubicBezTo>
                    <a:pt x="1661" y="71"/>
                    <a:pt x="1661" y="71"/>
                    <a:pt x="1661" y="71"/>
                  </a:cubicBezTo>
                  <a:cubicBezTo>
                    <a:pt x="1661" y="71"/>
                    <a:pt x="1661" y="71"/>
                    <a:pt x="1661" y="71"/>
                  </a:cubicBezTo>
                  <a:close/>
                  <a:moveTo>
                    <a:pt x="1075" y="36"/>
                  </a:moveTo>
                  <a:cubicBezTo>
                    <a:pt x="1075" y="36"/>
                    <a:pt x="1075" y="36"/>
                    <a:pt x="1075" y="36"/>
                  </a:cubicBezTo>
                  <a:cubicBezTo>
                    <a:pt x="1075" y="36"/>
                    <a:pt x="1075" y="36"/>
                    <a:pt x="1075" y="36"/>
                  </a:cubicBezTo>
                  <a:close/>
                  <a:moveTo>
                    <a:pt x="1706" y="71"/>
                  </a:moveTo>
                  <a:cubicBezTo>
                    <a:pt x="1707" y="71"/>
                    <a:pt x="1707" y="71"/>
                    <a:pt x="1707" y="71"/>
                  </a:cubicBezTo>
                  <a:cubicBezTo>
                    <a:pt x="1707" y="71"/>
                    <a:pt x="1706" y="71"/>
                    <a:pt x="1706" y="71"/>
                  </a:cubicBezTo>
                  <a:close/>
                  <a:moveTo>
                    <a:pt x="1721" y="71"/>
                  </a:moveTo>
                  <a:cubicBezTo>
                    <a:pt x="1721" y="71"/>
                    <a:pt x="1721" y="71"/>
                    <a:pt x="1720" y="71"/>
                  </a:cubicBezTo>
                  <a:cubicBezTo>
                    <a:pt x="1721" y="71"/>
                    <a:pt x="1721" y="71"/>
                    <a:pt x="1721" y="71"/>
                  </a:cubicBezTo>
                  <a:close/>
                  <a:moveTo>
                    <a:pt x="1118" y="36"/>
                  </a:moveTo>
                  <a:cubicBezTo>
                    <a:pt x="1119" y="36"/>
                    <a:pt x="1119" y="36"/>
                    <a:pt x="1119" y="36"/>
                  </a:cubicBezTo>
                  <a:cubicBezTo>
                    <a:pt x="1119" y="36"/>
                    <a:pt x="1118" y="36"/>
                    <a:pt x="1118" y="36"/>
                  </a:cubicBezTo>
                  <a:close/>
                  <a:moveTo>
                    <a:pt x="1368" y="71"/>
                  </a:moveTo>
                  <a:cubicBezTo>
                    <a:pt x="1368" y="71"/>
                    <a:pt x="1368" y="71"/>
                    <a:pt x="1368" y="72"/>
                  </a:cubicBezTo>
                  <a:cubicBezTo>
                    <a:pt x="1368" y="71"/>
                    <a:pt x="1368" y="71"/>
                    <a:pt x="1368" y="71"/>
                  </a:cubicBezTo>
                  <a:close/>
                  <a:moveTo>
                    <a:pt x="1538" y="72"/>
                  </a:moveTo>
                  <a:cubicBezTo>
                    <a:pt x="1538" y="72"/>
                    <a:pt x="1538" y="71"/>
                    <a:pt x="1538" y="71"/>
                  </a:cubicBezTo>
                  <a:cubicBezTo>
                    <a:pt x="1538" y="71"/>
                    <a:pt x="1538" y="71"/>
                    <a:pt x="1538" y="72"/>
                  </a:cubicBezTo>
                  <a:close/>
                  <a:moveTo>
                    <a:pt x="667" y="37"/>
                  </a:moveTo>
                  <a:cubicBezTo>
                    <a:pt x="667" y="37"/>
                    <a:pt x="667" y="37"/>
                    <a:pt x="667" y="36"/>
                  </a:cubicBezTo>
                  <a:cubicBezTo>
                    <a:pt x="667" y="36"/>
                    <a:pt x="667" y="37"/>
                    <a:pt x="667" y="37"/>
                  </a:cubicBezTo>
                  <a:close/>
                  <a:moveTo>
                    <a:pt x="793" y="36"/>
                  </a:moveTo>
                  <a:cubicBezTo>
                    <a:pt x="793" y="37"/>
                    <a:pt x="793" y="37"/>
                    <a:pt x="794" y="37"/>
                  </a:cubicBezTo>
                  <a:cubicBezTo>
                    <a:pt x="794" y="37"/>
                    <a:pt x="793" y="36"/>
                    <a:pt x="793" y="36"/>
                  </a:cubicBezTo>
                  <a:close/>
                  <a:moveTo>
                    <a:pt x="1706" y="72"/>
                  </a:moveTo>
                  <a:cubicBezTo>
                    <a:pt x="1706" y="72"/>
                    <a:pt x="1706" y="71"/>
                    <a:pt x="1706" y="71"/>
                  </a:cubicBezTo>
                  <a:cubicBezTo>
                    <a:pt x="1706" y="71"/>
                    <a:pt x="1706" y="71"/>
                    <a:pt x="1706" y="72"/>
                  </a:cubicBezTo>
                  <a:close/>
                  <a:moveTo>
                    <a:pt x="861" y="36"/>
                  </a:moveTo>
                  <a:cubicBezTo>
                    <a:pt x="861" y="37"/>
                    <a:pt x="861" y="37"/>
                    <a:pt x="862" y="37"/>
                  </a:cubicBezTo>
                  <a:cubicBezTo>
                    <a:pt x="861" y="37"/>
                    <a:pt x="861" y="37"/>
                    <a:pt x="861" y="36"/>
                  </a:cubicBezTo>
                  <a:close/>
                  <a:moveTo>
                    <a:pt x="904" y="36"/>
                  </a:moveTo>
                  <a:cubicBezTo>
                    <a:pt x="904" y="37"/>
                    <a:pt x="904" y="37"/>
                    <a:pt x="904" y="37"/>
                  </a:cubicBezTo>
                  <a:cubicBezTo>
                    <a:pt x="904" y="37"/>
                    <a:pt x="904" y="37"/>
                    <a:pt x="904" y="36"/>
                  </a:cubicBezTo>
                  <a:close/>
                  <a:moveTo>
                    <a:pt x="1045" y="37"/>
                  </a:moveTo>
                  <a:cubicBezTo>
                    <a:pt x="1045" y="37"/>
                    <a:pt x="1045" y="37"/>
                    <a:pt x="1045" y="36"/>
                  </a:cubicBezTo>
                  <a:cubicBezTo>
                    <a:pt x="1045" y="37"/>
                    <a:pt x="1045" y="37"/>
                    <a:pt x="1045" y="37"/>
                  </a:cubicBezTo>
                  <a:close/>
                  <a:moveTo>
                    <a:pt x="1146" y="36"/>
                  </a:moveTo>
                  <a:cubicBezTo>
                    <a:pt x="1146" y="37"/>
                    <a:pt x="1146" y="37"/>
                    <a:pt x="1146" y="37"/>
                  </a:cubicBezTo>
                  <a:cubicBezTo>
                    <a:pt x="1146" y="37"/>
                    <a:pt x="1146" y="36"/>
                    <a:pt x="1146" y="36"/>
                  </a:cubicBezTo>
                  <a:close/>
                  <a:moveTo>
                    <a:pt x="1295" y="37"/>
                  </a:moveTo>
                  <a:cubicBezTo>
                    <a:pt x="1295" y="37"/>
                    <a:pt x="1296" y="37"/>
                    <a:pt x="1296" y="36"/>
                  </a:cubicBezTo>
                  <a:cubicBezTo>
                    <a:pt x="1295" y="36"/>
                    <a:pt x="1295" y="37"/>
                    <a:pt x="1295" y="37"/>
                  </a:cubicBezTo>
                  <a:close/>
                  <a:moveTo>
                    <a:pt x="835" y="37"/>
                  </a:moveTo>
                  <a:cubicBezTo>
                    <a:pt x="835" y="37"/>
                    <a:pt x="835" y="37"/>
                    <a:pt x="835" y="37"/>
                  </a:cubicBezTo>
                  <a:cubicBezTo>
                    <a:pt x="835" y="37"/>
                    <a:pt x="835" y="37"/>
                    <a:pt x="835" y="37"/>
                  </a:cubicBezTo>
                  <a:close/>
                  <a:moveTo>
                    <a:pt x="1368" y="72"/>
                  </a:moveTo>
                  <a:cubicBezTo>
                    <a:pt x="1367" y="72"/>
                    <a:pt x="1367" y="72"/>
                    <a:pt x="1367" y="72"/>
                  </a:cubicBezTo>
                  <a:cubicBezTo>
                    <a:pt x="1367" y="72"/>
                    <a:pt x="1368" y="72"/>
                    <a:pt x="1368" y="72"/>
                  </a:cubicBezTo>
                  <a:close/>
                  <a:moveTo>
                    <a:pt x="1537" y="72"/>
                  </a:moveTo>
                  <a:cubicBezTo>
                    <a:pt x="1538" y="72"/>
                    <a:pt x="1538" y="72"/>
                    <a:pt x="1538" y="72"/>
                  </a:cubicBezTo>
                  <a:cubicBezTo>
                    <a:pt x="1538" y="72"/>
                    <a:pt x="1538" y="72"/>
                    <a:pt x="1537" y="72"/>
                  </a:cubicBezTo>
                  <a:close/>
                  <a:moveTo>
                    <a:pt x="1552" y="72"/>
                  </a:moveTo>
                  <a:cubicBezTo>
                    <a:pt x="1552" y="72"/>
                    <a:pt x="1551" y="72"/>
                    <a:pt x="1551" y="72"/>
                  </a:cubicBezTo>
                  <a:cubicBezTo>
                    <a:pt x="1552" y="72"/>
                    <a:pt x="1552" y="72"/>
                    <a:pt x="1552" y="72"/>
                  </a:cubicBezTo>
                  <a:close/>
                  <a:moveTo>
                    <a:pt x="876" y="37"/>
                  </a:moveTo>
                  <a:cubicBezTo>
                    <a:pt x="876" y="37"/>
                    <a:pt x="876" y="37"/>
                    <a:pt x="876" y="37"/>
                  </a:cubicBezTo>
                  <a:cubicBezTo>
                    <a:pt x="876" y="37"/>
                    <a:pt x="876" y="37"/>
                    <a:pt x="876" y="37"/>
                  </a:cubicBezTo>
                  <a:close/>
                  <a:moveTo>
                    <a:pt x="1706" y="72"/>
                  </a:moveTo>
                  <a:cubicBezTo>
                    <a:pt x="1706" y="72"/>
                    <a:pt x="1706" y="72"/>
                    <a:pt x="1706" y="72"/>
                  </a:cubicBezTo>
                  <a:cubicBezTo>
                    <a:pt x="1706" y="72"/>
                    <a:pt x="1706" y="72"/>
                    <a:pt x="1706" y="72"/>
                  </a:cubicBezTo>
                  <a:close/>
                  <a:moveTo>
                    <a:pt x="1720" y="72"/>
                  </a:moveTo>
                  <a:cubicBezTo>
                    <a:pt x="1720" y="72"/>
                    <a:pt x="1720" y="72"/>
                    <a:pt x="1720" y="72"/>
                  </a:cubicBezTo>
                  <a:cubicBezTo>
                    <a:pt x="1720" y="72"/>
                    <a:pt x="1720" y="72"/>
                    <a:pt x="1720" y="72"/>
                  </a:cubicBezTo>
                  <a:close/>
                  <a:moveTo>
                    <a:pt x="1076" y="37"/>
                  </a:moveTo>
                  <a:cubicBezTo>
                    <a:pt x="1076" y="37"/>
                    <a:pt x="1076" y="37"/>
                    <a:pt x="1076" y="37"/>
                  </a:cubicBezTo>
                  <a:cubicBezTo>
                    <a:pt x="1076" y="37"/>
                    <a:pt x="1076" y="37"/>
                    <a:pt x="1076" y="37"/>
                  </a:cubicBezTo>
                  <a:close/>
                  <a:moveTo>
                    <a:pt x="1117" y="37"/>
                  </a:moveTo>
                  <a:cubicBezTo>
                    <a:pt x="1118" y="37"/>
                    <a:pt x="1118" y="37"/>
                    <a:pt x="1118" y="37"/>
                  </a:cubicBezTo>
                  <a:cubicBezTo>
                    <a:pt x="1118" y="37"/>
                    <a:pt x="1117" y="37"/>
                    <a:pt x="1117" y="37"/>
                  </a:cubicBezTo>
                  <a:close/>
                  <a:moveTo>
                    <a:pt x="1222" y="37"/>
                  </a:moveTo>
                  <a:cubicBezTo>
                    <a:pt x="1222" y="37"/>
                    <a:pt x="1222" y="37"/>
                    <a:pt x="1223" y="37"/>
                  </a:cubicBezTo>
                  <a:cubicBezTo>
                    <a:pt x="1222" y="37"/>
                    <a:pt x="1222" y="37"/>
                    <a:pt x="1222" y="37"/>
                  </a:cubicBezTo>
                  <a:close/>
                  <a:moveTo>
                    <a:pt x="1254" y="37"/>
                  </a:moveTo>
                  <a:cubicBezTo>
                    <a:pt x="1254" y="37"/>
                    <a:pt x="1254" y="37"/>
                    <a:pt x="1254" y="37"/>
                  </a:cubicBezTo>
                  <a:cubicBezTo>
                    <a:pt x="1254" y="37"/>
                    <a:pt x="1254" y="37"/>
                    <a:pt x="1254" y="37"/>
                  </a:cubicBezTo>
                  <a:close/>
                  <a:moveTo>
                    <a:pt x="1295" y="37"/>
                  </a:moveTo>
                  <a:cubicBezTo>
                    <a:pt x="1295" y="37"/>
                    <a:pt x="1295" y="37"/>
                    <a:pt x="1295" y="37"/>
                  </a:cubicBezTo>
                  <a:cubicBezTo>
                    <a:pt x="1295" y="37"/>
                    <a:pt x="1295" y="37"/>
                    <a:pt x="1295" y="37"/>
                  </a:cubicBezTo>
                  <a:close/>
                  <a:moveTo>
                    <a:pt x="666" y="38"/>
                  </a:moveTo>
                  <a:cubicBezTo>
                    <a:pt x="666" y="37"/>
                    <a:pt x="666" y="37"/>
                    <a:pt x="666" y="37"/>
                  </a:cubicBezTo>
                  <a:cubicBezTo>
                    <a:pt x="666" y="37"/>
                    <a:pt x="666" y="37"/>
                    <a:pt x="666" y="38"/>
                  </a:cubicBezTo>
                  <a:close/>
                  <a:moveTo>
                    <a:pt x="1537" y="72"/>
                  </a:moveTo>
                  <a:cubicBezTo>
                    <a:pt x="1537" y="72"/>
                    <a:pt x="1537" y="72"/>
                    <a:pt x="1538" y="72"/>
                  </a:cubicBezTo>
                  <a:cubicBezTo>
                    <a:pt x="1537" y="72"/>
                    <a:pt x="1537" y="72"/>
                    <a:pt x="1537" y="72"/>
                  </a:cubicBezTo>
                  <a:close/>
                  <a:moveTo>
                    <a:pt x="1551" y="72"/>
                  </a:moveTo>
                  <a:cubicBezTo>
                    <a:pt x="1551" y="72"/>
                    <a:pt x="1551" y="72"/>
                    <a:pt x="1551" y="72"/>
                  </a:cubicBezTo>
                  <a:cubicBezTo>
                    <a:pt x="1551" y="72"/>
                    <a:pt x="1551" y="72"/>
                    <a:pt x="1551" y="72"/>
                  </a:cubicBezTo>
                  <a:close/>
                  <a:moveTo>
                    <a:pt x="762" y="37"/>
                  </a:moveTo>
                  <a:cubicBezTo>
                    <a:pt x="762" y="37"/>
                    <a:pt x="762" y="37"/>
                    <a:pt x="762" y="37"/>
                  </a:cubicBezTo>
                  <a:cubicBezTo>
                    <a:pt x="762" y="37"/>
                    <a:pt x="762" y="37"/>
                    <a:pt x="762" y="37"/>
                  </a:cubicBezTo>
                  <a:close/>
                  <a:moveTo>
                    <a:pt x="1705" y="72"/>
                  </a:moveTo>
                  <a:cubicBezTo>
                    <a:pt x="1705" y="72"/>
                    <a:pt x="1706" y="72"/>
                    <a:pt x="1706" y="72"/>
                  </a:cubicBezTo>
                  <a:cubicBezTo>
                    <a:pt x="1706" y="72"/>
                    <a:pt x="1705" y="72"/>
                    <a:pt x="1705" y="72"/>
                  </a:cubicBezTo>
                  <a:close/>
                  <a:moveTo>
                    <a:pt x="1720" y="72"/>
                  </a:moveTo>
                  <a:cubicBezTo>
                    <a:pt x="1719" y="72"/>
                    <a:pt x="1719" y="72"/>
                    <a:pt x="1719" y="72"/>
                  </a:cubicBezTo>
                  <a:cubicBezTo>
                    <a:pt x="1719" y="72"/>
                    <a:pt x="1719" y="72"/>
                    <a:pt x="1720" y="72"/>
                  </a:cubicBezTo>
                  <a:close/>
                  <a:moveTo>
                    <a:pt x="794" y="37"/>
                  </a:moveTo>
                  <a:cubicBezTo>
                    <a:pt x="794" y="37"/>
                    <a:pt x="794" y="37"/>
                    <a:pt x="795" y="37"/>
                  </a:cubicBezTo>
                  <a:cubicBezTo>
                    <a:pt x="795" y="37"/>
                    <a:pt x="794" y="37"/>
                    <a:pt x="794" y="37"/>
                  </a:cubicBezTo>
                  <a:close/>
                  <a:moveTo>
                    <a:pt x="862" y="37"/>
                  </a:moveTo>
                  <a:cubicBezTo>
                    <a:pt x="862" y="37"/>
                    <a:pt x="862" y="38"/>
                    <a:pt x="862" y="38"/>
                  </a:cubicBezTo>
                  <a:cubicBezTo>
                    <a:pt x="862" y="37"/>
                    <a:pt x="862" y="37"/>
                    <a:pt x="862" y="37"/>
                  </a:cubicBezTo>
                  <a:close/>
                  <a:moveTo>
                    <a:pt x="1117" y="37"/>
                  </a:moveTo>
                  <a:cubicBezTo>
                    <a:pt x="1117" y="37"/>
                    <a:pt x="1117" y="37"/>
                    <a:pt x="1117" y="37"/>
                  </a:cubicBezTo>
                  <a:cubicBezTo>
                    <a:pt x="1117" y="37"/>
                    <a:pt x="1117" y="37"/>
                    <a:pt x="1117" y="37"/>
                  </a:cubicBezTo>
                  <a:close/>
                  <a:moveTo>
                    <a:pt x="1537" y="73"/>
                  </a:moveTo>
                  <a:cubicBezTo>
                    <a:pt x="1537" y="73"/>
                    <a:pt x="1537" y="72"/>
                    <a:pt x="1537" y="72"/>
                  </a:cubicBezTo>
                  <a:cubicBezTo>
                    <a:pt x="1537" y="72"/>
                    <a:pt x="1537" y="73"/>
                    <a:pt x="1537" y="73"/>
                  </a:cubicBezTo>
                  <a:close/>
                  <a:moveTo>
                    <a:pt x="1254" y="37"/>
                  </a:moveTo>
                  <a:cubicBezTo>
                    <a:pt x="1254" y="37"/>
                    <a:pt x="1254" y="37"/>
                    <a:pt x="1255" y="37"/>
                  </a:cubicBezTo>
                  <a:cubicBezTo>
                    <a:pt x="1254" y="37"/>
                    <a:pt x="1254" y="37"/>
                    <a:pt x="1254" y="37"/>
                  </a:cubicBezTo>
                  <a:close/>
                  <a:moveTo>
                    <a:pt x="1295" y="37"/>
                  </a:moveTo>
                  <a:cubicBezTo>
                    <a:pt x="1295" y="37"/>
                    <a:pt x="1295" y="37"/>
                    <a:pt x="1295" y="37"/>
                  </a:cubicBezTo>
                  <a:cubicBezTo>
                    <a:pt x="1295" y="37"/>
                    <a:pt x="1295" y="37"/>
                    <a:pt x="1295" y="37"/>
                  </a:cubicBezTo>
                  <a:close/>
                  <a:moveTo>
                    <a:pt x="1705" y="73"/>
                  </a:moveTo>
                  <a:cubicBezTo>
                    <a:pt x="1705" y="73"/>
                    <a:pt x="1705" y="72"/>
                    <a:pt x="1705" y="72"/>
                  </a:cubicBezTo>
                  <a:cubicBezTo>
                    <a:pt x="1705" y="72"/>
                    <a:pt x="1705" y="72"/>
                    <a:pt x="1705" y="73"/>
                  </a:cubicBezTo>
                  <a:close/>
                  <a:moveTo>
                    <a:pt x="666" y="38"/>
                  </a:moveTo>
                  <a:cubicBezTo>
                    <a:pt x="666" y="38"/>
                    <a:pt x="666" y="38"/>
                    <a:pt x="666" y="37"/>
                  </a:cubicBezTo>
                  <a:cubicBezTo>
                    <a:pt x="666" y="38"/>
                    <a:pt x="666" y="38"/>
                    <a:pt x="666" y="38"/>
                  </a:cubicBezTo>
                  <a:close/>
                  <a:moveTo>
                    <a:pt x="795" y="37"/>
                  </a:moveTo>
                  <a:cubicBezTo>
                    <a:pt x="795" y="38"/>
                    <a:pt x="795" y="38"/>
                    <a:pt x="795" y="38"/>
                  </a:cubicBezTo>
                  <a:cubicBezTo>
                    <a:pt x="795" y="38"/>
                    <a:pt x="795" y="38"/>
                    <a:pt x="795" y="37"/>
                  </a:cubicBezTo>
                  <a:close/>
                  <a:moveTo>
                    <a:pt x="862" y="38"/>
                  </a:moveTo>
                  <a:cubicBezTo>
                    <a:pt x="863" y="38"/>
                    <a:pt x="863" y="38"/>
                    <a:pt x="863" y="38"/>
                  </a:cubicBezTo>
                  <a:cubicBezTo>
                    <a:pt x="863" y="38"/>
                    <a:pt x="863" y="38"/>
                    <a:pt x="862" y="38"/>
                  </a:cubicBezTo>
                  <a:close/>
                  <a:moveTo>
                    <a:pt x="875" y="38"/>
                  </a:moveTo>
                  <a:cubicBezTo>
                    <a:pt x="875" y="38"/>
                    <a:pt x="875" y="38"/>
                    <a:pt x="875" y="38"/>
                  </a:cubicBezTo>
                  <a:cubicBezTo>
                    <a:pt x="875" y="38"/>
                    <a:pt x="875" y="38"/>
                    <a:pt x="875" y="38"/>
                  </a:cubicBezTo>
                  <a:close/>
                  <a:moveTo>
                    <a:pt x="905" y="38"/>
                  </a:moveTo>
                  <a:cubicBezTo>
                    <a:pt x="905" y="38"/>
                    <a:pt x="905" y="38"/>
                    <a:pt x="906" y="38"/>
                  </a:cubicBezTo>
                  <a:cubicBezTo>
                    <a:pt x="906" y="38"/>
                    <a:pt x="905" y="38"/>
                    <a:pt x="905" y="38"/>
                  </a:cubicBezTo>
                  <a:close/>
                  <a:moveTo>
                    <a:pt x="696" y="73"/>
                  </a:moveTo>
                  <a:cubicBezTo>
                    <a:pt x="696" y="73"/>
                    <a:pt x="696" y="73"/>
                    <a:pt x="696" y="73"/>
                  </a:cubicBezTo>
                  <a:cubicBezTo>
                    <a:pt x="696" y="73"/>
                    <a:pt x="696" y="73"/>
                    <a:pt x="696" y="73"/>
                  </a:cubicBezTo>
                  <a:close/>
                  <a:moveTo>
                    <a:pt x="1043" y="38"/>
                  </a:moveTo>
                  <a:cubicBezTo>
                    <a:pt x="1043" y="38"/>
                    <a:pt x="1044" y="38"/>
                    <a:pt x="1044" y="38"/>
                  </a:cubicBezTo>
                  <a:cubicBezTo>
                    <a:pt x="1043" y="38"/>
                    <a:pt x="1043" y="38"/>
                    <a:pt x="1043" y="38"/>
                  </a:cubicBezTo>
                  <a:close/>
                  <a:moveTo>
                    <a:pt x="1366" y="73"/>
                  </a:moveTo>
                  <a:cubicBezTo>
                    <a:pt x="1366" y="73"/>
                    <a:pt x="1366" y="73"/>
                    <a:pt x="1366" y="73"/>
                  </a:cubicBezTo>
                  <a:cubicBezTo>
                    <a:pt x="1366" y="73"/>
                    <a:pt x="1366" y="73"/>
                    <a:pt x="1366" y="73"/>
                  </a:cubicBezTo>
                  <a:close/>
                  <a:moveTo>
                    <a:pt x="1536" y="73"/>
                  </a:moveTo>
                  <a:cubicBezTo>
                    <a:pt x="1537" y="73"/>
                    <a:pt x="1537" y="73"/>
                    <a:pt x="1537" y="73"/>
                  </a:cubicBezTo>
                  <a:cubicBezTo>
                    <a:pt x="1537" y="73"/>
                    <a:pt x="1537" y="73"/>
                    <a:pt x="1536" y="73"/>
                  </a:cubicBezTo>
                  <a:close/>
                  <a:moveTo>
                    <a:pt x="1705" y="73"/>
                  </a:moveTo>
                  <a:cubicBezTo>
                    <a:pt x="1705" y="73"/>
                    <a:pt x="1705" y="73"/>
                    <a:pt x="1705" y="73"/>
                  </a:cubicBezTo>
                  <a:cubicBezTo>
                    <a:pt x="1705" y="73"/>
                    <a:pt x="1705" y="73"/>
                    <a:pt x="1705" y="73"/>
                  </a:cubicBezTo>
                  <a:close/>
                  <a:moveTo>
                    <a:pt x="1147" y="38"/>
                  </a:moveTo>
                  <a:cubicBezTo>
                    <a:pt x="1147" y="38"/>
                    <a:pt x="1147" y="38"/>
                    <a:pt x="1148" y="38"/>
                  </a:cubicBezTo>
                  <a:cubicBezTo>
                    <a:pt x="1148" y="38"/>
                    <a:pt x="1147" y="38"/>
                    <a:pt x="1147" y="38"/>
                  </a:cubicBezTo>
                  <a:close/>
                  <a:moveTo>
                    <a:pt x="696" y="73"/>
                  </a:moveTo>
                  <a:cubicBezTo>
                    <a:pt x="696" y="73"/>
                    <a:pt x="697" y="73"/>
                    <a:pt x="697" y="73"/>
                  </a:cubicBezTo>
                  <a:cubicBezTo>
                    <a:pt x="697" y="73"/>
                    <a:pt x="697" y="73"/>
                    <a:pt x="696" y="73"/>
                  </a:cubicBezTo>
                  <a:close/>
                  <a:moveTo>
                    <a:pt x="1366" y="73"/>
                  </a:moveTo>
                  <a:cubicBezTo>
                    <a:pt x="1366" y="73"/>
                    <a:pt x="1365" y="73"/>
                    <a:pt x="1365" y="73"/>
                  </a:cubicBezTo>
                  <a:cubicBezTo>
                    <a:pt x="1366" y="73"/>
                    <a:pt x="1366" y="73"/>
                    <a:pt x="1366" y="73"/>
                  </a:cubicBezTo>
                  <a:close/>
                  <a:moveTo>
                    <a:pt x="1221" y="38"/>
                  </a:moveTo>
                  <a:cubicBezTo>
                    <a:pt x="1221" y="38"/>
                    <a:pt x="1221" y="38"/>
                    <a:pt x="1222" y="38"/>
                  </a:cubicBezTo>
                  <a:cubicBezTo>
                    <a:pt x="1221" y="38"/>
                    <a:pt x="1221" y="38"/>
                    <a:pt x="1221" y="38"/>
                  </a:cubicBezTo>
                  <a:close/>
                  <a:moveTo>
                    <a:pt x="1536" y="73"/>
                  </a:moveTo>
                  <a:cubicBezTo>
                    <a:pt x="1536" y="73"/>
                    <a:pt x="1536" y="73"/>
                    <a:pt x="1536" y="73"/>
                  </a:cubicBezTo>
                  <a:cubicBezTo>
                    <a:pt x="1536" y="73"/>
                    <a:pt x="1536" y="73"/>
                    <a:pt x="1536" y="73"/>
                  </a:cubicBezTo>
                  <a:close/>
                  <a:moveTo>
                    <a:pt x="1550" y="73"/>
                  </a:moveTo>
                  <a:cubicBezTo>
                    <a:pt x="1550" y="73"/>
                    <a:pt x="1550" y="73"/>
                    <a:pt x="1550" y="73"/>
                  </a:cubicBezTo>
                  <a:cubicBezTo>
                    <a:pt x="1550" y="73"/>
                    <a:pt x="1550" y="73"/>
                    <a:pt x="1550" y="73"/>
                  </a:cubicBezTo>
                  <a:close/>
                  <a:moveTo>
                    <a:pt x="550" y="38"/>
                  </a:moveTo>
                  <a:cubicBezTo>
                    <a:pt x="550" y="38"/>
                    <a:pt x="550" y="38"/>
                    <a:pt x="551" y="38"/>
                  </a:cubicBezTo>
                  <a:cubicBezTo>
                    <a:pt x="551" y="38"/>
                    <a:pt x="550" y="38"/>
                    <a:pt x="550" y="38"/>
                  </a:cubicBezTo>
                  <a:close/>
                  <a:moveTo>
                    <a:pt x="1704" y="73"/>
                  </a:moveTo>
                  <a:cubicBezTo>
                    <a:pt x="1704" y="73"/>
                    <a:pt x="1705" y="73"/>
                    <a:pt x="1705" y="73"/>
                  </a:cubicBezTo>
                  <a:cubicBezTo>
                    <a:pt x="1704" y="73"/>
                    <a:pt x="1704" y="73"/>
                    <a:pt x="1704" y="73"/>
                  </a:cubicBezTo>
                  <a:close/>
                  <a:moveTo>
                    <a:pt x="1718" y="73"/>
                  </a:moveTo>
                  <a:cubicBezTo>
                    <a:pt x="1718" y="73"/>
                    <a:pt x="1718" y="73"/>
                    <a:pt x="1718" y="73"/>
                  </a:cubicBezTo>
                  <a:cubicBezTo>
                    <a:pt x="1718" y="73"/>
                    <a:pt x="1718" y="73"/>
                    <a:pt x="1718" y="73"/>
                  </a:cubicBezTo>
                  <a:close/>
                  <a:moveTo>
                    <a:pt x="611" y="118"/>
                  </a:moveTo>
                  <a:cubicBezTo>
                    <a:pt x="611" y="118"/>
                    <a:pt x="611" y="118"/>
                    <a:pt x="611" y="118"/>
                  </a:cubicBezTo>
                  <a:cubicBezTo>
                    <a:pt x="611" y="118"/>
                    <a:pt x="611" y="118"/>
                    <a:pt x="611" y="118"/>
                  </a:cubicBezTo>
                  <a:close/>
                  <a:moveTo>
                    <a:pt x="833" y="38"/>
                  </a:moveTo>
                  <a:cubicBezTo>
                    <a:pt x="834" y="38"/>
                    <a:pt x="834" y="38"/>
                    <a:pt x="834" y="38"/>
                  </a:cubicBezTo>
                  <a:cubicBezTo>
                    <a:pt x="834" y="38"/>
                    <a:pt x="833" y="38"/>
                    <a:pt x="833" y="38"/>
                  </a:cubicBezTo>
                  <a:close/>
                  <a:moveTo>
                    <a:pt x="863" y="38"/>
                  </a:moveTo>
                  <a:cubicBezTo>
                    <a:pt x="863" y="38"/>
                    <a:pt x="863" y="38"/>
                    <a:pt x="863" y="38"/>
                  </a:cubicBezTo>
                  <a:cubicBezTo>
                    <a:pt x="863" y="38"/>
                    <a:pt x="863" y="38"/>
                    <a:pt x="863" y="38"/>
                  </a:cubicBezTo>
                  <a:close/>
                  <a:moveTo>
                    <a:pt x="610" y="119"/>
                  </a:moveTo>
                  <a:cubicBezTo>
                    <a:pt x="610" y="119"/>
                    <a:pt x="611" y="119"/>
                    <a:pt x="611" y="119"/>
                  </a:cubicBezTo>
                  <a:cubicBezTo>
                    <a:pt x="610" y="119"/>
                    <a:pt x="610" y="119"/>
                    <a:pt x="610" y="119"/>
                  </a:cubicBezTo>
                  <a:close/>
                  <a:moveTo>
                    <a:pt x="874" y="38"/>
                  </a:moveTo>
                  <a:cubicBezTo>
                    <a:pt x="875" y="38"/>
                    <a:pt x="875" y="38"/>
                    <a:pt x="875" y="38"/>
                  </a:cubicBezTo>
                  <a:cubicBezTo>
                    <a:pt x="875" y="38"/>
                    <a:pt x="874" y="38"/>
                    <a:pt x="874" y="38"/>
                  </a:cubicBezTo>
                  <a:close/>
                  <a:moveTo>
                    <a:pt x="610" y="119"/>
                  </a:moveTo>
                  <a:cubicBezTo>
                    <a:pt x="610" y="119"/>
                    <a:pt x="610" y="119"/>
                    <a:pt x="610" y="119"/>
                  </a:cubicBezTo>
                  <a:cubicBezTo>
                    <a:pt x="610" y="119"/>
                    <a:pt x="610" y="119"/>
                    <a:pt x="610" y="119"/>
                  </a:cubicBezTo>
                  <a:close/>
                  <a:moveTo>
                    <a:pt x="610" y="120"/>
                  </a:moveTo>
                  <a:cubicBezTo>
                    <a:pt x="610" y="120"/>
                    <a:pt x="610" y="120"/>
                    <a:pt x="610" y="119"/>
                  </a:cubicBezTo>
                  <a:cubicBezTo>
                    <a:pt x="610" y="119"/>
                    <a:pt x="610" y="119"/>
                    <a:pt x="610" y="120"/>
                  </a:cubicBezTo>
                  <a:close/>
                  <a:moveTo>
                    <a:pt x="906" y="38"/>
                  </a:moveTo>
                  <a:cubicBezTo>
                    <a:pt x="906" y="38"/>
                    <a:pt x="906" y="38"/>
                    <a:pt x="906" y="38"/>
                  </a:cubicBezTo>
                  <a:cubicBezTo>
                    <a:pt x="906" y="38"/>
                    <a:pt x="906" y="38"/>
                    <a:pt x="906" y="38"/>
                  </a:cubicBezTo>
                  <a:close/>
                  <a:moveTo>
                    <a:pt x="609" y="120"/>
                  </a:moveTo>
                  <a:cubicBezTo>
                    <a:pt x="609" y="120"/>
                    <a:pt x="610" y="120"/>
                    <a:pt x="610" y="120"/>
                  </a:cubicBezTo>
                  <a:cubicBezTo>
                    <a:pt x="609" y="120"/>
                    <a:pt x="609" y="120"/>
                    <a:pt x="609" y="120"/>
                  </a:cubicBezTo>
                  <a:close/>
                  <a:moveTo>
                    <a:pt x="609" y="120"/>
                  </a:moveTo>
                  <a:cubicBezTo>
                    <a:pt x="609" y="120"/>
                    <a:pt x="609" y="120"/>
                    <a:pt x="609" y="120"/>
                  </a:cubicBezTo>
                  <a:cubicBezTo>
                    <a:pt x="609" y="120"/>
                    <a:pt x="609" y="120"/>
                    <a:pt x="609" y="120"/>
                  </a:cubicBezTo>
                  <a:close/>
                  <a:moveTo>
                    <a:pt x="621" y="120"/>
                  </a:moveTo>
                  <a:cubicBezTo>
                    <a:pt x="621" y="120"/>
                    <a:pt x="621" y="120"/>
                    <a:pt x="621" y="120"/>
                  </a:cubicBezTo>
                  <a:cubicBezTo>
                    <a:pt x="621" y="120"/>
                    <a:pt x="621" y="120"/>
                    <a:pt x="621" y="120"/>
                  </a:cubicBezTo>
                  <a:close/>
                  <a:moveTo>
                    <a:pt x="609" y="121"/>
                  </a:moveTo>
                  <a:cubicBezTo>
                    <a:pt x="609" y="121"/>
                    <a:pt x="609" y="121"/>
                    <a:pt x="609" y="120"/>
                  </a:cubicBezTo>
                  <a:cubicBezTo>
                    <a:pt x="609" y="120"/>
                    <a:pt x="609" y="121"/>
                    <a:pt x="609" y="121"/>
                  </a:cubicBezTo>
                  <a:close/>
                  <a:moveTo>
                    <a:pt x="1043" y="38"/>
                  </a:moveTo>
                  <a:cubicBezTo>
                    <a:pt x="1043" y="38"/>
                    <a:pt x="1043" y="38"/>
                    <a:pt x="1043" y="38"/>
                  </a:cubicBezTo>
                  <a:cubicBezTo>
                    <a:pt x="1043" y="38"/>
                    <a:pt x="1043" y="38"/>
                    <a:pt x="1043" y="38"/>
                  </a:cubicBezTo>
                  <a:close/>
                  <a:moveTo>
                    <a:pt x="608" y="121"/>
                  </a:moveTo>
                  <a:cubicBezTo>
                    <a:pt x="608" y="121"/>
                    <a:pt x="608" y="121"/>
                    <a:pt x="609" y="121"/>
                  </a:cubicBezTo>
                  <a:cubicBezTo>
                    <a:pt x="608" y="121"/>
                    <a:pt x="608" y="121"/>
                    <a:pt x="608" y="121"/>
                  </a:cubicBezTo>
                  <a:close/>
                  <a:moveTo>
                    <a:pt x="608" y="121"/>
                  </a:moveTo>
                  <a:cubicBezTo>
                    <a:pt x="608" y="121"/>
                    <a:pt x="608" y="121"/>
                    <a:pt x="608" y="121"/>
                  </a:cubicBezTo>
                  <a:cubicBezTo>
                    <a:pt x="608" y="121"/>
                    <a:pt x="608" y="121"/>
                    <a:pt x="608" y="121"/>
                  </a:cubicBezTo>
                  <a:close/>
                  <a:moveTo>
                    <a:pt x="1077" y="38"/>
                  </a:moveTo>
                  <a:cubicBezTo>
                    <a:pt x="1077" y="38"/>
                    <a:pt x="1077" y="38"/>
                    <a:pt x="1078" y="38"/>
                  </a:cubicBezTo>
                  <a:cubicBezTo>
                    <a:pt x="1078" y="38"/>
                    <a:pt x="1077" y="38"/>
                    <a:pt x="1077" y="38"/>
                  </a:cubicBezTo>
                  <a:close/>
                  <a:moveTo>
                    <a:pt x="1148" y="38"/>
                  </a:moveTo>
                  <a:cubicBezTo>
                    <a:pt x="1148" y="38"/>
                    <a:pt x="1148" y="38"/>
                    <a:pt x="1148" y="38"/>
                  </a:cubicBezTo>
                  <a:cubicBezTo>
                    <a:pt x="1148" y="38"/>
                    <a:pt x="1148" y="38"/>
                    <a:pt x="1148" y="38"/>
                  </a:cubicBezTo>
                  <a:close/>
                  <a:moveTo>
                    <a:pt x="620" y="122"/>
                  </a:moveTo>
                  <a:cubicBezTo>
                    <a:pt x="620" y="122"/>
                    <a:pt x="620" y="122"/>
                    <a:pt x="620" y="122"/>
                  </a:cubicBezTo>
                  <a:cubicBezTo>
                    <a:pt x="620" y="122"/>
                    <a:pt x="620" y="122"/>
                    <a:pt x="620" y="122"/>
                  </a:cubicBezTo>
                  <a:close/>
                  <a:moveTo>
                    <a:pt x="1255" y="38"/>
                  </a:moveTo>
                  <a:cubicBezTo>
                    <a:pt x="1255" y="38"/>
                    <a:pt x="1255" y="38"/>
                    <a:pt x="1256" y="38"/>
                  </a:cubicBezTo>
                  <a:cubicBezTo>
                    <a:pt x="1255" y="38"/>
                    <a:pt x="1255" y="38"/>
                    <a:pt x="1255" y="38"/>
                  </a:cubicBezTo>
                  <a:close/>
                  <a:moveTo>
                    <a:pt x="760" y="39"/>
                  </a:moveTo>
                  <a:cubicBezTo>
                    <a:pt x="760" y="38"/>
                    <a:pt x="761" y="38"/>
                    <a:pt x="761" y="38"/>
                  </a:cubicBezTo>
                  <a:cubicBezTo>
                    <a:pt x="760" y="38"/>
                    <a:pt x="760" y="38"/>
                    <a:pt x="760" y="39"/>
                  </a:cubicBezTo>
                  <a:close/>
                  <a:moveTo>
                    <a:pt x="796" y="38"/>
                  </a:moveTo>
                  <a:cubicBezTo>
                    <a:pt x="796" y="38"/>
                    <a:pt x="796" y="39"/>
                    <a:pt x="796" y="39"/>
                  </a:cubicBezTo>
                  <a:cubicBezTo>
                    <a:pt x="796" y="38"/>
                    <a:pt x="796" y="38"/>
                    <a:pt x="796" y="38"/>
                  </a:cubicBezTo>
                  <a:close/>
                  <a:moveTo>
                    <a:pt x="1536" y="74"/>
                  </a:moveTo>
                  <a:cubicBezTo>
                    <a:pt x="1536" y="74"/>
                    <a:pt x="1536" y="74"/>
                    <a:pt x="1536" y="73"/>
                  </a:cubicBezTo>
                  <a:cubicBezTo>
                    <a:pt x="1536" y="73"/>
                    <a:pt x="1536" y="74"/>
                    <a:pt x="1536" y="74"/>
                  </a:cubicBezTo>
                  <a:close/>
                  <a:moveTo>
                    <a:pt x="1550" y="73"/>
                  </a:moveTo>
                  <a:cubicBezTo>
                    <a:pt x="1549" y="73"/>
                    <a:pt x="1549" y="73"/>
                    <a:pt x="1549" y="74"/>
                  </a:cubicBezTo>
                  <a:cubicBezTo>
                    <a:pt x="1549" y="74"/>
                    <a:pt x="1550" y="73"/>
                    <a:pt x="1550" y="73"/>
                  </a:cubicBezTo>
                  <a:close/>
                  <a:moveTo>
                    <a:pt x="1675" y="73"/>
                  </a:moveTo>
                  <a:cubicBezTo>
                    <a:pt x="1675" y="74"/>
                    <a:pt x="1675" y="74"/>
                    <a:pt x="1675" y="74"/>
                  </a:cubicBezTo>
                  <a:cubicBezTo>
                    <a:pt x="1675" y="74"/>
                    <a:pt x="1675" y="73"/>
                    <a:pt x="1675" y="73"/>
                  </a:cubicBezTo>
                  <a:close/>
                  <a:moveTo>
                    <a:pt x="620" y="123"/>
                  </a:moveTo>
                  <a:cubicBezTo>
                    <a:pt x="619" y="123"/>
                    <a:pt x="619" y="123"/>
                    <a:pt x="619" y="123"/>
                  </a:cubicBezTo>
                  <a:cubicBezTo>
                    <a:pt x="619" y="123"/>
                    <a:pt x="619" y="123"/>
                    <a:pt x="620" y="123"/>
                  </a:cubicBezTo>
                  <a:close/>
                  <a:moveTo>
                    <a:pt x="1704" y="74"/>
                  </a:moveTo>
                  <a:cubicBezTo>
                    <a:pt x="1704" y="74"/>
                    <a:pt x="1704" y="74"/>
                    <a:pt x="1704" y="73"/>
                  </a:cubicBezTo>
                  <a:cubicBezTo>
                    <a:pt x="1704" y="73"/>
                    <a:pt x="1704" y="74"/>
                    <a:pt x="1704" y="74"/>
                  </a:cubicBezTo>
                  <a:close/>
                  <a:moveTo>
                    <a:pt x="1718" y="73"/>
                  </a:moveTo>
                  <a:cubicBezTo>
                    <a:pt x="1718" y="73"/>
                    <a:pt x="1717" y="73"/>
                    <a:pt x="1717" y="74"/>
                  </a:cubicBezTo>
                  <a:cubicBezTo>
                    <a:pt x="1718" y="74"/>
                    <a:pt x="1718" y="73"/>
                    <a:pt x="1718" y="73"/>
                  </a:cubicBezTo>
                  <a:close/>
                  <a:moveTo>
                    <a:pt x="833" y="39"/>
                  </a:moveTo>
                  <a:cubicBezTo>
                    <a:pt x="833" y="39"/>
                    <a:pt x="833" y="38"/>
                    <a:pt x="833" y="38"/>
                  </a:cubicBezTo>
                  <a:cubicBezTo>
                    <a:pt x="833" y="38"/>
                    <a:pt x="833" y="38"/>
                    <a:pt x="833" y="39"/>
                  </a:cubicBezTo>
                  <a:close/>
                  <a:moveTo>
                    <a:pt x="863" y="38"/>
                  </a:moveTo>
                  <a:cubicBezTo>
                    <a:pt x="863" y="38"/>
                    <a:pt x="863" y="39"/>
                    <a:pt x="864" y="39"/>
                  </a:cubicBezTo>
                  <a:cubicBezTo>
                    <a:pt x="864" y="38"/>
                    <a:pt x="863" y="38"/>
                    <a:pt x="863" y="38"/>
                  </a:cubicBezTo>
                  <a:close/>
                  <a:moveTo>
                    <a:pt x="618" y="124"/>
                  </a:moveTo>
                  <a:cubicBezTo>
                    <a:pt x="618" y="124"/>
                    <a:pt x="618" y="124"/>
                    <a:pt x="618" y="124"/>
                  </a:cubicBezTo>
                  <a:cubicBezTo>
                    <a:pt x="618" y="124"/>
                    <a:pt x="618" y="124"/>
                    <a:pt x="618" y="124"/>
                  </a:cubicBezTo>
                  <a:close/>
                  <a:moveTo>
                    <a:pt x="618" y="124"/>
                  </a:moveTo>
                  <a:cubicBezTo>
                    <a:pt x="618" y="125"/>
                    <a:pt x="618" y="125"/>
                    <a:pt x="618" y="125"/>
                  </a:cubicBezTo>
                  <a:cubicBezTo>
                    <a:pt x="618" y="125"/>
                    <a:pt x="618" y="125"/>
                    <a:pt x="618" y="124"/>
                  </a:cubicBezTo>
                  <a:close/>
                  <a:moveTo>
                    <a:pt x="874" y="39"/>
                  </a:moveTo>
                  <a:cubicBezTo>
                    <a:pt x="874" y="38"/>
                    <a:pt x="874" y="38"/>
                    <a:pt x="874" y="38"/>
                  </a:cubicBezTo>
                  <a:cubicBezTo>
                    <a:pt x="874" y="38"/>
                    <a:pt x="874" y="38"/>
                    <a:pt x="874" y="39"/>
                  </a:cubicBezTo>
                  <a:close/>
                  <a:moveTo>
                    <a:pt x="617" y="126"/>
                  </a:moveTo>
                  <a:cubicBezTo>
                    <a:pt x="617" y="126"/>
                    <a:pt x="617" y="126"/>
                    <a:pt x="617" y="126"/>
                  </a:cubicBezTo>
                  <a:cubicBezTo>
                    <a:pt x="617" y="126"/>
                    <a:pt x="617" y="126"/>
                    <a:pt x="617" y="126"/>
                  </a:cubicBezTo>
                  <a:close/>
                  <a:moveTo>
                    <a:pt x="617" y="126"/>
                  </a:moveTo>
                  <a:cubicBezTo>
                    <a:pt x="617" y="126"/>
                    <a:pt x="616" y="126"/>
                    <a:pt x="616" y="127"/>
                  </a:cubicBezTo>
                  <a:cubicBezTo>
                    <a:pt x="617" y="126"/>
                    <a:pt x="617" y="126"/>
                    <a:pt x="617" y="126"/>
                  </a:cubicBezTo>
                  <a:close/>
                  <a:moveTo>
                    <a:pt x="616" y="126"/>
                  </a:moveTo>
                  <a:cubicBezTo>
                    <a:pt x="616" y="127"/>
                    <a:pt x="616" y="127"/>
                    <a:pt x="616" y="127"/>
                  </a:cubicBezTo>
                  <a:cubicBezTo>
                    <a:pt x="616" y="127"/>
                    <a:pt x="616" y="127"/>
                    <a:pt x="616" y="126"/>
                  </a:cubicBezTo>
                  <a:close/>
                  <a:moveTo>
                    <a:pt x="616" y="127"/>
                  </a:moveTo>
                  <a:cubicBezTo>
                    <a:pt x="616" y="127"/>
                    <a:pt x="616" y="127"/>
                    <a:pt x="616" y="127"/>
                  </a:cubicBezTo>
                  <a:cubicBezTo>
                    <a:pt x="616" y="127"/>
                    <a:pt x="616" y="127"/>
                    <a:pt x="616" y="127"/>
                  </a:cubicBezTo>
                  <a:close/>
                  <a:moveTo>
                    <a:pt x="616" y="127"/>
                  </a:moveTo>
                  <a:cubicBezTo>
                    <a:pt x="615" y="127"/>
                    <a:pt x="615" y="127"/>
                    <a:pt x="615" y="128"/>
                  </a:cubicBezTo>
                  <a:cubicBezTo>
                    <a:pt x="616" y="128"/>
                    <a:pt x="616" y="127"/>
                    <a:pt x="616" y="127"/>
                  </a:cubicBezTo>
                  <a:close/>
                  <a:moveTo>
                    <a:pt x="615" y="128"/>
                  </a:moveTo>
                  <a:cubicBezTo>
                    <a:pt x="615" y="128"/>
                    <a:pt x="615" y="128"/>
                    <a:pt x="615" y="128"/>
                  </a:cubicBezTo>
                  <a:cubicBezTo>
                    <a:pt x="615" y="128"/>
                    <a:pt x="615" y="128"/>
                    <a:pt x="615" y="128"/>
                  </a:cubicBezTo>
                  <a:close/>
                  <a:moveTo>
                    <a:pt x="1365" y="74"/>
                  </a:moveTo>
                  <a:cubicBezTo>
                    <a:pt x="1365" y="74"/>
                    <a:pt x="1365" y="74"/>
                    <a:pt x="1364" y="74"/>
                  </a:cubicBezTo>
                  <a:cubicBezTo>
                    <a:pt x="1365" y="74"/>
                    <a:pt x="1365" y="74"/>
                    <a:pt x="1365" y="74"/>
                  </a:cubicBezTo>
                  <a:close/>
                  <a:moveTo>
                    <a:pt x="614" y="129"/>
                  </a:moveTo>
                  <a:cubicBezTo>
                    <a:pt x="614" y="129"/>
                    <a:pt x="614" y="129"/>
                    <a:pt x="614" y="129"/>
                  </a:cubicBezTo>
                  <a:cubicBezTo>
                    <a:pt x="614" y="129"/>
                    <a:pt x="614" y="129"/>
                    <a:pt x="614" y="129"/>
                  </a:cubicBezTo>
                  <a:close/>
                  <a:moveTo>
                    <a:pt x="614" y="129"/>
                  </a:moveTo>
                  <a:cubicBezTo>
                    <a:pt x="613" y="129"/>
                    <a:pt x="613" y="129"/>
                    <a:pt x="613" y="129"/>
                  </a:cubicBezTo>
                  <a:cubicBezTo>
                    <a:pt x="613" y="129"/>
                    <a:pt x="614" y="129"/>
                    <a:pt x="614" y="129"/>
                  </a:cubicBezTo>
                  <a:close/>
                  <a:moveTo>
                    <a:pt x="1535" y="74"/>
                  </a:moveTo>
                  <a:cubicBezTo>
                    <a:pt x="1536" y="74"/>
                    <a:pt x="1536" y="74"/>
                    <a:pt x="1536" y="74"/>
                  </a:cubicBezTo>
                  <a:cubicBezTo>
                    <a:pt x="1536" y="74"/>
                    <a:pt x="1536" y="74"/>
                    <a:pt x="1535" y="74"/>
                  </a:cubicBezTo>
                  <a:close/>
                  <a:moveTo>
                    <a:pt x="613" y="130"/>
                  </a:moveTo>
                  <a:cubicBezTo>
                    <a:pt x="612" y="130"/>
                    <a:pt x="612" y="130"/>
                    <a:pt x="612" y="130"/>
                  </a:cubicBezTo>
                  <a:cubicBezTo>
                    <a:pt x="612" y="130"/>
                    <a:pt x="612" y="130"/>
                    <a:pt x="613" y="130"/>
                  </a:cubicBezTo>
                  <a:close/>
                  <a:moveTo>
                    <a:pt x="906" y="38"/>
                  </a:moveTo>
                  <a:cubicBezTo>
                    <a:pt x="906" y="38"/>
                    <a:pt x="906" y="39"/>
                    <a:pt x="906" y="39"/>
                  </a:cubicBezTo>
                  <a:cubicBezTo>
                    <a:pt x="906" y="38"/>
                    <a:pt x="906" y="38"/>
                    <a:pt x="906" y="38"/>
                  </a:cubicBezTo>
                  <a:close/>
                  <a:moveTo>
                    <a:pt x="612" y="130"/>
                  </a:moveTo>
                  <a:cubicBezTo>
                    <a:pt x="611" y="130"/>
                    <a:pt x="611" y="130"/>
                    <a:pt x="611" y="131"/>
                  </a:cubicBezTo>
                  <a:cubicBezTo>
                    <a:pt x="611" y="131"/>
                    <a:pt x="611" y="131"/>
                    <a:pt x="612" y="130"/>
                  </a:cubicBezTo>
                  <a:close/>
                  <a:moveTo>
                    <a:pt x="611" y="131"/>
                  </a:moveTo>
                  <a:cubicBezTo>
                    <a:pt x="611" y="131"/>
                    <a:pt x="611" y="131"/>
                    <a:pt x="610" y="131"/>
                  </a:cubicBezTo>
                  <a:cubicBezTo>
                    <a:pt x="611" y="131"/>
                    <a:pt x="611" y="131"/>
                    <a:pt x="611" y="131"/>
                  </a:cubicBezTo>
                  <a:close/>
                  <a:moveTo>
                    <a:pt x="1078" y="38"/>
                  </a:moveTo>
                  <a:cubicBezTo>
                    <a:pt x="1078" y="38"/>
                    <a:pt x="1078" y="38"/>
                    <a:pt x="1078" y="38"/>
                  </a:cubicBezTo>
                  <a:cubicBezTo>
                    <a:pt x="1078" y="38"/>
                    <a:pt x="1078" y="38"/>
                    <a:pt x="1078" y="38"/>
                  </a:cubicBezTo>
                  <a:close/>
                  <a:moveTo>
                    <a:pt x="1704" y="74"/>
                  </a:moveTo>
                  <a:cubicBezTo>
                    <a:pt x="1704" y="74"/>
                    <a:pt x="1704" y="74"/>
                    <a:pt x="1704" y="74"/>
                  </a:cubicBezTo>
                  <a:cubicBezTo>
                    <a:pt x="1704" y="74"/>
                    <a:pt x="1704" y="74"/>
                    <a:pt x="1704" y="74"/>
                  </a:cubicBezTo>
                  <a:close/>
                  <a:moveTo>
                    <a:pt x="1116" y="39"/>
                  </a:moveTo>
                  <a:cubicBezTo>
                    <a:pt x="1116" y="39"/>
                    <a:pt x="1116" y="38"/>
                    <a:pt x="1116" y="38"/>
                  </a:cubicBezTo>
                  <a:cubicBezTo>
                    <a:pt x="1116" y="38"/>
                    <a:pt x="1116" y="38"/>
                    <a:pt x="1116" y="39"/>
                  </a:cubicBezTo>
                  <a:close/>
                  <a:moveTo>
                    <a:pt x="1148" y="38"/>
                  </a:moveTo>
                  <a:cubicBezTo>
                    <a:pt x="1148" y="38"/>
                    <a:pt x="1148" y="39"/>
                    <a:pt x="1148" y="39"/>
                  </a:cubicBezTo>
                  <a:cubicBezTo>
                    <a:pt x="1148" y="38"/>
                    <a:pt x="1148" y="38"/>
                    <a:pt x="1148" y="38"/>
                  </a:cubicBezTo>
                  <a:close/>
                  <a:moveTo>
                    <a:pt x="1255" y="38"/>
                  </a:moveTo>
                  <a:cubicBezTo>
                    <a:pt x="1256" y="38"/>
                    <a:pt x="1256" y="39"/>
                    <a:pt x="1256" y="39"/>
                  </a:cubicBezTo>
                  <a:cubicBezTo>
                    <a:pt x="1256" y="38"/>
                    <a:pt x="1256" y="38"/>
                    <a:pt x="1255" y="38"/>
                  </a:cubicBezTo>
                  <a:close/>
                  <a:moveTo>
                    <a:pt x="664" y="39"/>
                  </a:moveTo>
                  <a:cubicBezTo>
                    <a:pt x="664" y="39"/>
                    <a:pt x="665" y="39"/>
                    <a:pt x="665" y="39"/>
                  </a:cubicBezTo>
                  <a:cubicBezTo>
                    <a:pt x="664" y="39"/>
                    <a:pt x="664" y="39"/>
                    <a:pt x="664" y="39"/>
                  </a:cubicBezTo>
                  <a:close/>
                  <a:moveTo>
                    <a:pt x="1044" y="84"/>
                  </a:moveTo>
                  <a:cubicBezTo>
                    <a:pt x="1044" y="84"/>
                    <a:pt x="1044" y="84"/>
                    <a:pt x="1044" y="84"/>
                  </a:cubicBezTo>
                  <a:cubicBezTo>
                    <a:pt x="1044" y="84"/>
                    <a:pt x="1044" y="84"/>
                    <a:pt x="1044" y="84"/>
                  </a:cubicBezTo>
                  <a:close/>
                  <a:moveTo>
                    <a:pt x="1638" y="50"/>
                  </a:moveTo>
                  <a:cubicBezTo>
                    <a:pt x="1638" y="51"/>
                    <a:pt x="1639" y="51"/>
                    <a:pt x="1639" y="51"/>
                  </a:cubicBezTo>
                  <a:cubicBezTo>
                    <a:pt x="1645" y="51"/>
                    <a:pt x="1650" y="52"/>
                    <a:pt x="1655" y="51"/>
                  </a:cubicBezTo>
                  <a:cubicBezTo>
                    <a:pt x="1659" y="51"/>
                    <a:pt x="1663" y="50"/>
                    <a:pt x="1665" y="48"/>
                  </a:cubicBezTo>
                  <a:cubicBezTo>
                    <a:pt x="1672" y="43"/>
                    <a:pt x="1673" y="37"/>
                    <a:pt x="1672" y="30"/>
                  </a:cubicBezTo>
                  <a:cubicBezTo>
                    <a:pt x="1671" y="24"/>
                    <a:pt x="1668" y="21"/>
                    <a:pt x="1663" y="19"/>
                  </a:cubicBezTo>
                  <a:cubicBezTo>
                    <a:pt x="1661" y="18"/>
                    <a:pt x="1659" y="18"/>
                    <a:pt x="1657" y="18"/>
                  </a:cubicBezTo>
                  <a:cubicBezTo>
                    <a:pt x="1651" y="17"/>
                    <a:pt x="1646" y="17"/>
                    <a:pt x="1640" y="17"/>
                  </a:cubicBezTo>
                  <a:cubicBezTo>
                    <a:pt x="1639" y="17"/>
                    <a:pt x="1639" y="17"/>
                    <a:pt x="1639" y="19"/>
                  </a:cubicBezTo>
                  <a:cubicBezTo>
                    <a:pt x="1638" y="24"/>
                    <a:pt x="1638" y="29"/>
                    <a:pt x="1638" y="34"/>
                  </a:cubicBezTo>
                  <a:cubicBezTo>
                    <a:pt x="1638" y="40"/>
                    <a:pt x="1639" y="45"/>
                    <a:pt x="1638" y="50"/>
                  </a:cubicBezTo>
                  <a:close/>
                  <a:moveTo>
                    <a:pt x="1422" y="75"/>
                  </a:moveTo>
                  <a:cubicBezTo>
                    <a:pt x="1423" y="79"/>
                    <a:pt x="1425" y="84"/>
                    <a:pt x="1427" y="87"/>
                  </a:cubicBezTo>
                  <a:cubicBezTo>
                    <a:pt x="1432" y="94"/>
                    <a:pt x="1439" y="95"/>
                    <a:pt x="1445" y="93"/>
                  </a:cubicBezTo>
                  <a:cubicBezTo>
                    <a:pt x="1450" y="92"/>
                    <a:pt x="1452" y="89"/>
                    <a:pt x="1455" y="85"/>
                  </a:cubicBezTo>
                  <a:cubicBezTo>
                    <a:pt x="1457" y="80"/>
                    <a:pt x="1458" y="75"/>
                    <a:pt x="1459" y="70"/>
                  </a:cubicBezTo>
                  <a:cubicBezTo>
                    <a:pt x="1460" y="64"/>
                    <a:pt x="1460" y="57"/>
                    <a:pt x="1460" y="51"/>
                  </a:cubicBezTo>
                  <a:cubicBezTo>
                    <a:pt x="1459" y="45"/>
                    <a:pt x="1459" y="38"/>
                    <a:pt x="1457" y="32"/>
                  </a:cubicBezTo>
                  <a:cubicBezTo>
                    <a:pt x="1456" y="28"/>
                    <a:pt x="1455" y="25"/>
                    <a:pt x="1453" y="21"/>
                  </a:cubicBezTo>
                  <a:cubicBezTo>
                    <a:pt x="1449" y="16"/>
                    <a:pt x="1444" y="14"/>
                    <a:pt x="1437" y="15"/>
                  </a:cubicBezTo>
                  <a:cubicBezTo>
                    <a:pt x="1432" y="16"/>
                    <a:pt x="1429" y="19"/>
                    <a:pt x="1427" y="23"/>
                  </a:cubicBezTo>
                  <a:cubicBezTo>
                    <a:pt x="1425" y="26"/>
                    <a:pt x="1424" y="30"/>
                    <a:pt x="1423" y="34"/>
                  </a:cubicBezTo>
                  <a:cubicBezTo>
                    <a:pt x="1421" y="41"/>
                    <a:pt x="1421" y="48"/>
                    <a:pt x="1421" y="54"/>
                  </a:cubicBezTo>
                  <a:cubicBezTo>
                    <a:pt x="1421" y="62"/>
                    <a:pt x="1421" y="69"/>
                    <a:pt x="1422" y="75"/>
                  </a:cubicBezTo>
                  <a:close/>
                  <a:moveTo>
                    <a:pt x="1043" y="61"/>
                  </a:moveTo>
                  <a:cubicBezTo>
                    <a:pt x="1052" y="61"/>
                    <a:pt x="1062" y="61"/>
                    <a:pt x="1072" y="61"/>
                  </a:cubicBezTo>
                  <a:cubicBezTo>
                    <a:pt x="1073" y="61"/>
                    <a:pt x="1075" y="61"/>
                    <a:pt x="1076" y="61"/>
                  </a:cubicBezTo>
                  <a:cubicBezTo>
                    <a:pt x="1077" y="61"/>
                    <a:pt x="1077" y="61"/>
                    <a:pt x="1077" y="60"/>
                  </a:cubicBezTo>
                  <a:cubicBezTo>
                    <a:pt x="1077" y="57"/>
                    <a:pt x="1076" y="54"/>
                    <a:pt x="1075" y="51"/>
                  </a:cubicBezTo>
                  <a:cubicBezTo>
                    <a:pt x="1073" y="47"/>
                    <a:pt x="1070" y="44"/>
                    <a:pt x="1066" y="43"/>
                  </a:cubicBezTo>
                  <a:cubicBezTo>
                    <a:pt x="1062" y="42"/>
                    <a:pt x="1059" y="42"/>
                    <a:pt x="1055" y="43"/>
                  </a:cubicBezTo>
                  <a:cubicBezTo>
                    <a:pt x="1048" y="44"/>
                    <a:pt x="1042" y="52"/>
                    <a:pt x="1041" y="61"/>
                  </a:cubicBezTo>
                  <a:cubicBezTo>
                    <a:pt x="1041" y="61"/>
                    <a:pt x="1042" y="61"/>
                    <a:pt x="1043" y="61"/>
                  </a:cubicBezTo>
                  <a:close/>
                  <a:moveTo>
                    <a:pt x="760" y="61"/>
                  </a:moveTo>
                  <a:cubicBezTo>
                    <a:pt x="771" y="61"/>
                    <a:pt x="782" y="61"/>
                    <a:pt x="793" y="61"/>
                  </a:cubicBezTo>
                  <a:cubicBezTo>
                    <a:pt x="793" y="61"/>
                    <a:pt x="793" y="61"/>
                    <a:pt x="794" y="61"/>
                  </a:cubicBezTo>
                  <a:cubicBezTo>
                    <a:pt x="794" y="62"/>
                    <a:pt x="795" y="61"/>
                    <a:pt x="795" y="60"/>
                  </a:cubicBezTo>
                  <a:cubicBezTo>
                    <a:pt x="794" y="57"/>
                    <a:pt x="794" y="53"/>
                    <a:pt x="792" y="49"/>
                  </a:cubicBezTo>
                  <a:cubicBezTo>
                    <a:pt x="790" y="47"/>
                    <a:pt x="788" y="44"/>
                    <a:pt x="785" y="43"/>
                  </a:cubicBezTo>
                  <a:cubicBezTo>
                    <a:pt x="779" y="41"/>
                    <a:pt x="773" y="41"/>
                    <a:pt x="767" y="45"/>
                  </a:cubicBezTo>
                  <a:cubicBezTo>
                    <a:pt x="762" y="49"/>
                    <a:pt x="760" y="55"/>
                    <a:pt x="758" y="61"/>
                  </a:cubicBezTo>
                  <a:cubicBezTo>
                    <a:pt x="759" y="62"/>
                    <a:pt x="760" y="61"/>
                    <a:pt x="760" y="61"/>
                  </a:cubicBezTo>
                  <a:close/>
                  <a:moveTo>
                    <a:pt x="1221" y="61"/>
                  </a:moveTo>
                  <a:cubicBezTo>
                    <a:pt x="1229" y="61"/>
                    <a:pt x="1238" y="61"/>
                    <a:pt x="1247" y="61"/>
                  </a:cubicBezTo>
                  <a:cubicBezTo>
                    <a:pt x="1249" y="61"/>
                    <a:pt x="1251" y="61"/>
                    <a:pt x="1254" y="61"/>
                  </a:cubicBezTo>
                  <a:cubicBezTo>
                    <a:pt x="1254" y="61"/>
                    <a:pt x="1255" y="61"/>
                    <a:pt x="1255" y="60"/>
                  </a:cubicBezTo>
                  <a:cubicBezTo>
                    <a:pt x="1254" y="57"/>
                    <a:pt x="1254" y="53"/>
                    <a:pt x="1252" y="50"/>
                  </a:cubicBezTo>
                  <a:cubicBezTo>
                    <a:pt x="1250" y="47"/>
                    <a:pt x="1248" y="44"/>
                    <a:pt x="1245" y="43"/>
                  </a:cubicBezTo>
                  <a:cubicBezTo>
                    <a:pt x="1239" y="41"/>
                    <a:pt x="1234" y="41"/>
                    <a:pt x="1229" y="45"/>
                  </a:cubicBezTo>
                  <a:cubicBezTo>
                    <a:pt x="1222" y="48"/>
                    <a:pt x="1220" y="54"/>
                    <a:pt x="1218" y="61"/>
                  </a:cubicBezTo>
                  <a:cubicBezTo>
                    <a:pt x="1219" y="61"/>
                    <a:pt x="1220" y="61"/>
                    <a:pt x="1221" y="61"/>
                  </a:cubicBezTo>
                  <a:close/>
                  <a:moveTo>
                    <a:pt x="248" y="73"/>
                  </a:moveTo>
                  <a:cubicBezTo>
                    <a:pt x="248" y="75"/>
                    <a:pt x="248" y="77"/>
                    <a:pt x="249" y="78"/>
                  </a:cubicBezTo>
                  <a:cubicBezTo>
                    <a:pt x="251" y="85"/>
                    <a:pt x="255" y="90"/>
                    <a:pt x="262" y="93"/>
                  </a:cubicBezTo>
                  <a:cubicBezTo>
                    <a:pt x="265" y="94"/>
                    <a:pt x="269" y="94"/>
                    <a:pt x="272" y="94"/>
                  </a:cubicBezTo>
                  <a:cubicBezTo>
                    <a:pt x="281" y="93"/>
                    <a:pt x="286" y="89"/>
                    <a:pt x="289" y="81"/>
                  </a:cubicBezTo>
                  <a:cubicBezTo>
                    <a:pt x="290" y="78"/>
                    <a:pt x="291" y="75"/>
                    <a:pt x="291" y="72"/>
                  </a:cubicBezTo>
                  <a:cubicBezTo>
                    <a:pt x="292" y="66"/>
                    <a:pt x="291" y="60"/>
                    <a:pt x="289" y="55"/>
                  </a:cubicBezTo>
                  <a:cubicBezTo>
                    <a:pt x="287" y="49"/>
                    <a:pt x="283" y="45"/>
                    <a:pt x="277" y="43"/>
                  </a:cubicBezTo>
                  <a:cubicBezTo>
                    <a:pt x="274" y="42"/>
                    <a:pt x="271" y="42"/>
                    <a:pt x="269" y="42"/>
                  </a:cubicBezTo>
                  <a:cubicBezTo>
                    <a:pt x="260" y="42"/>
                    <a:pt x="253" y="47"/>
                    <a:pt x="250" y="55"/>
                  </a:cubicBezTo>
                  <a:cubicBezTo>
                    <a:pt x="248" y="59"/>
                    <a:pt x="247" y="64"/>
                    <a:pt x="247" y="68"/>
                  </a:cubicBezTo>
                  <a:cubicBezTo>
                    <a:pt x="247" y="70"/>
                    <a:pt x="247" y="72"/>
                    <a:pt x="248" y="73"/>
                  </a:cubicBezTo>
                  <a:close/>
                  <a:moveTo>
                    <a:pt x="370" y="78"/>
                  </a:moveTo>
                  <a:cubicBezTo>
                    <a:pt x="372" y="86"/>
                    <a:pt x="377" y="91"/>
                    <a:pt x="384" y="93"/>
                  </a:cubicBezTo>
                  <a:cubicBezTo>
                    <a:pt x="387" y="94"/>
                    <a:pt x="391" y="94"/>
                    <a:pt x="394" y="94"/>
                  </a:cubicBezTo>
                  <a:cubicBezTo>
                    <a:pt x="402" y="93"/>
                    <a:pt x="408" y="89"/>
                    <a:pt x="411" y="81"/>
                  </a:cubicBezTo>
                  <a:cubicBezTo>
                    <a:pt x="412" y="78"/>
                    <a:pt x="412" y="75"/>
                    <a:pt x="413" y="71"/>
                  </a:cubicBezTo>
                  <a:cubicBezTo>
                    <a:pt x="413" y="65"/>
                    <a:pt x="413" y="60"/>
                    <a:pt x="410" y="54"/>
                  </a:cubicBezTo>
                  <a:cubicBezTo>
                    <a:pt x="408" y="48"/>
                    <a:pt x="404" y="45"/>
                    <a:pt x="398" y="43"/>
                  </a:cubicBezTo>
                  <a:cubicBezTo>
                    <a:pt x="395" y="42"/>
                    <a:pt x="393" y="42"/>
                    <a:pt x="390" y="42"/>
                  </a:cubicBezTo>
                  <a:cubicBezTo>
                    <a:pt x="381" y="42"/>
                    <a:pt x="374" y="47"/>
                    <a:pt x="371" y="55"/>
                  </a:cubicBezTo>
                  <a:cubicBezTo>
                    <a:pt x="369" y="59"/>
                    <a:pt x="369" y="64"/>
                    <a:pt x="369" y="68"/>
                  </a:cubicBezTo>
                  <a:cubicBezTo>
                    <a:pt x="369" y="72"/>
                    <a:pt x="369" y="75"/>
                    <a:pt x="370" y="78"/>
                  </a:cubicBezTo>
                  <a:close/>
                </a:path>
              </a:pathLst>
            </a:custGeom>
            <a:solidFill>
              <a:schemeClr val="tx2"/>
            </a:solidFill>
            <a:ln>
              <a:noFill/>
            </a:ln>
          </p:spPr>
          <p:txBody>
            <a:bodyPr vert="horz" wrap="square" lIns="89606" tIns="44804" rIns="89606" bIns="44804" numCol="1" anchor="t" anchorCtr="0" compatLnSpc="1">
              <a:prstTxWarp prst="textNoShape">
                <a:avLst/>
              </a:prstTxWarp>
            </a:bodyPr>
            <a:lstStyle/>
            <a:p>
              <a:pPr defTabSz="914005"/>
              <a:endParaRPr lang="en-US" sz="1763">
                <a:solidFill>
                  <a:srgbClr val="505050"/>
                </a:solidFill>
              </a:endParaRPr>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39" y="4219720"/>
              <a:ext cx="412401" cy="412402"/>
            </a:xfrm>
            <a:prstGeom prst="rect">
              <a:avLst/>
            </a:prstGeom>
          </p:spPr>
        </p:pic>
      </p:grpSp>
    </p:spTree>
    <p:extLst>
      <p:ext uri="{BB962C8B-B14F-4D97-AF65-F5344CB8AC3E}">
        <p14:creationId xmlns:p14="http://schemas.microsoft.com/office/powerpoint/2010/main" val="41665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993" y="1132206"/>
            <a:ext cx="4762500" cy="4762500"/>
          </a:xfrm>
          <a:prstGeom prst="rect">
            <a:avLst/>
          </a:prstGeom>
        </p:spPr>
      </p:pic>
    </p:spTree>
    <p:extLst>
      <p:ext uri="{BB962C8B-B14F-4D97-AF65-F5344CB8AC3E}">
        <p14:creationId xmlns:p14="http://schemas.microsoft.com/office/powerpoint/2010/main" val="9644288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Drivers Saga: Mastering Windows Deployment</a:t>
            </a:r>
          </a:p>
        </p:txBody>
      </p:sp>
      <p:sp>
        <p:nvSpPr>
          <p:cNvPr id="5" name="Text Placeholder 4"/>
          <p:cNvSpPr>
            <a:spLocks noGrp="1"/>
          </p:cNvSpPr>
          <p:nvPr>
            <p:ph type="body" sz="quarter" idx="12"/>
          </p:nvPr>
        </p:nvSpPr>
        <p:spPr/>
        <p:txBody>
          <a:bodyPr/>
          <a:lstStyle/>
          <a:p>
            <a:r>
              <a:rPr lang="sv-SE" dirty="0" smtClean="0"/>
              <a:t>Johan Arwidmark</a:t>
            </a:r>
          </a:p>
          <a:p>
            <a:r>
              <a:rPr lang="sv-SE" dirty="0" smtClean="0"/>
              <a:t>Chief Technical Architect</a:t>
            </a:r>
          </a:p>
          <a:p>
            <a:r>
              <a:rPr lang="sv-SE" dirty="0" smtClean="0"/>
              <a:t>Knowledge Factory</a:t>
            </a:r>
            <a:endParaRPr lang="en-US" dirty="0"/>
          </a:p>
        </p:txBody>
      </p:sp>
      <p:sp>
        <p:nvSpPr>
          <p:cNvPr id="14" name="Text Placeholder 13"/>
          <p:cNvSpPr>
            <a:spLocks noGrp="1"/>
          </p:cNvSpPr>
          <p:nvPr>
            <p:ph type="body" sz="quarter" idx="13"/>
          </p:nvPr>
        </p:nvSpPr>
        <p:spPr/>
        <p:txBody>
          <a:bodyPr/>
          <a:lstStyle/>
          <a:p>
            <a:r>
              <a:rPr lang="en-US" dirty="0"/>
              <a:t>WCA-B305</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a:t>“Finding” drivers</a:t>
            </a:r>
          </a:p>
        </p:txBody>
      </p:sp>
    </p:spTree>
    <p:extLst>
      <p:ext uri="{BB962C8B-B14F-4D97-AF65-F5344CB8AC3E}">
        <p14:creationId xmlns:p14="http://schemas.microsoft.com/office/powerpoint/2010/main" val="649193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Driver Challenges</a:t>
            </a:r>
            <a:endParaRPr lang="en-US" dirty="0"/>
          </a:p>
        </p:txBody>
      </p:sp>
      <p:sp>
        <p:nvSpPr>
          <p:cNvPr id="4" name="Content Placeholder 3"/>
          <p:cNvSpPr>
            <a:spLocks noGrp="1"/>
          </p:cNvSpPr>
          <p:nvPr>
            <p:ph sz="quarter" idx="10"/>
          </p:nvPr>
        </p:nvSpPr>
        <p:spPr>
          <a:xfrm>
            <a:off x="274638" y="1214438"/>
            <a:ext cx="11887200" cy="3853363"/>
          </a:xfrm>
        </p:spPr>
        <p:txBody>
          <a:bodyPr/>
          <a:lstStyle/>
          <a:p>
            <a:r>
              <a:rPr lang="en-US" dirty="0" smtClean="0"/>
              <a:t>Challenges:</a:t>
            </a:r>
          </a:p>
          <a:p>
            <a:pPr lvl="1"/>
            <a:r>
              <a:rPr lang="en-US" dirty="0" smtClean="0"/>
              <a:t>A constantly changing list of “supported” hardware</a:t>
            </a:r>
          </a:p>
          <a:p>
            <a:pPr lvl="1"/>
            <a:r>
              <a:rPr lang="en-US" dirty="0" smtClean="0"/>
              <a:t>Rapidly-changing PC hardware</a:t>
            </a:r>
          </a:p>
          <a:p>
            <a:pPr lvl="1"/>
            <a:r>
              <a:rPr lang="en-US" dirty="0" smtClean="0"/>
              <a:t>“Configuration of the day” vendors</a:t>
            </a:r>
          </a:p>
          <a:p>
            <a:pPr lvl="1"/>
            <a:r>
              <a:rPr lang="en-US" dirty="0" smtClean="0"/>
              <a:t>Chipsets</a:t>
            </a:r>
          </a:p>
          <a:p>
            <a:pPr lvl="1"/>
            <a:r>
              <a:rPr lang="en-US" dirty="0" smtClean="0"/>
              <a:t>CPUs</a:t>
            </a:r>
          </a:p>
          <a:p>
            <a:r>
              <a:rPr lang="en-US" dirty="0" smtClean="0"/>
              <a:t>Infrastructure Optimization, standardization</a:t>
            </a:r>
          </a:p>
          <a:p>
            <a:pPr lvl="1"/>
            <a:r>
              <a:rPr lang="en-US" dirty="0" smtClean="0"/>
              <a:t>Maybe even less frequent purchases</a:t>
            </a:r>
          </a:p>
        </p:txBody>
      </p:sp>
    </p:spTree>
    <p:extLst>
      <p:ext uri="{BB962C8B-B14F-4D97-AF65-F5344CB8AC3E}">
        <p14:creationId xmlns:p14="http://schemas.microsoft.com/office/powerpoint/2010/main" val="32331975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Driver </a:t>
            </a:r>
            <a:r>
              <a:rPr dirty="0"/>
              <a:t>S</a:t>
            </a:r>
            <a:r>
              <a:rPr lang="en-US" dirty="0" smtClean="0"/>
              <a:t>olutions</a:t>
            </a:r>
            <a:br>
              <a:rPr lang="en-US" dirty="0" smtClean="0"/>
            </a:br>
            <a:r>
              <a:rPr lang="en-US" sz="3700" dirty="0">
                <a:solidFill>
                  <a:schemeClr val="tx2"/>
                </a:solidFill>
              </a:rPr>
              <a:t>What approach to take</a:t>
            </a:r>
            <a:endParaRPr lang="en-US" dirty="0">
              <a:solidFill>
                <a:schemeClr val="tx2"/>
              </a:solidFill>
            </a:endParaRPr>
          </a:p>
        </p:txBody>
      </p:sp>
      <p:sp>
        <p:nvSpPr>
          <p:cNvPr id="10" name="Content Placeholder 9"/>
          <p:cNvSpPr>
            <a:spLocks noGrp="1"/>
          </p:cNvSpPr>
          <p:nvPr>
            <p:ph sz="half" idx="4294967295"/>
          </p:nvPr>
        </p:nvSpPr>
        <p:spPr>
          <a:xfrm>
            <a:off x="0" y="3963988"/>
            <a:ext cx="5027613" cy="1568450"/>
          </a:xfrm>
        </p:spPr>
        <p:txBody>
          <a:bodyPr/>
          <a:lstStyle/>
          <a:p>
            <a:r>
              <a:rPr lang="en-US" sz="2000" dirty="0"/>
              <a:t>“Chaos”</a:t>
            </a:r>
          </a:p>
          <a:p>
            <a:pPr lvl="1"/>
            <a:r>
              <a:rPr lang="en-US" sz="1800" dirty="0"/>
              <a:t>Throw them all in, let the system </a:t>
            </a:r>
            <a:br>
              <a:rPr lang="en-US" sz="1800" dirty="0"/>
            </a:br>
            <a:r>
              <a:rPr lang="en-US" sz="1800" dirty="0"/>
              <a:t>and/or Windows figure it out</a:t>
            </a:r>
          </a:p>
          <a:p>
            <a:pPr lvl="1"/>
            <a:r>
              <a:rPr lang="en-US" sz="1800" dirty="0"/>
              <a:t>Simplifies administration, repository management</a:t>
            </a:r>
          </a:p>
        </p:txBody>
      </p:sp>
      <p:sp>
        <p:nvSpPr>
          <p:cNvPr id="12" name="Content Placeholder 11"/>
          <p:cNvSpPr>
            <a:spLocks noGrp="1"/>
          </p:cNvSpPr>
          <p:nvPr>
            <p:ph sz="half" idx="4294967295"/>
          </p:nvPr>
        </p:nvSpPr>
        <p:spPr>
          <a:xfrm>
            <a:off x="6840538" y="3963988"/>
            <a:ext cx="5595937" cy="1568450"/>
          </a:xfrm>
        </p:spPr>
        <p:txBody>
          <a:bodyPr/>
          <a:lstStyle/>
          <a:p>
            <a:r>
              <a:rPr lang="en-US" sz="2000" dirty="0"/>
              <a:t>“Control freak”</a:t>
            </a:r>
          </a:p>
          <a:p>
            <a:pPr lvl="1"/>
            <a:r>
              <a:rPr lang="en-US" sz="1800" dirty="0"/>
              <a:t>Explicitly configure what drivers </a:t>
            </a:r>
            <a:br>
              <a:rPr lang="en-US" sz="1800" dirty="0"/>
            </a:br>
            <a:r>
              <a:rPr lang="en-US" sz="1800" dirty="0"/>
              <a:t>should be used for each model</a:t>
            </a:r>
          </a:p>
          <a:p>
            <a:pPr lvl="1"/>
            <a:r>
              <a:rPr lang="en-US" sz="1800" dirty="0"/>
              <a:t>Addresses supportability concerns, </a:t>
            </a:r>
            <a:br>
              <a:rPr lang="en-US" sz="1800" dirty="0"/>
            </a:br>
            <a:r>
              <a:rPr lang="en-US" sz="1800" dirty="0"/>
              <a:t>compatibility issues</a:t>
            </a:r>
          </a:p>
        </p:txBody>
      </p:sp>
      <p:sp>
        <p:nvSpPr>
          <p:cNvPr id="6" name="Left-Right Arrow 5"/>
          <p:cNvSpPr/>
          <p:nvPr/>
        </p:nvSpPr>
        <p:spPr bwMode="auto">
          <a:xfrm>
            <a:off x="758624" y="2793147"/>
            <a:ext cx="11031154" cy="997886"/>
          </a:xfrm>
          <a:prstGeom prst="leftRightArrow">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472586" y="2046636"/>
            <a:ext cx="1940090" cy="721978"/>
          </a:xfrm>
          <a:prstGeom prst="rect">
            <a:avLst/>
          </a:prstGeom>
          <a:noFill/>
        </p:spPr>
        <p:txBody>
          <a:bodyPr wrap="square" lIns="93278" tIns="46639" rIns="93278" bIns="46639" rtlCol="0">
            <a:spAutoFit/>
          </a:bodyPr>
          <a:lstStyle/>
          <a:p>
            <a:pPr algn="ctr"/>
            <a:r>
              <a:rPr lang="en-US" sz="2000" dirty="0">
                <a:gradFill>
                  <a:gsLst>
                    <a:gs pos="0">
                      <a:schemeClr val="tx1"/>
                    </a:gs>
                    <a:gs pos="100000">
                      <a:schemeClr val="tx1"/>
                    </a:gs>
                  </a:gsLst>
                  <a:lin ang="5400000" scaled="0"/>
                </a:gradFill>
                <a:effectLst>
                  <a:outerShdw blurRad="38100" dist="38100" dir="2700000" algn="tl">
                    <a:srgbClr val="000000">
                      <a:alpha val="43137"/>
                    </a:srgbClr>
                  </a:outerShdw>
                </a:effectLst>
              </a:rPr>
              <a:t>Let the tool decide</a:t>
            </a:r>
          </a:p>
        </p:txBody>
      </p:sp>
      <p:sp>
        <p:nvSpPr>
          <p:cNvPr id="8" name="TextBox 7"/>
          <p:cNvSpPr txBox="1"/>
          <p:nvPr/>
        </p:nvSpPr>
        <p:spPr>
          <a:xfrm>
            <a:off x="10181330" y="2071169"/>
            <a:ext cx="1940090" cy="721978"/>
          </a:xfrm>
          <a:prstGeom prst="rect">
            <a:avLst/>
          </a:prstGeom>
          <a:noFill/>
        </p:spPr>
        <p:txBody>
          <a:bodyPr wrap="square" lIns="93278" tIns="46639" rIns="93278" bIns="46639" rtlCol="0">
            <a:spAutoFit/>
          </a:bodyPr>
          <a:lstStyle/>
          <a:p>
            <a:pPr algn="ctr"/>
            <a:r>
              <a:rPr lang="en-US" sz="2000" dirty="0">
                <a:gradFill>
                  <a:gsLst>
                    <a:gs pos="0">
                      <a:schemeClr val="tx1"/>
                    </a:gs>
                    <a:gs pos="100000">
                      <a:schemeClr val="tx1"/>
                    </a:gs>
                  </a:gsLst>
                  <a:lin ang="5400000" scaled="0"/>
                </a:gradFill>
                <a:effectLst>
                  <a:outerShdw blurRad="38100" dist="38100" dir="2700000" algn="tl">
                    <a:srgbClr val="000000">
                      <a:alpha val="43137"/>
                    </a:srgbClr>
                  </a:outerShdw>
                </a:effectLst>
              </a:rPr>
              <a:t>Explicitly specify</a:t>
            </a:r>
          </a:p>
        </p:txBody>
      </p:sp>
      <p:sp>
        <p:nvSpPr>
          <p:cNvPr id="13" name="Up Arrow 12"/>
          <p:cNvSpPr/>
          <p:nvPr/>
        </p:nvSpPr>
        <p:spPr bwMode="auto">
          <a:xfrm>
            <a:off x="5782961" y="3510115"/>
            <a:ext cx="758625" cy="2430567"/>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9"/>
          <p:cNvSpPr txBox="1">
            <a:spLocks/>
          </p:cNvSpPr>
          <p:nvPr/>
        </p:nvSpPr>
        <p:spPr>
          <a:xfrm>
            <a:off x="3983818" y="5964132"/>
            <a:ext cx="4410803" cy="324890"/>
          </a:xfrm>
          <a:prstGeom prst="rect">
            <a:avLst/>
          </a:prstGeom>
        </p:spPr>
        <p:txBody>
          <a:bodyPr vert="horz" wrap="square" lIns="0" tIns="0" rIns="0" bIns="0" rtlCol="0">
            <a:spAutoFit/>
          </a:bodyPr>
          <a:lstStyle/>
          <a:p>
            <a:pPr marL="287434" indent="-287434">
              <a:lnSpc>
                <a:spcPct val="90000"/>
              </a:lnSpc>
              <a:spcBef>
                <a:spcPct val="20000"/>
              </a:spcBef>
              <a:buSzPct val="125000"/>
              <a:buBlip>
                <a:blip r:embed="rId3"/>
              </a:buBlip>
              <a:defRPr/>
            </a:pPr>
            <a:r>
              <a:rPr lang="en-US" sz="2300" dirty="0">
                <a:gradFill>
                  <a:gsLst>
                    <a:gs pos="0">
                      <a:schemeClr val="tx1"/>
                    </a:gs>
                    <a:gs pos="100000">
                      <a:schemeClr val="tx1"/>
                    </a:gs>
                  </a:gsLst>
                  <a:lin ang="5400000" scaled="0"/>
                </a:gradFill>
                <a:effectLst>
                  <a:outerShdw blurRad="38100" dist="38100" dir="2700000" algn="tl">
                    <a:srgbClr val="000000">
                      <a:alpha val="43137"/>
                    </a:srgbClr>
                  </a:outerShdw>
                </a:effectLst>
              </a:rPr>
              <a:t>Find a happy medium</a:t>
            </a:r>
            <a:endParaRPr lang="en-US" sz="2000" dirty="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556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Drivers</a:t>
            </a:r>
            <a:endParaRPr lang="en-US" dirty="0"/>
          </a:p>
        </p:txBody>
      </p:sp>
      <p:sp>
        <p:nvSpPr>
          <p:cNvPr id="4" name="Content Placeholder 3"/>
          <p:cNvSpPr>
            <a:spLocks noGrp="1"/>
          </p:cNvSpPr>
          <p:nvPr>
            <p:ph sz="quarter" idx="10"/>
          </p:nvPr>
        </p:nvSpPr>
        <p:spPr>
          <a:xfrm>
            <a:off x="274638" y="1214438"/>
            <a:ext cx="11887200" cy="3447098"/>
          </a:xfrm>
        </p:spPr>
        <p:txBody>
          <a:bodyPr/>
          <a:lstStyle/>
          <a:p>
            <a:r>
              <a:rPr lang="en-US" dirty="0" smtClean="0"/>
              <a:t>Boot Image Drivers</a:t>
            </a:r>
          </a:p>
          <a:p>
            <a:pPr lvl="1"/>
            <a:r>
              <a:rPr lang="en-US" dirty="0" smtClean="0"/>
              <a:t>Primarily Nic &amp; Storage</a:t>
            </a:r>
          </a:p>
          <a:p>
            <a:pPr lvl="1"/>
            <a:r>
              <a:rPr lang="en-US" dirty="0" smtClean="0"/>
              <a:t>Windows PE 4.0 uses Windows 8 drivers</a:t>
            </a:r>
          </a:p>
          <a:p>
            <a:r>
              <a:rPr lang="en-US" dirty="0" smtClean="0"/>
              <a:t>Operating System Drivers</a:t>
            </a:r>
          </a:p>
          <a:p>
            <a:pPr lvl="1"/>
            <a:r>
              <a:rPr lang="en-US" dirty="0" smtClean="0"/>
              <a:t>All drivers</a:t>
            </a:r>
          </a:p>
          <a:p>
            <a:pPr lvl="1"/>
            <a:endParaRPr lang="en-US" dirty="0" smtClean="0"/>
          </a:p>
          <a:p>
            <a:pPr lvl="1"/>
            <a:endParaRPr lang="en-US" dirty="0" smtClean="0"/>
          </a:p>
        </p:txBody>
      </p:sp>
    </p:spTree>
    <p:extLst>
      <p:ext uri="{BB962C8B-B14F-4D97-AF65-F5344CB8AC3E}">
        <p14:creationId xmlns:p14="http://schemas.microsoft.com/office/powerpoint/2010/main" val="18345297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Drivers in MDT 2012 Update 1(Lite Touch)</a:t>
            </a:r>
            <a:endParaRPr lang="en-US" dirty="0"/>
          </a:p>
        </p:txBody>
      </p:sp>
      <p:sp>
        <p:nvSpPr>
          <p:cNvPr id="4" name="Content Placeholder 3"/>
          <p:cNvSpPr>
            <a:spLocks noGrp="1"/>
          </p:cNvSpPr>
          <p:nvPr>
            <p:ph sz="quarter" idx="10"/>
          </p:nvPr>
        </p:nvSpPr>
        <p:spPr/>
        <p:txBody>
          <a:bodyPr/>
          <a:lstStyle/>
          <a:p>
            <a:r>
              <a:rPr lang="en-US" smtClean="0"/>
              <a:t>Deployment Share holds driver repository</a:t>
            </a:r>
          </a:p>
          <a:p>
            <a:pPr lvl="1"/>
            <a:r>
              <a:rPr lang="en-US" smtClean="0"/>
              <a:t>Import</a:t>
            </a:r>
          </a:p>
          <a:p>
            <a:pPr lvl="1"/>
            <a:r>
              <a:rPr lang="en-US" smtClean="0"/>
              <a:t>Folders / Selection profiles</a:t>
            </a:r>
          </a:p>
          <a:p>
            <a:r>
              <a:rPr lang="en-US" smtClean="0"/>
              <a:t>Designed to be dynamic</a:t>
            </a:r>
          </a:p>
          <a:p>
            <a:pPr lvl="1"/>
            <a:r>
              <a:rPr lang="en-US" smtClean="0"/>
              <a:t>Rules-based process to help filter</a:t>
            </a:r>
          </a:p>
          <a:p>
            <a:pPr lvl="1"/>
            <a:r>
              <a:rPr lang="en-US" smtClean="0"/>
              <a:t>DriverGroup, </a:t>
            </a:r>
            <a:r>
              <a:rPr lang="sv-SE" smtClean="0"/>
              <a:t>StorageDriverGroup, StorageDriverSysprepGroup</a:t>
            </a:r>
          </a:p>
          <a:p>
            <a:pPr lvl="1"/>
            <a:r>
              <a:rPr lang="en-US" smtClean="0"/>
              <a:t>DriverPaths (legacy)</a:t>
            </a:r>
          </a:p>
          <a:p>
            <a:pPr lvl="2"/>
            <a:endParaRPr lang="en-US" dirty="0" smtClean="0"/>
          </a:p>
        </p:txBody>
      </p:sp>
    </p:spTree>
    <p:extLst>
      <p:ext uri="{BB962C8B-B14F-4D97-AF65-F5344CB8AC3E}">
        <p14:creationId xmlns:p14="http://schemas.microsoft.com/office/powerpoint/2010/main" val="22877483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sz="quarter" idx="12"/>
          </p:nvPr>
        </p:nvSpPr>
        <p:spPr/>
        <p:txBody>
          <a:bodyPr/>
          <a:lstStyle/>
          <a:p>
            <a:r>
              <a:rPr lang="en-US" dirty="0"/>
              <a:t>MDT 2012 Lite Touch Driver Management</a:t>
            </a:r>
          </a:p>
        </p:txBody>
      </p:sp>
    </p:spTree>
    <p:extLst>
      <p:ext uri="{BB962C8B-B14F-4D97-AF65-F5344CB8AC3E}">
        <p14:creationId xmlns:p14="http://schemas.microsoft.com/office/powerpoint/2010/main" val="551367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ConfigMgr 2012 SP1 Drivers</a:t>
            </a:r>
            <a:endParaRPr lang="en-US" dirty="0"/>
          </a:p>
        </p:txBody>
      </p:sp>
      <p:sp>
        <p:nvSpPr>
          <p:cNvPr id="4" name="Content Placeholder 3"/>
          <p:cNvSpPr>
            <a:spLocks noGrp="1"/>
          </p:cNvSpPr>
          <p:nvPr>
            <p:ph sz="quarter" idx="10"/>
          </p:nvPr>
        </p:nvSpPr>
        <p:spPr/>
        <p:txBody>
          <a:bodyPr/>
          <a:lstStyle/>
          <a:p>
            <a:r>
              <a:rPr lang="en-US" dirty="0" smtClean="0"/>
              <a:t>Driver catalog</a:t>
            </a:r>
          </a:p>
          <a:p>
            <a:r>
              <a:rPr lang="en-US" dirty="0" smtClean="0"/>
              <a:t>Driver packages</a:t>
            </a:r>
          </a:p>
          <a:p>
            <a:pPr lvl="1"/>
            <a:r>
              <a:rPr lang="en-US" dirty="0" smtClean="0"/>
              <a:t>Used for two purposes:</a:t>
            </a:r>
          </a:p>
          <a:p>
            <a:pPr lvl="2"/>
            <a:r>
              <a:rPr lang="en-US" dirty="0" smtClean="0"/>
              <a:t>Driver distribution (replication)</a:t>
            </a:r>
          </a:p>
          <a:p>
            <a:pPr lvl="2"/>
            <a:r>
              <a:rPr lang="en-US" dirty="0" smtClean="0"/>
              <a:t>“Forced” driver installation</a:t>
            </a:r>
          </a:p>
          <a:p>
            <a:r>
              <a:rPr lang="en-US" dirty="0" smtClean="0"/>
              <a:t>Driver categories</a:t>
            </a:r>
          </a:p>
          <a:p>
            <a:pPr lvl="1"/>
            <a:r>
              <a:rPr lang="en-US" dirty="0" smtClean="0"/>
              <a:t>Used as a filter when automatically detecting needed drivers</a:t>
            </a:r>
          </a:p>
          <a:p>
            <a:r>
              <a:rPr lang="en-US" dirty="0" smtClean="0"/>
              <a:t>Offline injection “just in time”</a:t>
            </a:r>
          </a:p>
        </p:txBody>
      </p:sp>
    </p:spTree>
    <p:extLst>
      <p:ext uri="{BB962C8B-B14F-4D97-AF65-F5344CB8AC3E}">
        <p14:creationId xmlns:p14="http://schemas.microsoft.com/office/powerpoint/2010/main" val="1409352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23</TotalTime>
  <Words>1843</Words>
  <Application>Microsoft Office PowerPoint</Application>
  <PresentationFormat>Custom</PresentationFormat>
  <Paragraphs>163</Paragraphs>
  <Slides>20</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Segoe UI Light</vt:lpstr>
      <vt:lpstr>Segoe UI</vt:lpstr>
      <vt:lpstr>Segoe Light</vt:lpstr>
      <vt:lpstr>Segoe</vt:lpstr>
      <vt:lpstr>Consolas</vt:lpstr>
      <vt:lpstr>Calibri</vt:lpstr>
      <vt:lpstr>Wingdings</vt:lpstr>
      <vt:lpstr>Arial</vt:lpstr>
      <vt:lpstr>TechEd 2013 Speaker PPT Template</vt:lpstr>
      <vt:lpstr>TechEd_2013_Template_16x9</vt:lpstr>
      <vt:lpstr>1_TechEd_2013_Template_16x9</vt:lpstr>
      <vt:lpstr>PowerPoint Presentation</vt:lpstr>
      <vt:lpstr>A Drivers Saga: Mastering Windows Deployment</vt:lpstr>
      <vt:lpstr>Demo</vt:lpstr>
      <vt:lpstr>General Driver Challenges</vt:lpstr>
      <vt:lpstr>General Driver Solutions What approach to take</vt:lpstr>
      <vt:lpstr>Windows Drivers</vt:lpstr>
      <vt:lpstr>Drivers in MDT 2012 Update 1(Lite Touch)</vt:lpstr>
      <vt:lpstr>Demo</vt:lpstr>
      <vt:lpstr>ConfigMgr 2012 SP1 Drivers</vt:lpstr>
      <vt:lpstr>ConfigMgr 2012 SP1 Drivers</vt:lpstr>
      <vt:lpstr>Demo</vt:lpstr>
      <vt:lpstr>Drivers Tips &amp; Tricks</vt:lpstr>
      <vt:lpstr>Resources – Trainings, Videos, books</vt:lpstr>
      <vt:lpstr>Related content</vt:lpstr>
      <vt:lpstr>Windows Track Resources</vt:lpstr>
      <vt:lpstr>Resources</vt:lpstr>
      <vt:lpstr>For More Information</vt:lpstr>
      <vt:lpstr>Complete an evaluation on CommNet and enter to win!</vt:lpstr>
      <vt:lpstr>Evaluate this session</vt:lpstr>
      <vt:lpstr>PowerPoint Presentation</vt:lpstr>
    </vt:vector>
  </TitlesOfParts>
  <Manager>&lt;Comms manager/speech writer&gt;</Manager>
  <Company>Deployment Artist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WCA-B305: A Drivers Saga: Mastering Windows Deployment</dc:title>
  <dc:subject>TechEd 2013</dc:subject>
  <dc:creator>Johan Arwidmark</dc:creator>
  <cp:keywords>TechEd 2013</cp:keywords>
  <dc:description>Template by: Jordan Cayabyab, Artitudes Design, Inc.
Formatting by: Ryan Gordon, Silver Fox Productions, Inc. 
Audience Type: Internal/External</dc:description>
  <cp:lastModifiedBy>Shows</cp:lastModifiedBy>
  <cp:revision>11</cp:revision>
  <dcterms:created xsi:type="dcterms:W3CDTF">2013-05-26T14:26:55Z</dcterms:created>
  <dcterms:modified xsi:type="dcterms:W3CDTF">2013-06-06T15:40:17Z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