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Lst>
  <p:notesMasterIdLst>
    <p:notesMasterId r:id="rId45"/>
  </p:notesMasterIdLst>
  <p:handoutMasterIdLst>
    <p:handoutMasterId r:id="rId46"/>
  </p:handoutMasterIdLst>
  <p:sldIdLst>
    <p:sldId id="1135" r:id="rId5"/>
    <p:sldId id="1054" r:id="rId6"/>
    <p:sldId id="1151" r:id="rId7"/>
    <p:sldId id="1152" r:id="rId8"/>
    <p:sldId id="1153" r:id="rId9"/>
    <p:sldId id="1154" r:id="rId10"/>
    <p:sldId id="1155" r:id="rId11"/>
    <p:sldId id="1156" r:id="rId12"/>
    <p:sldId id="1157" r:id="rId13"/>
    <p:sldId id="1158" r:id="rId14"/>
    <p:sldId id="1159" r:id="rId15"/>
    <p:sldId id="1160" r:id="rId16"/>
    <p:sldId id="1161" r:id="rId17"/>
    <p:sldId id="1162" r:id="rId18"/>
    <p:sldId id="1163" r:id="rId19"/>
    <p:sldId id="1164" r:id="rId20"/>
    <p:sldId id="1165" r:id="rId21"/>
    <p:sldId id="1166" r:id="rId22"/>
    <p:sldId id="1167" r:id="rId23"/>
    <p:sldId id="1168" r:id="rId24"/>
    <p:sldId id="1169" r:id="rId25"/>
    <p:sldId id="1170" r:id="rId26"/>
    <p:sldId id="1171" r:id="rId27"/>
    <p:sldId id="1172" r:id="rId28"/>
    <p:sldId id="1173" r:id="rId29"/>
    <p:sldId id="1174" r:id="rId30"/>
    <p:sldId id="1175" r:id="rId31"/>
    <p:sldId id="1176" r:id="rId32"/>
    <p:sldId id="1177" r:id="rId33"/>
    <p:sldId id="1178" r:id="rId34"/>
    <p:sldId id="1179" r:id="rId35"/>
    <p:sldId id="1180" r:id="rId36"/>
    <p:sldId id="1181" r:id="rId37"/>
    <p:sldId id="1186" r:id="rId38"/>
    <p:sldId id="1182" r:id="rId39"/>
    <p:sldId id="1150" r:id="rId40"/>
    <p:sldId id="1184" r:id="rId41"/>
    <p:sldId id="1147" r:id="rId42"/>
    <p:sldId id="1183" r:id="rId43"/>
    <p:sldId id="1076" r:id="rId44"/>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ldId id="1135"/>
            <p14:sldId id="1054"/>
            <p14:sldId id="1151"/>
            <p14:sldId id="1152"/>
            <p14:sldId id="1153"/>
            <p14:sldId id="1154"/>
            <p14:sldId id="1155"/>
            <p14:sldId id="1156"/>
            <p14:sldId id="1157"/>
            <p14:sldId id="1158"/>
            <p14:sldId id="1159"/>
            <p14:sldId id="1160"/>
            <p14:sldId id="1161"/>
            <p14:sldId id="1162"/>
            <p14:sldId id="1163"/>
            <p14:sldId id="1164"/>
            <p14:sldId id="1165"/>
            <p14:sldId id="1166"/>
            <p14:sldId id="1167"/>
            <p14:sldId id="1168"/>
            <p14:sldId id="1169"/>
            <p14:sldId id="1170"/>
            <p14:sldId id="1171"/>
            <p14:sldId id="1172"/>
            <p14:sldId id="1173"/>
            <p14:sldId id="1174"/>
            <p14:sldId id="1175"/>
            <p14:sldId id="1176"/>
            <p14:sldId id="1177"/>
            <p14:sldId id="1178"/>
            <p14:sldId id="1179"/>
            <p14:sldId id="1180"/>
            <p14:sldId id="1181"/>
            <p14:sldId id="1186"/>
            <p14:sldId id="1182"/>
          </p14:sldIdLst>
        </p14:section>
        <p14:section name="Special content" id="{6925D2A1-AD53-4951-AB34-79DFA02CD676}">
          <p14:sldIdLst>
            <p14:sldId id="1150"/>
            <p14:sldId id="1184"/>
            <p14:sldId id="1147"/>
            <p14:sldId id="1183"/>
            <p14:sldId id="10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FBA00"/>
    <a:srgbClr val="007233"/>
    <a:srgbClr val="0072C6"/>
    <a:srgbClr val="B4009E"/>
    <a:srgbClr val="B0B186"/>
    <a:srgbClr val="FF66FF"/>
    <a:srgbClr val="000000"/>
    <a:srgbClr val="33CCCC"/>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047" autoAdjust="0"/>
    <p:restoredTop sz="96305" autoAdjust="0"/>
  </p:normalViewPr>
  <p:slideViewPr>
    <p:cSldViewPr snapToGrid="0">
      <p:cViewPr varScale="1">
        <p:scale>
          <a:sx n="79" d="100"/>
          <a:sy n="79" d="100"/>
        </p:scale>
        <p:origin x="54" y="96"/>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5" d="100"/>
        <a:sy n="65" d="100"/>
      </p:scale>
      <p:origin x="0" y="-4938"/>
    </p:cViewPr>
  </p:sorterViewPr>
  <p:notesViewPr>
    <p:cSldViewPr snapToGrid="0" showGuides="1">
      <p:cViewPr>
        <p:scale>
          <a:sx n="41" d="100"/>
          <a:sy n="41" d="100"/>
        </p:scale>
        <p:origin x="-3792" y="-84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6/6/2013 10:43 AM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6/6/2013 10:43 AM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6/6/2013 10:43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6/6/2013 10:43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36AA284-0A5B-4DAC-81EB-A6761D68760A}"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34</a:t>
            </a:fld>
            <a:endParaRPr lang="en-US" dirty="0"/>
          </a:p>
        </p:txBody>
      </p:sp>
    </p:spTree>
    <p:extLst>
      <p:ext uri="{BB962C8B-B14F-4D97-AF65-F5344CB8AC3E}">
        <p14:creationId xmlns:p14="http://schemas.microsoft.com/office/powerpoint/2010/main" val="25492189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35</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6/6/2013 10:43 AM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gradFill>
                <a:gsLst>
                  <a:gs pos="1250">
                    <a:prstClr val="black"/>
                  </a:gs>
                  <a:gs pos="100000">
                    <a:prstClr val="black"/>
                  </a:gs>
                </a:gsLst>
                <a:lin ang="5400000" scaled="0"/>
              </a:gradFill>
            </a:endParaRPr>
          </a:p>
        </p:txBody>
      </p:sp>
    </p:spTree>
    <p:extLst>
      <p:ext uri="{BB962C8B-B14F-4D97-AF65-F5344CB8AC3E}">
        <p14:creationId xmlns:p14="http://schemas.microsoft.com/office/powerpoint/2010/main" val="5527398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6/6/2013 10:43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36</a:t>
            </a:fld>
            <a:endParaRPr lang="en-US" dirty="0"/>
          </a:p>
        </p:txBody>
      </p:sp>
    </p:spTree>
    <p:extLst>
      <p:ext uri="{BB962C8B-B14F-4D97-AF65-F5344CB8AC3E}">
        <p14:creationId xmlns:p14="http://schemas.microsoft.com/office/powerpoint/2010/main" val="6866657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37</a:t>
            </a:fld>
            <a:endParaRPr lang="en-US" dirty="0"/>
          </a:p>
        </p:txBody>
      </p:sp>
    </p:spTree>
    <p:extLst>
      <p:ext uri="{BB962C8B-B14F-4D97-AF65-F5344CB8AC3E}">
        <p14:creationId xmlns:p14="http://schemas.microsoft.com/office/powerpoint/2010/main" val="9631957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6/6/2013 10:43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38</a:t>
            </a:fld>
            <a:endParaRPr lang="en-US" dirty="0"/>
          </a:p>
        </p:txBody>
      </p:sp>
    </p:spTree>
    <p:extLst>
      <p:ext uri="{BB962C8B-B14F-4D97-AF65-F5344CB8AC3E}">
        <p14:creationId xmlns:p14="http://schemas.microsoft.com/office/powerpoint/2010/main" val="16923678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6/6/2013 10:43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1024717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40</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6/6/2013 10:43 AM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51266122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4.emf"/><Relationship Id="rId13"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12" Type="http://schemas.microsoft.com/office/2007/relationships/hdphoto" Target="../media/hdphoto2.wdp"/><Relationship Id="rId2" Type="http://schemas.openxmlformats.org/officeDocument/2006/relationships/image" Target="../media/image11.png"/><Relationship Id="rId16" Type="http://schemas.openxmlformats.org/officeDocument/2006/relationships/image" Target="../media/image24.png"/><Relationship Id="rId1" Type="http://schemas.openxmlformats.org/officeDocument/2006/relationships/slideLayout" Target="../slideLayouts/slideLayout11.xml"/><Relationship Id="rId6" Type="http://schemas.openxmlformats.org/officeDocument/2006/relationships/image" Target="../media/image20.png"/><Relationship Id="rId11" Type="http://schemas.openxmlformats.org/officeDocument/2006/relationships/image" Target="../media/image15.png"/><Relationship Id="rId5" Type="http://schemas.openxmlformats.org/officeDocument/2006/relationships/image" Target="../media/image19.png"/><Relationship Id="rId15" Type="http://schemas.openxmlformats.org/officeDocument/2006/relationships/image" Target="../media/image23.png"/><Relationship Id="rId10" Type="http://schemas.openxmlformats.org/officeDocument/2006/relationships/image" Target="../media/image10.png"/><Relationship Id="rId4" Type="http://schemas.openxmlformats.org/officeDocument/2006/relationships/image" Target="../media/image18.png"/><Relationship Id="rId9" Type="http://schemas.openxmlformats.org/officeDocument/2006/relationships/image" Target="../media/image9.png"/><Relationship Id="rId14" Type="http://schemas.microsoft.com/office/2007/relationships/hdphoto" Target="../media/hdphoto4.wdp"/></Relationships>
</file>

<file path=ppt/slides/_rels/slide11.xml.rels><?xml version="1.0" encoding="UTF-8" standalone="yes"?>
<Relationships xmlns="http://schemas.openxmlformats.org/package/2006/relationships"><Relationship Id="rId8" Type="http://schemas.openxmlformats.org/officeDocument/2006/relationships/image" Target="../media/image31.emf"/><Relationship Id="rId3" Type="http://schemas.openxmlformats.org/officeDocument/2006/relationships/image" Target="../media/image26.emf"/><Relationship Id="rId7" Type="http://schemas.openxmlformats.org/officeDocument/2006/relationships/image" Target="../media/image30.emf"/><Relationship Id="rId2" Type="http://schemas.openxmlformats.org/officeDocument/2006/relationships/image" Target="../media/image25.emf"/><Relationship Id="rId1" Type="http://schemas.openxmlformats.org/officeDocument/2006/relationships/slideLayout" Target="../slideLayouts/slideLayout11.xml"/><Relationship Id="rId6" Type="http://schemas.openxmlformats.org/officeDocument/2006/relationships/image" Target="../media/image29.emf"/><Relationship Id="rId5" Type="http://schemas.openxmlformats.org/officeDocument/2006/relationships/image" Target="../media/image28.emf"/><Relationship Id="rId10" Type="http://schemas.openxmlformats.org/officeDocument/2006/relationships/image" Target="../media/image33.emf"/><Relationship Id="rId4" Type="http://schemas.openxmlformats.org/officeDocument/2006/relationships/image" Target="../media/image27.emf"/><Relationship Id="rId9" Type="http://schemas.openxmlformats.org/officeDocument/2006/relationships/image" Target="../media/image3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6.pn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image" Target="../media/image40.png"/><Relationship Id="rId1" Type="http://schemas.openxmlformats.org/officeDocument/2006/relationships/slideLayout" Target="../slideLayouts/slideLayout11.xml"/><Relationship Id="rId6" Type="http://schemas.openxmlformats.org/officeDocument/2006/relationships/image" Target="../media/image44.png"/><Relationship Id="rId5" Type="http://schemas.openxmlformats.org/officeDocument/2006/relationships/image" Target="../media/image43.png"/><Relationship Id="rId10" Type="http://schemas.openxmlformats.org/officeDocument/2006/relationships/image" Target="../media/image48.png"/><Relationship Id="rId4" Type="http://schemas.openxmlformats.org/officeDocument/2006/relationships/image" Target="../media/image42.png"/><Relationship Id="rId9" Type="http://schemas.openxmlformats.org/officeDocument/2006/relationships/image" Target="../media/image47.png"/></Relationships>
</file>

<file path=ppt/slides/_rels/slide22.xml.rels><?xml version="1.0" encoding="UTF-8" standalone="yes"?>
<Relationships xmlns="http://schemas.openxmlformats.org/package/2006/relationships"><Relationship Id="rId3" Type="http://schemas.microsoft.com/office/2007/relationships/hdphoto" Target="../media/hdphoto5.wdp"/><Relationship Id="rId7" Type="http://schemas.openxmlformats.org/officeDocument/2006/relationships/image" Target="../media/image52.png"/><Relationship Id="rId2" Type="http://schemas.openxmlformats.org/officeDocument/2006/relationships/image" Target="../media/image49.png"/><Relationship Id="rId1" Type="http://schemas.openxmlformats.org/officeDocument/2006/relationships/slideLayout" Target="../slideLayouts/slideLayout11.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53.png"/><Relationship Id="rId1" Type="http://schemas.openxmlformats.org/officeDocument/2006/relationships/slideLayout" Target="../slideLayouts/slideLayout11.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wikipedia/en/9/9f/Apple-logo.svg" TargetMode="External"/><Relationship Id="rId1" Type="http://schemas.openxmlformats.org/officeDocument/2006/relationships/slideLayout" Target="../slideLayouts/slideLayout11.xml"/><Relationship Id="rId5" Type="http://schemas.openxmlformats.org/officeDocument/2006/relationships/image" Target="../media/image36.png"/><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37.png"/><Relationship Id="rId1" Type="http://schemas.openxmlformats.org/officeDocument/2006/relationships/slideLayout" Target="../slideLayouts/slideLayout11.xml"/><Relationship Id="rId5" Type="http://schemas.openxmlformats.org/officeDocument/2006/relationships/image" Target="../media/image52.png"/><Relationship Id="rId4" Type="http://schemas.openxmlformats.org/officeDocument/2006/relationships/image" Target="../media/image5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8" Type="http://schemas.openxmlformats.org/officeDocument/2006/relationships/hyperlink" Target="microsoft.com/windows/wtg" TargetMode="External"/><Relationship Id="rId3" Type="http://schemas.openxmlformats.org/officeDocument/2006/relationships/image" Target="../media/image54.png"/><Relationship Id="rId7" Type="http://schemas.openxmlformats.org/officeDocument/2006/relationships/hyperlink" Target="microsoft.com/dv" TargetMode="External"/><Relationship Id="rId2" Type="http://schemas.openxmlformats.org/officeDocument/2006/relationships/notesSlide" Target="../notesSlides/notesSlide4.xml"/><Relationship Id="rId1" Type="http://schemas.openxmlformats.org/officeDocument/2006/relationships/slideLayout" Target="../slideLayouts/slideLayout16.xml"/><Relationship Id="rId6" Type="http://schemas.openxmlformats.org/officeDocument/2006/relationships/hyperlink" Target="microsoft.com/mdop" TargetMode="External"/><Relationship Id="rId5" Type="http://schemas.openxmlformats.org/officeDocument/2006/relationships/hyperlink" Target="windows.com/ITpro" TargetMode="External"/><Relationship Id="rId4" Type="http://schemas.openxmlformats.org/officeDocument/2006/relationships/hyperlink" Target="windows.com/enterprise" TargetMode="External"/><Relationship Id="rId9" Type="http://schemas.openxmlformats.org/officeDocument/2006/relationships/hyperlink" Target="tryoutlook.com" TargetMode="External"/></Relationships>
</file>

<file path=ppt/slides/_rels/slide36.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55.png"/><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37.xml.rels><?xml version="1.0" encoding="UTF-8" standalone="yes"?>
<Relationships xmlns="http://schemas.openxmlformats.org/package/2006/relationships"><Relationship Id="rId8" Type="http://schemas.openxmlformats.org/officeDocument/2006/relationships/hyperlink" Target="http://www.microsoft.com/workstyle" TargetMode="External"/><Relationship Id="rId3" Type="http://schemas.openxmlformats.org/officeDocument/2006/relationships/hyperlink" Target="../technet.microsoft.com/en-us/evalcenter/hh667640.aspx?wt.mc_id=TEC_105_1_33" TargetMode="External"/><Relationship Id="rId7" Type="http://schemas.openxmlformats.org/officeDocument/2006/relationships/hyperlink" Target="http://www.microsoft.com/en-us/server-cloud/windows-server/virtual-desktop-infrastructure.aspx" TargetMode="External"/><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hyperlink" Target="http://technet.microsoft.com/en-us/evalcenter/hh670538.aspx?ocid=&amp;wt.mc_id=TEC_108_1_33" TargetMode="External"/><Relationship Id="rId11" Type="http://schemas.openxmlformats.org/officeDocument/2006/relationships/image" Target="../media/image57.png"/><Relationship Id="rId5" Type="http://schemas.openxmlformats.org/officeDocument/2006/relationships/hyperlink" Target="http://www.microsoft.com/en-us/server-cloud/windows-server" TargetMode="External"/><Relationship Id="rId10" Type="http://schemas.openxmlformats.org/officeDocument/2006/relationships/image" Target="../media/image56.png"/><Relationship Id="rId4" Type="http://schemas.openxmlformats.org/officeDocument/2006/relationships/hyperlink" Target="http://www.microsoft.com/en-us/windows/windowsintune/try-and-buy" TargetMode="External"/><Relationship Id="rId9" Type="http://schemas.openxmlformats.org/officeDocument/2006/relationships/hyperlink" Target="http://www.microsoft.com/server-cloud/user-device-management" TargetMode="External"/></Relationships>
</file>

<file path=ppt/slides/_rels/slide38.xml.rels><?xml version="1.0" encoding="UTF-8" standalone="yes"?>
<Relationships xmlns="http://schemas.openxmlformats.org/package/2006/relationships"><Relationship Id="rId8" Type="http://schemas.openxmlformats.org/officeDocument/2006/relationships/image" Target="../media/image63.jpeg"/><Relationship Id="rId3" Type="http://schemas.openxmlformats.org/officeDocument/2006/relationships/image" Target="../media/image58.png"/><Relationship Id="rId7" Type="http://schemas.openxmlformats.org/officeDocument/2006/relationships/image" Target="../media/image62.jpeg"/><Relationship Id="rId2" Type="http://schemas.openxmlformats.org/officeDocument/2006/relationships/notesSlide" Target="../notesSlides/notesSlide7.xml"/><Relationship Id="rId1" Type="http://schemas.openxmlformats.org/officeDocument/2006/relationships/slideLayout" Target="../slideLayouts/slideLayout16.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png"/><Relationship Id="rId9" Type="http://schemas.openxmlformats.org/officeDocument/2006/relationships/image" Target="../media/image64.jpeg"/></Relationships>
</file>

<file path=ppt/slides/_rels/slide3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8.xml"/><Relationship Id="rId1" Type="http://schemas.openxmlformats.org/officeDocument/2006/relationships/slideLayout" Target="../slideLayouts/slideLayout16.xml"/><Relationship Id="rId5" Type="http://schemas.openxmlformats.org/officeDocument/2006/relationships/image" Target="../media/image67.png"/><Relationship Id="rId4" Type="http://schemas.openxmlformats.org/officeDocument/2006/relationships/image" Target="../media/image6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7"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1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hyperlink" Target="/wikipedia/en/9/9f/Apple-logo.svg" TargetMode="External"/></Relationships>
</file>

<file path=ppt/slides/_rels/slide7.xml.rels><?xml version="1.0" encoding="UTF-8" standalone="yes"?>
<Relationships xmlns="http://schemas.openxmlformats.org/package/2006/relationships"><Relationship Id="rId2" Type="http://schemas.openxmlformats.org/officeDocument/2006/relationships/hyperlink" Target="http://technet.microsoft.com/en-us/library/hh967642.aspx" TargetMode="Externa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emf"/><Relationship Id="rId12" Type="http://schemas.microsoft.com/office/2007/relationships/hdphoto" Target="../media/hdphoto3.wdp"/><Relationship Id="rId2" Type="http://schemas.openxmlformats.org/officeDocument/2006/relationships/image" Target="../media/image9.png"/><Relationship Id="rId1" Type="http://schemas.openxmlformats.org/officeDocument/2006/relationships/slideLayout" Target="../slideLayouts/slideLayout11.xml"/><Relationship Id="rId6" Type="http://schemas.openxmlformats.org/officeDocument/2006/relationships/image" Target="../media/image13.png"/><Relationship Id="rId11" Type="http://schemas.openxmlformats.org/officeDocument/2006/relationships/image" Target="../media/image16.png"/><Relationship Id="rId5" Type="http://schemas.openxmlformats.org/officeDocument/2006/relationships/image" Target="../media/image12.png"/><Relationship Id="rId10" Type="http://schemas.openxmlformats.org/officeDocument/2006/relationships/hyperlink" Target="/wikipedia/en/9/9f/Apple-logo.svg" TargetMode="External"/><Relationship Id="rId4" Type="http://schemas.openxmlformats.org/officeDocument/2006/relationships/image" Target="../media/image11.png"/><Relationship Id="rId9"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96956" y="491214"/>
            <a:ext cx="11889564" cy="917575"/>
          </a:xfrm>
        </p:spPr>
        <p:txBody>
          <a:bodyPr/>
          <a:lstStyle/>
          <a:p>
            <a:r>
              <a:rPr lang="en-US" sz="4000" dirty="0" smtClean="0"/>
              <a:t>Unified Management Infrastructure @ Microsoft IT</a:t>
            </a:r>
            <a:endParaRPr lang="en-US" sz="4000" dirty="0"/>
          </a:p>
        </p:txBody>
      </p:sp>
      <p:cxnSp>
        <p:nvCxnSpPr>
          <p:cNvPr id="5" name="Straight Connector 4"/>
          <p:cNvCxnSpPr/>
          <p:nvPr/>
        </p:nvCxnSpPr>
        <p:spPr>
          <a:xfrm>
            <a:off x="5075237" y="4139335"/>
            <a:ext cx="1981200" cy="70271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4980007" y="4181844"/>
            <a:ext cx="1120282" cy="75140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4922837" y="4127828"/>
            <a:ext cx="0" cy="882635"/>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Oval 7"/>
          <p:cNvSpPr/>
          <p:nvPr/>
        </p:nvSpPr>
        <p:spPr bwMode="auto">
          <a:xfrm>
            <a:off x="2930103" y="5524199"/>
            <a:ext cx="1224967" cy="575022"/>
          </a:xfrm>
          <a:prstGeom prst="ellipse">
            <a:avLst/>
          </a:prstGeom>
          <a:solidFill>
            <a:srgbClr val="248DCE"/>
          </a:solidFill>
          <a:ln>
            <a:noFill/>
            <a:headEnd type="none" w="med" len="med"/>
            <a:tailEnd type="none" w="med" len="med"/>
          </a:ln>
          <a:effectLst>
            <a:reflection blurRad="6350" stA="52000" endA="300" endPos="35000" dir="5400000" sy="-100000" algn="bl" rotWithShape="0"/>
          </a:effectLst>
          <a:scene3d>
            <a:camera prst="orthographicFront">
              <a:rot lat="0" lon="0" rev="0"/>
            </a:camera>
            <a:lightRig rig="chilly" dir="t">
              <a:rot lat="0" lon="0" rev="18480000"/>
            </a:lightRig>
          </a:scene3d>
          <a:sp3d prstMaterial="clear">
            <a:bevelT h="63500"/>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endParaRPr kumimoji="0" lang="en-US" sz="280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endParaRPr>
          </a:p>
        </p:txBody>
      </p:sp>
      <p:sp>
        <p:nvSpPr>
          <p:cNvPr id="9" name="Oval 8"/>
          <p:cNvSpPr/>
          <p:nvPr/>
        </p:nvSpPr>
        <p:spPr bwMode="auto">
          <a:xfrm>
            <a:off x="1634703" y="5528664"/>
            <a:ext cx="1224967" cy="575022"/>
          </a:xfrm>
          <a:prstGeom prst="ellipse">
            <a:avLst/>
          </a:prstGeom>
          <a:solidFill>
            <a:srgbClr val="248DCE"/>
          </a:solidFill>
          <a:ln>
            <a:noFill/>
            <a:headEnd type="none" w="med" len="med"/>
            <a:tailEnd type="none" w="med" len="med"/>
          </a:ln>
          <a:effectLst>
            <a:reflection blurRad="6350" stA="52000" endA="300" endPos="35000" dir="5400000" sy="-100000" algn="bl" rotWithShape="0"/>
          </a:effectLst>
          <a:scene3d>
            <a:camera prst="orthographicFront">
              <a:rot lat="0" lon="0" rev="0"/>
            </a:camera>
            <a:lightRig rig="chilly" dir="t">
              <a:rot lat="0" lon="0" rev="18480000"/>
            </a:lightRig>
          </a:scene3d>
          <a:sp3d prstMaterial="clear">
            <a:bevelT h="63500"/>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endParaRPr kumimoji="0" lang="en-US" sz="280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endParaRPr>
          </a:p>
        </p:txBody>
      </p:sp>
      <p:sp>
        <p:nvSpPr>
          <p:cNvPr id="10" name="Rectangle 9"/>
          <p:cNvSpPr/>
          <p:nvPr/>
        </p:nvSpPr>
        <p:spPr>
          <a:xfrm>
            <a:off x="1700735" y="5670331"/>
            <a:ext cx="1064958" cy="646331"/>
          </a:xfrm>
          <a:prstGeom prst="rect">
            <a:avLst/>
          </a:prstGeom>
        </p:spPr>
        <p:txBody>
          <a:bodyPr wrap="square">
            <a:spAutoFit/>
          </a:bodyPr>
          <a:lstStyle/>
          <a:p>
            <a:pPr algn="ctr"/>
            <a:r>
              <a:rPr lang="en-US" sz="1200" b="1" dirty="0" smtClean="0"/>
              <a:t>Redmond Site 1</a:t>
            </a:r>
            <a:endParaRPr lang="en-US" sz="900" b="1" dirty="0" smtClean="0"/>
          </a:p>
          <a:p>
            <a:pPr algn="ctr"/>
            <a:r>
              <a:rPr lang="en-US" sz="1200" b="1" dirty="0" smtClean="0"/>
              <a:t>75k Clients</a:t>
            </a:r>
          </a:p>
        </p:txBody>
      </p:sp>
      <p:sp>
        <p:nvSpPr>
          <p:cNvPr id="11" name="Rectangle 10"/>
          <p:cNvSpPr/>
          <p:nvPr/>
        </p:nvSpPr>
        <p:spPr>
          <a:xfrm>
            <a:off x="2996135" y="5670331"/>
            <a:ext cx="1064958" cy="646331"/>
          </a:xfrm>
          <a:prstGeom prst="rect">
            <a:avLst/>
          </a:prstGeom>
        </p:spPr>
        <p:txBody>
          <a:bodyPr wrap="square">
            <a:spAutoFit/>
          </a:bodyPr>
          <a:lstStyle/>
          <a:p>
            <a:pPr algn="ctr"/>
            <a:r>
              <a:rPr lang="en-US" sz="1200" b="1" dirty="0" smtClean="0"/>
              <a:t>Redmond Site 2</a:t>
            </a:r>
            <a:endParaRPr lang="en-US" sz="900" b="1" dirty="0" smtClean="0"/>
          </a:p>
          <a:p>
            <a:pPr algn="ctr"/>
            <a:r>
              <a:rPr lang="en-US" sz="1200" b="1" dirty="0" smtClean="0"/>
              <a:t>75k Clients</a:t>
            </a:r>
          </a:p>
        </p:txBody>
      </p:sp>
      <p:sp>
        <p:nvSpPr>
          <p:cNvPr id="12" name="Oval 11"/>
          <p:cNvSpPr/>
          <p:nvPr/>
        </p:nvSpPr>
        <p:spPr bwMode="auto">
          <a:xfrm>
            <a:off x="4225503" y="5523896"/>
            <a:ext cx="1224967" cy="575022"/>
          </a:xfrm>
          <a:prstGeom prst="ellipse">
            <a:avLst/>
          </a:prstGeom>
          <a:solidFill>
            <a:srgbClr val="248DCE"/>
          </a:solidFill>
          <a:ln>
            <a:noFill/>
            <a:headEnd type="none" w="med" len="med"/>
            <a:tailEnd type="none" w="med" len="med"/>
          </a:ln>
          <a:effectLst>
            <a:reflection blurRad="6350" stA="52000" endA="300" endPos="35000" dir="5400000" sy="-100000" algn="bl" rotWithShape="0"/>
          </a:effectLst>
          <a:scene3d>
            <a:camera prst="orthographicFront">
              <a:rot lat="0" lon="0" rev="0"/>
            </a:camera>
            <a:lightRig rig="chilly" dir="t">
              <a:rot lat="0" lon="0" rev="18480000"/>
            </a:lightRig>
          </a:scene3d>
          <a:sp3d prstMaterial="clear">
            <a:bevelT h="63500"/>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endParaRPr kumimoji="0" lang="en-US" sz="280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endParaRPr>
          </a:p>
        </p:txBody>
      </p:sp>
      <p:sp>
        <p:nvSpPr>
          <p:cNvPr id="13" name="Rectangle 12"/>
          <p:cNvSpPr/>
          <p:nvPr/>
        </p:nvSpPr>
        <p:spPr>
          <a:xfrm>
            <a:off x="4155070" y="5670331"/>
            <a:ext cx="1371599" cy="646331"/>
          </a:xfrm>
          <a:prstGeom prst="rect">
            <a:avLst/>
          </a:prstGeom>
        </p:spPr>
        <p:txBody>
          <a:bodyPr wrap="square">
            <a:spAutoFit/>
          </a:bodyPr>
          <a:lstStyle/>
          <a:p>
            <a:pPr algn="ctr"/>
            <a:r>
              <a:rPr lang="en-US" sz="1200" b="1" dirty="0" smtClean="0"/>
              <a:t>North &amp; South  America</a:t>
            </a:r>
            <a:endParaRPr lang="en-US" sz="900" b="1" dirty="0" smtClean="0"/>
          </a:p>
          <a:p>
            <a:pPr algn="ctr"/>
            <a:r>
              <a:rPr lang="en-US" sz="1200" b="1" dirty="0" smtClean="0"/>
              <a:t>35k Clients</a:t>
            </a:r>
          </a:p>
        </p:txBody>
      </p:sp>
      <p:sp>
        <p:nvSpPr>
          <p:cNvPr id="14" name="Oval 13"/>
          <p:cNvSpPr/>
          <p:nvPr/>
        </p:nvSpPr>
        <p:spPr bwMode="auto">
          <a:xfrm>
            <a:off x="5526670" y="5524199"/>
            <a:ext cx="1224967" cy="575022"/>
          </a:xfrm>
          <a:prstGeom prst="ellipse">
            <a:avLst/>
          </a:prstGeom>
          <a:solidFill>
            <a:srgbClr val="248DCE"/>
          </a:solidFill>
          <a:ln>
            <a:noFill/>
            <a:headEnd type="none" w="med" len="med"/>
            <a:tailEnd type="none" w="med" len="med"/>
          </a:ln>
          <a:effectLst>
            <a:reflection blurRad="6350" stA="52000" endA="300" endPos="35000" dir="5400000" sy="-100000" algn="bl" rotWithShape="0"/>
          </a:effectLst>
          <a:scene3d>
            <a:camera prst="orthographicFront">
              <a:rot lat="0" lon="0" rev="0"/>
            </a:camera>
            <a:lightRig rig="chilly" dir="t">
              <a:rot lat="0" lon="0" rev="18480000"/>
            </a:lightRig>
          </a:scene3d>
          <a:sp3d prstMaterial="clear">
            <a:bevelT h="63500"/>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endParaRPr kumimoji="0" lang="en-US" sz="280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endParaRPr>
          </a:p>
        </p:txBody>
      </p:sp>
      <p:sp>
        <p:nvSpPr>
          <p:cNvPr id="15" name="Rectangle 14"/>
          <p:cNvSpPr/>
          <p:nvPr/>
        </p:nvSpPr>
        <p:spPr>
          <a:xfrm>
            <a:off x="5540149" y="5670331"/>
            <a:ext cx="1281921" cy="646331"/>
          </a:xfrm>
          <a:prstGeom prst="rect">
            <a:avLst/>
          </a:prstGeom>
        </p:spPr>
        <p:txBody>
          <a:bodyPr wrap="square">
            <a:spAutoFit/>
          </a:bodyPr>
          <a:lstStyle/>
          <a:p>
            <a:pPr algn="ctr"/>
            <a:r>
              <a:rPr lang="en-US" sz="1200" b="1" dirty="0" smtClean="0"/>
              <a:t>Europe, MidEast, Africa </a:t>
            </a:r>
            <a:endParaRPr lang="en-US" sz="900" b="1" dirty="0" smtClean="0"/>
          </a:p>
          <a:p>
            <a:pPr algn="ctr"/>
            <a:r>
              <a:rPr lang="en-US" sz="1200" b="1" dirty="0" smtClean="0"/>
              <a:t>40k Clients</a:t>
            </a:r>
          </a:p>
        </p:txBody>
      </p:sp>
      <p:sp>
        <p:nvSpPr>
          <p:cNvPr id="16" name="Oval 15"/>
          <p:cNvSpPr/>
          <p:nvPr/>
        </p:nvSpPr>
        <p:spPr bwMode="auto">
          <a:xfrm>
            <a:off x="6822070" y="5524199"/>
            <a:ext cx="1224967" cy="575022"/>
          </a:xfrm>
          <a:prstGeom prst="ellipse">
            <a:avLst/>
          </a:prstGeom>
          <a:solidFill>
            <a:srgbClr val="248DCE"/>
          </a:solidFill>
          <a:ln>
            <a:noFill/>
            <a:headEnd type="none" w="med" len="med"/>
            <a:tailEnd type="none" w="med" len="med"/>
          </a:ln>
          <a:effectLst>
            <a:reflection blurRad="6350" stA="52000" endA="300" endPos="35000" dir="5400000" sy="-100000" algn="bl" rotWithShape="0"/>
          </a:effectLst>
          <a:scene3d>
            <a:camera prst="orthographicFront">
              <a:rot lat="0" lon="0" rev="0"/>
            </a:camera>
            <a:lightRig rig="chilly" dir="t">
              <a:rot lat="0" lon="0" rev="18480000"/>
            </a:lightRig>
          </a:scene3d>
          <a:sp3d prstMaterial="clear">
            <a:bevelT h="63500"/>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endParaRPr kumimoji="0" lang="en-US" sz="280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endParaRPr>
          </a:p>
        </p:txBody>
      </p:sp>
      <p:sp>
        <p:nvSpPr>
          <p:cNvPr id="17" name="Rectangle 16"/>
          <p:cNvSpPr/>
          <p:nvPr/>
        </p:nvSpPr>
        <p:spPr>
          <a:xfrm>
            <a:off x="6876568" y="5670331"/>
            <a:ext cx="1158935" cy="646331"/>
          </a:xfrm>
          <a:prstGeom prst="rect">
            <a:avLst/>
          </a:prstGeom>
        </p:spPr>
        <p:txBody>
          <a:bodyPr wrap="square">
            <a:spAutoFit/>
          </a:bodyPr>
          <a:lstStyle/>
          <a:p>
            <a:pPr algn="ctr"/>
            <a:r>
              <a:rPr lang="en-US" sz="1200" b="1" dirty="0" smtClean="0"/>
              <a:t>Australia &amp; Asia </a:t>
            </a:r>
            <a:endParaRPr lang="en-US" sz="900" b="1" dirty="0" smtClean="0"/>
          </a:p>
          <a:p>
            <a:pPr algn="ctr"/>
            <a:r>
              <a:rPr lang="en-US" sz="1200" b="1" dirty="0"/>
              <a:t>7</a:t>
            </a:r>
            <a:r>
              <a:rPr lang="en-US" sz="1200" b="1" dirty="0" smtClean="0"/>
              <a:t>5k Clients</a:t>
            </a:r>
          </a:p>
        </p:txBody>
      </p:sp>
      <p:cxnSp>
        <p:nvCxnSpPr>
          <p:cNvPr id="18" name="Straight Connector 17"/>
          <p:cNvCxnSpPr/>
          <p:nvPr/>
        </p:nvCxnSpPr>
        <p:spPr>
          <a:xfrm flipH="1">
            <a:off x="2622461" y="4131213"/>
            <a:ext cx="2185444" cy="710832"/>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a:off x="3876178" y="4168824"/>
            <a:ext cx="965524" cy="673221"/>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20" name="Group 19"/>
          <p:cNvGrpSpPr/>
          <p:nvPr/>
        </p:nvGrpSpPr>
        <p:grpSpPr>
          <a:xfrm>
            <a:off x="1836169" y="4737428"/>
            <a:ext cx="990600" cy="1065229"/>
            <a:chOff x="6775361" y="3268661"/>
            <a:chExt cx="990600" cy="1065229"/>
          </a:xfrm>
        </p:grpSpPr>
        <p:pic>
          <p:nvPicPr>
            <p:cNvPr id="21" name="Picture 2" descr="C:\Users\davidra\Documents\ClipArtforPowerpoint\DVD_ART36\Artwork_Imagery\Icons - Illustrations\_ SUPER VISTA STYLE\server.png"/>
            <p:cNvPicPr>
              <a:picLocks noChangeAspect="1" noChangeArrowheads="1"/>
            </p:cNvPicPr>
            <p:nvPr/>
          </p:nvPicPr>
          <p:blipFill>
            <a:blip r:embed="rId2" cstate="print"/>
            <a:srcRect/>
            <a:stretch>
              <a:fillRect/>
            </a:stretch>
          </p:blipFill>
          <p:spPr bwMode="auto">
            <a:xfrm>
              <a:off x="6775361" y="3268661"/>
              <a:ext cx="990600" cy="1065229"/>
            </a:xfrm>
            <a:prstGeom prst="rect">
              <a:avLst/>
            </a:prstGeom>
            <a:noFill/>
            <a:ln>
              <a:noFill/>
            </a:ln>
          </p:spPr>
        </p:pic>
        <p:pic>
          <p:nvPicPr>
            <p:cNvPr id="22" name="Picture 5" descr="C:\Users\davidra\Documents\ClipArtforPowerpoint\DVD_ART36\Artwork_Imagery\Icons - Illustrations\_ xMAC STYLE\database.png"/>
            <p:cNvPicPr>
              <a:picLocks noChangeAspect="1" noChangeArrowheads="1"/>
            </p:cNvPicPr>
            <p:nvPr/>
          </p:nvPicPr>
          <p:blipFill>
            <a:blip r:embed="rId3" cstate="print">
              <a:duotone>
                <a:prstClr val="black"/>
                <a:srgbClr val="3A94D2">
                  <a:tint val="45000"/>
                  <a:satMod val="400000"/>
                </a:srgbClr>
              </a:duotone>
            </a:blip>
            <a:stretch>
              <a:fillRect/>
            </a:stretch>
          </p:blipFill>
          <p:spPr bwMode="auto">
            <a:xfrm>
              <a:off x="7169014" y="3807117"/>
              <a:ext cx="271364" cy="359914"/>
            </a:xfrm>
            <a:prstGeom prst="rect">
              <a:avLst/>
            </a:prstGeom>
            <a:noFill/>
          </p:spPr>
        </p:pic>
      </p:grpSp>
      <p:grpSp>
        <p:nvGrpSpPr>
          <p:cNvPr id="23" name="Group 22"/>
          <p:cNvGrpSpPr/>
          <p:nvPr/>
        </p:nvGrpSpPr>
        <p:grpSpPr>
          <a:xfrm>
            <a:off x="3094037" y="4737428"/>
            <a:ext cx="990600" cy="1065229"/>
            <a:chOff x="7765961" y="3268661"/>
            <a:chExt cx="990600" cy="1065229"/>
          </a:xfrm>
        </p:grpSpPr>
        <p:pic>
          <p:nvPicPr>
            <p:cNvPr id="24" name="Picture 2" descr="C:\Users\davidra\Documents\ClipArtforPowerpoint\DVD_ART36\Artwork_Imagery\Icons - Illustrations\_ SUPER VISTA STYLE\server.png"/>
            <p:cNvPicPr>
              <a:picLocks noChangeAspect="1" noChangeArrowheads="1"/>
            </p:cNvPicPr>
            <p:nvPr/>
          </p:nvPicPr>
          <p:blipFill>
            <a:blip r:embed="rId2" cstate="print"/>
            <a:srcRect/>
            <a:stretch>
              <a:fillRect/>
            </a:stretch>
          </p:blipFill>
          <p:spPr bwMode="auto">
            <a:xfrm>
              <a:off x="7765961" y="3268661"/>
              <a:ext cx="990600" cy="1065229"/>
            </a:xfrm>
            <a:prstGeom prst="rect">
              <a:avLst/>
            </a:prstGeom>
            <a:noFill/>
            <a:ln>
              <a:noFill/>
            </a:ln>
          </p:spPr>
        </p:pic>
        <p:pic>
          <p:nvPicPr>
            <p:cNvPr id="25" name="Picture 5" descr="C:\Users\davidra\Documents\ClipArtforPowerpoint\DVD_ART36\Artwork_Imagery\Icons - Illustrations\_ xMAC STYLE\database.png"/>
            <p:cNvPicPr>
              <a:picLocks noChangeAspect="1" noChangeArrowheads="1"/>
            </p:cNvPicPr>
            <p:nvPr/>
          </p:nvPicPr>
          <p:blipFill>
            <a:blip r:embed="rId3" cstate="print">
              <a:duotone>
                <a:prstClr val="black"/>
                <a:srgbClr val="3A94D2">
                  <a:tint val="45000"/>
                  <a:satMod val="400000"/>
                </a:srgbClr>
              </a:duotone>
            </a:blip>
            <a:stretch>
              <a:fillRect/>
            </a:stretch>
          </p:blipFill>
          <p:spPr bwMode="auto">
            <a:xfrm>
              <a:off x="8200538" y="3789267"/>
              <a:ext cx="271364" cy="359914"/>
            </a:xfrm>
            <a:prstGeom prst="rect">
              <a:avLst/>
            </a:prstGeom>
            <a:noFill/>
          </p:spPr>
        </p:pic>
      </p:grpSp>
      <p:grpSp>
        <p:nvGrpSpPr>
          <p:cNvPr id="26" name="Group 25"/>
          <p:cNvGrpSpPr/>
          <p:nvPr/>
        </p:nvGrpSpPr>
        <p:grpSpPr>
          <a:xfrm>
            <a:off x="4401164" y="4737428"/>
            <a:ext cx="990600" cy="1065229"/>
            <a:chOff x="8768288" y="3268661"/>
            <a:chExt cx="990600" cy="1065229"/>
          </a:xfrm>
        </p:grpSpPr>
        <p:pic>
          <p:nvPicPr>
            <p:cNvPr id="27" name="Picture 2" descr="C:\Users\davidra\Documents\ClipArtforPowerpoint\DVD_ART36\Artwork_Imagery\Icons - Illustrations\_ SUPER VISTA STYLE\server.png"/>
            <p:cNvPicPr>
              <a:picLocks noChangeAspect="1" noChangeArrowheads="1"/>
            </p:cNvPicPr>
            <p:nvPr/>
          </p:nvPicPr>
          <p:blipFill>
            <a:blip r:embed="rId2" cstate="print"/>
            <a:srcRect/>
            <a:stretch>
              <a:fillRect/>
            </a:stretch>
          </p:blipFill>
          <p:spPr bwMode="auto">
            <a:xfrm>
              <a:off x="8768288" y="3268661"/>
              <a:ext cx="990600" cy="1065229"/>
            </a:xfrm>
            <a:prstGeom prst="rect">
              <a:avLst/>
            </a:prstGeom>
            <a:noFill/>
            <a:ln>
              <a:noFill/>
            </a:ln>
          </p:spPr>
        </p:pic>
        <p:pic>
          <p:nvPicPr>
            <p:cNvPr id="28" name="Picture 5" descr="C:\Users\davidra\Documents\ClipArtforPowerpoint\DVD_ART36\Artwork_Imagery\Icons - Illustrations\_ xMAC STYLE\database.png"/>
            <p:cNvPicPr>
              <a:picLocks noChangeAspect="1" noChangeArrowheads="1"/>
            </p:cNvPicPr>
            <p:nvPr/>
          </p:nvPicPr>
          <p:blipFill>
            <a:blip r:embed="rId3" cstate="print">
              <a:duotone>
                <a:prstClr val="black"/>
                <a:srgbClr val="3A94D2">
                  <a:tint val="45000"/>
                  <a:satMod val="400000"/>
                </a:srgbClr>
              </a:duotone>
            </a:blip>
            <a:stretch>
              <a:fillRect/>
            </a:stretch>
          </p:blipFill>
          <p:spPr bwMode="auto">
            <a:xfrm>
              <a:off x="9183740" y="3785340"/>
              <a:ext cx="271364" cy="359914"/>
            </a:xfrm>
            <a:prstGeom prst="rect">
              <a:avLst/>
            </a:prstGeom>
            <a:noFill/>
          </p:spPr>
        </p:pic>
      </p:grpSp>
      <p:grpSp>
        <p:nvGrpSpPr>
          <p:cNvPr id="29" name="Group 28"/>
          <p:cNvGrpSpPr/>
          <p:nvPr/>
        </p:nvGrpSpPr>
        <p:grpSpPr>
          <a:xfrm>
            <a:off x="5690604" y="4737428"/>
            <a:ext cx="990600" cy="1065229"/>
            <a:chOff x="9747161" y="3268661"/>
            <a:chExt cx="990600" cy="1065229"/>
          </a:xfrm>
        </p:grpSpPr>
        <p:pic>
          <p:nvPicPr>
            <p:cNvPr id="30" name="Picture 2" descr="C:\Users\davidra\Documents\ClipArtforPowerpoint\DVD_ART36\Artwork_Imagery\Icons - Illustrations\_ SUPER VISTA STYLE\server.png"/>
            <p:cNvPicPr>
              <a:picLocks noChangeAspect="1" noChangeArrowheads="1"/>
            </p:cNvPicPr>
            <p:nvPr/>
          </p:nvPicPr>
          <p:blipFill>
            <a:blip r:embed="rId2" cstate="print"/>
            <a:srcRect/>
            <a:stretch>
              <a:fillRect/>
            </a:stretch>
          </p:blipFill>
          <p:spPr bwMode="auto">
            <a:xfrm>
              <a:off x="9747161" y="3268661"/>
              <a:ext cx="990600" cy="1065229"/>
            </a:xfrm>
            <a:prstGeom prst="rect">
              <a:avLst/>
            </a:prstGeom>
            <a:noFill/>
            <a:ln>
              <a:noFill/>
            </a:ln>
          </p:spPr>
        </p:pic>
        <p:pic>
          <p:nvPicPr>
            <p:cNvPr id="31" name="Picture 5" descr="C:\Users\davidra\Documents\ClipArtforPowerpoint\DVD_ART36\Artwork_Imagery\Icons - Illustrations\_ xMAC STYLE\database.png"/>
            <p:cNvPicPr>
              <a:picLocks noChangeAspect="1" noChangeArrowheads="1"/>
            </p:cNvPicPr>
            <p:nvPr/>
          </p:nvPicPr>
          <p:blipFill>
            <a:blip r:embed="rId3" cstate="print">
              <a:duotone>
                <a:prstClr val="black"/>
                <a:srgbClr val="3A94D2">
                  <a:tint val="45000"/>
                  <a:satMod val="400000"/>
                </a:srgbClr>
              </a:duotone>
            </a:blip>
            <a:stretch>
              <a:fillRect/>
            </a:stretch>
          </p:blipFill>
          <p:spPr bwMode="auto">
            <a:xfrm>
              <a:off x="10162613" y="3790486"/>
              <a:ext cx="271364" cy="359914"/>
            </a:xfrm>
            <a:prstGeom prst="rect">
              <a:avLst/>
            </a:prstGeom>
            <a:noFill/>
          </p:spPr>
        </p:pic>
      </p:grpSp>
      <p:grpSp>
        <p:nvGrpSpPr>
          <p:cNvPr id="32" name="Group 31"/>
          <p:cNvGrpSpPr/>
          <p:nvPr/>
        </p:nvGrpSpPr>
        <p:grpSpPr>
          <a:xfrm>
            <a:off x="6986004" y="4737428"/>
            <a:ext cx="990600" cy="1065229"/>
            <a:chOff x="10737761" y="3268661"/>
            <a:chExt cx="990600" cy="1065229"/>
          </a:xfrm>
        </p:grpSpPr>
        <p:pic>
          <p:nvPicPr>
            <p:cNvPr id="33" name="Picture 2" descr="C:\Users\davidra\Documents\ClipArtforPowerpoint\DVD_ART36\Artwork_Imagery\Icons - Illustrations\_ SUPER VISTA STYLE\server.png"/>
            <p:cNvPicPr>
              <a:picLocks noChangeAspect="1" noChangeArrowheads="1"/>
            </p:cNvPicPr>
            <p:nvPr/>
          </p:nvPicPr>
          <p:blipFill>
            <a:blip r:embed="rId2" cstate="print"/>
            <a:srcRect/>
            <a:stretch>
              <a:fillRect/>
            </a:stretch>
          </p:blipFill>
          <p:spPr bwMode="auto">
            <a:xfrm>
              <a:off x="10737761" y="3268661"/>
              <a:ext cx="990600" cy="1065229"/>
            </a:xfrm>
            <a:prstGeom prst="rect">
              <a:avLst/>
            </a:prstGeom>
            <a:noFill/>
            <a:ln>
              <a:noFill/>
            </a:ln>
          </p:spPr>
        </p:pic>
        <p:pic>
          <p:nvPicPr>
            <p:cNvPr id="34" name="Picture 5" descr="C:\Users\davidra\Documents\ClipArtforPowerpoint\DVD_ART36\Artwork_Imagery\Icons - Illustrations\_ xMAC STYLE\database.png"/>
            <p:cNvPicPr>
              <a:picLocks noChangeAspect="1" noChangeArrowheads="1"/>
            </p:cNvPicPr>
            <p:nvPr/>
          </p:nvPicPr>
          <p:blipFill>
            <a:blip r:embed="rId3" cstate="print">
              <a:duotone>
                <a:prstClr val="black"/>
                <a:srgbClr val="3A94D2">
                  <a:tint val="45000"/>
                  <a:satMod val="400000"/>
                </a:srgbClr>
              </a:duotone>
            </a:blip>
            <a:stretch>
              <a:fillRect/>
            </a:stretch>
          </p:blipFill>
          <p:spPr bwMode="auto">
            <a:xfrm>
              <a:off x="11153213" y="3747493"/>
              <a:ext cx="271364" cy="359914"/>
            </a:xfrm>
            <a:prstGeom prst="rect">
              <a:avLst/>
            </a:prstGeom>
            <a:noFill/>
          </p:spPr>
        </p:pic>
      </p:grpSp>
      <p:grpSp>
        <p:nvGrpSpPr>
          <p:cNvPr id="35" name="Group 68"/>
          <p:cNvGrpSpPr/>
          <p:nvPr/>
        </p:nvGrpSpPr>
        <p:grpSpPr>
          <a:xfrm>
            <a:off x="4606221" y="3244762"/>
            <a:ext cx="630382" cy="1028837"/>
            <a:chOff x="3200400" y="1447800"/>
            <a:chExt cx="687514" cy="1371600"/>
          </a:xfrm>
        </p:grpSpPr>
        <p:pic>
          <p:nvPicPr>
            <p:cNvPr id="36" name="Picture 5" descr="C:\Users\davidra\Documents\ClipArtforPowerpoint\DVD_ART36\Artwork_Imagery\Hardware Photos\OEM HW\SERVERS\HP ProLiant ML115 J5.png"/>
            <p:cNvPicPr>
              <a:picLocks noChangeAspect="1" noChangeArrowheads="1"/>
            </p:cNvPicPr>
            <p:nvPr/>
          </p:nvPicPr>
          <p:blipFill>
            <a:blip r:embed="rId4" cstate="print"/>
            <a:srcRect/>
            <a:stretch>
              <a:fillRect/>
            </a:stretch>
          </p:blipFill>
          <p:spPr bwMode="auto">
            <a:xfrm>
              <a:off x="3200400" y="1447800"/>
              <a:ext cx="687514" cy="1303345"/>
            </a:xfrm>
            <a:prstGeom prst="rect">
              <a:avLst/>
            </a:prstGeom>
            <a:noFill/>
            <a:ln>
              <a:noFill/>
            </a:ln>
          </p:spPr>
        </p:pic>
        <p:pic>
          <p:nvPicPr>
            <p:cNvPr id="37" name="Picture 2" descr="C:\Users\davidra\Documents\ClipArtforPowerpoint\DVD_ART36\Artwork_Imagery\Icons - Illustrations\_ XML ICONS\Globe internet world web online.png"/>
            <p:cNvPicPr>
              <a:picLocks noChangeAspect="1" noChangeArrowheads="1"/>
            </p:cNvPicPr>
            <p:nvPr/>
          </p:nvPicPr>
          <p:blipFill>
            <a:blip r:embed="rId5" cstate="print"/>
            <a:srcRect/>
            <a:stretch>
              <a:fillRect/>
            </a:stretch>
          </p:blipFill>
          <p:spPr bwMode="auto">
            <a:xfrm>
              <a:off x="3429000" y="2362200"/>
              <a:ext cx="457200" cy="457200"/>
            </a:xfrm>
            <a:prstGeom prst="rect">
              <a:avLst/>
            </a:prstGeom>
            <a:noFill/>
            <a:ln>
              <a:noFill/>
            </a:ln>
          </p:spPr>
        </p:pic>
      </p:grpSp>
      <p:grpSp>
        <p:nvGrpSpPr>
          <p:cNvPr id="38" name="Group 37"/>
          <p:cNvGrpSpPr/>
          <p:nvPr/>
        </p:nvGrpSpPr>
        <p:grpSpPr>
          <a:xfrm>
            <a:off x="1836169" y="4737428"/>
            <a:ext cx="990600" cy="1065229"/>
            <a:chOff x="6599237" y="3268662"/>
            <a:chExt cx="990600" cy="1065229"/>
          </a:xfrm>
        </p:grpSpPr>
        <p:pic>
          <p:nvPicPr>
            <p:cNvPr id="39" name="Picture 2" descr="C:\Users\davidra\Documents\ClipArtforPowerpoint\DVD_ART36\Artwork_Imagery\Icons - Illustrations\_ SUPER VISTA STYLE\server.png"/>
            <p:cNvPicPr>
              <a:picLocks noChangeAspect="1" noChangeArrowheads="1"/>
            </p:cNvPicPr>
            <p:nvPr/>
          </p:nvPicPr>
          <p:blipFill>
            <a:blip r:embed="rId2" cstate="print"/>
            <a:srcRect/>
            <a:stretch>
              <a:fillRect/>
            </a:stretch>
          </p:blipFill>
          <p:spPr bwMode="auto">
            <a:xfrm>
              <a:off x="6599237" y="3268662"/>
              <a:ext cx="990600" cy="1065229"/>
            </a:xfrm>
            <a:prstGeom prst="rect">
              <a:avLst/>
            </a:prstGeom>
            <a:noFill/>
            <a:ln>
              <a:noFill/>
            </a:ln>
          </p:spPr>
        </p:pic>
        <p:pic>
          <p:nvPicPr>
            <p:cNvPr id="40" name="Picture 5" descr="C:\Users\davidra\Documents\ClipArtforPowerpoint\DVD_ART36\Artwork_Imagery\Icons - Illustrations\_ xMAC STYLE\database.png"/>
            <p:cNvPicPr>
              <a:picLocks noChangeAspect="1" noChangeArrowheads="1"/>
            </p:cNvPicPr>
            <p:nvPr/>
          </p:nvPicPr>
          <p:blipFill>
            <a:blip r:embed="rId3" cstate="print">
              <a:duotone>
                <a:prstClr val="black"/>
                <a:srgbClr val="3A94D2">
                  <a:tint val="45000"/>
                  <a:satMod val="400000"/>
                </a:srgbClr>
              </a:duotone>
            </a:blip>
            <a:stretch>
              <a:fillRect/>
            </a:stretch>
          </p:blipFill>
          <p:spPr bwMode="auto">
            <a:xfrm>
              <a:off x="6992890" y="3807118"/>
              <a:ext cx="271364" cy="359914"/>
            </a:xfrm>
            <a:prstGeom prst="rect">
              <a:avLst/>
            </a:prstGeom>
            <a:noFill/>
          </p:spPr>
        </p:pic>
      </p:grpSp>
      <p:grpSp>
        <p:nvGrpSpPr>
          <p:cNvPr id="41" name="Group 40"/>
          <p:cNvGrpSpPr/>
          <p:nvPr/>
        </p:nvGrpSpPr>
        <p:grpSpPr>
          <a:xfrm>
            <a:off x="3094037" y="4737428"/>
            <a:ext cx="990600" cy="1065229"/>
            <a:chOff x="7589837" y="3268662"/>
            <a:chExt cx="990600" cy="1065229"/>
          </a:xfrm>
        </p:grpSpPr>
        <p:pic>
          <p:nvPicPr>
            <p:cNvPr id="42" name="Picture 2" descr="C:\Users\davidra\Documents\ClipArtforPowerpoint\DVD_ART36\Artwork_Imagery\Icons - Illustrations\_ SUPER VISTA STYLE\server.png"/>
            <p:cNvPicPr>
              <a:picLocks noChangeAspect="1" noChangeArrowheads="1"/>
            </p:cNvPicPr>
            <p:nvPr/>
          </p:nvPicPr>
          <p:blipFill>
            <a:blip r:embed="rId2" cstate="print"/>
            <a:srcRect/>
            <a:stretch>
              <a:fillRect/>
            </a:stretch>
          </p:blipFill>
          <p:spPr bwMode="auto">
            <a:xfrm>
              <a:off x="7589837" y="3268662"/>
              <a:ext cx="990600" cy="1065229"/>
            </a:xfrm>
            <a:prstGeom prst="rect">
              <a:avLst/>
            </a:prstGeom>
            <a:noFill/>
            <a:ln>
              <a:noFill/>
            </a:ln>
          </p:spPr>
        </p:pic>
        <p:pic>
          <p:nvPicPr>
            <p:cNvPr id="43" name="Picture 5" descr="C:\Users\davidra\Documents\ClipArtforPowerpoint\DVD_ART36\Artwork_Imagery\Icons - Illustrations\_ xMAC STYLE\database.png"/>
            <p:cNvPicPr>
              <a:picLocks noChangeAspect="1" noChangeArrowheads="1"/>
            </p:cNvPicPr>
            <p:nvPr/>
          </p:nvPicPr>
          <p:blipFill>
            <a:blip r:embed="rId3" cstate="print">
              <a:duotone>
                <a:prstClr val="black"/>
                <a:srgbClr val="3A94D2">
                  <a:tint val="45000"/>
                  <a:satMod val="400000"/>
                </a:srgbClr>
              </a:duotone>
            </a:blip>
            <a:stretch>
              <a:fillRect/>
            </a:stretch>
          </p:blipFill>
          <p:spPr bwMode="auto">
            <a:xfrm>
              <a:off x="8024414" y="3789268"/>
              <a:ext cx="271364" cy="359914"/>
            </a:xfrm>
            <a:prstGeom prst="rect">
              <a:avLst/>
            </a:prstGeom>
            <a:noFill/>
          </p:spPr>
        </p:pic>
      </p:grpSp>
      <p:grpSp>
        <p:nvGrpSpPr>
          <p:cNvPr id="44" name="Group 43"/>
          <p:cNvGrpSpPr/>
          <p:nvPr/>
        </p:nvGrpSpPr>
        <p:grpSpPr>
          <a:xfrm>
            <a:off x="4401164" y="4737428"/>
            <a:ext cx="990600" cy="1065229"/>
            <a:chOff x="8592164" y="3268662"/>
            <a:chExt cx="990600" cy="1065229"/>
          </a:xfrm>
        </p:grpSpPr>
        <p:pic>
          <p:nvPicPr>
            <p:cNvPr id="45" name="Picture 2" descr="C:\Users\davidra\Documents\ClipArtforPowerpoint\DVD_ART36\Artwork_Imagery\Icons - Illustrations\_ SUPER VISTA STYLE\server.png"/>
            <p:cNvPicPr>
              <a:picLocks noChangeAspect="1" noChangeArrowheads="1"/>
            </p:cNvPicPr>
            <p:nvPr/>
          </p:nvPicPr>
          <p:blipFill>
            <a:blip r:embed="rId2" cstate="print"/>
            <a:srcRect/>
            <a:stretch>
              <a:fillRect/>
            </a:stretch>
          </p:blipFill>
          <p:spPr bwMode="auto">
            <a:xfrm>
              <a:off x="8592164" y="3268662"/>
              <a:ext cx="990600" cy="1065229"/>
            </a:xfrm>
            <a:prstGeom prst="rect">
              <a:avLst/>
            </a:prstGeom>
            <a:noFill/>
            <a:ln>
              <a:noFill/>
            </a:ln>
          </p:spPr>
        </p:pic>
        <p:pic>
          <p:nvPicPr>
            <p:cNvPr id="46" name="Picture 5" descr="C:\Users\davidra\Documents\ClipArtforPowerpoint\DVD_ART36\Artwork_Imagery\Icons - Illustrations\_ xMAC STYLE\database.png"/>
            <p:cNvPicPr>
              <a:picLocks noChangeAspect="1" noChangeArrowheads="1"/>
            </p:cNvPicPr>
            <p:nvPr/>
          </p:nvPicPr>
          <p:blipFill>
            <a:blip r:embed="rId3" cstate="print">
              <a:duotone>
                <a:prstClr val="black"/>
                <a:srgbClr val="3A94D2">
                  <a:tint val="45000"/>
                  <a:satMod val="400000"/>
                </a:srgbClr>
              </a:duotone>
            </a:blip>
            <a:stretch>
              <a:fillRect/>
            </a:stretch>
          </p:blipFill>
          <p:spPr bwMode="auto">
            <a:xfrm>
              <a:off x="9007616" y="3785341"/>
              <a:ext cx="271364" cy="359914"/>
            </a:xfrm>
            <a:prstGeom prst="rect">
              <a:avLst/>
            </a:prstGeom>
            <a:noFill/>
          </p:spPr>
        </p:pic>
      </p:grpSp>
      <p:grpSp>
        <p:nvGrpSpPr>
          <p:cNvPr id="47" name="Group 46"/>
          <p:cNvGrpSpPr/>
          <p:nvPr/>
        </p:nvGrpSpPr>
        <p:grpSpPr>
          <a:xfrm>
            <a:off x="5690604" y="4737428"/>
            <a:ext cx="990600" cy="1065229"/>
            <a:chOff x="9571037" y="3268662"/>
            <a:chExt cx="990600" cy="1065229"/>
          </a:xfrm>
        </p:grpSpPr>
        <p:pic>
          <p:nvPicPr>
            <p:cNvPr id="48" name="Picture 2" descr="C:\Users\davidra\Documents\ClipArtforPowerpoint\DVD_ART36\Artwork_Imagery\Icons - Illustrations\_ SUPER VISTA STYLE\server.png"/>
            <p:cNvPicPr>
              <a:picLocks noChangeAspect="1" noChangeArrowheads="1"/>
            </p:cNvPicPr>
            <p:nvPr/>
          </p:nvPicPr>
          <p:blipFill>
            <a:blip r:embed="rId2" cstate="print"/>
            <a:srcRect/>
            <a:stretch>
              <a:fillRect/>
            </a:stretch>
          </p:blipFill>
          <p:spPr bwMode="auto">
            <a:xfrm>
              <a:off x="9571037" y="3268662"/>
              <a:ext cx="990600" cy="1065229"/>
            </a:xfrm>
            <a:prstGeom prst="rect">
              <a:avLst/>
            </a:prstGeom>
            <a:noFill/>
            <a:ln>
              <a:noFill/>
            </a:ln>
          </p:spPr>
        </p:pic>
        <p:pic>
          <p:nvPicPr>
            <p:cNvPr id="49" name="Picture 5" descr="C:\Users\davidra\Documents\ClipArtforPowerpoint\DVD_ART36\Artwork_Imagery\Icons - Illustrations\_ xMAC STYLE\database.png"/>
            <p:cNvPicPr>
              <a:picLocks noChangeAspect="1" noChangeArrowheads="1"/>
            </p:cNvPicPr>
            <p:nvPr/>
          </p:nvPicPr>
          <p:blipFill>
            <a:blip r:embed="rId3" cstate="print">
              <a:duotone>
                <a:prstClr val="black"/>
                <a:srgbClr val="3A94D2">
                  <a:tint val="45000"/>
                  <a:satMod val="400000"/>
                </a:srgbClr>
              </a:duotone>
            </a:blip>
            <a:stretch>
              <a:fillRect/>
            </a:stretch>
          </p:blipFill>
          <p:spPr bwMode="auto">
            <a:xfrm>
              <a:off x="9986489" y="3790487"/>
              <a:ext cx="271364" cy="359914"/>
            </a:xfrm>
            <a:prstGeom prst="rect">
              <a:avLst/>
            </a:prstGeom>
            <a:noFill/>
          </p:spPr>
        </p:pic>
      </p:grpSp>
      <p:grpSp>
        <p:nvGrpSpPr>
          <p:cNvPr id="50" name="Group 49"/>
          <p:cNvGrpSpPr/>
          <p:nvPr/>
        </p:nvGrpSpPr>
        <p:grpSpPr>
          <a:xfrm>
            <a:off x="6986004" y="4737428"/>
            <a:ext cx="990600" cy="1065229"/>
            <a:chOff x="10561637" y="3268662"/>
            <a:chExt cx="990600" cy="1065229"/>
          </a:xfrm>
        </p:grpSpPr>
        <p:pic>
          <p:nvPicPr>
            <p:cNvPr id="51" name="Picture 2" descr="C:\Users\davidra\Documents\ClipArtforPowerpoint\DVD_ART36\Artwork_Imagery\Icons - Illustrations\_ SUPER VISTA STYLE\server.png"/>
            <p:cNvPicPr>
              <a:picLocks noChangeAspect="1" noChangeArrowheads="1"/>
            </p:cNvPicPr>
            <p:nvPr/>
          </p:nvPicPr>
          <p:blipFill>
            <a:blip r:embed="rId2" cstate="print"/>
            <a:srcRect/>
            <a:stretch>
              <a:fillRect/>
            </a:stretch>
          </p:blipFill>
          <p:spPr bwMode="auto">
            <a:xfrm>
              <a:off x="10561637" y="3268662"/>
              <a:ext cx="990600" cy="1065229"/>
            </a:xfrm>
            <a:prstGeom prst="rect">
              <a:avLst/>
            </a:prstGeom>
            <a:noFill/>
            <a:ln>
              <a:noFill/>
            </a:ln>
          </p:spPr>
        </p:pic>
        <p:pic>
          <p:nvPicPr>
            <p:cNvPr id="52" name="Picture 5" descr="C:\Users\davidra\Documents\ClipArtforPowerpoint\DVD_ART36\Artwork_Imagery\Icons - Illustrations\_ xMAC STYLE\database.png"/>
            <p:cNvPicPr>
              <a:picLocks noChangeAspect="1" noChangeArrowheads="1"/>
            </p:cNvPicPr>
            <p:nvPr/>
          </p:nvPicPr>
          <p:blipFill>
            <a:blip r:embed="rId3" cstate="print">
              <a:duotone>
                <a:prstClr val="black"/>
                <a:srgbClr val="3A94D2">
                  <a:tint val="45000"/>
                  <a:satMod val="400000"/>
                </a:srgbClr>
              </a:duotone>
            </a:blip>
            <a:stretch>
              <a:fillRect/>
            </a:stretch>
          </p:blipFill>
          <p:spPr bwMode="auto">
            <a:xfrm>
              <a:off x="10977089" y="3747494"/>
              <a:ext cx="271364" cy="359914"/>
            </a:xfrm>
            <a:prstGeom prst="rect">
              <a:avLst/>
            </a:prstGeom>
            <a:noFill/>
          </p:spPr>
        </p:pic>
      </p:grpSp>
      <p:grpSp>
        <p:nvGrpSpPr>
          <p:cNvPr id="53" name="Group 52"/>
          <p:cNvGrpSpPr/>
          <p:nvPr/>
        </p:nvGrpSpPr>
        <p:grpSpPr>
          <a:xfrm>
            <a:off x="2361599" y="5021970"/>
            <a:ext cx="291988" cy="503668"/>
            <a:chOff x="1554558" y="1413150"/>
            <a:chExt cx="288454" cy="533400"/>
          </a:xfrm>
        </p:grpSpPr>
        <p:pic>
          <p:nvPicPr>
            <p:cNvPr id="54"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1554558" y="1413150"/>
              <a:ext cx="288454" cy="217311"/>
            </a:xfrm>
            <a:prstGeom prst="rect">
              <a:avLst/>
            </a:prstGeom>
            <a:noFill/>
          </p:spPr>
        </p:pic>
        <p:pic>
          <p:nvPicPr>
            <p:cNvPr id="55"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1554558" y="1561317"/>
              <a:ext cx="288454" cy="217311"/>
            </a:xfrm>
            <a:prstGeom prst="rect">
              <a:avLst/>
            </a:prstGeom>
            <a:noFill/>
          </p:spPr>
        </p:pic>
        <p:pic>
          <p:nvPicPr>
            <p:cNvPr id="56"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1554558" y="1729239"/>
              <a:ext cx="288454" cy="217311"/>
            </a:xfrm>
            <a:prstGeom prst="rect">
              <a:avLst/>
            </a:prstGeom>
            <a:noFill/>
          </p:spPr>
        </p:pic>
      </p:grpSp>
      <p:grpSp>
        <p:nvGrpSpPr>
          <p:cNvPr id="57" name="Group 56"/>
          <p:cNvGrpSpPr/>
          <p:nvPr/>
        </p:nvGrpSpPr>
        <p:grpSpPr>
          <a:xfrm>
            <a:off x="4922837" y="5006187"/>
            <a:ext cx="291988" cy="503668"/>
            <a:chOff x="1554558" y="1413150"/>
            <a:chExt cx="288454" cy="533400"/>
          </a:xfrm>
        </p:grpSpPr>
        <p:pic>
          <p:nvPicPr>
            <p:cNvPr id="58"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1554558" y="1413150"/>
              <a:ext cx="288454" cy="217311"/>
            </a:xfrm>
            <a:prstGeom prst="rect">
              <a:avLst/>
            </a:prstGeom>
            <a:noFill/>
          </p:spPr>
        </p:pic>
        <p:pic>
          <p:nvPicPr>
            <p:cNvPr id="59"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1554558" y="1561317"/>
              <a:ext cx="288454" cy="217311"/>
            </a:xfrm>
            <a:prstGeom prst="rect">
              <a:avLst/>
            </a:prstGeom>
            <a:noFill/>
          </p:spPr>
        </p:pic>
        <p:pic>
          <p:nvPicPr>
            <p:cNvPr id="60"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1554558" y="1729239"/>
              <a:ext cx="288454" cy="217311"/>
            </a:xfrm>
            <a:prstGeom prst="rect">
              <a:avLst/>
            </a:prstGeom>
            <a:noFill/>
          </p:spPr>
        </p:pic>
      </p:grpSp>
      <p:grpSp>
        <p:nvGrpSpPr>
          <p:cNvPr id="61" name="Group 60"/>
          <p:cNvGrpSpPr/>
          <p:nvPr/>
        </p:nvGrpSpPr>
        <p:grpSpPr>
          <a:xfrm>
            <a:off x="6300204" y="4984056"/>
            <a:ext cx="291988" cy="503668"/>
            <a:chOff x="1554558" y="1413150"/>
            <a:chExt cx="288454" cy="533400"/>
          </a:xfrm>
        </p:grpSpPr>
        <p:pic>
          <p:nvPicPr>
            <p:cNvPr id="62"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1554558" y="1413150"/>
              <a:ext cx="288454" cy="217311"/>
            </a:xfrm>
            <a:prstGeom prst="rect">
              <a:avLst/>
            </a:prstGeom>
            <a:noFill/>
          </p:spPr>
        </p:pic>
        <p:pic>
          <p:nvPicPr>
            <p:cNvPr id="63"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1554558" y="1561317"/>
              <a:ext cx="288454" cy="217311"/>
            </a:xfrm>
            <a:prstGeom prst="rect">
              <a:avLst/>
            </a:prstGeom>
            <a:noFill/>
          </p:spPr>
        </p:pic>
        <p:pic>
          <p:nvPicPr>
            <p:cNvPr id="64"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1554558" y="1729239"/>
              <a:ext cx="288454" cy="217311"/>
            </a:xfrm>
            <a:prstGeom prst="rect">
              <a:avLst/>
            </a:prstGeom>
            <a:noFill/>
          </p:spPr>
        </p:pic>
      </p:grpSp>
      <p:grpSp>
        <p:nvGrpSpPr>
          <p:cNvPr id="65" name="Group 64"/>
          <p:cNvGrpSpPr/>
          <p:nvPr/>
        </p:nvGrpSpPr>
        <p:grpSpPr>
          <a:xfrm>
            <a:off x="7519404" y="4963186"/>
            <a:ext cx="291988" cy="503668"/>
            <a:chOff x="1554558" y="1413150"/>
            <a:chExt cx="288454" cy="533400"/>
          </a:xfrm>
        </p:grpSpPr>
        <p:pic>
          <p:nvPicPr>
            <p:cNvPr id="66"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1554558" y="1413150"/>
              <a:ext cx="288454" cy="217311"/>
            </a:xfrm>
            <a:prstGeom prst="rect">
              <a:avLst/>
            </a:prstGeom>
            <a:noFill/>
          </p:spPr>
        </p:pic>
        <p:pic>
          <p:nvPicPr>
            <p:cNvPr id="67"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1554558" y="1561317"/>
              <a:ext cx="288454" cy="217311"/>
            </a:xfrm>
            <a:prstGeom prst="rect">
              <a:avLst/>
            </a:prstGeom>
            <a:noFill/>
          </p:spPr>
        </p:pic>
        <p:pic>
          <p:nvPicPr>
            <p:cNvPr id="68"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1554558" y="1729239"/>
              <a:ext cx="288454" cy="217311"/>
            </a:xfrm>
            <a:prstGeom prst="rect">
              <a:avLst/>
            </a:prstGeom>
            <a:noFill/>
          </p:spPr>
        </p:pic>
      </p:grpSp>
      <p:grpSp>
        <p:nvGrpSpPr>
          <p:cNvPr id="69" name="Group 68"/>
          <p:cNvGrpSpPr/>
          <p:nvPr/>
        </p:nvGrpSpPr>
        <p:grpSpPr>
          <a:xfrm>
            <a:off x="3640250" y="5014788"/>
            <a:ext cx="291988" cy="503668"/>
            <a:chOff x="1554558" y="1413150"/>
            <a:chExt cx="288454" cy="533400"/>
          </a:xfrm>
        </p:grpSpPr>
        <p:pic>
          <p:nvPicPr>
            <p:cNvPr id="70"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1554558" y="1413150"/>
              <a:ext cx="288454" cy="217311"/>
            </a:xfrm>
            <a:prstGeom prst="rect">
              <a:avLst/>
            </a:prstGeom>
            <a:noFill/>
          </p:spPr>
        </p:pic>
        <p:pic>
          <p:nvPicPr>
            <p:cNvPr id="71"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1554558" y="1561317"/>
              <a:ext cx="288454" cy="217311"/>
            </a:xfrm>
            <a:prstGeom prst="rect">
              <a:avLst/>
            </a:prstGeom>
            <a:noFill/>
          </p:spPr>
        </p:pic>
        <p:pic>
          <p:nvPicPr>
            <p:cNvPr id="72"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1554558" y="1729239"/>
              <a:ext cx="288454" cy="217311"/>
            </a:xfrm>
            <a:prstGeom prst="rect">
              <a:avLst/>
            </a:prstGeom>
            <a:noFill/>
          </p:spPr>
        </p:pic>
      </p:grpSp>
      <p:grpSp>
        <p:nvGrpSpPr>
          <p:cNvPr id="73" name="Group 68"/>
          <p:cNvGrpSpPr/>
          <p:nvPr/>
        </p:nvGrpSpPr>
        <p:grpSpPr>
          <a:xfrm>
            <a:off x="4606221" y="3213665"/>
            <a:ext cx="630382" cy="1028837"/>
            <a:chOff x="3200400" y="1447800"/>
            <a:chExt cx="687514" cy="1371600"/>
          </a:xfrm>
        </p:grpSpPr>
        <p:pic>
          <p:nvPicPr>
            <p:cNvPr id="74" name="Picture 5" descr="C:\Users\davidra\Documents\ClipArtforPowerpoint\DVD_ART36\Artwork_Imagery\Hardware Photos\OEM HW\SERVERS\HP ProLiant ML115 J5.png"/>
            <p:cNvPicPr>
              <a:picLocks noChangeAspect="1" noChangeArrowheads="1"/>
            </p:cNvPicPr>
            <p:nvPr/>
          </p:nvPicPr>
          <p:blipFill>
            <a:blip r:embed="rId4" cstate="print"/>
            <a:srcRect/>
            <a:stretch>
              <a:fillRect/>
            </a:stretch>
          </p:blipFill>
          <p:spPr bwMode="auto">
            <a:xfrm>
              <a:off x="3200400" y="1447800"/>
              <a:ext cx="687514" cy="1303345"/>
            </a:xfrm>
            <a:prstGeom prst="rect">
              <a:avLst/>
            </a:prstGeom>
            <a:noFill/>
            <a:ln>
              <a:noFill/>
            </a:ln>
          </p:spPr>
        </p:pic>
        <p:pic>
          <p:nvPicPr>
            <p:cNvPr id="75" name="Picture 2" descr="C:\Users\davidra\Documents\ClipArtforPowerpoint\DVD_ART36\Artwork_Imagery\Icons - Illustrations\_ XML ICONS\Globe internet world web online.png"/>
            <p:cNvPicPr>
              <a:picLocks noChangeAspect="1" noChangeArrowheads="1"/>
            </p:cNvPicPr>
            <p:nvPr/>
          </p:nvPicPr>
          <p:blipFill>
            <a:blip r:embed="rId5" cstate="print"/>
            <a:srcRect/>
            <a:stretch>
              <a:fillRect/>
            </a:stretch>
          </p:blipFill>
          <p:spPr bwMode="auto">
            <a:xfrm>
              <a:off x="3429000" y="2362200"/>
              <a:ext cx="457200" cy="457200"/>
            </a:xfrm>
            <a:prstGeom prst="rect">
              <a:avLst/>
            </a:prstGeom>
            <a:noFill/>
            <a:ln>
              <a:noFill/>
            </a:ln>
          </p:spPr>
        </p:pic>
      </p:grpSp>
      <p:sp>
        <p:nvSpPr>
          <p:cNvPr id="76" name="Oval 75"/>
          <p:cNvSpPr/>
          <p:nvPr/>
        </p:nvSpPr>
        <p:spPr bwMode="auto">
          <a:xfrm>
            <a:off x="274637" y="5549454"/>
            <a:ext cx="1224967" cy="575022"/>
          </a:xfrm>
          <a:prstGeom prst="ellipse">
            <a:avLst/>
          </a:prstGeom>
          <a:solidFill>
            <a:srgbClr val="248DCE"/>
          </a:solidFill>
          <a:ln>
            <a:noFill/>
            <a:headEnd type="none" w="med" len="med"/>
            <a:tailEnd type="none" w="med" len="med"/>
          </a:ln>
          <a:effectLst>
            <a:reflection blurRad="6350" stA="52000" endA="300" endPos="35000" dir="5400000" sy="-100000" algn="bl" rotWithShape="0"/>
          </a:effectLst>
          <a:scene3d>
            <a:camera prst="orthographicFront">
              <a:rot lat="0" lon="0" rev="0"/>
            </a:camera>
            <a:lightRig rig="chilly" dir="t">
              <a:rot lat="0" lon="0" rev="18480000"/>
            </a:lightRig>
          </a:scene3d>
          <a:sp3d prstMaterial="clear">
            <a:bevelT h="63500"/>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endParaRPr kumimoji="0" lang="en-US" sz="2800" b="1"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endParaRPr>
          </a:p>
        </p:txBody>
      </p:sp>
      <p:sp>
        <p:nvSpPr>
          <p:cNvPr id="77" name="Rectangle 76"/>
          <p:cNvSpPr/>
          <p:nvPr/>
        </p:nvSpPr>
        <p:spPr>
          <a:xfrm>
            <a:off x="329135" y="5695586"/>
            <a:ext cx="1158935" cy="646331"/>
          </a:xfrm>
          <a:prstGeom prst="rect">
            <a:avLst/>
          </a:prstGeom>
        </p:spPr>
        <p:txBody>
          <a:bodyPr wrap="square">
            <a:spAutoFit/>
          </a:bodyPr>
          <a:lstStyle/>
          <a:p>
            <a:pPr algn="ctr"/>
            <a:r>
              <a:rPr lang="en-US" sz="1200" b="1" dirty="0" smtClean="0"/>
              <a:t>Device Mgmt.</a:t>
            </a:r>
          </a:p>
          <a:p>
            <a:pPr algn="ctr"/>
            <a:r>
              <a:rPr lang="en-US" sz="1200" b="1" dirty="0" smtClean="0"/>
              <a:t>Site</a:t>
            </a:r>
          </a:p>
        </p:txBody>
      </p:sp>
      <p:grpSp>
        <p:nvGrpSpPr>
          <p:cNvPr id="78" name="Group 77"/>
          <p:cNvGrpSpPr/>
          <p:nvPr/>
        </p:nvGrpSpPr>
        <p:grpSpPr>
          <a:xfrm>
            <a:off x="438571" y="4762683"/>
            <a:ext cx="990600" cy="1065229"/>
            <a:chOff x="10737761" y="3268661"/>
            <a:chExt cx="990600" cy="1065229"/>
          </a:xfrm>
        </p:grpSpPr>
        <p:pic>
          <p:nvPicPr>
            <p:cNvPr id="79" name="Picture 2" descr="C:\Users\davidra\Documents\ClipArtforPowerpoint\DVD_ART36\Artwork_Imagery\Icons - Illustrations\_ SUPER VISTA STYLE\server.png"/>
            <p:cNvPicPr>
              <a:picLocks noChangeAspect="1" noChangeArrowheads="1"/>
            </p:cNvPicPr>
            <p:nvPr/>
          </p:nvPicPr>
          <p:blipFill>
            <a:blip r:embed="rId2" cstate="print"/>
            <a:srcRect/>
            <a:stretch>
              <a:fillRect/>
            </a:stretch>
          </p:blipFill>
          <p:spPr bwMode="auto">
            <a:xfrm>
              <a:off x="10737761" y="3268661"/>
              <a:ext cx="990600" cy="1065229"/>
            </a:xfrm>
            <a:prstGeom prst="rect">
              <a:avLst/>
            </a:prstGeom>
            <a:noFill/>
            <a:ln>
              <a:noFill/>
            </a:ln>
          </p:spPr>
        </p:pic>
        <p:pic>
          <p:nvPicPr>
            <p:cNvPr id="80" name="Picture 5" descr="C:\Users\davidra\Documents\ClipArtforPowerpoint\DVD_ART36\Artwork_Imagery\Icons - Illustrations\_ xMAC STYLE\database.png"/>
            <p:cNvPicPr>
              <a:picLocks noChangeAspect="1" noChangeArrowheads="1"/>
            </p:cNvPicPr>
            <p:nvPr/>
          </p:nvPicPr>
          <p:blipFill>
            <a:blip r:embed="rId3" cstate="print">
              <a:duotone>
                <a:prstClr val="black"/>
                <a:srgbClr val="3A94D2">
                  <a:tint val="45000"/>
                  <a:satMod val="400000"/>
                </a:srgbClr>
              </a:duotone>
            </a:blip>
            <a:stretch>
              <a:fillRect/>
            </a:stretch>
          </p:blipFill>
          <p:spPr bwMode="auto">
            <a:xfrm>
              <a:off x="11153213" y="3747493"/>
              <a:ext cx="271364" cy="359914"/>
            </a:xfrm>
            <a:prstGeom prst="rect">
              <a:avLst/>
            </a:prstGeom>
            <a:noFill/>
          </p:spPr>
        </p:pic>
      </p:grpSp>
      <p:grpSp>
        <p:nvGrpSpPr>
          <p:cNvPr id="81" name="Group 80"/>
          <p:cNvGrpSpPr/>
          <p:nvPr/>
        </p:nvGrpSpPr>
        <p:grpSpPr>
          <a:xfrm>
            <a:off x="438571" y="4762683"/>
            <a:ext cx="990600" cy="1065229"/>
            <a:chOff x="10561637" y="3268662"/>
            <a:chExt cx="990600" cy="1065229"/>
          </a:xfrm>
        </p:grpSpPr>
        <p:pic>
          <p:nvPicPr>
            <p:cNvPr id="82" name="Picture 2" descr="C:\Users\davidra\Documents\ClipArtforPowerpoint\DVD_ART36\Artwork_Imagery\Icons - Illustrations\_ SUPER VISTA STYLE\server.png"/>
            <p:cNvPicPr>
              <a:picLocks noChangeAspect="1" noChangeArrowheads="1"/>
            </p:cNvPicPr>
            <p:nvPr/>
          </p:nvPicPr>
          <p:blipFill>
            <a:blip r:embed="rId2" cstate="print"/>
            <a:srcRect/>
            <a:stretch>
              <a:fillRect/>
            </a:stretch>
          </p:blipFill>
          <p:spPr bwMode="auto">
            <a:xfrm>
              <a:off x="10561637" y="3268662"/>
              <a:ext cx="990600" cy="1065229"/>
            </a:xfrm>
            <a:prstGeom prst="rect">
              <a:avLst/>
            </a:prstGeom>
            <a:noFill/>
            <a:ln>
              <a:noFill/>
            </a:ln>
          </p:spPr>
        </p:pic>
        <p:pic>
          <p:nvPicPr>
            <p:cNvPr id="83" name="Picture 5" descr="C:\Users\davidra\Documents\ClipArtforPowerpoint\DVD_ART36\Artwork_Imagery\Icons - Illustrations\_ xMAC STYLE\database.png"/>
            <p:cNvPicPr>
              <a:picLocks noChangeAspect="1" noChangeArrowheads="1"/>
            </p:cNvPicPr>
            <p:nvPr/>
          </p:nvPicPr>
          <p:blipFill>
            <a:blip r:embed="rId3" cstate="print">
              <a:duotone>
                <a:prstClr val="black"/>
                <a:srgbClr val="3A94D2">
                  <a:tint val="45000"/>
                  <a:satMod val="400000"/>
                </a:srgbClr>
              </a:duotone>
            </a:blip>
            <a:stretch>
              <a:fillRect/>
            </a:stretch>
          </p:blipFill>
          <p:spPr bwMode="auto">
            <a:xfrm>
              <a:off x="10977089" y="3747494"/>
              <a:ext cx="271364" cy="359914"/>
            </a:xfrm>
            <a:prstGeom prst="rect">
              <a:avLst/>
            </a:prstGeom>
            <a:noFill/>
          </p:spPr>
        </p:pic>
      </p:grpSp>
      <p:grpSp>
        <p:nvGrpSpPr>
          <p:cNvPr id="84" name="Group 83"/>
          <p:cNvGrpSpPr/>
          <p:nvPr/>
        </p:nvGrpSpPr>
        <p:grpSpPr>
          <a:xfrm>
            <a:off x="990852" y="4997488"/>
            <a:ext cx="291988" cy="503668"/>
            <a:chOff x="1554558" y="1413150"/>
            <a:chExt cx="288454" cy="533400"/>
          </a:xfrm>
        </p:grpSpPr>
        <p:pic>
          <p:nvPicPr>
            <p:cNvPr id="85"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1554558" y="1413150"/>
              <a:ext cx="288454" cy="217311"/>
            </a:xfrm>
            <a:prstGeom prst="rect">
              <a:avLst/>
            </a:prstGeom>
            <a:noFill/>
          </p:spPr>
        </p:pic>
        <p:pic>
          <p:nvPicPr>
            <p:cNvPr id="86"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1554558" y="1561317"/>
              <a:ext cx="288454" cy="217311"/>
            </a:xfrm>
            <a:prstGeom prst="rect">
              <a:avLst/>
            </a:prstGeom>
            <a:noFill/>
          </p:spPr>
        </p:pic>
        <p:pic>
          <p:nvPicPr>
            <p:cNvPr id="87"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1554558" y="1729239"/>
              <a:ext cx="288454" cy="217311"/>
            </a:xfrm>
            <a:prstGeom prst="rect">
              <a:avLst/>
            </a:prstGeom>
            <a:noFill/>
          </p:spPr>
        </p:pic>
      </p:grpSp>
      <p:cxnSp>
        <p:nvCxnSpPr>
          <p:cNvPr id="88" name="Straight Connector 87"/>
          <p:cNvCxnSpPr>
            <a:endCxn id="82" idx="0"/>
          </p:cNvCxnSpPr>
          <p:nvPr/>
        </p:nvCxnSpPr>
        <p:spPr>
          <a:xfrm flipH="1">
            <a:off x="933871" y="4168824"/>
            <a:ext cx="3874034" cy="593859"/>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89" name="Group 88"/>
          <p:cNvGrpSpPr/>
          <p:nvPr/>
        </p:nvGrpSpPr>
        <p:grpSpPr>
          <a:xfrm>
            <a:off x="9799637" y="4431971"/>
            <a:ext cx="2118964" cy="1462990"/>
            <a:chOff x="10583091" y="3511742"/>
            <a:chExt cx="1578746" cy="854787"/>
          </a:xfrm>
        </p:grpSpPr>
        <p:sp>
          <p:nvSpPr>
            <p:cNvPr id="90" name="Rounded Rectangle 13341"/>
            <p:cNvSpPr/>
            <p:nvPr/>
          </p:nvSpPr>
          <p:spPr>
            <a:xfrm>
              <a:off x="10583091" y="3511742"/>
              <a:ext cx="1578746" cy="854787"/>
            </a:xfrm>
            <a:custGeom>
              <a:avLst/>
              <a:gdLst/>
              <a:ahLst/>
              <a:cxnLst/>
              <a:rect l="l" t="t" r="r" b="b"/>
              <a:pathLst>
                <a:path w="1236869" h="694313">
                  <a:moveTo>
                    <a:pt x="697593" y="0"/>
                  </a:moveTo>
                  <a:cubicBezTo>
                    <a:pt x="817346" y="0"/>
                    <a:pt x="918190" y="75049"/>
                    <a:pt x="947314" y="177497"/>
                  </a:cubicBezTo>
                  <a:cubicBezTo>
                    <a:pt x="950712" y="176593"/>
                    <a:pt x="954153" y="176535"/>
                    <a:pt x="957608" y="176535"/>
                  </a:cubicBezTo>
                  <a:cubicBezTo>
                    <a:pt x="1111840" y="176535"/>
                    <a:pt x="1236869" y="292444"/>
                    <a:pt x="1236869" y="435424"/>
                  </a:cubicBezTo>
                  <a:cubicBezTo>
                    <a:pt x="1236869" y="577344"/>
                    <a:pt x="1113687" y="692593"/>
                    <a:pt x="961030" y="693993"/>
                  </a:cubicBezTo>
                  <a:cubicBezTo>
                    <a:pt x="960777" y="694311"/>
                    <a:pt x="960518" y="694313"/>
                    <a:pt x="960258" y="694313"/>
                  </a:cubicBezTo>
                  <a:lnTo>
                    <a:pt x="957608" y="694313"/>
                  </a:lnTo>
                  <a:lnTo>
                    <a:pt x="184523" y="694313"/>
                  </a:lnTo>
                  <a:lnTo>
                    <a:pt x="178794" y="691940"/>
                  </a:lnTo>
                  <a:cubicBezTo>
                    <a:pt x="79577" y="690311"/>
                    <a:pt x="0" y="614974"/>
                    <a:pt x="0" y="522406"/>
                  </a:cubicBezTo>
                  <a:cubicBezTo>
                    <a:pt x="0" y="428246"/>
                    <a:pt x="82338" y="351915"/>
                    <a:pt x="183907" y="351915"/>
                  </a:cubicBezTo>
                  <a:lnTo>
                    <a:pt x="216369" y="355909"/>
                  </a:lnTo>
                  <a:cubicBezTo>
                    <a:pt x="238387" y="285587"/>
                    <a:pt x="308559" y="234589"/>
                    <a:pt x="391580" y="234589"/>
                  </a:cubicBezTo>
                  <a:lnTo>
                    <a:pt x="437816" y="243242"/>
                  </a:lnTo>
                  <a:cubicBezTo>
                    <a:pt x="437581" y="242513"/>
                    <a:pt x="437577" y="241781"/>
                    <a:pt x="437577" y="241048"/>
                  </a:cubicBezTo>
                  <a:cubicBezTo>
                    <a:pt x="437577" y="107921"/>
                    <a:pt x="553990" y="0"/>
                    <a:pt x="697593" y="0"/>
                  </a:cubicBezTo>
                  <a:close/>
                </a:path>
              </a:pathLst>
            </a:custGeom>
            <a:solidFill>
              <a:schemeClr val="accent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endParaRPr lang="en-US" dirty="0">
                <a:solidFill>
                  <a:schemeClr val="tx1"/>
                </a:solidFill>
              </a:endParaRPr>
            </a:p>
          </p:txBody>
        </p:sp>
        <p:pic>
          <p:nvPicPr>
            <p:cNvPr id="91" name="Picture 90" descr="\\showsrus\images\MS_LOGOS_PACKAGING\CURRENT - Sept2010\Logos\Windows Intune\Win-Intune_h_r.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727646" y="4094264"/>
              <a:ext cx="1254915" cy="167624"/>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92" name="Straight Connector 91"/>
          <p:cNvCxnSpPr/>
          <p:nvPr/>
        </p:nvCxnSpPr>
        <p:spPr>
          <a:xfrm>
            <a:off x="8504237" y="1426882"/>
            <a:ext cx="0" cy="4889780"/>
          </a:xfrm>
          <a:prstGeom prst="line">
            <a:avLst/>
          </a:prstGeom>
          <a:ln w="3175">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93" name="Group 92"/>
          <p:cNvGrpSpPr/>
          <p:nvPr/>
        </p:nvGrpSpPr>
        <p:grpSpPr>
          <a:xfrm>
            <a:off x="9875837" y="1222329"/>
            <a:ext cx="2057400" cy="1398470"/>
            <a:chOff x="6437949" y="1363662"/>
            <a:chExt cx="2971800" cy="2043993"/>
          </a:xfrm>
        </p:grpSpPr>
        <p:sp>
          <p:nvSpPr>
            <p:cNvPr id="94" name="Rounded Rectangle 13341"/>
            <p:cNvSpPr/>
            <p:nvPr/>
          </p:nvSpPr>
          <p:spPr>
            <a:xfrm>
              <a:off x="6437949" y="1363662"/>
              <a:ext cx="2971800" cy="1967131"/>
            </a:xfrm>
            <a:custGeom>
              <a:avLst/>
              <a:gdLst/>
              <a:ahLst/>
              <a:cxnLst/>
              <a:rect l="l" t="t" r="r" b="b"/>
              <a:pathLst>
                <a:path w="1236869" h="694313">
                  <a:moveTo>
                    <a:pt x="697593" y="0"/>
                  </a:moveTo>
                  <a:cubicBezTo>
                    <a:pt x="817346" y="0"/>
                    <a:pt x="918190" y="75049"/>
                    <a:pt x="947314" y="177497"/>
                  </a:cubicBezTo>
                  <a:cubicBezTo>
                    <a:pt x="950712" y="176593"/>
                    <a:pt x="954153" y="176535"/>
                    <a:pt x="957608" y="176535"/>
                  </a:cubicBezTo>
                  <a:cubicBezTo>
                    <a:pt x="1111840" y="176535"/>
                    <a:pt x="1236869" y="292444"/>
                    <a:pt x="1236869" y="435424"/>
                  </a:cubicBezTo>
                  <a:cubicBezTo>
                    <a:pt x="1236869" y="577344"/>
                    <a:pt x="1113687" y="692593"/>
                    <a:pt x="961030" y="693993"/>
                  </a:cubicBezTo>
                  <a:cubicBezTo>
                    <a:pt x="960777" y="694311"/>
                    <a:pt x="960518" y="694313"/>
                    <a:pt x="960258" y="694313"/>
                  </a:cubicBezTo>
                  <a:lnTo>
                    <a:pt x="957608" y="694313"/>
                  </a:lnTo>
                  <a:lnTo>
                    <a:pt x="184523" y="694313"/>
                  </a:lnTo>
                  <a:lnTo>
                    <a:pt x="178794" y="691940"/>
                  </a:lnTo>
                  <a:cubicBezTo>
                    <a:pt x="79577" y="690311"/>
                    <a:pt x="0" y="614974"/>
                    <a:pt x="0" y="522406"/>
                  </a:cubicBezTo>
                  <a:cubicBezTo>
                    <a:pt x="0" y="428246"/>
                    <a:pt x="82338" y="351915"/>
                    <a:pt x="183907" y="351915"/>
                  </a:cubicBezTo>
                  <a:lnTo>
                    <a:pt x="216369" y="355909"/>
                  </a:lnTo>
                  <a:cubicBezTo>
                    <a:pt x="238387" y="285587"/>
                    <a:pt x="308559" y="234589"/>
                    <a:pt x="391580" y="234589"/>
                  </a:cubicBezTo>
                  <a:lnTo>
                    <a:pt x="437816" y="243242"/>
                  </a:lnTo>
                  <a:cubicBezTo>
                    <a:pt x="437581" y="242513"/>
                    <a:pt x="437577" y="241781"/>
                    <a:pt x="437577" y="241048"/>
                  </a:cubicBezTo>
                  <a:cubicBezTo>
                    <a:pt x="437577" y="107921"/>
                    <a:pt x="553990" y="0"/>
                    <a:pt x="697593" y="0"/>
                  </a:cubicBezTo>
                  <a:close/>
                </a:path>
              </a:pathLst>
            </a:custGeom>
            <a:noFill/>
            <a:ln w="412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endParaRPr lang="en-US" sz="1000" b="1" dirty="0">
                <a:solidFill>
                  <a:schemeClr val="tx1"/>
                </a:solidFill>
              </a:endParaRPr>
            </a:p>
          </p:txBody>
        </p:sp>
        <p:sp>
          <p:nvSpPr>
            <p:cNvPr id="95" name="TextBox 94"/>
            <p:cNvSpPr txBox="1"/>
            <p:nvPr/>
          </p:nvSpPr>
          <p:spPr>
            <a:xfrm>
              <a:off x="6717827" y="2247057"/>
              <a:ext cx="2603611" cy="1160598"/>
            </a:xfrm>
            <a:prstGeom prst="rect">
              <a:avLst/>
            </a:prstGeom>
            <a:noFill/>
          </p:spPr>
          <p:txBody>
            <a:bodyPr wrap="square" lIns="182880" tIns="146304" rIns="182880" bIns="146304" rtlCol="0">
              <a:spAutoFit/>
            </a:bodyPr>
            <a:lstStyle/>
            <a:p>
              <a:pPr algn="ctr">
                <a:lnSpc>
                  <a:spcPct val="90000"/>
                </a:lnSpc>
                <a:spcAft>
                  <a:spcPts val="588"/>
                </a:spcAft>
              </a:pPr>
              <a:r>
                <a:rPr lang="en-US" sz="1200" b="1" dirty="0"/>
                <a:t>MS Online Directory </a:t>
              </a:r>
              <a:r>
                <a:rPr lang="en-US" sz="1200" b="1" dirty="0" smtClean="0"/>
                <a:t>Services (MSODS)</a:t>
              </a:r>
              <a:endParaRPr lang="en-US" sz="1200" b="1" dirty="0"/>
            </a:p>
          </p:txBody>
        </p:sp>
      </p:grpSp>
      <p:sp>
        <p:nvSpPr>
          <p:cNvPr id="96" name="Rounded Rectangle 95"/>
          <p:cNvSpPr/>
          <p:nvPr/>
        </p:nvSpPr>
        <p:spPr>
          <a:xfrm>
            <a:off x="7159607" y="1374729"/>
            <a:ext cx="1011582" cy="557919"/>
          </a:xfrm>
          <a:prstGeom prst="roundRect">
            <a:avLst>
              <a:gd name="adj" fmla="val 0"/>
            </a:avLst>
          </a:prstGeom>
          <a:ln/>
        </p:spPr>
        <p:style>
          <a:lnRef idx="0">
            <a:schemeClr val="accent6"/>
          </a:lnRef>
          <a:fillRef idx="3">
            <a:schemeClr val="accent6"/>
          </a:fillRef>
          <a:effectRef idx="3">
            <a:schemeClr val="accent6"/>
          </a:effectRef>
          <a:fontRef idx="minor">
            <a:schemeClr val="lt1"/>
          </a:fontRef>
        </p:style>
        <p:txBody>
          <a:bodyPr lIns="0" tIns="0" rIns="0" bIns="32002" rtlCol="0" anchor="b"/>
          <a:lstStyle/>
          <a:p>
            <a:pPr algn="ctr" defTabSz="1194801"/>
            <a:r>
              <a:rPr lang="en-US" sz="1100" dirty="0">
                <a:solidFill>
                  <a:schemeClr val="tx2">
                    <a:lumMod val="20000"/>
                    <a:lumOff val="80000"/>
                  </a:schemeClr>
                </a:solidFill>
              </a:rPr>
              <a:t>Active Directory Federation Server 2.0</a:t>
            </a:r>
          </a:p>
        </p:txBody>
      </p:sp>
      <p:sp>
        <p:nvSpPr>
          <p:cNvPr id="97" name="Rounded Rectangle 96"/>
          <p:cNvSpPr/>
          <p:nvPr/>
        </p:nvSpPr>
        <p:spPr>
          <a:xfrm>
            <a:off x="7216759" y="2329556"/>
            <a:ext cx="954430" cy="569173"/>
          </a:xfrm>
          <a:prstGeom prst="roundRect">
            <a:avLst>
              <a:gd name="adj" fmla="val 0"/>
            </a:avLst>
          </a:prstGeom>
          <a:ln/>
        </p:spPr>
        <p:style>
          <a:lnRef idx="0">
            <a:schemeClr val="accent6"/>
          </a:lnRef>
          <a:fillRef idx="3">
            <a:schemeClr val="accent6"/>
          </a:fillRef>
          <a:effectRef idx="3">
            <a:schemeClr val="accent6"/>
          </a:effectRef>
          <a:fontRef idx="minor">
            <a:schemeClr val="lt1"/>
          </a:fontRef>
        </p:style>
        <p:txBody>
          <a:bodyPr lIns="0" tIns="0" rIns="0" bIns="32002" rtlCol="0" anchor="b"/>
          <a:lstStyle/>
          <a:p>
            <a:pPr algn="ctr" defTabSz="1194801"/>
            <a:r>
              <a:rPr lang="en-US" sz="1100" dirty="0">
                <a:solidFill>
                  <a:schemeClr val="tx2">
                    <a:lumMod val="20000"/>
                    <a:lumOff val="80000"/>
                  </a:schemeClr>
                </a:solidFill>
              </a:rPr>
              <a:t>MS Online Directory Sync (DirSync)</a:t>
            </a:r>
          </a:p>
        </p:txBody>
      </p:sp>
      <p:cxnSp>
        <p:nvCxnSpPr>
          <p:cNvPr id="98" name="Elbow Connector 9"/>
          <p:cNvCxnSpPr/>
          <p:nvPr/>
        </p:nvCxnSpPr>
        <p:spPr>
          <a:xfrm flipV="1">
            <a:off x="8171189" y="2329556"/>
            <a:ext cx="1704648" cy="283270"/>
          </a:xfrm>
          <a:prstGeom prst="straightConnector1">
            <a:avLst/>
          </a:prstGeom>
          <a:ln w="1905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99" name="Elbow Connector 9"/>
          <p:cNvCxnSpPr/>
          <p:nvPr/>
        </p:nvCxnSpPr>
        <p:spPr>
          <a:xfrm flipH="1">
            <a:off x="8171191" y="1478207"/>
            <a:ext cx="2448591" cy="175481"/>
          </a:xfrm>
          <a:prstGeom prst="straightConnector1">
            <a:avLst/>
          </a:prstGeom>
          <a:ln w="19050">
            <a:solidFill>
              <a:schemeClr val="tx1"/>
            </a:solidFill>
            <a:prstDash val="dash"/>
            <a:tailEnd type="arrow"/>
          </a:ln>
        </p:spPr>
        <p:style>
          <a:lnRef idx="2">
            <a:schemeClr val="accent1"/>
          </a:lnRef>
          <a:fillRef idx="0">
            <a:schemeClr val="accent1"/>
          </a:fillRef>
          <a:effectRef idx="1">
            <a:schemeClr val="accent1"/>
          </a:effectRef>
          <a:fontRef idx="minor">
            <a:schemeClr val="tx1"/>
          </a:fontRef>
        </p:style>
      </p:cxnSp>
      <p:cxnSp>
        <p:nvCxnSpPr>
          <p:cNvPr id="100" name="Elbow Connector 9"/>
          <p:cNvCxnSpPr/>
          <p:nvPr/>
        </p:nvCxnSpPr>
        <p:spPr>
          <a:xfrm>
            <a:off x="5375072" y="1607685"/>
            <a:ext cx="1841687" cy="863506"/>
          </a:xfrm>
          <a:prstGeom prst="straightConnector1">
            <a:avLst/>
          </a:prstGeom>
          <a:ln w="1905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01" name="Elbow Connector 9"/>
          <p:cNvCxnSpPr/>
          <p:nvPr/>
        </p:nvCxnSpPr>
        <p:spPr>
          <a:xfrm flipV="1">
            <a:off x="5383098" y="1478206"/>
            <a:ext cx="1776509" cy="1"/>
          </a:xfrm>
          <a:prstGeom prst="straightConnector1">
            <a:avLst/>
          </a:prstGeom>
          <a:ln w="19050">
            <a:solidFill>
              <a:schemeClr val="tx1"/>
            </a:solidFill>
            <a:tailEnd type="arrow"/>
          </a:ln>
        </p:spPr>
        <p:style>
          <a:lnRef idx="2">
            <a:schemeClr val="accent1"/>
          </a:lnRef>
          <a:fillRef idx="0">
            <a:schemeClr val="accent1"/>
          </a:fillRef>
          <a:effectRef idx="1">
            <a:schemeClr val="accent1"/>
          </a:effectRef>
          <a:fontRef idx="minor">
            <a:schemeClr val="tx1"/>
          </a:fontRef>
        </p:style>
      </p:cxnSp>
      <p:grpSp>
        <p:nvGrpSpPr>
          <p:cNvPr id="102" name="Group 101"/>
          <p:cNvGrpSpPr/>
          <p:nvPr/>
        </p:nvGrpSpPr>
        <p:grpSpPr>
          <a:xfrm>
            <a:off x="4833523" y="1394794"/>
            <a:ext cx="616947" cy="985469"/>
            <a:chOff x="2160508" y="1908862"/>
            <a:chExt cx="864760" cy="1178645"/>
          </a:xfrm>
        </p:grpSpPr>
        <p:pic>
          <p:nvPicPr>
            <p:cNvPr id="103" name="Picture 102"/>
            <p:cNvPicPr>
              <a:picLocks noChangeAspect="1"/>
            </p:cNvPicPr>
            <p:nvPr/>
          </p:nvPicPr>
          <p:blipFill>
            <a:blip r:embed="rId8"/>
            <a:stretch>
              <a:fillRect/>
            </a:stretch>
          </p:blipFill>
          <p:spPr>
            <a:xfrm>
              <a:off x="2181921" y="1908862"/>
              <a:ext cx="843347" cy="699799"/>
            </a:xfrm>
            <a:prstGeom prst="rect">
              <a:avLst/>
            </a:prstGeom>
          </p:spPr>
        </p:pic>
        <p:sp>
          <p:nvSpPr>
            <p:cNvPr id="104" name="TextBox 103"/>
            <p:cNvSpPr txBox="1"/>
            <p:nvPr/>
          </p:nvSpPr>
          <p:spPr>
            <a:xfrm>
              <a:off x="2160508" y="2270306"/>
              <a:ext cx="848861" cy="817201"/>
            </a:xfrm>
            <a:prstGeom prst="rect">
              <a:avLst/>
            </a:prstGeom>
            <a:noFill/>
          </p:spPr>
          <p:txBody>
            <a:bodyPr wrap="square" lIns="182880" tIns="146304" rIns="182880" bIns="146304" rtlCol="0">
              <a:spAutoFit/>
            </a:bodyPr>
            <a:lstStyle/>
            <a:p>
              <a:pPr>
                <a:lnSpc>
                  <a:spcPct val="90000"/>
                </a:lnSpc>
                <a:spcAft>
                  <a:spcPts val="588"/>
                </a:spcAft>
              </a:pPr>
              <a:r>
                <a:rPr lang="en-US" sz="1400" dirty="0" smtClean="0">
                  <a:solidFill>
                    <a:schemeClr val="tx2">
                      <a:lumMod val="20000"/>
                      <a:lumOff val="80000"/>
                    </a:schemeClr>
                  </a:solidFill>
                </a:rPr>
                <a:t> AD</a:t>
              </a:r>
            </a:p>
          </p:txBody>
        </p:sp>
      </p:grpSp>
      <p:cxnSp>
        <p:nvCxnSpPr>
          <p:cNvPr id="105" name="Elbow Connector 104"/>
          <p:cNvCxnSpPr/>
          <p:nvPr/>
        </p:nvCxnSpPr>
        <p:spPr>
          <a:xfrm rot="10800000" flipV="1">
            <a:off x="4607901" y="1607685"/>
            <a:ext cx="288563" cy="1921052"/>
          </a:xfrm>
          <a:prstGeom prst="bentConnector3">
            <a:avLst>
              <a:gd name="adj1" fmla="val 179220"/>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106" name="Group 105"/>
          <p:cNvGrpSpPr/>
          <p:nvPr/>
        </p:nvGrpSpPr>
        <p:grpSpPr>
          <a:xfrm>
            <a:off x="4393446" y="2156273"/>
            <a:ext cx="1618263" cy="683264"/>
            <a:chOff x="6700724" y="2120707"/>
            <a:chExt cx="1618263" cy="683264"/>
          </a:xfrm>
        </p:grpSpPr>
        <p:sp>
          <p:nvSpPr>
            <p:cNvPr id="107" name="Rectangle 106"/>
            <p:cNvSpPr/>
            <p:nvPr/>
          </p:nvSpPr>
          <p:spPr bwMode="auto">
            <a:xfrm>
              <a:off x="6760517" y="2176177"/>
              <a:ext cx="1367604" cy="551177"/>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solidFill>
                  <a:schemeClr val="tx2">
                    <a:lumMod val="20000"/>
                    <a:lumOff val="80000"/>
                  </a:schemeClr>
                </a:solidFill>
              </a:endParaRPr>
            </a:p>
          </p:txBody>
        </p:sp>
        <p:sp>
          <p:nvSpPr>
            <p:cNvPr id="108" name="TextBox 107"/>
            <p:cNvSpPr txBox="1"/>
            <p:nvPr/>
          </p:nvSpPr>
          <p:spPr>
            <a:xfrm>
              <a:off x="6700724" y="2120707"/>
              <a:ext cx="1618263" cy="683264"/>
            </a:xfrm>
            <a:prstGeom prst="rect">
              <a:avLst/>
            </a:prstGeom>
            <a:noFill/>
          </p:spPr>
          <p:txBody>
            <a:bodyPr wrap="square" lIns="182880" tIns="146304" rIns="182880" bIns="146304" rtlCol="0">
              <a:spAutoFit/>
            </a:bodyPr>
            <a:lstStyle/>
            <a:p>
              <a:pPr>
                <a:lnSpc>
                  <a:spcPct val="90000"/>
                </a:lnSpc>
                <a:spcAft>
                  <a:spcPts val="588"/>
                </a:spcAft>
              </a:pPr>
              <a:r>
                <a:rPr lang="en-US" sz="1400" dirty="0">
                  <a:solidFill>
                    <a:schemeClr val="tx2">
                      <a:lumMod val="20000"/>
                      <a:lumOff val="80000"/>
                    </a:schemeClr>
                  </a:solidFill>
                </a:rPr>
                <a:t>User Discovery </a:t>
              </a:r>
              <a:r>
                <a:rPr lang="en-US" sz="1400" dirty="0" smtClean="0">
                  <a:solidFill>
                    <a:schemeClr val="tx2">
                      <a:lumMod val="20000"/>
                      <a:lumOff val="80000"/>
                    </a:schemeClr>
                  </a:solidFill>
                </a:rPr>
                <a:t> </a:t>
              </a:r>
              <a:r>
                <a:rPr lang="en-US" sz="1400" dirty="0">
                  <a:solidFill>
                    <a:schemeClr val="tx2">
                      <a:lumMod val="20000"/>
                      <a:lumOff val="80000"/>
                    </a:schemeClr>
                  </a:solidFill>
                </a:rPr>
                <a:t>corp domains</a:t>
              </a:r>
            </a:p>
          </p:txBody>
        </p:sp>
      </p:grpSp>
      <p:grpSp>
        <p:nvGrpSpPr>
          <p:cNvPr id="109" name="Group 108"/>
          <p:cNvGrpSpPr/>
          <p:nvPr/>
        </p:nvGrpSpPr>
        <p:grpSpPr>
          <a:xfrm>
            <a:off x="5347154" y="2887662"/>
            <a:ext cx="1506269" cy="627864"/>
            <a:chOff x="2822700" y="3719793"/>
            <a:chExt cx="1679777" cy="609581"/>
          </a:xfrm>
        </p:grpSpPr>
        <p:pic>
          <p:nvPicPr>
            <p:cNvPr id="110" name="Picture 10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822700" y="3812546"/>
              <a:ext cx="435677" cy="435678"/>
            </a:xfrm>
            <a:prstGeom prst="rect">
              <a:avLst/>
            </a:prstGeom>
          </p:spPr>
        </p:pic>
        <p:sp>
          <p:nvSpPr>
            <p:cNvPr id="111" name="TextBox 110"/>
            <p:cNvSpPr txBox="1"/>
            <p:nvPr/>
          </p:nvSpPr>
          <p:spPr>
            <a:xfrm>
              <a:off x="3052756" y="3719793"/>
              <a:ext cx="1449721" cy="609581"/>
            </a:xfrm>
            <a:prstGeom prst="rect">
              <a:avLst/>
            </a:prstGeom>
            <a:noFill/>
          </p:spPr>
          <p:txBody>
            <a:bodyPr wrap="square" lIns="182880" tIns="146304" rIns="182880" bIns="146304" rtlCol="0">
              <a:spAutoFit/>
            </a:bodyPr>
            <a:lstStyle/>
            <a:p>
              <a:pPr algn="ctr">
                <a:lnSpc>
                  <a:spcPct val="90000"/>
                </a:lnSpc>
                <a:spcAft>
                  <a:spcPts val="588"/>
                </a:spcAft>
              </a:pPr>
              <a:r>
                <a:rPr lang="en-US" sz="1200" dirty="0"/>
                <a:t>Intune Subscription</a:t>
              </a:r>
            </a:p>
          </p:txBody>
        </p:sp>
      </p:grpSp>
      <p:grpSp>
        <p:nvGrpSpPr>
          <p:cNvPr id="112" name="Group 111"/>
          <p:cNvGrpSpPr/>
          <p:nvPr/>
        </p:nvGrpSpPr>
        <p:grpSpPr>
          <a:xfrm>
            <a:off x="4999037" y="3497262"/>
            <a:ext cx="1336207" cy="732600"/>
            <a:chOff x="2673708" y="4605569"/>
            <a:chExt cx="1490125" cy="711269"/>
          </a:xfrm>
        </p:grpSpPr>
        <p:pic>
          <p:nvPicPr>
            <p:cNvPr id="113" name="Picture 11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215818" y="4605569"/>
              <a:ext cx="438150" cy="253280"/>
            </a:xfrm>
            <a:prstGeom prst="rect">
              <a:avLst/>
            </a:prstGeom>
          </p:spPr>
        </p:pic>
        <p:sp>
          <p:nvSpPr>
            <p:cNvPr id="114" name="TextBox 113"/>
            <p:cNvSpPr txBox="1"/>
            <p:nvPr/>
          </p:nvSpPr>
          <p:spPr>
            <a:xfrm>
              <a:off x="2673708" y="4707256"/>
              <a:ext cx="1490125" cy="609582"/>
            </a:xfrm>
            <a:prstGeom prst="rect">
              <a:avLst/>
            </a:prstGeom>
            <a:noFill/>
          </p:spPr>
          <p:txBody>
            <a:bodyPr wrap="square" lIns="182880" tIns="146304" rIns="182880" bIns="146304" rtlCol="0">
              <a:spAutoFit/>
            </a:bodyPr>
            <a:lstStyle/>
            <a:p>
              <a:pPr algn="ctr">
                <a:lnSpc>
                  <a:spcPct val="90000"/>
                </a:lnSpc>
                <a:spcAft>
                  <a:spcPts val="588"/>
                </a:spcAft>
              </a:pPr>
              <a:r>
                <a:rPr lang="en-US" sz="1200" dirty="0"/>
                <a:t>Connector Site role</a:t>
              </a:r>
            </a:p>
          </p:txBody>
        </p:sp>
      </p:grpSp>
      <p:cxnSp>
        <p:nvCxnSpPr>
          <p:cNvPr id="115" name="Straight Arrow Connector 114"/>
          <p:cNvCxnSpPr/>
          <p:nvPr/>
        </p:nvCxnSpPr>
        <p:spPr>
          <a:xfrm>
            <a:off x="5214825" y="4107894"/>
            <a:ext cx="5323162" cy="629534"/>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16" name="Rounded Rectangle 6"/>
          <p:cNvSpPr/>
          <p:nvPr/>
        </p:nvSpPr>
        <p:spPr bwMode="black">
          <a:xfrm rot="16200000">
            <a:off x="10854957" y="4621461"/>
            <a:ext cx="292757" cy="516365"/>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82302" tIns="41151" rIns="82302" bIns="41151" numCol="1" rtlCol="0" anchor="ctr" anchorCtr="0" compatLnSpc="1">
            <a:prstTxWarp prst="textNoShape">
              <a:avLst/>
            </a:prstTxWarp>
          </a:bodyPr>
          <a:lstStyle/>
          <a:p>
            <a:pPr defTabSz="740740"/>
            <a:endParaRPr lang="en-US" sz="900" spc="-122" dirty="0">
              <a:solidFill>
                <a:schemeClr val="tx1"/>
              </a:solidFill>
              <a:latin typeface="Segoe Light" pitchFamily="34" charset="0"/>
            </a:endParaRPr>
          </a:p>
        </p:txBody>
      </p:sp>
      <p:pic>
        <p:nvPicPr>
          <p:cNvPr id="117" name="Picture 116"/>
          <p:cNvPicPr>
            <a:picLocks noChangeAspect="1"/>
          </p:cNvPicPr>
          <p:nvPr/>
        </p:nvPicPr>
        <p:blipFill>
          <a:blip r:embed="rId11" cstate="print">
            <a:extLst>
              <a:ext uri="{BEBA8EAE-BF5A-486C-A8C5-ECC9F3942E4B}">
                <a14:imgProps xmlns:a14="http://schemas.microsoft.com/office/drawing/2010/main">
                  <a14:imgLayer r:embed="rId12">
                    <a14:imgEffect>
                      <a14:brightnessContrast bright="100000"/>
                    </a14:imgEffect>
                  </a14:imgLayer>
                </a14:imgProps>
              </a:ext>
              <a:ext uri="{28A0092B-C50C-407E-A947-70E740481C1C}">
                <a14:useLocalDpi xmlns:a14="http://schemas.microsoft.com/office/drawing/2010/main"/>
              </a:ext>
            </a:extLst>
          </a:blip>
          <a:stretch>
            <a:fillRect/>
          </a:stretch>
        </p:blipFill>
        <p:spPr bwMode="black">
          <a:xfrm>
            <a:off x="10456193" y="5070907"/>
            <a:ext cx="163589" cy="314218"/>
          </a:xfrm>
          <a:prstGeom prst="rect">
            <a:avLst/>
          </a:prstGeom>
        </p:spPr>
      </p:pic>
      <p:sp>
        <p:nvSpPr>
          <p:cNvPr id="118" name="Freeform 12"/>
          <p:cNvSpPr>
            <a:spLocks noChangeAspect="1"/>
          </p:cNvSpPr>
          <p:nvPr/>
        </p:nvSpPr>
        <p:spPr bwMode="black">
          <a:xfrm>
            <a:off x="11304464" y="5094754"/>
            <a:ext cx="252366" cy="350576"/>
          </a:xfrm>
          <a:custGeom>
            <a:avLst/>
            <a:gdLst>
              <a:gd name="T0" fmla="*/ 642 w 811"/>
              <a:gd name="T1" fmla="*/ 692 h 1128"/>
              <a:gd name="T2" fmla="*/ 499 w 811"/>
              <a:gd name="T3" fmla="*/ 758 h 1128"/>
              <a:gd name="T4" fmla="*/ 465 w 811"/>
              <a:gd name="T5" fmla="*/ 735 h 1128"/>
              <a:gd name="T6" fmla="*/ 301 w 811"/>
              <a:gd name="T7" fmla="*/ 382 h 1128"/>
              <a:gd name="T8" fmla="*/ 305 w 811"/>
              <a:gd name="T9" fmla="*/ 341 h 1128"/>
              <a:gd name="T10" fmla="*/ 459 w 811"/>
              <a:gd name="T11" fmla="*/ 269 h 1128"/>
              <a:gd name="T12" fmla="*/ 474 w 811"/>
              <a:gd name="T13" fmla="*/ 232 h 1128"/>
              <a:gd name="T14" fmla="*/ 378 w 811"/>
              <a:gd name="T15" fmla="*/ 19 h 1128"/>
              <a:gd name="T16" fmla="*/ 341 w 811"/>
              <a:gd name="T17" fmla="*/ 0 h 1128"/>
              <a:gd name="T18" fmla="*/ 236 w 811"/>
              <a:gd name="T19" fmla="*/ 28 h 1128"/>
              <a:gd name="T20" fmla="*/ 192 w 811"/>
              <a:gd name="T21" fmla="*/ 49 h 1128"/>
              <a:gd name="T22" fmla="*/ 117 w 811"/>
              <a:gd name="T23" fmla="*/ 543 h 1128"/>
              <a:gd name="T24" fmla="*/ 313 w 811"/>
              <a:gd name="T25" fmla="*/ 932 h 1128"/>
              <a:gd name="T26" fmla="*/ 686 w 811"/>
              <a:gd name="T27" fmla="*/ 1060 h 1128"/>
              <a:gd name="T28" fmla="*/ 730 w 811"/>
              <a:gd name="T29" fmla="*/ 1039 h 1128"/>
              <a:gd name="T30" fmla="*/ 789 w 811"/>
              <a:gd name="T31" fmla="*/ 999 h 1128"/>
              <a:gd name="T32" fmla="*/ 796 w 811"/>
              <a:gd name="T33" fmla="*/ 944 h 1128"/>
              <a:gd name="T34" fmla="*/ 689 w 811"/>
              <a:gd name="T35" fmla="*/ 708 h 1128"/>
              <a:gd name="T36" fmla="*/ 642 w 811"/>
              <a:gd name="T37" fmla="*/ 692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1" h="1128">
                <a:moveTo>
                  <a:pt x="642" y="692"/>
                </a:moveTo>
                <a:cubicBezTo>
                  <a:pt x="616" y="704"/>
                  <a:pt x="499" y="758"/>
                  <a:pt x="499" y="758"/>
                </a:cubicBezTo>
                <a:cubicBezTo>
                  <a:pt x="488" y="763"/>
                  <a:pt x="473" y="753"/>
                  <a:pt x="465" y="735"/>
                </a:cubicBezTo>
                <a:cubicBezTo>
                  <a:pt x="301" y="382"/>
                  <a:pt x="301" y="382"/>
                  <a:pt x="301" y="382"/>
                </a:cubicBezTo>
                <a:cubicBezTo>
                  <a:pt x="292" y="364"/>
                  <a:pt x="294" y="346"/>
                  <a:pt x="305" y="341"/>
                </a:cubicBezTo>
                <a:cubicBezTo>
                  <a:pt x="305" y="341"/>
                  <a:pt x="441" y="279"/>
                  <a:pt x="459" y="269"/>
                </a:cubicBezTo>
                <a:cubicBezTo>
                  <a:pt x="470" y="264"/>
                  <a:pt x="483" y="251"/>
                  <a:pt x="474" y="232"/>
                </a:cubicBezTo>
                <a:cubicBezTo>
                  <a:pt x="452" y="180"/>
                  <a:pt x="385" y="29"/>
                  <a:pt x="378" y="19"/>
                </a:cubicBezTo>
                <a:cubicBezTo>
                  <a:pt x="369" y="8"/>
                  <a:pt x="363" y="0"/>
                  <a:pt x="341" y="0"/>
                </a:cubicBezTo>
                <a:cubicBezTo>
                  <a:pt x="306" y="0"/>
                  <a:pt x="269" y="13"/>
                  <a:pt x="236" y="28"/>
                </a:cubicBezTo>
                <a:cubicBezTo>
                  <a:pt x="192" y="49"/>
                  <a:pt x="192" y="49"/>
                  <a:pt x="192" y="49"/>
                </a:cubicBezTo>
                <a:cubicBezTo>
                  <a:pt x="0" y="158"/>
                  <a:pt x="62" y="427"/>
                  <a:pt x="117" y="543"/>
                </a:cubicBezTo>
                <a:cubicBezTo>
                  <a:pt x="173" y="662"/>
                  <a:pt x="313" y="932"/>
                  <a:pt x="313" y="932"/>
                </a:cubicBezTo>
                <a:cubicBezTo>
                  <a:pt x="381" y="1070"/>
                  <a:pt x="547" y="1128"/>
                  <a:pt x="686" y="1060"/>
                </a:cubicBezTo>
                <a:cubicBezTo>
                  <a:pt x="730" y="1039"/>
                  <a:pt x="730" y="1039"/>
                  <a:pt x="730" y="1039"/>
                </a:cubicBezTo>
                <a:cubicBezTo>
                  <a:pt x="756" y="1026"/>
                  <a:pt x="769" y="1018"/>
                  <a:pt x="789" y="999"/>
                </a:cubicBezTo>
                <a:cubicBezTo>
                  <a:pt x="795" y="994"/>
                  <a:pt x="811" y="977"/>
                  <a:pt x="796" y="944"/>
                </a:cubicBezTo>
                <a:cubicBezTo>
                  <a:pt x="767" y="880"/>
                  <a:pt x="698" y="726"/>
                  <a:pt x="689" y="708"/>
                </a:cubicBezTo>
                <a:cubicBezTo>
                  <a:pt x="680" y="693"/>
                  <a:pt x="661" y="684"/>
                  <a:pt x="642" y="692"/>
                </a:cubicBezTo>
                <a:close/>
              </a:path>
            </a:pathLst>
          </a:custGeom>
          <a:ln/>
          <a:extLst/>
        </p:spPr>
        <p:style>
          <a:lnRef idx="2">
            <a:schemeClr val="accent2"/>
          </a:lnRef>
          <a:fillRef idx="1">
            <a:schemeClr val="lt1"/>
          </a:fillRef>
          <a:effectRef idx="0">
            <a:schemeClr val="accent2"/>
          </a:effectRef>
          <a:fontRef idx="minor">
            <a:schemeClr val="dk1"/>
          </a:fontRef>
        </p:style>
        <p:txBody>
          <a:bodyPr vert="horz" wrap="square" lIns="82305" tIns="41153" rIns="82305" bIns="41153" numCol="1" anchor="t" anchorCtr="0" compatLnSpc="1">
            <a:prstTxWarp prst="textNoShape">
              <a:avLst/>
            </a:prstTxWarp>
          </a:bodyPr>
          <a:lstStyle/>
          <a:p>
            <a:endParaRPr lang="en-US" sz="1050"/>
          </a:p>
        </p:txBody>
      </p:sp>
      <p:cxnSp>
        <p:nvCxnSpPr>
          <p:cNvPr id="119" name="Elbow Connector 9"/>
          <p:cNvCxnSpPr/>
          <p:nvPr/>
        </p:nvCxnSpPr>
        <p:spPr>
          <a:xfrm>
            <a:off x="10942637" y="2580565"/>
            <a:ext cx="0" cy="1842096"/>
          </a:xfrm>
          <a:prstGeom prst="straightConnector1">
            <a:avLst/>
          </a:prstGeom>
          <a:ln w="19050">
            <a:solidFill>
              <a:schemeClr val="tx1"/>
            </a:solidFill>
            <a:prstDash val="dash"/>
            <a:tailEnd type="arrow"/>
          </a:ln>
        </p:spPr>
        <p:style>
          <a:lnRef idx="2">
            <a:schemeClr val="accent1"/>
          </a:lnRef>
          <a:fillRef idx="0">
            <a:schemeClr val="accent1"/>
          </a:fillRef>
          <a:effectRef idx="1">
            <a:schemeClr val="accent1"/>
          </a:effectRef>
          <a:fontRef idx="minor">
            <a:schemeClr val="tx1"/>
          </a:fontRef>
        </p:style>
      </p:cxnSp>
      <p:pic>
        <p:nvPicPr>
          <p:cNvPr id="120" name="Picture 5" descr="\\MAGNUM\Projects\Microsoft\Cloud Power FY12\Design\ICONS_PNG\Layer-79.png"/>
          <p:cNvPicPr>
            <a:picLocks noChangeAspect="1" noChangeArrowheads="1"/>
          </p:cNvPicPr>
          <p:nvPr/>
        </p:nvPicPr>
        <p:blipFill>
          <a:blip r:embed="rId13" cstate="print">
            <a:duotone>
              <a:prstClr val="black"/>
              <a:schemeClr val="tx2">
                <a:tint val="45000"/>
                <a:satMod val="400000"/>
              </a:schemeClr>
            </a:duotone>
            <a:extLst>
              <a:ext uri="{BEBA8EAE-BF5A-486C-A8C5-ECC9F3942E4B}">
                <a14:imgProps xmlns:a14="http://schemas.microsoft.com/office/drawing/2010/main">
                  <a14:imgLayer r:embed="rId14">
                    <a14:imgEffect>
                      <a14:colorTemperature colorTemp="11200"/>
                    </a14:imgEffect>
                  </a14:imgLayer>
                </a14:imgProps>
              </a:ext>
            </a:extLst>
          </a:blip>
          <a:srcRect/>
          <a:stretch>
            <a:fillRect/>
          </a:stretch>
        </p:blipFill>
        <p:spPr bwMode="auto">
          <a:xfrm>
            <a:off x="870563" y="1824552"/>
            <a:ext cx="664480" cy="607763"/>
          </a:xfrm>
          <a:prstGeom prst="rect">
            <a:avLst/>
          </a:prstGeom>
          <a:noFill/>
        </p:spPr>
      </p:pic>
      <p:sp>
        <p:nvSpPr>
          <p:cNvPr id="121" name="Rectangle 120"/>
          <p:cNvSpPr/>
          <p:nvPr/>
        </p:nvSpPr>
        <p:spPr>
          <a:xfrm>
            <a:off x="1554844" y="1566586"/>
            <a:ext cx="2400066" cy="954107"/>
          </a:xfrm>
          <a:prstGeom prst="rect">
            <a:avLst/>
          </a:prstGeom>
        </p:spPr>
        <p:txBody>
          <a:bodyPr wrap="square">
            <a:spAutoFit/>
          </a:bodyPr>
          <a:lstStyle/>
          <a:p>
            <a:pPr marL="235314" indent="-235314"/>
            <a:r>
              <a:rPr lang="en-US" sz="1400" b="1" dirty="0">
                <a:latin typeface="+mj-lt"/>
              </a:rPr>
              <a:t>Infrastructure</a:t>
            </a:r>
          </a:p>
          <a:p>
            <a:pPr marL="235314" indent="-235314">
              <a:buFont typeface="Arial" pitchFamily="34" charset="0"/>
              <a:buChar char="•"/>
            </a:pPr>
            <a:r>
              <a:rPr lang="en-US" sz="1400" dirty="0" smtClean="0">
                <a:latin typeface="+mj-lt"/>
              </a:rPr>
              <a:t>6 </a:t>
            </a:r>
            <a:r>
              <a:rPr lang="en-US" sz="1400" dirty="0">
                <a:latin typeface="+mj-lt"/>
              </a:rPr>
              <a:t>Primary Sites</a:t>
            </a:r>
          </a:p>
          <a:p>
            <a:pPr marL="235314" indent="-235314">
              <a:buFont typeface="Arial" pitchFamily="34" charset="0"/>
              <a:buChar char="•"/>
            </a:pPr>
            <a:r>
              <a:rPr lang="en-US" sz="1400" dirty="0">
                <a:latin typeface="+mj-lt"/>
              </a:rPr>
              <a:t>13 Secondary Sites</a:t>
            </a:r>
          </a:p>
          <a:p>
            <a:pPr marL="235314" indent="-235314">
              <a:buFont typeface="Arial" pitchFamily="34" charset="0"/>
              <a:buChar char="•"/>
            </a:pPr>
            <a:r>
              <a:rPr lang="en-US" sz="1400" dirty="0" smtClean="0">
                <a:latin typeface="+mj-lt"/>
              </a:rPr>
              <a:t>250 </a:t>
            </a:r>
            <a:r>
              <a:rPr lang="en-US" sz="1400" dirty="0">
                <a:latin typeface="+mj-lt"/>
              </a:rPr>
              <a:t>Distribution Points</a:t>
            </a:r>
          </a:p>
        </p:txBody>
      </p:sp>
      <p:sp>
        <p:nvSpPr>
          <p:cNvPr id="122" name="Rectangle 121"/>
          <p:cNvSpPr/>
          <p:nvPr/>
        </p:nvSpPr>
        <p:spPr>
          <a:xfrm>
            <a:off x="1549173" y="2481070"/>
            <a:ext cx="2400065" cy="738664"/>
          </a:xfrm>
          <a:prstGeom prst="rect">
            <a:avLst/>
          </a:prstGeom>
        </p:spPr>
        <p:txBody>
          <a:bodyPr wrap="square">
            <a:spAutoFit/>
          </a:bodyPr>
          <a:lstStyle/>
          <a:p>
            <a:pPr marL="235314" indent="-235314"/>
            <a:r>
              <a:rPr lang="en-US" sz="1400" b="1" dirty="0" smtClean="0">
                <a:latin typeface="+mj-lt"/>
              </a:rPr>
              <a:t>PCs &amp; Devices</a:t>
            </a:r>
          </a:p>
          <a:p>
            <a:pPr marL="235314" indent="-235314">
              <a:buFont typeface="Arial" pitchFamily="34" charset="0"/>
              <a:buChar char="•"/>
            </a:pPr>
            <a:r>
              <a:rPr lang="en-US" sz="1400" dirty="0" smtClean="0">
                <a:latin typeface="+mj-lt"/>
              </a:rPr>
              <a:t>~300,000 clients</a:t>
            </a:r>
          </a:p>
          <a:p>
            <a:pPr marL="235314" indent="-235314">
              <a:buFont typeface="Arial" pitchFamily="34" charset="0"/>
              <a:buChar char="•"/>
            </a:pPr>
            <a:r>
              <a:rPr lang="en-US" sz="1400" dirty="0" smtClean="0">
                <a:latin typeface="+mj-lt"/>
              </a:rPr>
              <a:t>~125k mobile devices</a:t>
            </a:r>
            <a:endParaRPr lang="en-US" sz="1400" dirty="0">
              <a:latin typeface="+mj-lt"/>
            </a:endParaRPr>
          </a:p>
        </p:txBody>
      </p:sp>
      <p:pic>
        <p:nvPicPr>
          <p:cNvPr id="123" name="Picture 2" descr="\\MAGNUM\Projects\Microsoft\Cloud Power FY12\Design\ICONS_PNG\Devices.png"/>
          <p:cNvPicPr>
            <a:picLocks noChangeAspect="1" noChangeArrowheads="1"/>
          </p:cNvPicPr>
          <p:nvPr/>
        </p:nvPicPr>
        <p:blipFill>
          <a:blip r:embed="rId15" cstate="print">
            <a:duotone>
              <a:prstClr val="black"/>
              <a:schemeClr val="tx2">
                <a:tint val="45000"/>
                <a:satMod val="400000"/>
              </a:schemeClr>
            </a:duotone>
          </a:blip>
          <a:srcRect/>
          <a:stretch>
            <a:fillRect/>
          </a:stretch>
        </p:blipFill>
        <p:spPr bwMode="auto">
          <a:xfrm>
            <a:off x="1006426" y="2686741"/>
            <a:ext cx="487471" cy="460308"/>
          </a:xfrm>
          <a:prstGeom prst="rect">
            <a:avLst/>
          </a:prstGeom>
          <a:noFill/>
        </p:spPr>
      </p:pic>
      <p:sp>
        <p:nvSpPr>
          <p:cNvPr id="124" name="Rectangle 123"/>
          <p:cNvSpPr/>
          <p:nvPr/>
        </p:nvSpPr>
        <p:spPr>
          <a:xfrm>
            <a:off x="1590642" y="3146966"/>
            <a:ext cx="2195602" cy="738664"/>
          </a:xfrm>
          <a:prstGeom prst="rect">
            <a:avLst/>
          </a:prstGeom>
        </p:spPr>
        <p:txBody>
          <a:bodyPr wrap="square">
            <a:spAutoFit/>
          </a:bodyPr>
          <a:lstStyle/>
          <a:p>
            <a:pPr marL="235314" indent="-235314"/>
            <a:r>
              <a:rPr lang="en-US" sz="1400" b="1" dirty="0">
                <a:latin typeface="+mj-lt"/>
              </a:rPr>
              <a:t>Users</a:t>
            </a:r>
          </a:p>
          <a:p>
            <a:pPr marL="235314" indent="-235314">
              <a:buFont typeface="Arial" pitchFamily="34" charset="0"/>
              <a:buChar char="•"/>
            </a:pPr>
            <a:r>
              <a:rPr lang="en-US" sz="1400" dirty="0">
                <a:latin typeface="+mj-lt"/>
              </a:rPr>
              <a:t>~98k FTEs</a:t>
            </a:r>
          </a:p>
          <a:p>
            <a:pPr marL="235314" indent="-235314">
              <a:buFont typeface="Arial" pitchFamily="34" charset="0"/>
              <a:buChar char="•"/>
            </a:pPr>
            <a:r>
              <a:rPr lang="en-US" sz="1400" dirty="0">
                <a:latin typeface="+mj-lt"/>
              </a:rPr>
              <a:t>~82k Vendors</a:t>
            </a:r>
          </a:p>
        </p:txBody>
      </p:sp>
      <p:pic>
        <p:nvPicPr>
          <p:cNvPr id="125" name="Picture 3" descr="\\MAGNUM\Projects\Microsoft\Cloud Power FY12\Design\ICONS_PNG\User.png"/>
          <p:cNvPicPr>
            <a:picLocks noChangeAspect="1" noChangeArrowheads="1"/>
          </p:cNvPicPr>
          <p:nvPr/>
        </p:nvPicPr>
        <p:blipFill>
          <a:blip r:embed="rId16" cstate="print">
            <a:duotone>
              <a:prstClr val="black"/>
              <a:schemeClr val="tx2">
                <a:tint val="45000"/>
                <a:satMod val="400000"/>
              </a:schemeClr>
            </a:duotone>
          </a:blip>
          <a:srcRect/>
          <a:stretch>
            <a:fillRect/>
          </a:stretch>
        </p:blipFill>
        <p:spPr bwMode="auto">
          <a:xfrm>
            <a:off x="1010587" y="3285618"/>
            <a:ext cx="541955" cy="484565"/>
          </a:xfrm>
          <a:prstGeom prst="rect">
            <a:avLst/>
          </a:prstGeom>
          <a:noFill/>
        </p:spPr>
      </p:pic>
    </p:spTree>
    <p:extLst>
      <p:ext uri="{BB962C8B-B14F-4D97-AF65-F5344CB8AC3E}">
        <p14:creationId xmlns:p14="http://schemas.microsoft.com/office/powerpoint/2010/main" val="1866276122"/>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7535" y="287008"/>
            <a:ext cx="10867813" cy="743441"/>
          </a:xfrm>
        </p:spPr>
        <p:txBody>
          <a:bodyPr/>
          <a:lstStyle/>
          <a:p>
            <a:r>
              <a:rPr lang="en-US" sz="4400" dirty="0" smtClean="0"/>
              <a:t>Intune Subscription in Configuration Manager</a:t>
            </a:r>
            <a:endParaRPr lang="en-US" sz="4400" dirty="0"/>
          </a:p>
        </p:txBody>
      </p:sp>
      <p:pic>
        <p:nvPicPr>
          <p:cNvPr id="5" name="Picture 4"/>
          <p:cNvPicPr>
            <a:picLocks noChangeAspect="1"/>
          </p:cNvPicPr>
          <p:nvPr/>
        </p:nvPicPr>
        <p:blipFill>
          <a:blip r:embed="rId2"/>
          <a:stretch>
            <a:fillRect/>
          </a:stretch>
        </p:blipFill>
        <p:spPr>
          <a:xfrm>
            <a:off x="507430" y="1575862"/>
            <a:ext cx="6274335" cy="4568512"/>
          </a:xfrm>
          <a:prstGeom prst="rect">
            <a:avLst/>
          </a:prstGeom>
        </p:spPr>
      </p:pic>
      <p:pic>
        <p:nvPicPr>
          <p:cNvPr id="6" name="Picture 5"/>
          <p:cNvPicPr>
            <a:picLocks noChangeAspect="1"/>
          </p:cNvPicPr>
          <p:nvPr/>
        </p:nvPicPr>
        <p:blipFill>
          <a:blip r:embed="rId3"/>
          <a:stretch>
            <a:fillRect/>
          </a:stretch>
        </p:blipFill>
        <p:spPr>
          <a:xfrm>
            <a:off x="786663" y="1400715"/>
            <a:ext cx="4699221" cy="4515798"/>
          </a:xfrm>
          <a:prstGeom prst="rect">
            <a:avLst/>
          </a:prstGeom>
        </p:spPr>
      </p:pic>
      <p:pic>
        <p:nvPicPr>
          <p:cNvPr id="7" name="Picture 6"/>
          <p:cNvPicPr>
            <a:picLocks noChangeAspect="1"/>
          </p:cNvPicPr>
          <p:nvPr/>
        </p:nvPicPr>
        <p:blipFill>
          <a:blip r:embed="rId4"/>
          <a:stretch>
            <a:fillRect/>
          </a:stretch>
        </p:blipFill>
        <p:spPr>
          <a:xfrm>
            <a:off x="1116003" y="1278345"/>
            <a:ext cx="4903697" cy="4712293"/>
          </a:xfrm>
          <a:prstGeom prst="rect">
            <a:avLst/>
          </a:prstGeom>
        </p:spPr>
      </p:pic>
      <p:pic>
        <p:nvPicPr>
          <p:cNvPr id="8" name="Picture 7"/>
          <p:cNvPicPr>
            <a:picLocks noChangeAspect="1"/>
          </p:cNvPicPr>
          <p:nvPr/>
        </p:nvPicPr>
        <p:blipFill>
          <a:blip r:embed="rId5"/>
          <a:stretch>
            <a:fillRect/>
          </a:stretch>
        </p:blipFill>
        <p:spPr>
          <a:xfrm>
            <a:off x="1599765" y="1231915"/>
            <a:ext cx="5194644" cy="4984772"/>
          </a:xfrm>
          <a:prstGeom prst="rect">
            <a:avLst/>
          </a:prstGeom>
        </p:spPr>
      </p:pic>
      <p:pic>
        <p:nvPicPr>
          <p:cNvPr id="9" name="Picture 8"/>
          <p:cNvPicPr>
            <a:picLocks noChangeAspect="1"/>
          </p:cNvPicPr>
          <p:nvPr/>
        </p:nvPicPr>
        <p:blipFill>
          <a:blip r:embed="rId6"/>
          <a:stretch>
            <a:fillRect/>
          </a:stretch>
        </p:blipFill>
        <p:spPr>
          <a:xfrm>
            <a:off x="2005086" y="1326632"/>
            <a:ext cx="5376938" cy="5172301"/>
          </a:xfrm>
          <a:prstGeom prst="rect">
            <a:avLst/>
          </a:prstGeom>
        </p:spPr>
      </p:pic>
      <p:pic>
        <p:nvPicPr>
          <p:cNvPr id="10" name="Picture 9"/>
          <p:cNvPicPr>
            <a:picLocks noChangeAspect="1"/>
          </p:cNvPicPr>
          <p:nvPr/>
        </p:nvPicPr>
        <p:blipFill>
          <a:blip r:embed="rId7"/>
          <a:stretch>
            <a:fillRect/>
          </a:stretch>
        </p:blipFill>
        <p:spPr>
          <a:xfrm>
            <a:off x="2494558" y="1231916"/>
            <a:ext cx="5383126" cy="5178601"/>
          </a:xfrm>
          <a:prstGeom prst="rect">
            <a:avLst/>
          </a:prstGeom>
        </p:spPr>
      </p:pic>
      <p:pic>
        <p:nvPicPr>
          <p:cNvPr id="11" name="Picture 10"/>
          <p:cNvPicPr>
            <a:picLocks noChangeAspect="1"/>
          </p:cNvPicPr>
          <p:nvPr/>
        </p:nvPicPr>
        <p:blipFill>
          <a:blip r:embed="rId8"/>
          <a:stretch>
            <a:fillRect/>
          </a:stretch>
        </p:blipFill>
        <p:spPr>
          <a:xfrm>
            <a:off x="2899879" y="1326633"/>
            <a:ext cx="5383126" cy="5172301"/>
          </a:xfrm>
          <a:prstGeom prst="rect">
            <a:avLst/>
          </a:prstGeom>
        </p:spPr>
      </p:pic>
      <p:pic>
        <p:nvPicPr>
          <p:cNvPr id="12" name="Picture 11"/>
          <p:cNvPicPr>
            <a:picLocks noChangeAspect="1"/>
          </p:cNvPicPr>
          <p:nvPr/>
        </p:nvPicPr>
        <p:blipFill>
          <a:blip r:embed="rId9"/>
          <a:stretch>
            <a:fillRect/>
          </a:stretch>
        </p:blipFill>
        <p:spPr>
          <a:xfrm>
            <a:off x="3567851" y="1326590"/>
            <a:ext cx="6652396" cy="4388457"/>
          </a:xfrm>
          <a:prstGeom prst="rect">
            <a:avLst/>
          </a:prstGeom>
        </p:spPr>
      </p:pic>
      <p:pic>
        <p:nvPicPr>
          <p:cNvPr id="13" name="Picture 12"/>
          <p:cNvPicPr>
            <a:picLocks noChangeAspect="1"/>
          </p:cNvPicPr>
          <p:nvPr/>
        </p:nvPicPr>
        <p:blipFill>
          <a:blip r:embed="rId10"/>
          <a:stretch>
            <a:fillRect/>
          </a:stretch>
        </p:blipFill>
        <p:spPr>
          <a:xfrm>
            <a:off x="4159062" y="1238216"/>
            <a:ext cx="5586574" cy="4843856"/>
          </a:xfrm>
          <a:prstGeom prst="rect">
            <a:avLst/>
          </a:prstGeom>
        </p:spPr>
      </p:pic>
    </p:spTree>
    <p:extLst>
      <p:ext uri="{BB962C8B-B14F-4D97-AF65-F5344CB8AC3E}">
        <p14:creationId xmlns:p14="http://schemas.microsoft.com/office/powerpoint/2010/main" val="26461223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5"/>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par>
                          <p:cTn id="13" fill="hold">
                            <p:stCondLst>
                              <p:cond delay="0"/>
                            </p:stCondLst>
                            <p:childTnLst>
                              <p:par>
                                <p:cTn id="14" presetID="10" presetClass="exit" presetSubtype="0" fill="hold" nodeType="afterEffect">
                                  <p:stCondLst>
                                    <p:cond delay="0"/>
                                  </p:stCondLst>
                                  <p:childTnLst>
                                    <p:animEffect transition="out" filter="fade">
                                      <p:cBhvr>
                                        <p:cTn id="15" dur="500"/>
                                        <p:tgtEl>
                                          <p:spTgt spid="6"/>
                                        </p:tgtEl>
                                      </p:cBhvr>
                                    </p:animEffect>
                                    <p:set>
                                      <p:cBhvr>
                                        <p:cTn id="16" dur="1" fill="hold">
                                          <p:stCondLst>
                                            <p:cond delay="499"/>
                                          </p:stCondLst>
                                        </p:cTn>
                                        <p:tgtEl>
                                          <p:spTgt spid="6"/>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0" presetClass="exit" presetSubtype="0" fill="hold" nodeType="withEffect">
                                  <p:stCondLst>
                                    <p:cond delay="0"/>
                                  </p:stCondLst>
                                  <p:childTnLst>
                                    <p:animEffect transition="out" filter="fade">
                                      <p:cBhvr>
                                        <p:cTn id="22" dur="500"/>
                                        <p:tgtEl>
                                          <p:spTgt spid="7"/>
                                        </p:tgtEl>
                                      </p:cBhvr>
                                    </p:animEffect>
                                    <p:set>
                                      <p:cBhvr>
                                        <p:cTn id="23" dur="1" fill="hold">
                                          <p:stCondLst>
                                            <p:cond delay="499"/>
                                          </p:stCondLst>
                                        </p:cTn>
                                        <p:tgtEl>
                                          <p:spTgt spid="7"/>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childTnLst>
                                </p:cTn>
                              </p:par>
                              <p:par>
                                <p:cTn id="28" presetID="10" presetClass="exit" presetSubtype="0" fill="hold" nodeType="withEffect">
                                  <p:stCondLst>
                                    <p:cond delay="0"/>
                                  </p:stCondLst>
                                  <p:childTnLst>
                                    <p:animEffect transition="out" filter="fade">
                                      <p:cBhvr>
                                        <p:cTn id="29" dur="500"/>
                                        <p:tgtEl>
                                          <p:spTgt spid="8"/>
                                        </p:tgtEl>
                                      </p:cBhvr>
                                    </p:animEffect>
                                    <p:set>
                                      <p:cBhvr>
                                        <p:cTn id="30" dur="1" fill="hold">
                                          <p:stCondLst>
                                            <p:cond delay="499"/>
                                          </p:stCondLst>
                                        </p:cTn>
                                        <p:tgtEl>
                                          <p:spTgt spid="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par>
                                <p:cTn id="35" presetID="10" presetClass="exit" presetSubtype="0" fill="hold" nodeType="withEffect">
                                  <p:stCondLst>
                                    <p:cond delay="0"/>
                                  </p:stCondLst>
                                  <p:childTnLst>
                                    <p:animEffect transition="out" filter="fade">
                                      <p:cBhvr>
                                        <p:cTn id="36" dur="500"/>
                                        <p:tgtEl>
                                          <p:spTgt spid="9"/>
                                        </p:tgtEl>
                                      </p:cBhvr>
                                    </p:animEffect>
                                    <p:set>
                                      <p:cBhvr>
                                        <p:cTn id="37" dur="1" fill="hold">
                                          <p:stCondLst>
                                            <p:cond delay="499"/>
                                          </p:stCondLst>
                                        </p:cTn>
                                        <p:tgtEl>
                                          <p:spTgt spid="9"/>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childTnLst>
                                </p:cTn>
                              </p:par>
                              <p:par>
                                <p:cTn id="42" presetID="10" presetClass="exit" presetSubtype="0" fill="hold" nodeType="withEffect">
                                  <p:stCondLst>
                                    <p:cond delay="0"/>
                                  </p:stCondLst>
                                  <p:childTnLst>
                                    <p:animEffect transition="out" filter="fade">
                                      <p:cBhvr>
                                        <p:cTn id="43" dur="500"/>
                                        <p:tgtEl>
                                          <p:spTgt spid="10"/>
                                        </p:tgtEl>
                                      </p:cBhvr>
                                    </p:animEffect>
                                    <p:set>
                                      <p:cBhvr>
                                        <p:cTn id="44" dur="1" fill="hold">
                                          <p:stCondLst>
                                            <p:cond delay="499"/>
                                          </p:stCondLst>
                                        </p:cTn>
                                        <p:tgtEl>
                                          <p:spTgt spid="10"/>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2"/>
                                        </p:tgtEl>
                                        <p:attrNameLst>
                                          <p:attrName>style.visibility</p:attrName>
                                        </p:attrNameLst>
                                      </p:cBhvr>
                                      <p:to>
                                        <p:strVal val="visible"/>
                                      </p:to>
                                    </p:set>
                                  </p:childTnLst>
                                </p:cTn>
                              </p:par>
                              <p:par>
                                <p:cTn id="49" presetID="10" presetClass="exit" presetSubtype="0" fill="hold" nodeType="withEffect">
                                  <p:stCondLst>
                                    <p:cond delay="0"/>
                                  </p:stCondLst>
                                  <p:childTnLst>
                                    <p:animEffect transition="out" filter="fade">
                                      <p:cBhvr>
                                        <p:cTn id="50" dur="500"/>
                                        <p:tgtEl>
                                          <p:spTgt spid="11"/>
                                        </p:tgtEl>
                                      </p:cBhvr>
                                    </p:animEffect>
                                    <p:set>
                                      <p:cBhvr>
                                        <p:cTn id="51" dur="1" fill="hold">
                                          <p:stCondLst>
                                            <p:cond delay="499"/>
                                          </p:stCondLst>
                                        </p:cTn>
                                        <p:tgtEl>
                                          <p:spTgt spid="11"/>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0"/>
                                          </p:stCondLst>
                                        </p:cTn>
                                        <p:tgtEl>
                                          <p:spTgt spid="13"/>
                                        </p:tgtEl>
                                        <p:attrNameLst>
                                          <p:attrName>style.visibility</p:attrName>
                                        </p:attrNameLst>
                                      </p:cBhvr>
                                      <p:to>
                                        <p:strVal val="visible"/>
                                      </p:to>
                                    </p:set>
                                  </p:childTnLst>
                                </p:cTn>
                              </p:par>
                              <p:par>
                                <p:cTn id="56" presetID="1" presetClass="exit" presetSubtype="0" fill="hold" nodeType="withEffect">
                                  <p:stCondLst>
                                    <p:cond delay="0"/>
                                  </p:stCondLst>
                                  <p:childTnLst>
                                    <p:set>
                                      <p:cBhvr>
                                        <p:cTn id="57"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6000" dirty="0"/>
              <a:t>Demo – Cloud sync monitoring</a:t>
            </a:r>
          </a:p>
        </p:txBody>
      </p:sp>
      <p:sp>
        <p:nvSpPr>
          <p:cNvPr id="5" name="Text Placeholder 4"/>
          <p:cNvSpPr>
            <a:spLocks noGrp="1"/>
          </p:cNvSpPr>
          <p:nvPr>
            <p:ph type="body" sz="quarter" idx="12"/>
          </p:nvPr>
        </p:nvSpPr>
        <p:spPr/>
        <p:txBody>
          <a:bodyPr/>
          <a:lstStyle/>
          <a:p>
            <a:r>
              <a:rPr lang="en-US" dirty="0" smtClean="0"/>
              <a:t>Arun Ramakrishnan</a:t>
            </a:r>
            <a:endParaRPr lang="en-US" dirty="0"/>
          </a:p>
        </p:txBody>
      </p:sp>
    </p:spTree>
    <p:extLst>
      <p:ext uri="{BB962C8B-B14F-4D97-AF65-F5344CB8AC3E}">
        <p14:creationId xmlns:p14="http://schemas.microsoft.com/office/powerpoint/2010/main" val="287517674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p:cNvSpPr>
            <a:spLocks noGrp="1"/>
          </p:cNvSpPr>
          <p:nvPr>
            <p:ph type="title"/>
          </p:nvPr>
        </p:nvSpPr>
        <p:spPr>
          <a:xfrm>
            <a:off x="193297" y="262687"/>
            <a:ext cx="10867813" cy="743441"/>
          </a:xfrm>
        </p:spPr>
        <p:txBody>
          <a:bodyPr/>
          <a:lstStyle/>
          <a:p>
            <a:r>
              <a:rPr lang="en-US" sz="4400" dirty="0" smtClean="0"/>
              <a:t>Cloud User Sync - </a:t>
            </a:r>
            <a:r>
              <a:rPr lang="en-US" sz="4400" dirty="0"/>
              <a:t>Behind the </a:t>
            </a:r>
            <a:r>
              <a:rPr lang="en-US" sz="4400" dirty="0" smtClean="0"/>
              <a:t>Scenes (1 of 2)</a:t>
            </a:r>
            <a:endParaRPr lang="en-US" sz="4400" dirty="0"/>
          </a:p>
        </p:txBody>
      </p:sp>
      <p:sp>
        <p:nvSpPr>
          <p:cNvPr id="7" name="Text Placeholder 4"/>
          <p:cNvSpPr>
            <a:spLocks noGrp="1"/>
          </p:cNvSpPr>
          <p:nvPr>
            <p:ph type="body" sz="quarter" idx="10"/>
          </p:nvPr>
        </p:nvSpPr>
        <p:spPr>
          <a:xfrm>
            <a:off x="274638" y="1212850"/>
            <a:ext cx="11702873" cy="3465564"/>
          </a:xfrm>
        </p:spPr>
        <p:txBody>
          <a:bodyPr/>
          <a:lstStyle/>
          <a:p>
            <a:pPr marL="457200" indent="-457200">
              <a:buFont typeface="Arial" panose="020B0604020202020204" pitchFamily="34" charset="0"/>
              <a:buChar char="•"/>
            </a:pPr>
            <a:r>
              <a:rPr lang="en-US" sz="3600" dirty="0">
                <a:gradFill>
                  <a:gsLst>
                    <a:gs pos="1250">
                      <a:schemeClr val="tx1"/>
                    </a:gs>
                    <a:gs pos="100000">
                      <a:schemeClr val="tx1"/>
                    </a:gs>
                  </a:gsLst>
                  <a:lin ang="5400000" scaled="0"/>
                </a:gradFill>
              </a:rPr>
              <a:t>Cloudusersync.log has information on the number of users licensed for enrolling devices</a:t>
            </a:r>
          </a:p>
          <a:p>
            <a:pPr marL="457200" indent="-457200">
              <a:buFont typeface="Arial" panose="020B0604020202020204" pitchFamily="34" charset="0"/>
              <a:buChar char="•"/>
            </a:pPr>
            <a:r>
              <a:rPr lang="en-US" sz="3600" dirty="0">
                <a:gradFill>
                  <a:gsLst>
                    <a:gs pos="1250">
                      <a:schemeClr val="tx1"/>
                    </a:gs>
                    <a:gs pos="100000">
                      <a:schemeClr val="tx1"/>
                    </a:gs>
                  </a:gsLst>
                  <a:lin ang="5400000" scaled="0"/>
                </a:gradFill>
              </a:rPr>
              <a:t>There is a delta sync every 5 minutes only updating information for users removed or added to ConfigMgr collection</a:t>
            </a:r>
          </a:p>
          <a:p>
            <a:endParaRPr lang="en-US" dirty="0"/>
          </a:p>
        </p:txBody>
      </p:sp>
      <p:pic>
        <p:nvPicPr>
          <p:cNvPr id="8" name="Picture 7"/>
          <p:cNvPicPr>
            <a:picLocks noChangeAspect="1"/>
          </p:cNvPicPr>
          <p:nvPr/>
        </p:nvPicPr>
        <p:blipFill>
          <a:blip r:embed="rId2"/>
          <a:stretch>
            <a:fillRect/>
          </a:stretch>
        </p:blipFill>
        <p:spPr>
          <a:xfrm>
            <a:off x="806066" y="4318092"/>
            <a:ext cx="10336067" cy="1267002"/>
          </a:xfrm>
          <a:prstGeom prst="rect">
            <a:avLst/>
          </a:prstGeom>
        </p:spPr>
      </p:pic>
    </p:spTree>
    <p:extLst>
      <p:ext uri="{BB962C8B-B14F-4D97-AF65-F5344CB8AC3E}">
        <p14:creationId xmlns:p14="http://schemas.microsoft.com/office/powerpoint/2010/main" val="4075166969"/>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74320" y="255719"/>
            <a:ext cx="10971749" cy="743441"/>
          </a:xfrm>
        </p:spPr>
        <p:txBody>
          <a:bodyPr/>
          <a:lstStyle/>
          <a:p>
            <a:r>
              <a:rPr lang="en-US" sz="4400" dirty="0"/>
              <a:t>Cloud User Sync - Behind the Scenes </a:t>
            </a:r>
            <a:r>
              <a:rPr lang="en-US" sz="4400" dirty="0" smtClean="0"/>
              <a:t>(2 </a:t>
            </a:r>
            <a:r>
              <a:rPr lang="en-US" sz="4400" dirty="0"/>
              <a:t>of 2)</a:t>
            </a:r>
          </a:p>
        </p:txBody>
      </p:sp>
      <p:sp>
        <p:nvSpPr>
          <p:cNvPr id="5" name="Text Placeholder 2"/>
          <p:cNvSpPr>
            <a:spLocks noGrp="1"/>
          </p:cNvSpPr>
          <p:nvPr>
            <p:ph type="body" sz="quarter" idx="10"/>
          </p:nvPr>
        </p:nvSpPr>
        <p:spPr>
          <a:xfrm>
            <a:off x="274639" y="1212849"/>
            <a:ext cx="10971430" cy="1675494"/>
          </a:xfrm>
        </p:spPr>
        <p:txBody>
          <a:bodyPr/>
          <a:lstStyle/>
          <a:p>
            <a:r>
              <a:rPr lang="en-US" dirty="0" err="1" smtClean="0">
                <a:latin typeface="Consolas" panose="020B0609020204030204" pitchFamily="49" charset="0"/>
                <a:cs typeface="Consolas" panose="020B0609020204030204" pitchFamily="49" charset="0"/>
              </a:rPr>
              <a:t>CloudUserID</a:t>
            </a:r>
            <a:r>
              <a:rPr lang="en-US" dirty="0" smtClean="0"/>
              <a:t> field in </a:t>
            </a:r>
            <a:r>
              <a:rPr lang="en-US" dirty="0" err="1">
                <a:latin typeface="Consolas" panose="020B0609020204030204" pitchFamily="49" charset="0"/>
                <a:cs typeface="Consolas" panose="020B0609020204030204" pitchFamily="49" charset="0"/>
              </a:rPr>
              <a:t>User_Disc</a:t>
            </a:r>
            <a:r>
              <a:rPr lang="en-US" dirty="0" smtClean="0"/>
              <a:t> table in Configuration Manager database will help you identify if users are licensed </a:t>
            </a:r>
            <a:endParaRPr lang="en-US" dirty="0"/>
          </a:p>
        </p:txBody>
      </p:sp>
      <p:pic>
        <p:nvPicPr>
          <p:cNvPr id="6" name="Picture 5"/>
          <p:cNvPicPr>
            <a:picLocks noChangeAspect="1"/>
          </p:cNvPicPr>
          <p:nvPr/>
        </p:nvPicPr>
        <p:blipFill>
          <a:blip r:embed="rId2"/>
          <a:stretch>
            <a:fillRect/>
          </a:stretch>
        </p:blipFill>
        <p:spPr>
          <a:xfrm>
            <a:off x="587621" y="3161340"/>
            <a:ext cx="5973894" cy="1817059"/>
          </a:xfrm>
          <a:prstGeom prst="rect">
            <a:avLst/>
          </a:prstGeom>
        </p:spPr>
      </p:pic>
      <p:sp>
        <p:nvSpPr>
          <p:cNvPr id="7" name="Rectangle 6"/>
          <p:cNvSpPr/>
          <p:nvPr/>
        </p:nvSpPr>
        <p:spPr>
          <a:xfrm>
            <a:off x="7329828" y="3566821"/>
            <a:ext cx="4296115" cy="369332"/>
          </a:xfrm>
          <a:prstGeom prst="rect">
            <a:avLst/>
          </a:prstGeom>
          <a:solidFill>
            <a:schemeClr val="accent1"/>
          </a:solidFill>
          <a:ln>
            <a:solidFill>
              <a:srgbClr val="002060"/>
            </a:solidFill>
          </a:ln>
        </p:spPr>
        <p:txBody>
          <a:bodyPr wrap="square">
            <a:spAutoFit/>
          </a:bodyPr>
          <a:lstStyle/>
          <a:p>
            <a:r>
              <a:rPr lang="en-US" dirty="0">
                <a:latin typeface="+mj-lt"/>
              </a:rPr>
              <a:t>User not licensed to enroll device </a:t>
            </a:r>
          </a:p>
        </p:txBody>
      </p:sp>
      <p:sp>
        <p:nvSpPr>
          <p:cNvPr id="8" name="Rectangle 7"/>
          <p:cNvSpPr/>
          <p:nvPr/>
        </p:nvSpPr>
        <p:spPr>
          <a:xfrm>
            <a:off x="7329828" y="3999493"/>
            <a:ext cx="4296115" cy="647700"/>
          </a:xfrm>
          <a:prstGeom prst="rect">
            <a:avLst/>
          </a:prstGeom>
          <a:solidFill>
            <a:schemeClr val="accent1"/>
          </a:solidFill>
          <a:ln>
            <a:solidFill>
              <a:schemeClr val="tx1"/>
            </a:solidFill>
          </a:ln>
        </p:spPr>
        <p:txBody>
          <a:bodyPr wrap="square">
            <a:spAutoFit/>
          </a:bodyPr>
          <a:lstStyle/>
          <a:p>
            <a:r>
              <a:rPr lang="en-US" dirty="0">
                <a:latin typeface="+mj-lt"/>
              </a:rPr>
              <a:t>User previously licensed but not a member of device management collection anymore </a:t>
            </a:r>
          </a:p>
        </p:txBody>
      </p:sp>
      <p:sp>
        <p:nvSpPr>
          <p:cNvPr id="9" name="Rectangle 8"/>
          <p:cNvSpPr/>
          <p:nvPr/>
        </p:nvSpPr>
        <p:spPr>
          <a:xfrm>
            <a:off x="7329828" y="4724137"/>
            <a:ext cx="4296115" cy="646331"/>
          </a:xfrm>
          <a:prstGeom prst="rect">
            <a:avLst/>
          </a:prstGeom>
          <a:solidFill>
            <a:schemeClr val="accent1"/>
          </a:solidFill>
          <a:ln>
            <a:solidFill>
              <a:schemeClr val="tx1"/>
            </a:solidFill>
          </a:ln>
        </p:spPr>
        <p:txBody>
          <a:bodyPr wrap="square">
            <a:spAutoFit/>
          </a:bodyPr>
          <a:lstStyle/>
          <a:p>
            <a:r>
              <a:rPr lang="en-US" dirty="0">
                <a:latin typeface="+mj-lt"/>
              </a:rPr>
              <a:t>Non-zero </a:t>
            </a:r>
            <a:r>
              <a:rPr lang="en-US" dirty="0" err="1">
                <a:latin typeface="+mj-lt"/>
              </a:rPr>
              <a:t>guid</a:t>
            </a:r>
            <a:r>
              <a:rPr lang="en-US" dirty="0">
                <a:latin typeface="+mj-lt"/>
              </a:rPr>
              <a:t> indicates user is licensed to enroll device </a:t>
            </a:r>
          </a:p>
        </p:txBody>
      </p:sp>
      <p:cxnSp>
        <p:nvCxnSpPr>
          <p:cNvPr id="10" name="Straight Arrow Connector 9"/>
          <p:cNvCxnSpPr/>
          <p:nvPr/>
        </p:nvCxnSpPr>
        <p:spPr>
          <a:xfrm>
            <a:off x="6561514" y="4833256"/>
            <a:ext cx="768313"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6561514" y="4279800"/>
            <a:ext cx="768313"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endCxn id="7" idx="1"/>
          </p:cNvCxnSpPr>
          <p:nvPr/>
        </p:nvCxnSpPr>
        <p:spPr>
          <a:xfrm flipV="1">
            <a:off x="6561514" y="3751487"/>
            <a:ext cx="768314" cy="1552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11341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60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70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grpId="0" nodeType="withEffect">
                                  <p:stCondLst>
                                    <p:cond delay="90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74320" y="471031"/>
            <a:ext cx="10867813" cy="743441"/>
          </a:xfrm>
        </p:spPr>
        <p:txBody>
          <a:bodyPr/>
          <a:lstStyle/>
          <a:p>
            <a:r>
              <a:rPr lang="en-US" sz="4400" dirty="0"/>
              <a:t>Recommendations</a:t>
            </a:r>
          </a:p>
        </p:txBody>
      </p:sp>
      <p:sp>
        <p:nvSpPr>
          <p:cNvPr id="5" name="Rectangle 4"/>
          <p:cNvSpPr/>
          <p:nvPr/>
        </p:nvSpPr>
        <p:spPr>
          <a:xfrm>
            <a:off x="577515" y="1499936"/>
            <a:ext cx="10299031" cy="2462213"/>
          </a:xfrm>
          <a:prstGeom prst="rect">
            <a:avLst/>
          </a:prstGeom>
        </p:spPr>
        <p:txBody>
          <a:bodyPr wrap="square">
            <a:spAutoFit/>
          </a:bodyPr>
          <a:lstStyle/>
          <a:p>
            <a:r>
              <a:rPr lang="en-US" sz="3200" dirty="0"/>
              <a:t>Additional components to monitor </a:t>
            </a:r>
            <a:endParaRPr lang="en-US" sz="3200" dirty="0" smtClean="0"/>
          </a:p>
          <a:p>
            <a:r>
              <a:rPr lang="en-US" sz="3200" dirty="0" smtClean="0"/>
              <a:t> </a:t>
            </a:r>
            <a:endParaRPr lang="en-US" sz="3200" dirty="0"/>
          </a:p>
          <a:p>
            <a:pPr lvl="1"/>
            <a:r>
              <a:rPr lang="en-US" b="1" dirty="0"/>
              <a:t>DMP </a:t>
            </a:r>
            <a:r>
              <a:rPr lang="en-US" b="1" dirty="0" err="1"/>
              <a:t>Uploader</a:t>
            </a:r>
            <a:r>
              <a:rPr lang="en-US" b="1" dirty="0"/>
              <a:t> </a:t>
            </a:r>
            <a:r>
              <a:rPr lang="en-US" dirty="0"/>
              <a:t>– Policy changes flow from </a:t>
            </a:r>
            <a:r>
              <a:rPr lang="en-US" dirty="0" err="1"/>
              <a:t>ConfigMgr</a:t>
            </a:r>
            <a:r>
              <a:rPr lang="en-US" dirty="0"/>
              <a:t> to </a:t>
            </a:r>
            <a:r>
              <a:rPr lang="en-US" dirty="0" smtClean="0"/>
              <a:t>Intune</a:t>
            </a:r>
          </a:p>
          <a:p>
            <a:pPr lvl="1"/>
            <a:endParaRPr lang="en-US" dirty="0"/>
          </a:p>
          <a:p>
            <a:pPr lvl="1"/>
            <a:r>
              <a:rPr lang="en-US" b="1" dirty="0"/>
              <a:t>DMP downloader </a:t>
            </a:r>
            <a:r>
              <a:rPr lang="en-US" dirty="0"/>
              <a:t>– Policy and data flow from Intune to </a:t>
            </a:r>
            <a:r>
              <a:rPr lang="en-US" dirty="0" err="1" smtClean="0"/>
              <a:t>ConfigMgr</a:t>
            </a:r>
            <a:endParaRPr lang="en-US" dirty="0" smtClean="0"/>
          </a:p>
          <a:p>
            <a:pPr lvl="1"/>
            <a:endParaRPr lang="en-US" dirty="0"/>
          </a:p>
          <a:p>
            <a:pPr lvl="1"/>
            <a:r>
              <a:rPr lang="en-US" b="1" dirty="0"/>
              <a:t>Cloud user sync </a:t>
            </a:r>
            <a:r>
              <a:rPr lang="en-US" dirty="0"/>
              <a:t>– User collection in </a:t>
            </a:r>
            <a:r>
              <a:rPr lang="en-US" dirty="0" err="1"/>
              <a:t>ConfigMgr</a:t>
            </a:r>
            <a:r>
              <a:rPr lang="en-US" dirty="0"/>
              <a:t> to be licensed in Intune</a:t>
            </a:r>
          </a:p>
        </p:txBody>
      </p:sp>
      <p:grpSp>
        <p:nvGrpSpPr>
          <p:cNvPr id="6" name="Group 5"/>
          <p:cNvGrpSpPr/>
          <p:nvPr/>
        </p:nvGrpSpPr>
        <p:grpSpPr>
          <a:xfrm>
            <a:off x="1008534" y="4596673"/>
            <a:ext cx="2997226" cy="913327"/>
            <a:chOff x="9345" y="686200"/>
            <a:chExt cx="2997226" cy="913327"/>
          </a:xfrm>
        </p:grpSpPr>
        <p:sp>
          <p:nvSpPr>
            <p:cNvPr id="7" name="Rounded Rectangle 6"/>
            <p:cNvSpPr/>
            <p:nvPr/>
          </p:nvSpPr>
          <p:spPr>
            <a:xfrm>
              <a:off x="9345" y="686200"/>
              <a:ext cx="2997226" cy="913327"/>
            </a:xfrm>
            <a:prstGeom prst="roundRect">
              <a:avLst>
                <a:gd name="adj" fmla="val 10000"/>
              </a:avLst>
            </a:prstGeom>
            <a:solidFill>
              <a:schemeClr val="accent1">
                <a:lumMod val="5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8" name="Rounded Rectangle 4"/>
            <p:cNvSpPr/>
            <p:nvPr/>
          </p:nvSpPr>
          <p:spPr>
            <a:xfrm>
              <a:off x="36095" y="712950"/>
              <a:ext cx="2943726" cy="859827"/>
            </a:xfrm>
            <a:prstGeom prst="rect">
              <a:avLst/>
            </a:prstGeom>
            <a:solidFill>
              <a:schemeClr val="accent1">
                <a:lumMod val="50000"/>
              </a:schemeClr>
            </a:solid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n-US" sz="1800" b="0" i="0" kern="1200" dirty="0" smtClean="0">
                  <a:latin typeface="+mj-lt"/>
                </a:rPr>
                <a:t>Delta user discovery and fast collection </a:t>
              </a:r>
              <a:endParaRPr lang="en-US" sz="1800" kern="1200" dirty="0">
                <a:latin typeface="+mj-lt"/>
              </a:endParaRPr>
            </a:p>
          </p:txBody>
        </p:sp>
      </p:grpSp>
      <p:grpSp>
        <p:nvGrpSpPr>
          <p:cNvPr id="9" name="Group 8"/>
          <p:cNvGrpSpPr/>
          <p:nvPr/>
        </p:nvGrpSpPr>
        <p:grpSpPr>
          <a:xfrm>
            <a:off x="4184226" y="4832039"/>
            <a:ext cx="378347" cy="442595"/>
            <a:chOff x="3185037" y="921566"/>
            <a:chExt cx="378347" cy="442595"/>
          </a:xfrm>
        </p:grpSpPr>
        <p:sp>
          <p:nvSpPr>
            <p:cNvPr id="10" name="Right Arrow 9"/>
            <p:cNvSpPr/>
            <p:nvPr/>
          </p:nvSpPr>
          <p:spPr>
            <a:xfrm>
              <a:off x="3185037" y="921566"/>
              <a:ext cx="378347" cy="442595"/>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1" name="Right Arrow 6"/>
            <p:cNvSpPr/>
            <p:nvPr/>
          </p:nvSpPr>
          <p:spPr>
            <a:xfrm>
              <a:off x="3185037" y="1010085"/>
              <a:ext cx="264843" cy="26555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dirty="0"/>
            </a:p>
          </p:txBody>
        </p:sp>
      </p:grpSp>
      <p:grpSp>
        <p:nvGrpSpPr>
          <p:cNvPr id="12" name="Group 11"/>
          <p:cNvGrpSpPr/>
          <p:nvPr/>
        </p:nvGrpSpPr>
        <p:grpSpPr>
          <a:xfrm>
            <a:off x="4719624" y="4602713"/>
            <a:ext cx="2997226" cy="901247"/>
            <a:chOff x="3720435" y="692240"/>
            <a:chExt cx="2997226" cy="901247"/>
          </a:xfrm>
        </p:grpSpPr>
        <p:sp>
          <p:nvSpPr>
            <p:cNvPr id="13" name="Rounded Rectangle 12"/>
            <p:cNvSpPr/>
            <p:nvPr/>
          </p:nvSpPr>
          <p:spPr>
            <a:xfrm>
              <a:off x="3720435" y="692240"/>
              <a:ext cx="2997226" cy="901247"/>
            </a:xfrm>
            <a:prstGeom prst="roundRect">
              <a:avLst>
                <a:gd name="adj" fmla="val 10000"/>
              </a:avLst>
            </a:prstGeom>
            <a:solidFill>
              <a:schemeClr val="accent1">
                <a:lumMod val="5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4" name="Rounded Rectangle 8"/>
            <p:cNvSpPr/>
            <p:nvPr/>
          </p:nvSpPr>
          <p:spPr>
            <a:xfrm>
              <a:off x="3746832" y="718637"/>
              <a:ext cx="2944432" cy="84845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latin typeface="+mj-lt"/>
                </a:rPr>
                <a:t>Sync frequency: </a:t>
              </a:r>
              <a:r>
                <a:rPr lang="en-US" sz="1800" kern="1200" dirty="0" smtClean="0">
                  <a:latin typeface="+mj-lt"/>
                </a:rPr>
                <a:t>default of 5 minutes</a:t>
              </a:r>
              <a:endParaRPr lang="en-US" sz="1800" kern="1200" dirty="0">
                <a:latin typeface="+mj-lt"/>
              </a:endParaRPr>
            </a:p>
          </p:txBody>
        </p:sp>
      </p:grpSp>
      <p:grpSp>
        <p:nvGrpSpPr>
          <p:cNvPr id="15" name="Group 14"/>
          <p:cNvGrpSpPr/>
          <p:nvPr/>
        </p:nvGrpSpPr>
        <p:grpSpPr>
          <a:xfrm>
            <a:off x="7895316" y="4832039"/>
            <a:ext cx="378347" cy="442595"/>
            <a:chOff x="6896127" y="921566"/>
            <a:chExt cx="378347" cy="442595"/>
          </a:xfrm>
        </p:grpSpPr>
        <p:sp>
          <p:nvSpPr>
            <p:cNvPr id="16" name="Right Arrow 15"/>
            <p:cNvSpPr/>
            <p:nvPr/>
          </p:nvSpPr>
          <p:spPr>
            <a:xfrm>
              <a:off x="6896127" y="921566"/>
              <a:ext cx="378347" cy="442595"/>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7" name="Right Arrow 10"/>
            <p:cNvSpPr/>
            <p:nvPr/>
          </p:nvSpPr>
          <p:spPr>
            <a:xfrm>
              <a:off x="6896127" y="1010085"/>
              <a:ext cx="264843" cy="26555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dirty="0"/>
            </a:p>
          </p:txBody>
        </p:sp>
      </p:grpSp>
      <p:grpSp>
        <p:nvGrpSpPr>
          <p:cNvPr id="18" name="Group 17"/>
          <p:cNvGrpSpPr/>
          <p:nvPr/>
        </p:nvGrpSpPr>
        <p:grpSpPr>
          <a:xfrm>
            <a:off x="8430714" y="4596673"/>
            <a:ext cx="2997226" cy="913327"/>
            <a:chOff x="7431525" y="686200"/>
            <a:chExt cx="2997226" cy="913327"/>
          </a:xfrm>
        </p:grpSpPr>
        <p:sp>
          <p:nvSpPr>
            <p:cNvPr id="19" name="Rounded Rectangle 18"/>
            <p:cNvSpPr/>
            <p:nvPr/>
          </p:nvSpPr>
          <p:spPr>
            <a:xfrm>
              <a:off x="7431525" y="686200"/>
              <a:ext cx="2997226" cy="913327"/>
            </a:xfrm>
            <a:prstGeom prst="roundRect">
              <a:avLst>
                <a:gd name="adj" fmla="val 10000"/>
              </a:avLst>
            </a:prstGeom>
            <a:solidFill>
              <a:schemeClr val="accent1">
                <a:lumMod val="5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0" name="Rounded Rectangle 12"/>
            <p:cNvSpPr/>
            <p:nvPr/>
          </p:nvSpPr>
          <p:spPr>
            <a:xfrm>
              <a:off x="7458275" y="712950"/>
              <a:ext cx="2943726" cy="85982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n-US" sz="1800" b="0" i="0" kern="1200" dirty="0" smtClean="0">
                  <a:latin typeface="+mj-lt"/>
                </a:rPr>
                <a:t>Developed custom report for user license status</a:t>
              </a:r>
              <a:endParaRPr lang="en-US" sz="1800" kern="1200" dirty="0">
                <a:latin typeface="+mj-lt"/>
              </a:endParaRPr>
            </a:p>
          </p:txBody>
        </p:sp>
      </p:grpSp>
    </p:spTree>
    <p:extLst>
      <p:ext uri="{BB962C8B-B14F-4D97-AF65-F5344CB8AC3E}">
        <p14:creationId xmlns:p14="http://schemas.microsoft.com/office/powerpoint/2010/main" val="2050502490"/>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6600" dirty="0">
                <a:solidFill>
                  <a:schemeClr val="tx1"/>
                </a:solidFill>
              </a:rPr>
              <a:t>Device Enrollment and Company portal</a:t>
            </a:r>
            <a:endParaRPr lang="en-US" sz="6600" dirty="0"/>
          </a:p>
        </p:txBody>
      </p:sp>
    </p:spTree>
    <p:extLst>
      <p:ext uri="{BB962C8B-B14F-4D97-AF65-F5344CB8AC3E}">
        <p14:creationId xmlns:p14="http://schemas.microsoft.com/office/powerpoint/2010/main" val="771242403"/>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274320" y="471031"/>
            <a:ext cx="10867813" cy="743441"/>
          </a:xfrm>
        </p:spPr>
        <p:txBody>
          <a:bodyPr/>
          <a:lstStyle/>
          <a:p>
            <a:r>
              <a:rPr lang="en-US" sz="4400" dirty="0"/>
              <a:t>Beta Rollout summary</a:t>
            </a:r>
          </a:p>
        </p:txBody>
      </p:sp>
      <p:sp>
        <p:nvSpPr>
          <p:cNvPr id="6" name="Rectangle 5"/>
          <p:cNvSpPr/>
          <p:nvPr/>
        </p:nvSpPr>
        <p:spPr>
          <a:xfrm>
            <a:off x="3912184" y="1479598"/>
            <a:ext cx="3195427" cy="1245695"/>
          </a:xfrm>
          <a:prstGeom prst="rect">
            <a:avLst/>
          </a:prstGeom>
          <a:solidFill>
            <a:schemeClr val="accent1"/>
          </a:solidFill>
          <a:ln w="127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latin typeface="+mj-lt"/>
              </a:rPr>
              <a:t>Windows Phone 8</a:t>
            </a:r>
          </a:p>
          <a:p>
            <a:endParaRPr lang="en-US" sz="2800" dirty="0">
              <a:latin typeface="+mj-lt"/>
            </a:endParaRPr>
          </a:p>
        </p:txBody>
      </p:sp>
      <p:grpSp>
        <p:nvGrpSpPr>
          <p:cNvPr id="7" name="Group 6"/>
          <p:cNvGrpSpPr/>
          <p:nvPr/>
        </p:nvGrpSpPr>
        <p:grpSpPr>
          <a:xfrm>
            <a:off x="5290103" y="2151073"/>
            <a:ext cx="254786" cy="472682"/>
            <a:chOff x="817713" y="2574968"/>
            <a:chExt cx="904724" cy="1272228"/>
          </a:xfrm>
          <a:solidFill>
            <a:schemeClr val="accent4"/>
          </a:solidFill>
        </p:grpSpPr>
        <p:sp>
          <p:nvSpPr>
            <p:cNvPr id="8" name="Rounded Rectangle 6"/>
            <p:cNvSpPr/>
            <p:nvPr/>
          </p:nvSpPr>
          <p:spPr bwMode="black">
            <a:xfrm>
              <a:off x="817713" y="2574968"/>
              <a:ext cx="904724" cy="1272228"/>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grp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3945" tIns="41973" rIns="83945" bIns="41973" numCol="1" rtlCol="0" anchor="ctr" anchorCtr="0" compatLnSpc="1">
              <a:prstTxWarp prst="textNoShape">
                <a:avLst/>
              </a:prstTxWarp>
            </a:bodyPr>
            <a:lstStyle/>
            <a:p>
              <a:pPr defTabSz="755553"/>
              <a:endParaRPr lang="en-US" spc="-124" dirty="0">
                <a:solidFill>
                  <a:schemeClr val="tx1"/>
                </a:solidFill>
                <a:latin typeface="Segoe Light" pitchFamily="34" charset="0"/>
              </a:endParaRPr>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4371" y="2712558"/>
              <a:ext cx="671408" cy="976342"/>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0" name="Rectangle 9"/>
          <p:cNvSpPr/>
          <p:nvPr/>
        </p:nvSpPr>
        <p:spPr>
          <a:xfrm>
            <a:off x="7170107" y="1479599"/>
            <a:ext cx="3046986" cy="1244751"/>
          </a:xfrm>
          <a:prstGeom prst="rect">
            <a:avLst/>
          </a:prstGeom>
          <a:solidFill>
            <a:schemeClr val="accent1"/>
          </a:solidFill>
          <a:ln w="127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latin typeface="+mj-lt"/>
              </a:rPr>
              <a:t>Windows RT</a:t>
            </a:r>
          </a:p>
          <a:p>
            <a:endParaRPr lang="en-US" sz="2800" dirty="0">
              <a:latin typeface="+mj-lt"/>
            </a:endParaRPr>
          </a:p>
        </p:txBody>
      </p:sp>
      <p:grpSp>
        <p:nvGrpSpPr>
          <p:cNvPr id="11" name="Group 10"/>
          <p:cNvGrpSpPr/>
          <p:nvPr/>
        </p:nvGrpSpPr>
        <p:grpSpPr>
          <a:xfrm>
            <a:off x="8248754" y="2151073"/>
            <a:ext cx="836276" cy="462866"/>
            <a:chOff x="1838076" y="2645098"/>
            <a:chExt cx="1713162" cy="1096899"/>
          </a:xfrm>
          <a:solidFill>
            <a:schemeClr val="accent4"/>
          </a:solidFill>
        </p:grpSpPr>
        <p:sp>
          <p:nvSpPr>
            <p:cNvPr id="12" name="Rounded Rectangle 48"/>
            <p:cNvSpPr/>
            <p:nvPr/>
          </p:nvSpPr>
          <p:spPr>
            <a:xfrm rot="16200000">
              <a:off x="2146207" y="2336967"/>
              <a:ext cx="1096899" cy="1713162"/>
            </a:xfrm>
            <a:custGeom>
              <a:avLst/>
              <a:gdLst/>
              <a:ahLst/>
              <a:cxnLst/>
              <a:rect l="l" t="t" r="r" b="b"/>
              <a:pathLst>
                <a:path w="736600" h="929111">
                  <a:moveTo>
                    <a:pt x="163799" y="872703"/>
                  </a:moveTo>
                  <a:lnTo>
                    <a:pt x="163799" y="907053"/>
                  </a:lnTo>
                  <a:lnTo>
                    <a:pt x="198149" y="907053"/>
                  </a:lnTo>
                  <a:lnTo>
                    <a:pt x="198149" y="872703"/>
                  </a:lnTo>
                  <a:close/>
                  <a:moveTo>
                    <a:pt x="103474" y="872703"/>
                  </a:moveTo>
                  <a:lnTo>
                    <a:pt x="103474" y="907053"/>
                  </a:lnTo>
                  <a:lnTo>
                    <a:pt x="137824" y="907053"/>
                  </a:lnTo>
                  <a:lnTo>
                    <a:pt x="137824" y="872703"/>
                  </a:lnTo>
                  <a:close/>
                  <a:moveTo>
                    <a:pt x="85808" y="64817"/>
                  </a:moveTo>
                  <a:cubicBezTo>
                    <a:pt x="69794" y="64817"/>
                    <a:pt x="56812" y="79948"/>
                    <a:pt x="56812" y="98612"/>
                  </a:cubicBezTo>
                  <a:lnTo>
                    <a:pt x="56812" y="819588"/>
                  </a:lnTo>
                  <a:cubicBezTo>
                    <a:pt x="56812" y="838252"/>
                    <a:pt x="69794" y="853383"/>
                    <a:pt x="85808" y="853383"/>
                  </a:cubicBezTo>
                  <a:lnTo>
                    <a:pt x="652992" y="853383"/>
                  </a:lnTo>
                  <a:cubicBezTo>
                    <a:pt x="669005" y="853383"/>
                    <a:pt x="681988" y="838252"/>
                    <a:pt x="681988" y="819588"/>
                  </a:cubicBezTo>
                  <a:lnTo>
                    <a:pt x="681988" y="98612"/>
                  </a:lnTo>
                  <a:cubicBezTo>
                    <a:pt x="681988" y="79948"/>
                    <a:pt x="669005" y="64817"/>
                    <a:pt x="652992" y="64817"/>
                  </a:cubicBezTo>
                  <a:close/>
                  <a:moveTo>
                    <a:pt x="34164" y="0"/>
                  </a:moveTo>
                  <a:lnTo>
                    <a:pt x="702437" y="0"/>
                  </a:lnTo>
                  <a:cubicBezTo>
                    <a:pt x="721305" y="0"/>
                    <a:pt x="736600" y="17827"/>
                    <a:pt x="736600" y="39818"/>
                  </a:cubicBezTo>
                  <a:lnTo>
                    <a:pt x="736600" y="889293"/>
                  </a:lnTo>
                  <a:cubicBezTo>
                    <a:pt x="736600" y="911284"/>
                    <a:pt x="721305" y="929111"/>
                    <a:pt x="702437" y="929111"/>
                  </a:cubicBezTo>
                  <a:lnTo>
                    <a:pt x="34164" y="929111"/>
                  </a:lnTo>
                  <a:cubicBezTo>
                    <a:pt x="15296" y="929111"/>
                    <a:pt x="0" y="911284"/>
                    <a:pt x="0" y="889293"/>
                  </a:cubicBezTo>
                  <a:lnTo>
                    <a:pt x="0" y="39818"/>
                  </a:lnTo>
                  <a:cubicBezTo>
                    <a:pt x="0" y="17827"/>
                    <a:pt x="15296" y="0"/>
                    <a:pt x="3416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3266" tIns="46633" rIns="93266" bIns="46633" rtlCol="0" anchor="ctr"/>
            <a:lstStyle/>
            <a:p>
              <a:pPr algn="ctr"/>
              <a:endParaRPr lang="en-US" dirty="0">
                <a:solidFill>
                  <a:schemeClr val="tx1"/>
                </a:solidFill>
              </a:endParaRPr>
            </a:p>
          </p:txBody>
        </p:sp>
        <p:pic>
          <p:nvPicPr>
            <p:cNvPr id="13"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2904" y="2779522"/>
              <a:ext cx="1393726" cy="822808"/>
            </a:xfrm>
            <a:prstGeom prst="rect">
              <a:avLst/>
            </a:prstGeom>
            <a:solidFill>
              <a:schemeClr val="accent6">
                <a:lumMod val="90000"/>
                <a:lumOff val="1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4" name="Group 13"/>
          <p:cNvGrpSpPr/>
          <p:nvPr/>
        </p:nvGrpSpPr>
        <p:grpSpPr>
          <a:xfrm>
            <a:off x="821249" y="2801494"/>
            <a:ext cx="9395844" cy="771968"/>
            <a:chOff x="274604" y="2801494"/>
            <a:chExt cx="9395844" cy="771968"/>
          </a:xfrm>
        </p:grpSpPr>
        <p:sp>
          <p:nvSpPr>
            <p:cNvPr id="15" name="Rectangle 14"/>
            <p:cNvSpPr/>
            <p:nvPr/>
          </p:nvSpPr>
          <p:spPr bwMode="auto">
            <a:xfrm>
              <a:off x="3365540" y="2801494"/>
              <a:ext cx="3195426" cy="771968"/>
            </a:xfrm>
            <a:prstGeom prst="rect">
              <a:avLst/>
            </a:prstGeom>
            <a:solidFill>
              <a:srgbClr val="003963"/>
            </a:solid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r>
                <a:rPr lang="en-US" sz="2000" dirty="0" smtClean="0">
                  <a:gradFill>
                    <a:gsLst>
                      <a:gs pos="0">
                        <a:srgbClr val="FFFFFF"/>
                      </a:gs>
                      <a:gs pos="100000">
                        <a:srgbClr val="FFFFFF"/>
                      </a:gs>
                    </a:gsLst>
                    <a:lin ang="5400000" scaled="0"/>
                  </a:gradFill>
                </a:rPr>
                <a:t>350</a:t>
              </a:r>
              <a:endParaRPr lang="en-US" sz="2000" dirty="0">
                <a:gradFill>
                  <a:gsLst>
                    <a:gs pos="0">
                      <a:srgbClr val="FFFFFF"/>
                    </a:gs>
                    <a:gs pos="100000">
                      <a:srgbClr val="FFFFFF"/>
                    </a:gs>
                  </a:gsLst>
                  <a:lin ang="5400000" scaled="0"/>
                </a:gradFill>
              </a:endParaRPr>
            </a:p>
          </p:txBody>
        </p:sp>
        <p:sp>
          <p:nvSpPr>
            <p:cNvPr id="16" name="Rectangle 15"/>
            <p:cNvSpPr/>
            <p:nvPr/>
          </p:nvSpPr>
          <p:spPr bwMode="auto">
            <a:xfrm>
              <a:off x="6598444" y="2801495"/>
              <a:ext cx="3072004" cy="771967"/>
            </a:xfrm>
            <a:prstGeom prst="rect">
              <a:avLst/>
            </a:prstGeom>
            <a:solidFill>
              <a:srgbClr val="003963"/>
            </a:solid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r>
                <a:rPr lang="en-US" sz="2000" dirty="0" smtClean="0">
                  <a:gradFill>
                    <a:gsLst>
                      <a:gs pos="0">
                        <a:srgbClr val="FFFFFF"/>
                      </a:gs>
                      <a:gs pos="100000">
                        <a:srgbClr val="FFFFFF"/>
                      </a:gs>
                    </a:gsLst>
                    <a:lin ang="5400000" scaled="0"/>
                  </a:gradFill>
                </a:rPr>
                <a:t>140</a:t>
              </a:r>
              <a:endParaRPr lang="en-US" sz="2000" dirty="0">
                <a:gradFill>
                  <a:gsLst>
                    <a:gs pos="0">
                      <a:srgbClr val="FFFFFF"/>
                    </a:gs>
                    <a:gs pos="100000">
                      <a:srgbClr val="FFFFFF"/>
                    </a:gs>
                  </a:gsLst>
                  <a:lin ang="5400000" scaled="0"/>
                </a:gradFill>
              </a:endParaRPr>
            </a:p>
          </p:txBody>
        </p:sp>
        <p:sp>
          <p:nvSpPr>
            <p:cNvPr id="17" name="Rectangle 16"/>
            <p:cNvSpPr/>
            <p:nvPr/>
          </p:nvSpPr>
          <p:spPr>
            <a:xfrm>
              <a:off x="274604" y="2801494"/>
              <a:ext cx="3028189" cy="771968"/>
            </a:xfrm>
            <a:prstGeom prst="rect">
              <a:avLst/>
            </a:prstGeom>
            <a:solidFill>
              <a:schemeClr val="accent1"/>
            </a:solidFill>
            <a:ln w="127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latin typeface="+mj-lt"/>
                </a:rPr>
                <a:t>Devices Enrolled</a:t>
              </a:r>
            </a:p>
          </p:txBody>
        </p:sp>
      </p:grpSp>
      <p:grpSp>
        <p:nvGrpSpPr>
          <p:cNvPr id="18" name="Group 17"/>
          <p:cNvGrpSpPr/>
          <p:nvPr/>
        </p:nvGrpSpPr>
        <p:grpSpPr>
          <a:xfrm>
            <a:off x="821248" y="3639695"/>
            <a:ext cx="9395845" cy="771968"/>
            <a:chOff x="274603" y="3639695"/>
            <a:chExt cx="9395845" cy="771968"/>
          </a:xfrm>
        </p:grpSpPr>
        <p:sp>
          <p:nvSpPr>
            <p:cNvPr id="19" name="Rectangle 18"/>
            <p:cNvSpPr/>
            <p:nvPr/>
          </p:nvSpPr>
          <p:spPr bwMode="auto">
            <a:xfrm>
              <a:off x="3365540" y="3639695"/>
              <a:ext cx="3195426" cy="771967"/>
            </a:xfrm>
            <a:prstGeom prst="rect">
              <a:avLst/>
            </a:prstGeom>
            <a:solidFill>
              <a:srgbClr val="003963"/>
            </a:solid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r>
                <a:rPr lang="en-US" sz="2000" dirty="0" smtClean="0">
                  <a:gradFill>
                    <a:gsLst>
                      <a:gs pos="0">
                        <a:srgbClr val="FFFFFF"/>
                      </a:gs>
                      <a:gs pos="100000">
                        <a:srgbClr val="FFFFFF"/>
                      </a:gs>
                    </a:gsLst>
                    <a:lin ang="5400000" scaled="0"/>
                  </a:gradFill>
                </a:rPr>
                <a:t>9</a:t>
              </a:r>
              <a:endParaRPr lang="en-US" sz="2000" dirty="0">
                <a:gradFill>
                  <a:gsLst>
                    <a:gs pos="0">
                      <a:srgbClr val="FFFFFF"/>
                    </a:gs>
                    <a:gs pos="100000">
                      <a:srgbClr val="FFFFFF"/>
                    </a:gs>
                  </a:gsLst>
                  <a:lin ang="5400000" scaled="0"/>
                </a:gradFill>
              </a:endParaRPr>
            </a:p>
          </p:txBody>
        </p:sp>
        <p:sp>
          <p:nvSpPr>
            <p:cNvPr id="20" name="Rectangle 19"/>
            <p:cNvSpPr/>
            <p:nvPr/>
          </p:nvSpPr>
          <p:spPr bwMode="auto">
            <a:xfrm>
              <a:off x="6598444" y="3639695"/>
              <a:ext cx="3072004" cy="771967"/>
            </a:xfrm>
            <a:prstGeom prst="rect">
              <a:avLst/>
            </a:prstGeom>
            <a:solidFill>
              <a:srgbClr val="003963"/>
            </a:solid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r>
                <a:rPr lang="en-US" sz="2000" dirty="0" smtClean="0">
                  <a:gradFill>
                    <a:gsLst>
                      <a:gs pos="0">
                        <a:srgbClr val="FFFFFF"/>
                      </a:gs>
                      <a:gs pos="100000">
                        <a:srgbClr val="FFFFFF"/>
                      </a:gs>
                    </a:gsLst>
                    <a:lin ang="5400000" scaled="0"/>
                  </a:gradFill>
                </a:rPr>
                <a:t>76</a:t>
              </a:r>
              <a:endParaRPr lang="en-US" sz="2000" dirty="0">
                <a:gradFill>
                  <a:gsLst>
                    <a:gs pos="0">
                      <a:srgbClr val="FFFFFF"/>
                    </a:gs>
                    <a:gs pos="100000">
                      <a:srgbClr val="FFFFFF"/>
                    </a:gs>
                  </a:gsLst>
                  <a:lin ang="5400000" scaled="0"/>
                </a:gradFill>
              </a:endParaRPr>
            </a:p>
          </p:txBody>
        </p:sp>
        <p:sp>
          <p:nvSpPr>
            <p:cNvPr id="21" name="Rectangle 20"/>
            <p:cNvSpPr/>
            <p:nvPr/>
          </p:nvSpPr>
          <p:spPr>
            <a:xfrm>
              <a:off x="274603" y="3639695"/>
              <a:ext cx="3028189" cy="771968"/>
            </a:xfrm>
            <a:prstGeom prst="rect">
              <a:avLst/>
            </a:prstGeom>
            <a:solidFill>
              <a:schemeClr val="accent1"/>
            </a:solidFill>
            <a:ln w="127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latin typeface="+mj-lt"/>
                </a:rPr>
                <a:t>LOB apps published</a:t>
              </a:r>
            </a:p>
          </p:txBody>
        </p:sp>
      </p:grpSp>
      <p:grpSp>
        <p:nvGrpSpPr>
          <p:cNvPr id="22" name="Group 21"/>
          <p:cNvGrpSpPr/>
          <p:nvPr/>
        </p:nvGrpSpPr>
        <p:grpSpPr>
          <a:xfrm>
            <a:off x="821247" y="4477894"/>
            <a:ext cx="9395846" cy="771968"/>
            <a:chOff x="274602" y="4477894"/>
            <a:chExt cx="9395846" cy="771968"/>
          </a:xfrm>
        </p:grpSpPr>
        <p:sp>
          <p:nvSpPr>
            <p:cNvPr id="23" name="Rectangle 22"/>
            <p:cNvSpPr/>
            <p:nvPr/>
          </p:nvSpPr>
          <p:spPr bwMode="auto">
            <a:xfrm>
              <a:off x="3383845" y="4477895"/>
              <a:ext cx="3177120" cy="771967"/>
            </a:xfrm>
            <a:prstGeom prst="rect">
              <a:avLst/>
            </a:prstGeom>
            <a:solidFill>
              <a:srgbClr val="003963"/>
            </a:solid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r>
                <a:rPr lang="en-US" sz="2000" dirty="0" smtClean="0">
                  <a:gradFill>
                    <a:gsLst>
                      <a:gs pos="0">
                        <a:srgbClr val="FFFFFF"/>
                      </a:gs>
                      <a:gs pos="100000">
                        <a:srgbClr val="FFFFFF"/>
                      </a:gs>
                    </a:gsLst>
                    <a:lin ang="5400000" scaled="0"/>
                  </a:gradFill>
                </a:rPr>
                <a:t>1</a:t>
              </a:r>
              <a:endParaRPr lang="en-US" sz="2000" dirty="0">
                <a:gradFill>
                  <a:gsLst>
                    <a:gs pos="0">
                      <a:srgbClr val="FFFFFF"/>
                    </a:gs>
                    <a:gs pos="100000">
                      <a:srgbClr val="FFFFFF"/>
                    </a:gs>
                  </a:gsLst>
                  <a:lin ang="5400000" scaled="0"/>
                </a:gradFill>
              </a:endParaRPr>
            </a:p>
          </p:txBody>
        </p:sp>
        <p:sp>
          <p:nvSpPr>
            <p:cNvPr id="24" name="Rectangle 23"/>
            <p:cNvSpPr/>
            <p:nvPr/>
          </p:nvSpPr>
          <p:spPr bwMode="auto">
            <a:xfrm>
              <a:off x="6598444" y="4477895"/>
              <a:ext cx="3072004" cy="771967"/>
            </a:xfrm>
            <a:prstGeom prst="rect">
              <a:avLst/>
            </a:prstGeom>
            <a:solidFill>
              <a:srgbClr val="003963"/>
            </a:solid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r>
                <a:rPr lang="en-US" sz="2000" dirty="0" smtClean="0">
                  <a:gradFill>
                    <a:gsLst>
                      <a:gs pos="0">
                        <a:srgbClr val="FFFFFF"/>
                      </a:gs>
                      <a:gs pos="100000">
                        <a:srgbClr val="FFFFFF"/>
                      </a:gs>
                    </a:gsLst>
                    <a:lin ang="5400000" scaled="0"/>
                  </a:gradFill>
                </a:rPr>
                <a:t>2</a:t>
              </a:r>
              <a:endParaRPr lang="en-US" sz="2000" dirty="0">
                <a:gradFill>
                  <a:gsLst>
                    <a:gs pos="0">
                      <a:srgbClr val="FFFFFF"/>
                    </a:gs>
                    <a:gs pos="100000">
                      <a:srgbClr val="FFFFFF"/>
                    </a:gs>
                  </a:gsLst>
                  <a:lin ang="5400000" scaled="0"/>
                </a:gradFill>
              </a:endParaRPr>
            </a:p>
          </p:txBody>
        </p:sp>
        <p:sp>
          <p:nvSpPr>
            <p:cNvPr id="25" name="Rectangle 24"/>
            <p:cNvSpPr/>
            <p:nvPr/>
          </p:nvSpPr>
          <p:spPr>
            <a:xfrm>
              <a:off x="274602" y="4477894"/>
              <a:ext cx="3028189" cy="771968"/>
            </a:xfrm>
            <a:prstGeom prst="rect">
              <a:avLst/>
            </a:prstGeom>
            <a:solidFill>
              <a:schemeClr val="accent1"/>
            </a:solidFill>
            <a:ln w="127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latin typeface="+mj-lt"/>
                </a:rPr>
                <a:t>Deep linked apps</a:t>
              </a:r>
            </a:p>
          </p:txBody>
        </p:sp>
      </p:grpSp>
      <p:grpSp>
        <p:nvGrpSpPr>
          <p:cNvPr id="26" name="Group 25"/>
          <p:cNvGrpSpPr/>
          <p:nvPr/>
        </p:nvGrpSpPr>
        <p:grpSpPr>
          <a:xfrm>
            <a:off x="821246" y="5326062"/>
            <a:ext cx="9401320" cy="772912"/>
            <a:chOff x="274601" y="5326062"/>
            <a:chExt cx="9401320" cy="772912"/>
          </a:xfrm>
        </p:grpSpPr>
        <p:sp>
          <p:nvSpPr>
            <p:cNvPr id="27" name="Rectangle 26"/>
            <p:cNvSpPr/>
            <p:nvPr/>
          </p:nvSpPr>
          <p:spPr bwMode="auto">
            <a:xfrm>
              <a:off x="3383845" y="5326062"/>
              <a:ext cx="3177120" cy="771967"/>
            </a:xfrm>
            <a:prstGeom prst="rect">
              <a:avLst/>
            </a:prstGeom>
            <a:solidFill>
              <a:srgbClr val="003963"/>
            </a:solid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r>
                <a:rPr lang="en-US" sz="2000" dirty="0" smtClean="0">
                  <a:gradFill>
                    <a:gsLst>
                      <a:gs pos="0">
                        <a:srgbClr val="FFFFFF"/>
                      </a:gs>
                      <a:gs pos="100000">
                        <a:srgbClr val="FFFFFF"/>
                      </a:gs>
                    </a:gsLst>
                    <a:lin ang="5400000" scaled="0"/>
                  </a:gradFill>
                </a:rPr>
                <a:t>60,000</a:t>
              </a:r>
              <a:endParaRPr lang="en-US" sz="2000" dirty="0">
                <a:gradFill>
                  <a:gsLst>
                    <a:gs pos="0">
                      <a:srgbClr val="FFFFFF"/>
                    </a:gs>
                    <a:gs pos="100000">
                      <a:srgbClr val="FFFFFF"/>
                    </a:gs>
                  </a:gsLst>
                  <a:lin ang="5400000" scaled="0"/>
                </a:gradFill>
              </a:endParaRPr>
            </a:p>
          </p:txBody>
        </p:sp>
        <p:sp>
          <p:nvSpPr>
            <p:cNvPr id="28" name="Rectangle 27"/>
            <p:cNvSpPr/>
            <p:nvPr/>
          </p:nvSpPr>
          <p:spPr bwMode="auto">
            <a:xfrm>
              <a:off x="6603917" y="5327007"/>
              <a:ext cx="3072004" cy="771967"/>
            </a:xfrm>
            <a:prstGeom prst="rect">
              <a:avLst/>
            </a:prstGeom>
            <a:solidFill>
              <a:srgbClr val="003963"/>
            </a:solid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r>
                <a:rPr lang="en-US" sz="2000" dirty="0" smtClean="0">
                  <a:gradFill>
                    <a:gsLst>
                      <a:gs pos="0">
                        <a:srgbClr val="FFFFFF"/>
                      </a:gs>
                      <a:gs pos="100000">
                        <a:srgbClr val="FFFFFF"/>
                      </a:gs>
                    </a:gsLst>
                    <a:lin ang="5400000" scaled="0"/>
                  </a:gradFill>
                </a:rPr>
                <a:t>25,000</a:t>
              </a:r>
              <a:endParaRPr lang="en-US" sz="2000" dirty="0">
                <a:gradFill>
                  <a:gsLst>
                    <a:gs pos="0">
                      <a:srgbClr val="FFFFFF"/>
                    </a:gs>
                    <a:gs pos="100000">
                      <a:srgbClr val="FFFFFF"/>
                    </a:gs>
                  </a:gsLst>
                  <a:lin ang="5400000" scaled="0"/>
                </a:gradFill>
              </a:endParaRPr>
            </a:p>
          </p:txBody>
        </p:sp>
        <p:sp>
          <p:nvSpPr>
            <p:cNvPr id="29" name="Rectangle 28"/>
            <p:cNvSpPr/>
            <p:nvPr/>
          </p:nvSpPr>
          <p:spPr>
            <a:xfrm>
              <a:off x="274601" y="5326062"/>
              <a:ext cx="3028189" cy="771968"/>
            </a:xfrm>
            <a:prstGeom prst="rect">
              <a:avLst/>
            </a:prstGeom>
            <a:solidFill>
              <a:schemeClr val="accent1"/>
            </a:solidFill>
            <a:ln w="127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latin typeface="+mj-lt"/>
                </a:rPr>
                <a:t>Final rollout goal</a:t>
              </a:r>
            </a:p>
          </p:txBody>
        </p:sp>
      </p:grpSp>
    </p:spTree>
    <p:extLst>
      <p:ext uri="{BB962C8B-B14F-4D97-AF65-F5344CB8AC3E}">
        <p14:creationId xmlns:p14="http://schemas.microsoft.com/office/powerpoint/2010/main" val="42030700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74320" y="471031"/>
            <a:ext cx="10867813" cy="743441"/>
          </a:xfrm>
        </p:spPr>
        <p:txBody>
          <a:bodyPr/>
          <a:lstStyle/>
          <a:p>
            <a:r>
              <a:rPr lang="en-US" sz="4400" dirty="0"/>
              <a:t>Windows Phone 8 Enrollment</a:t>
            </a:r>
          </a:p>
        </p:txBody>
      </p:sp>
      <p:sp>
        <p:nvSpPr>
          <p:cNvPr id="5" name="Rectangle 4"/>
          <p:cNvSpPr/>
          <p:nvPr/>
        </p:nvSpPr>
        <p:spPr bwMode="auto">
          <a:xfrm>
            <a:off x="3078440" y="1516856"/>
            <a:ext cx="8063693" cy="2513806"/>
          </a:xfrm>
          <a:prstGeom prst="rect">
            <a:avLst/>
          </a:prstGeom>
          <a:solidFill>
            <a:srgbClr val="003963"/>
          </a:solid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lvl="1" defTabSz="932379" fontAlgn="base">
              <a:spcBef>
                <a:spcPct val="0"/>
              </a:spcBef>
              <a:spcAft>
                <a:spcPct val="0"/>
              </a:spcAft>
            </a:pPr>
            <a:r>
              <a:rPr lang="en-US" sz="2400" dirty="0" smtClean="0">
                <a:gradFill>
                  <a:gsLst>
                    <a:gs pos="0">
                      <a:srgbClr val="FFFFFF"/>
                    </a:gs>
                    <a:gs pos="100000">
                      <a:srgbClr val="FFFFFF"/>
                    </a:gs>
                  </a:gsLst>
                  <a:lin ang="5400000" scaled="0"/>
                </a:gradFill>
              </a:rPr>
              <a:t>Better user Experience </a:t>
            </a:r>
          </a:p>
          <a:p>
            <a:pPr marL="1275642" lvl="2" indent="-342900" defTabSz="932379" fontAlgn="base">
              <a:spcBef>
                <a:spcPct val="0"/>
              </a:spcBef>
              <a:spcAft>
                <a:spcPct val="0"/>
              </a:spcAft>
              <a:buFont typeface="Arial" panose="020B0604020202020204" pitchFamily="34" charset="0"/>
              <a:buChar char="•"/>
            </a:pPr>
            <a:r>
              <a:rPr lang="en-US" sz="2400" dirty="0" smtClean="0">
                <a:gradFill>
                  <a:gsLst>
                    <a:gs pos="0">
                      <a:srgbClr val="FFFFFF"/>
                    </a:gs>
                    <a:gs pos="100000">
                      <a:srgbClr val="FFFFFF"/>
                    </a:gs>
                  </a:gsLst>
                  <a:lin ang="5400000" scaled="0"/>
                </a:gradFill>
              </a:rPr>
              <a:t>Easy for users to install</a:t>
            </a:r>
          </a:p>
          <a:p>
            <a:pPr marL="1275642" lvl="2" indent="-342900" defTabSz="932379" fontAlgn="base">
              <a:spcBef>
                <a:spcPct val="0"/>
              </a:spcBef>
              <a:spcAft>
                <a:spcPct val="0"/>
              </a:spcAft>
              <a:buFont typeface="Arial" panose="020B0604020202020204" pitchFamily="34" charset="0"/>
              <a:buChar char="•"/>
            </a:pPr>
            <a:r>
              <a:rPr lang="en-US" sz="2400" dirty="0" smtClean="0">
                <a:gradFill>
                  <a:gsLst>
                    <a:gs pos="0">
                      <a:srgbClr val="FFFFFF"/>
                    </a:gs>
                    <a:gs pos="100000">
                      <a:srgbClr val="FFFFFF"/>
                    </a:gs>
                  </a:gsLst>
                  <a:lin ang="5400000" scaled="0"/>
                </a:gradFill>
              </a:rPr>
              <a:t>Less </a:t>
            </a:r>
            <a:r>
              <a:rPr lang="en-US" sz="2400" dirty="0">
                <a:gradFill>
                  <a:gsLst>
                    <a:gs pos="0">
                      <a:srgbClr val="FFFFFF"/>
                    </a:gs>
                    <a:gs pos="100000">
                      <a:srgbClr val="FFFFFF"/>
                    </a:gs>
                  </a:gsLst>
                  <a:lin ang="5400000" scaled="0"/>
                </a:gradFill>
              </a:rPr>
              <a:t>user </a:t>
            </a:r>
            <a:r>
              <a:rPr lang="en-US" sz="2400" dirty="0" smtClean="0">
                <a:gradFill>
                  <a:gsLst>
                    <a:gs pos="0">
                      <a:srgbClr val="FFFFFF"/>
                    </a:gs>
                    <a:gs pos="100000">
                      <a:srgbClr val="FFFFFF"/>
                    </a:gs>
                  </a:gsLst>
                  <a:lin ang="5400000" scaled="0"/>
                </a:gradFill>
              </a:rPr>
              <a:t>intervention</a:t>
            </a:r>
          </a:p>
          <a:p>
            <a:pPr lvl="1" defTabSz="932379" fontAlgn="base">
              <a:spcBef>
                <a:spcPct val="0"/>
              </a:spcBef>
              <a:spcAft>
                <a:spcPct val="0"/>
              </a:spcAft>
            </a:pPr>
            <a:r>
              <a:rPr lang="en-US" sz="2400" dirty="0" smtClean="0">
                <a:gradFill>
                  <a:gsLst>
                    <a:gs pos="0">
                      <a:srgbClr val="FFFFFF"/>
                    </a:gs>
                    <a:gs pos="100000">
                      <a:srgbClr val="FFFFFF"/>
                    </a:gs>
                  </a:gsLst>
                  <a:lin ang="5400000" scaled="0"/>
                </a:gradFill>
              </a:rPr>
              <a:t>Get users productive quickly</a:t>
            </a:r>
          </a:p>
          <a:p>
            <a:pPr marL="1275642" lvl="2" indent="-342900" defTabSz="932379" fontAlgn="base">
              <a:spcBef>
                <a:spcPct val="0"/>
              </a:spcBef>
              <a:spcAft>
                <a:spcPct val="0"/>
              </a:spcAft>
              <a:buFont typeface="Arial" panose="020B0604020202020204" pitchFamily="34" charset="0"/>
              <a:buChar char="•"/>
            </a:pPr>
            <a:r>
              <a:rPr lang="en-US" sz="2400" dirty="0" smtClean="0">
                <a:gradFill>
                  <a:gsLst>
                    <a:gs pos="0">
                      <a:srgbClr val="FFFFFF"/>
                    </a:gs>
                    <a:gs pos="100000">
                      <a:srgbClr val="FFFFFF"/>
                    </a:gs>
                  </a:gsLst>
                  <a:lin ang="5400000" scaled="0"/>
                </a:gradFill>
              </a:rPr>
              <a:t>Seamless SSP installation</a:t>
            </a:r>
          </a:p>
          <a:p>
            <a:pPr lvl="1" defTabSz="932379" fontAlgn="base">
              <a:spcBef>
                <a:spcPct val="0"/>
              </a:spcBef>
              <a:spcAft>
                <a:spcPct val="0"/>
              </a:spcAft>
            </a:pPr>
            <a:r>
              <a:rPr lang="en-US" sz="2400" dirty="0" smtClean="0">
                <a:gradFill>
                  <a:gsLst>
                    <a:gs pos="0">
                      <a:srgbClr val="FFFFFF"/>
                    </a:gs>
                    <a:gs pos="100000">
                      <a:srgbClr val="FFFFFF"/>
                    </a:gs>
                  </a:gsLst>
                  <a:lin ang="5400000" scaled="0"/>
                </a:gradFill>
              </a:rPr>
              <a:t>Receive first hand user experience feedback</a:t>
            </a:r>
          </a:p>
        </p:txBody>
      </p:sp>
      <p:sp>
        <p:nvSpPr>
          <p:cNvPr id="6" name="Rectangle 5"/>
          <p:cNvSpPr/>
          <p:nvPr/>
        </p:nvSpPr>
        <p:spPr bwMode="auto">
          <a:xfrm>
            <a:off x="3078440" y="4335462"/>
            <a:ext cx="8063693" cy="1667773"/>
          </a:xfrm>
          <a:prstGeom prst="rect">
            <a:avLst/>
          </a:prstGeom>
          <a:solidFill>
            <a:srgbClr val="003963"/>
          </a:solid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lvl="1" defTabSz="932379" fontAlgn="base">
              <a:spcBef>
                <a:spcPct val="0"/>
              </a:spcBef>
              <a:spcAft>
                <a:spcPct val="0"/>
              </a:spcAft>
            </a:pPr>
            <a:r>
              <a:rPr lang="en-US" sz="2400" dirty="0" smtClean="0">
                <a:gradFill>
                  <a:gsLst>
                    <a:gs pos="0">
                      <a:srgbClr val="FFFFFF"/>
                    </a:gs>
                    <a:gs pos="100000">
                      <a:srgbClr val="FFFFFF"/>
                    </a:gs>
                  </a:gsLst>
                  <a:lin ang="5400000" scaled="0"/>
                </a:gradFill>
              </a:rPr>
              <a:t>Developed Enrollment guide for users</a:t>
            </a:r>
          </a:p>
          <a:p>
            <a:pPr lvl="1" defTabSz="932379" fontAlgn="base">
              <a:spcBef>
                <a:spcPct val="0"/>
              </a:spcBef>
              <a:spcAft>
                <a:spcPct val="0"/>
              </a:spcAft>
            </a:pPr>
            <a:r>
              <a:rPr lang="en-US" sz="2400" dirty="0" smtClean="0">
                <a:gradFill>
                  <a:gsLst>
                    <a:gs pos="0">
                      <a:srgbClr val="FFFFFF"/>
                    </a:gs>
                    <a:gs pos="100000">
                      <a:srgbClr val="FFFFFF"/>
                    </a:gs>
                  </a:gsLst>
                  <a:lin ang="5400000" scaled="0"/>
                </a:gradFill>
              </a:rPr>
              <a:t>Sent mail communication for enrollment initiation</a:t>
            </a:r>
          </a:p>
          <a:p>
            <a:pPr lvl="1" defTabSz="932379" fontAlgn="base">
              <a:spcBef>
                <a:spcPct val="0"/>
              </a:spcBef>
              <a:spcAft>
                <a:spcPct val="0"/>
              </a:spcAft>
            </a:pPr>
            <a:r>
              <a:rPr lang="en-US" sz="2400" dirty="0" smtClean="0">
                <a:gradFill>
                  <a:gsLst>
                    <a:gs pos="0">
                      <a:srgbClr val="FFFFFF"/>
                    </a:gs>
                    <a:gs pos="100000">
                      <a:srgbClr val="FFFFFF"/>
                    </a:gs>
                  </a:gsLst>
                  <a:lin ang="5400000" scaled="0"/>
                </a:gradFill>
              </a:rPr>
              <a:t>Collected feedback using distribution list </a:t>
            </a:r>
          </a:p>
          <a:p>
            <a:pPr algn="ctr" defTabSz="932379"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7" name="Group 6"/>
          <p:cNvGrpSpPr/>
          <p:nvPr/>
        </p:nvGrpSpPr>
        <p:grpSpPr>
          <a:xfrm>
            <a:off x="495960" y="1516856"/>
            <a:ext cx="2458264" cy="2513806"/>
            <a:chOff x="495960" y="1516856"/>
            <a:chExt cx="2458264" cy="2513806"/>
          </a:xfrm>
        </p:grpSpPr>
        <p:sp>
          <p:nvSpPr>
            <p:cNvPr id="8" name="Rectangle 7"/>
            <p:cNvSpPr/>
            <p:nvPr/>
          </p:nvSpPr>
          <p:spPr bwMode="auto">
            <a:xfrm>
              <a:off x="495960" y="1516856"/>
              <a:ext cx="2458264" cy="2513806"/>
            </a:xfrm>
            <a:prstGeom prst="rect">
              <a:avLst/>
            </a:prstGeom>
            <a:solidFill>
              <a:srgbClr val="003963"/>
            </a:solid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9" name="Picture 5" descr="\\MAGNUM\Projects\Microsoft\Cloud Power FY12\Design\Icons\PNGs\Stop_watch.png"/>
            <p:cNvPicPr>
              <a:picLocks noChangeAspect="1" noChangeArrowheads="1"/>
            </p:cNvPicPr>
            <p:nvPr/>
          </p:nvPicPr>
          <p:blipFill>
            <a:blip r:embed="rId2" cstate="print">
              <a:lum bright="100000"/>
            </a:blip>
            <a:srcRect/>
            <a:stretch>
              <a:fillRect/>
            </a:stretch>
          </p:blipFill>
          <p:spPr bwMode="auto">
            <a:xfrm>
              <a:off x="1119151" y="1884054"/>
              <a:ext cx="1211879" cy="1211879"/>
            </a:xfrm>
            <a:prstGeom prst="rect">
              <a:avLst/>
            </a:prstGeom>
            <a:noFill/>
          </p:spPr>
        </p:pic>
        <p:sp>
          <p:nvSpPr>
            <p:cNvPr id="10" name="TextBox 9"/>
            <p:cNvSpPr txBox="1"/>
            <p:nvPr/>
          </p:nvSpPr>
          <p:spPr>
            <a:xfrm>
              <a:off x="850959" y="3053985"/>
              <a:ext cx="1911485"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t>Objectives</a:t>
              </a:r>
            </a:p>
          </p:txBody>
        </p:sp>
      </p:grpSp>
      <p:grpSp>
        <p:nvGrpSpPr>
          <p:cNvPr id="11" name="Group 10"/>
          <p:cNvGrpSpPr/>
          <p:nvPr/>
        </p:nvGrpSpPr>
        <p:grpSpPr>
          <a:xfrm>
            <a:off x="511302" y="4334668"/>
            <a:ext cx="2590800" cy="1668567"/>
            <a:chOff x="511302" y="4334668"/>
            <a:chExt cx="2590800" cy="1668567"/>
          </a:xfrm>
        </p:grpSpPr>
        <p:sp>
          <p:nvSpPr>
            <p:cNvPr id="12" name="Rectangle 11"/>
            <p:cNvSpPr/>
            <p:nvPr/>
          </p:nvSpPr>
          <p:spPr bwMode="auto">
            <a:xfrm>
              <a:off x="511302" y="4334668"/>
              <a:ext cx="2458264" cy="1668567"/>
            </a:xfrm>
            <a:prstGeom prst="rect">
              <a:avLst/>
            </a:prstGeom>
            <a:solidFill>
              <a:srgbClr val="003963"/>
            </a:solid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3" name="TextBox 12"/>
            <p:cNvSpPr txBox="1"/>
            <p:nvPr/>
          </p:nvSpPr>
          <p:spPr>
            <a:xfrm>
              <a:off x="511302" y="5336301"/>
              <a:ext cx="25908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t>Implementation</a:t>
              </a:r>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4090" y="4512689"/>
              <a:ext cx="762000" cy="759401"/>
            </a:xfrm>
            <a:prstGeom prst="rect">
              <a:avLst/>
            </a:prstGeom>
          </p:spPr>
        </p:pic>
      </p:grpSp>
    </p:spTree>
    <p:extLst>
      <p:ext uri="{BB962C8B-B14F-4D97-AF65-F5344CB8AC3E}">
        <p14:creationId xmlns:p14="http://schemas.microsoft.com/office/powerpoint/2010/main" val="1371016154"/>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74320" y="471031"/>
            <a:ext cx="10867813" cy="743441"/>
          </a:xfrm>
        </p:spPr>
        <p:txBody>
          <a:bodyPr/>
          <a:lstStyle/>
          <a:p>
            <a:r>
              <a:rPr lang="en-US" sz="4400" dirty="0"/>
              <a:t>Windows Phone 8 Enrollment</a:t>
            </a:r>
          </a:p>
        </p:txBody>
      </p:sp>
      <p:sp>
        <p:nvSpPr>
          <p:cNvPr id="5" name="Rectangle 4"/>
          <p:cNvSpPr/>
          <p:nvPr/>
        </p:nvSpPr>
        <p:spPr bwMode="auto">
          <a:xfrm>
            <a:off x="2959171" y="1560720"/>
            <a:ext cx="9006404" cy="3656012"/>
          </a:xfrm>
          <a:prstGeom prst="rect">
            <a:avLst/>
          </a:prstGeom>
          <a:solidFill>
            <a:srgbClr val="003963"/>
          </a:solid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lvl="1" defTabSz="932379" fontAlgn="base">
              <a:spcBef>
                <a:spcPct val="0"/>
              </a:spcBef>
              <a:spcAft>
                <a:spcPct val="0"/>
              </a:spcAft>
            </a:pPr>
            <a:endParaRPr lang="en-US" sz="2400" dirty="0" smtClean="0">
              <a:gradFill>
                <a:gsLst>
                  <a:gs pos="0">
                    <a:srgbClr val="FFFFFF"/>
                  </a:gs>
                  <a:gs pos="100000">
                    <a:srgbClr val="FFFFFF"/>
                  </a:gs>
                </a:gsLst>
                <a:lin ang="5400000" scaled="0"/>
              </a:gradFill>
            </a:endParaRPr>
          </a:p>
          <a:p>
            <a:pPr lvl="1" defTabSz="932379" fontAlgn="base">
              <a:spcBef>
                <a:spcPct val="0"/>
              </a:spcBef>
              <a:spcAft>
                <a:spcPct val="0"/>
              </a:spcAft>
            </a:pPr>
            <a:r>
              <a:rPr lang="en-US" sz="2400" dirty="0" smtClean="0">
                <a:gradFill>
                  <a:gsLst>
                    <a:gs pos="0">
                      <a:srgbClr val="FFFFFF"/>
                    </a:gs>
                    <a:gs pos="100000">
                      <a:srgbClr val="FFFFFF"/>
                    </a:gs>
                  </a:gsLst>
                  <a:lin ang="5400000" scaled="0"/>
                </a:gradFill>
              </a:rPr>
              <a:t>Better user Experience </a:t>
            </a:r>
          </a:p>
          <a:p>
            <a:pPr marL="1275642" lvl="2" indent="-342900" defTabSz="932379" fontAlgn="base">
              <a:spcBef>
                <a:spcPct val="0"/>
              </a:spcBef>
              <a:spcAft>
                <a:spcPct val="0"/>
              </a:spcAft>
              <a:buFont typeface="Arial" panose="020B0604020202020204" pitchFamily="34" charset="0"/>
              <a:buChar char="•"/>
            </a:pPr>
            <a:r>
              <a:rPr lang="en-US" sz="2400" dirty="0" smtClean="0">
                <a:gradFill>
                  <a:gsLst>
                    <a:gs pos="0">
                      <a:srgbClr val="FFFFFF"/>
                    </a:gs>
                    <a:gs pos="100000">
                      <a:srgbClr val="FFFFFF"/>
                    </a:gs>
                  </a:gsLst>
                  <a:lin ang="5400000" scaled="0"/>
                </a:gradFill>
              </a:rPr>
              <a:t>Single sign-on let users to enroll using </a:t>
            </a:r>
            <a:r>
              <a:rPr lang="en-US" sz="2400" dirty="0" err="1" smtClean="0">
                <a:gradFill>
                  <a:gsLst>
                    <a:gs pos="0">
                      <a:srgbClr val="FFFFFF"/>
                    </a:gs>
                    <a:gs pos="100000">
                      <a:srgbClr val="FFFFFF"/>
                    </a:gs>
                  </a:gsLst>
                  <a:lin ang="5400000" scaled="0"/>
                </a:gradFill>
              </a:rPr>
              <a:t>corp</a:t>
            </a:r>
            <a:r>
              <a:rPr lang="en-US" sz="2400" dirty="0" smtClean="0">
                <a:gradFill>
                  <a:gsLst>
                    <a:gs pos="0">
                      <a:srgbClr val="FFFFFF"/>
                    </a:gs>
                    <a:gs pos="100000">
                      <a:srgbClr val="FFFFFF"/>
                    </a:gs>
                  </a:gsLst>
                  <a:lin ang="5400000" scaled="0"/>
                </a:gradFill>
              </a:rPr>
              <a:t> credentials</a:t>
            </a:r>
          </a:p>
          <a:p>
            <a:pPr lvl="1" defTabSz="932379" fontAlgn="base">
              <a:spcBef>
                <a:spcPct val="0"/>
              </a:spcBef>
              <a:spcAft>
                <a:spcPct val="0"/>
              </a:spcAft>
            </a:pPr>
            <a:r>
              <a:rPr lang="en-US" sz="2400" dirty="0" smtClean="0">
                <a:gradFill>
                  <a:gsLst>
                    <a:gs pos="0">
                      <a:srgbClr val="FFFFFF"/>
                    </a:gs>
                    <a:gs pos="100000">
                      <a:srgbClr val="FFFFFF"/>
                    </a:gs>
                  </a:gsLst>
                  <a:lin ang="5400000" scaled="0"/>
                </a:gradFill>
              </a:rPr>
              <a:t>Easy to enroll</a:t>
            </a:r>
          </a:p>
          <a:p>
            <a:pPr marL="1275642" lvl="2" indent="-342900" defTabSz="932379" fontAlgn="base">
              <a:spcBef>
                <a:spcPct val="0"/>
              </a:spcBef>
              <a:spcAft>
                <a:spcPct val="0"/>
              </a:spcAft>
              <a:buFont typeface="Arial" panose="020B0604020202020204" pitchFamily="34" charset="0"/>
              <a:buChar char="•"/>
            </a:pPr>
            <a:r>
              <a:rPr lang="en-US" sz="2400" dirty="0" smtClean="0">
                <a:gradFill>
                  <a:gsLst>
                    <a:gs pos="0">
                      <a:srgbClr val="FFFFFF"/>
                    </a:gs>
                    <a:gs pos="100000">
                      <a:srgbClr val="FFFFFF"/>
                    </a:gs>
                  </a:gsLst>
                  <a:lin ang="5400000" scaled="0"/>
                </a:gradFill>
              </a:rPr>
              <a:t>Email notification and concise user guides with visuals made enrollment easy</a:t>
            </a:r>
          </a:p>
          <a:p>
            <a:pPr lvl="1" defTabSz="932379" fontAlgn="base">
              <a:spcBef>
                <a:spcPct val="0"/>
              </a:spcBef>
              <a:spcAft>
                <a:spcPct val="0"/>
              </a:spcAft>
            </a:pPr>
            <a:r>
              <a:rPr lang="en-US" sz="2400" dirty="0" smtClean="0">
                <a:gradFill>
                  <a:gsLst>
                    <a:gs pos="0">
                      <a:srgbClr val="FFFFFF"/>
                    </a:gs>
                    <a:gs pos="100000">
                      <a:srgbClr val="FFFFFF"/>
                    </a:gs>
                  </a:gsLst>
                  <a:lin ang="5400000" scaled="0"/>
                </a:gradFill>
              </a:rPr>
              <a:t>Get users productive quickly</a:t>
            </a:r>
          </a:p>
          <a:p>
            <a:pPr marL="1275642" lvl="2" indent="-342900" defTabSz="932379" fontAlgn="base">
              <a:spcBef>
                <a:spcPct val="0"/>
              </a:spcBef>
              <a:spcAft>
                <a:spcPct val="0"/>
              </a:spcAft>
              <a:buFont typeface="Arial" panose="020B0604020202020204" pitchFamily="34" charset="0"/>
              <a:buChar char="•"/>
            </a:pPr>
            <a:r>
              <a:rPr lang="en-US" sz="2400" dirty="0" smtClean="0"/>
              <a:t>Device </a:t>
            </a:r>
            <a:r>
              <a:rPr lang="en-US" sz="2400" dirty="0"/>
              <a:t>enrollment process took less than a </a:t>
            </a:r>
            <a:r>
              <a:rPr lang="en-US" sz="2400" dirty="0" smtClean="0"/>
              <a:t>minute</a:t>
            </a:r>
            <a:endParaRPr lang="en-US" sz="2400" dirty="0" smtClean="0">
              <a:gradFill>
                <a:gsLst>
                  <a:gs pos="0">
                    <a:srgbClr val="FFFFFF"/>
                  </a:gs>
                  <a:gs pos="100000">
                    <a:srgbClr val="FFFFFF"/>
                  </a:gs>
                </a:gsLst>
                <a:lin ang="5400000" scaled="0"/>
              </a:gradFill>
            </a:endParaRPr>
          </a:p>
          <a:p>
            <a:pPr lvl="1" defTabSz="932379" fontAlgn="base">
              <a:spcBef>
                <a:spcPct val="0"/>
              </a:spcBef>
              <a:spcAft>
                <a:spcPct val="0"/>
              </a:spcAft>
            </a:pPr>
            <a:r>
              <a:rPr lang="en-US" sz="2400" dirty="0" smtClean="0">
                <a:gradFill>
                  <a:gsLst>
                    <a:gs pos="0">
                      <a:srgbClr val="FFFFFF"/>
                    </a:gs>
                    <a:gs pos="100000">
                      <a:srgbClr val="FFFFFF"/>
                    </a:gs>
                  </a:gsLst>
                  <a:lin ang="5400000" scaled="0"/>
                </a:gradFill>
              </a:rPr>
              <a:t>Seamless Company portal installation</a:t>
            </a:r>
          </a:p>
          <a:p>
            <a:pPr marL="1275642" lvl="2" indent="-342900" defTabSz="932379" fontAlgn="base">
              <a:spcBef>
                <a:spcPct val="0"/>
              </a:spcBef>
              <a:spcAft>
                <a:spcPct val="0"/>
              </a:spcAft>
              <a:buFont typeface="Arial" panose="020B0604020202020204" pitchFamily="34" charset="0"/>
              <a:buChar char="•"/>
            </a:pPr>
            <a:r>
              <a:rPr lang="en-US" sz="2400" dirty="0" smtClean="0">
                <a:gradFill>
                  <a:gsLst>
                    <a:gs pos="0">
                      <a:srgbClr val="FFFFFF"/>
                    </a:gs>
                    <a:gs pos="100000">
                      <a:srgbClr val="FFFFFF"/>
                    </a:gs>
                  </a:gsLst>
                  <a:lin ang="5400000" scaled="0"/>
                </a:gradFill>
              </a:rPr>
              <a:t>Company portal installed silently soon after enrollment</a:t>
            </a:r>
          </a:p>
          <a:p>
            <a:pPr lvl="1" defTabSz="932379" fontAlgn="base">
              <a:spcBef>
                <a:spcPct val="0"/>
              </a:spcBef>
              <a:spcAft>
                <a:spcPct val="0"/>
              </a:spcAft>
            </a:pPr>
            <a:endParaRPr lang="en-US" sz="2400" dirty="0" smtClean="0">
              <a:gradFill>
                <a:gsLst>
                  <a:gs pos="0">
                    <a:srgbClr val="FFFFFF"/>
                  </a:gs>
                  <a:gs pos="100000">
                    <a:srgbClr val="FFFFFF"/>
                  </a:gs>
                </a:gsLst>
                <a:lin ang="5400000" scaled="0"/>
              </a:gradFill>
            </a:endParaRPr>
          </a:p>
        </p:txBody>
      </p:sp>
      <p:grpSp>
        <p:nvGrpSpPr>
          <p:cNvPr id="6" name="Group 5"/>
          <p:cNvGrpSpPr/>
          <p:nvPr/>
        </p:nvGrpSpPr>
        <p:grpSpPr>
          <a:xfrm>
            <a:off x="423100" y="1560720"/>
            <a:ext cx="2458264" cy="3656012"/>
            <a:chOff x="495960" y="1516856"/>
            <a:chExt cx="2458264" cy="2513806"/>
          </a:xfrm>
        </p:grpSpPr>
        <p:sp>
          <p:nvSpPr>
            <p:cNvPr id="7" name="Rectangle 6"/>
            <p:cNvSpPr/>
            <p:nvPr/>
          </p:nvSpPr>
          <p:spPr bwMode="auto">
            <a:xfrm>
              <a:off x="495960" y="1516856"/>
              <a:ext cx="2458264" cy="2513806"/>
            </a:xfrm>
            <a:prstGeom prst="rect">
              <a:avLst/>
            </a:prstGeom>
            <a:solidFill>
              <a:srgbClr val="003963"/>
            </a:solid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 name="TextBox 7"/>
            <p:cNvSpPr txBox="1"/>
            <p:nvPr/>
          </p:nvSpPr>
          <p:spPr>
            <a:xfrm>
              <a:off x="1078084" y="3159008"/>
              <a:ext cx="1557959" cy="470972"/>
            </a:xfrm>
            <a:prstGeom prst="rect">
              <a:avLst/>
            </a:prstGeom>
            <a:noFill/>
          </p:spPr>
          <p:txBody>
            <a:bodyPr wrap="square" lIns="182880" tIns="146304" rIns="182880" bIns="146304" rtlCol="0">
              <a:spAutoFit/>
            </a:bodyPr>
            <a:lstStyle/>
            <a:p>
              <a:pPr>
                <a:lnSpc>
                  <a:spcPct val="90000"/>
                </a:lnSpc>
                <a:spcAft>
                  <a:spcPts val="600"/>
                </a:spcAft>
              </a:pPr>
              <a:r>
                <a:rPr lang="en-US" sz="2800" dirty="0" smtClean="0"/>
                <a:t>Results</a:t>
              </a:r>
            </a:p>
          </p:txBody>
        </p:sp>
      </p:grpSp>
      <p:pic>
        <p:nvPicPr>
          <p:cNvPr id="9" name="Picture 3" descr="C:\Users\mitchellg\Desktop\Simple_Licensing.png"/>
          <p:cNvPicPr>
            <a:picLocks noChangeAspect="1" noChangeArrowheads="1"/>
          </p:cNvPicPr>
          <p:nvPr/>
        </p:nvPicPr>
        <p:blipFill rotWithShape="1">
          <a:blip r:embed="rId2" cstate="print">
            <a:lum bright="100000"/>
          </a:blip>
          <a:srcRect l="8369" t="15369" r="10141" b="14212"/>
          <a:stretch/>
        </p:blipFill>
        <p:spPr bwMode="auto">
          <a:xfrm>
            <a:off x="1158344" y="2397332"/>
            <a:ext cx="1239891" cy="1219199"/>
          </a:xfrm>
          <a:prstGeom prst="rect">
            <a:avLst/>
          </a:prstGeom>
          <a:noFill/>
        </p:spPr>
      </p:pic>
    </p:spTree>
    <p:extLst>
      <p:ext uri="{BB962C8B-B14F-4D97-AF65-F5344CB8AC3E}">
        <p14:creationId xmlns:p14="http://schemas.microsoft.com/office/powerpoint/2010/main" val="1403103851"/>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a:t>Deploying Microsoft System Center 2012 SP1 - Configuration Manager with Windows Intune at Microsoft </a:t>
            </a:r>
          </a:p>
        </p:txBody>
      </p:sp>
      <p:sp>
        <p:nvSpPr>
          <p:cNvPr id="5" name="Text Placeholder 4"/>
          <p:cNvSpPr>
            <a:spLocks noGrp="1"/>
          </p:cNvSpPr>
          <p:nvPr>
            <p:ph type="body" sz="quarter" idx="12"/>
          </p:nvPr>
        </p:nvSpPr>
        <p:spPr/>
        <p:txBody>
          <a:bodyPr/>
          <a:lstStyle/>
          <a:p>
            <a:r>
              <a:rPr lang="en-US" dirty="0" smtClean="0"/>
              <a:t>Arun Ramakrishnan</a:t>
            </a:r>
          </a:p>
          <a:p>
            <a:r>
              <a:rPr lang="en-US" dirty="0" smtClean="0"/>
              <a:t>Marc Hurley</a:t>
            </a:r>
          </a:p>
        </p:txBody>
      </p:sp>
      <p:sp>
        <p:nvSpPr>
          <p:cNvPr id="14" name="Text Placeholder 13"/>
          <p:cNvSpPr>
            <a:spLocks noGrp="1"/>
          </p:cNvSpPr>
          <p:nvPr>
            <p:ph type="body" sz="quarter" idx="13"/>
          </p:nvPr>
        </p:nvSpPr>
        <p:spPr/>
        <p:txBody>
          <a:bodyPr/>
          <a:lstStyle/>
          <a:p>
            <a:r>
              <a:rPr lang="en-US" dirty="0"/>
              <a:t>WCA-B313</a:t>
            </a:r>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6000" dirty="0"/>
              <a:t>Demo – WP8 Enrollment and Company Portal</a:t>
            </a:r>
          </a:p>
        </p:txBody>
      </p:sp>
      <p:sp>
        <p:nvSpPr>
          <p:cNvPr id="5" name="Text Placeholder 4"/>
          <p:cNvSpPr>
            <a:spLocks noGrp="1"/>
          </p:cNvSpPr>
          <p:nvPr>
            <p:ph type="body" sz="quarter" idx="12"/>
          </p:nvPr>
        </p:nvSpPr>
        <p:spPr/>
        <p:txBody>
          <a:bodyPr/>
          <a:lstStyle/>
          <a:p>
            <a:r>
              <a:rPr lang="en-US" dirty="0" smtClean="0"/>
              <a:t>Marc Hurley</a:t>
            </a:r>
            <a:endParaRPr lang="en-US" dirty="0"/>
          </a:p>
        </p:txBody>
      </p:sp>
    </p:spTree>
    <p:extLst>
      <p:ext uri="{BB962C8B-B14F-4D97-AF65-F5344CB8AC3E}">
        <p14:creationId xmlns:p14="http://schemas.microsoft.com/office/powerpoint/2010/main" val="161760193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p:cNvSpPr>
            <a:spLocks noGrp="1"/>
          </p:cNvSpPr>
          <p:nvPr>
            <p:ph type="title"/>
          </p:nvPr>
        </p:nvSpPr>
        <p:spPr>
          <a:xfrm>
            <a:off x="274320" y="471031"/>
            <a:ext cx="10867813" cy="743441"/>
          </a:xfrm>
        </p:spPr>
        <p:txBody>
          <a:bodyPr/>
          <a:lstStyle/>
          <a:p>
            <a:r>
              <a:rPr lang="en-US" sz="4400" dirty="0" smtClean="0"/>
              <a:t>WP8 Enrollment</a:t>
            </a:r>
            <a:endParaRPr lang="en-US" sz="4400" dirty="0"/>
          </a:p>
        </p:txBody>
      </p:sp>
      <p:pic>
        <p:nvPicPr>
          <p:cNvPr id="7" name="Picture 6"/>
          <p:cNvPicPr>
            <a:picLocks noChangeAspect="1"/>
          </p:cNvPicPr>
          <p:nvPr/>
        </p:nvPicPr>
        <p:blipFill>
          <a:blip r:embed="rId2"/>
          <a:stretch>
            <a:fillRect/>
          </a:stretch>
        </p:blipFill>
        <p:spPr>
          <a:xfrm>
            <a:off x="845101" y="1384289"/>
            <a:ext cx="2909589" cy="4990385"/>
          </a:xfrm>
          <a:prstGeom prst="rect">
            <a:avLst/>
          </a:prstGeom>
        </p:spPr>
      </p:pic>
      <p:pic>
        <p:nvPicPr>
          <p:cNvPr id="8" name="Picture 7"/>
          <p:cNvPicPr>
            <a:picLocks noChangeAspect="1"/>
          </p:cNvPicPr>
          <p:nvPr/>
        </p:nvPicPr>
        <p:blipFill>
          <a:blip r:embed="rId3"/>
          <a:stretch>
            <a:fillRect/>
          </a:stretch>
        </p:blipFill>
        <p:spPr>
          <a:xfrm>
            <a:off x="1410483" y="1384289"/>
            <a:ext cx="2805453" cy="4990385"/>
          </a:xfrm>
          <a:prstGeom prst="rect">
            <a:avLst/>
          </a:prstGeom>
        </p:spPr>
      </p:pic>
      <p:pic>
        <p:nvPicPr>
          <p:cNvPr id="9" name="Picture 8"/>
          <p:cNvPicPr>
            <a:picLocks noChangeAspect="1"/>
          </p:cNvPicPr>
          <p:nvPr/>
        </p:nvPicPr>
        <p:blipFill>
          <a:blip r:embed="rId4"/>
          <a:stretch>
            <a:fillRect/>
          </a:stretch>
        </p:blipFill>
        <p:spPr>
          <a:xfrm>
            <a:off x="1981820" y="1384289"/>
            <a:ext cx="2976987" cy="5033164"/>
          </a:xfrm>
          <a:prstGeom prst="rect">
            <a:avLst/>
          </a:prstGeom>
        </p:spPr>
      </p:pic>
      <p:pic>
        <p:nvPicPr>
          <p:cNvPr id="10" name="Picture 9"/>
          <p:cNvPicPr>
            <a:picLocks noChangeAspect="1"/>
          </p:cNvPicPr>
          <p:nvPr/>
        </p:nvPicPr>
        <p:blipFill>
          <a:blip r:embed="rId5"/>
          <a:stretch>
            <a:fillRect/>
          </a:stretch>
        </p:blipFill>
        <p:spPr>
          <a:xfrm>
            <a:off x="2606276" y="1384289"/>
            <a:ext cx="2838078" cy="5042496"/>
          </a:xfrm>
          <a:prstGeom prst="rect">
            <a:avLst/>
          </a:prstGeom>
        </p:spPr>
      </p:pic>
      <p:pic>
        <p:nvPicPr>
          <p:cNvPr id="11" name="Picture 10"/>
          <p:cNvPicPr>
            <a:picLocks noChangeAspect="1"/>
          </p:cNvPicPr>
          <p:nvPr/>
        </p:nvPicPr>
        <p:blipFill>
          <a:blip r:embed="rId6"/>
          <a:stretch>
            <a:fillRect/>
          </a:stretch>
        </p:blipFill>
        <p:spPr>
          <a:xfrm>
            <a:off x="3300436" y="1384289"/>
            <a:ext cx="2890211" cy="5042496"/>
          </a:xfrm>
          <a:prstGeom prst="rect">
            <a:avLst/>
          </a:prstGeom>
        </p:spPr>
      </p:pic>
      <p:pic>
        <p:nvPicPr>
          <p:cNvPr id="12" name="Picture 11"/>
          <p:cNvPicPr>
            <a:picLocks noChangeAspect="1"/>
          </p:cNvPicPr>
          <p:nvPr/>
        </p:nvPicPr>
        <p:blipFill>
          <a:blip r:embed="rId7"/>
          <a:stretch>
            <a:fillRect/>
          </a:stretch>
        </p:blipFill>
        <p:spPr>
          <a:xfrm>
            <a:off x="3766606" y="1314824"/>
            <a:ext cx="2960765" cy="5127830"/>
          </a:xfrm>
          <a:prstGeom prst="rect">
            <a:avLst/>
          </a:prstGeom>
        </p:spPr>
      </p:pic>
      <p:pic>
        <p:nvPicPr>
          <p:cNvPr id="13" name="Picture 12"/>
          <p:cNvPicPr>
            <a:picLocks noChangeAspect="1"/>
          </p:cNvPicPr>
          <p:nvPr/>
        </p:nvPicPr>
        <p:blipFill>
          <a:blip r:embed="rId8"/>
          <a:stretch>
            <a:fillRect/>
          </a:stretch>
        </p:blipFill>
        <p:spPr>
          <a:xfrm>
            <a:off x="4512301" y="1344401"/>
            <a:ext cx="2976842" cy="5068676"/>
          </a:xfrm>
          <a:prstGeom prst="rect">
            <a:avLst/>
          </a:prstGeom>
        </p:spPr>
      </p:pic>
      <p:pic>
        <p:nvPicPr>
          <p:cNvPr id="14" name="Picture 13"/>
          <p:cNvPicPr>
            <a:picLocks noChangeAspect="1"/>
          </p:cNvPicPr>
          <p:nvPr/>
        </p:nvPicPr>
        <p:blipFill>
          <a:blip r:embed="rId9"/>
          <a:stretch>
            <a:fillRect/>
          </a:stretch>
        </p:blipFill>
        <p:spPr>
          <a:xfrm>
            <a:off x="5190629" y="1324278"/>
            <a:ext cx="2932375" cy="5088799"/>
          </a:xfrm>
          <a:prstGeom prst="rect">
            <a:avLst/>
          </a:prstGeom>
        </p:spPr>
      </p:pic>
      <p:pic>
        <p:nvPicPr>
          <p:cNvPr id="15" name="Picture 14"/>
          <p:cNvPicPr>
            <a:picLocks noChangeAspect="1"/>
          </p:cNvPicPr>
          <p:nvPr/>
        </p:nvPicPr>
        <p:blipFill>
          <a:blip r:embed="rId10"/>
          <a:stretch>
            <a:fillRect/>
          </a:stretch>
        </p:blipFill>
        <p:spPr>
          <a:xfrm>
            <a:off x="5764196" y="1344401"/>
            <a:ext cx="2989434" cy="5210939"/>
          </a:xfrm>
          <a:prstGeom prst="rect">
            <a:avLst/>
          </a:prstGeom>
        </p:spPr>
      </p:pic>
    </p:spTree>
    <p:extLst>
      <p:ext uri="{BB962C8B-B14F-4D97-AF65-F5344CB8AC3E}">
        <p14:creationId xmlns:p14="http://schemas.microsoft.com/office/powerpoint/2010/main" val="42179709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7"/>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xit" presetSubtype="0" fill="hold" nodeType="with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xit" presetSubtype="0" fill="hold" nodeType="withEffect">
                                  <p:stCondLst>
                                    <p:cond delay="0"/>
                                  </p:stCondLst>
                                  <p:childTnLst>
                                    <p:set>
                                      <p:cBhvr>
                                        <p:cTn id="20" dur="1" fill="hold">
                                          <p:stCondLst>
                                            <p:cond delay="0"/>
                                          </p:stCondLst>
                                        </p:cTn>
                                        <p:tgtEl>
                                          <p:spTgt spid="9"/>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xit" presetSubtype="0" fill="hold" nodeType="withEffect">
                                  <p:stCondLst>
                                    <p:cond delay="0"/>
                                  </p:stCondLst>
                                  <p:childTnLst>
                                    <p:set>
                                      <p:cBhvr>
                                        <p:cTn id="26" dur="1" fill="hold">
                                          <p:stCondLst>
                                            <p:cond delay="0"/>
                                          </p:stCondLst>
                                        </p:cTn>
                                        <p:tgtEl>
                                          <p:spTgt spid="10"/>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xit" presetSubtype="0" fill="hold" nodeType="withEffect">
                                  <p:stCondLst>
                                    <p:cond delay="0"/>
                                  </p:stCondLst>
                                  <p:childTnLst>
                                    <p:set>
                                      <p:cBhvr>
                                        <p:cTn id="32" dur="1" fill="hold">
                                          <p:stCondLst>
                                            <p:cond delay="0"/>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par>
                                <p:cTn id="37" presetID="1" presetClass="exit" presetSubtype="0" fill="hold" nodeType="withEffect">
                                  <p:stCondLst>
                                    <p:cond delay="0"/>
                                  </p:stCondLst>
                                  <p:childTnLst>
                                    <p:set>
                                      <p:cBhvr>
                                        <p:cTn id="38" dur="1" fill="hold">
                                          <p:stCondLst>
                                            <p:cond delay="0"/>
                                          </p:stCondLst>
                                        </p:cTn>
                                        <p:tgtEl>
                                          <p:spTgt spid="12"/>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par>
                                <p:cTn id="43" presetID="1" presetClass="exit" presetSubtype="0" fill="hold" nodeType="withEffect">
                                  <p:stCondLst>
                                    <p:cond delay="0"/>
                                  </p:stCondLst>
                                  <p:childTnLst>
                                    <p:set>
                                      <p:cBhvr>
                                        <p:cTn id="44" dur="1" fill="hold">
                                          <p:stCondLst>
                                            <p:cond delay="0"/>
                                          </p:stCondLst>
                                        </p:cTn>
                                        <p:tgtEl>
                                          <p:spTgt spid="13"/>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childTnLst>
                                </p:cTn>
                              </p:par>
                              <p:par>
                                <p:cTn id="49" presetID="1" presetClass="exit" presetSubtype="0" fill="hold" nodeType="withEffect">
                                  <p:stCondLst>
                                    <p:cond delay="0"/>
                                  </p:stCondLst>
                                  <p:childTnLst>
                                    <p:set>
                                      <p:cBhvr>
                                        <p:cTn id="50"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74320" y="471031"/>
            <a:ext cx="10867813" cy="743441"/>
          </a:xfrm>
        </p:spPr>
        <p:txBody>
          <a:bodyPr/>
          <a:lstStyle/>
          <a:p>
            <a:r>
              <a:rPr lang="en-US" sz="4400" dirty="0">
                <a:solidFill>
                  <a:schemeClr val="tx1"/>
                </a:solidFill>
              </a:rPr>
              <a:t>Windows Phone 8 Company Portal</a:t>
            </a:r>
            <a:br>
              <a:rPr lang="en-US" sz="4400" dirty="0">
                <a:solidFill>
                  <a:schemeClr val="tx1"/>
                </a:solidFill>
              </a:rPr>
            </a:br>
            <a:endParaRPr lang="en-US" sz="4400" dirty="0">
              <a:solidFill>
                <a:schemeClr val="tx1"/>
              </a:solidFill>
            </a:endParaRPr>
          </a:p>
        </p:txBody>
      </p:sp>
      <p:grpSp>
        <p:nvGrpSpPr>
          <p:cNvPr id="5" name="Group 4"/>
          <p:cNvGrpSpPr/>
          <p:nvPr/>
        </p:nvGrpSpPr>
        <p:grpSpPr>
          <a:xfrm>
            <a:off x="1025305" y="4620918"/>
            <a:ext cx="10144507" cy="817197"/>
            <a:chOff x="1025435" y="3486374"/>
            <a:chExt cx="10145802" cy="817301"/>
          </a:xfrm>
        </p:grpSpPr>
        <p:grpSp>
          <p:nvGrpSpPr>
            <p:cNvPr id="6" name="Group 5"/>
            <p:cNvGrpSpPr/>
            <p:nvPr/>
          </p:nvGrpSpPr>
          <p:grpSpPr>
            <a:xfrm>
              <a:off x="1025435" y="3486374"/>
              <a:ext cx="10145802" cy="817301"/>
              <a:chOff x="1025435" y="3486374"/>
              <a:chExt cx="10145802" cy="817301"/>
            </a:xfrm>
          </p:grpSpPr>
          <p:sp>
            <p:nvSpPr>
              <p:cNvPr id="8" name="Rectangle 7"/>
              <p:cNvSpPr/>
              <p:nvPr/>
            </p:nvSpPr>
            <p:spPr bwMode="auto">
              <a:xfrm>
                <a:off x="2332037" y="3488134"/>
                <a:ext cx="8839200" cy="815541"/>
              </a:xfrm>
              <a:prstGeom prst="rect">
                <a:avLst/>
              </a:prstGeom>
              <a:solidFill>
                <a:schemeClr val="accent1">
                  <a:lumMod val="50000"/>
                </a:schemeClr>
              </a:solid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800" dirty="0">
                  <a:solidFill>
                    <a:schemeClr val="tx1"/>
                  </a:solidFill>
                  <a:latin typeface="+mj-lt"/>
                </a:endParaRPr>
              </a:p>
            </p:txBody>
          </p:sp>
          <p:sp>
            <p:nvSpPr>
              <p:cNvPr id="9" name="Rectangle 8"/>
              <p:cNvSpPr/>
              <p:nvPr/>
            </p:nvSpPr>
            <p:spPr>
              <a:xfrm>
                <a:off x="2408237" y="3700177"/>
                <a:ext cx="8040147" cy="461665"/>
              </a:xfrm>
              <a:prstGeom prst="rect">
                <a:avLst/>
              </a:prstGeom>
            </p:spPr>
            <p:txBody>
              <a:bodyPr wrap="square">
                <a:spAutoFit/>
              </a:bodyPr>
              <a:lstStyle/>
              <a:p>
                <a:r>
                  <a:rPr lang="en-US" sz="2400" dirty="0">
                    <a:latin typeface="+mj-lt"/>
                  </a:rPr>
                  <a:t> Apps deployed to “Cloud sync” user collection as “Available”</a:t>
                </a:r>
              </a:p>
            </p:txBody>
          </p:sp>
          <p:sp>
            <p:nvSpPr>
              <p:cNvPr id="10" name="Rectangle 9"/>
              <p:cNvSpPr/>
              <p:nvPr/>
            </p:nvSpPr>
            <p:spPr bwMode="auto">
              <a:xfrm>
                <a:off x="1025435" y="3486374"/>
                <a:ext cx="1300822" cy="815541"/>
              </a:xfrm>
              <a:prstGeom prst="rect">
                <a:avLst/>
              </a:prstGeom>
              <a:solidFill>
                <a:schemeClr val="accent3"/>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400" dirty="0">
                  <a:solidFill>
                    <a:schemeClr val="tx1"/>
                  </a:solidFill>
                </a:endParaRPr>
              </a:p>
            </p:txBody>
          </p:sp>
        </p:grpSp>
        <p:pic>
          <p:nvPicPr>
            <p:cNvPr id="7" name="Picture 2" descr="C:\Users\chrisw\Desktop\Cloud Services 3.pn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1344028" y="3682880"/>
              <a:ext cx="617894" cy="42604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 name="Group 10"/>
          <p:cNvGrpSpPr/>
          <p:nvPr/>
        </p:nvGrpSpPr>
        <p:grpSpPr>
          <a:xfrm>
            <a:off x="1019526" y="1722948"/>
            <a:ext cx="10150286" cy="815437"/>
            <a:chOff x="1019655" y="1722721"/>
            <a:chExt cx="10151582" cy="815541"/>
          </a:xfrm>
        </p:grpSpPr>
        <p:grpSp>
          <p:nvGrpSpPr>
            <p:cNvPr id="12" name="Group 11"/>
            <p:cNvGrpSpPr/>
            <p:nvPr/>
          </p:nvGrpSpPr>
          <p:grpSpPr>
            <a:xfrm>
              <a:off x="1019655" y="1722721"/>
              <a:ext cx="10151582" cy="815541"/>
              <a:chOff x="1019655" y="1722721"/>
              <a:chExt cx="10151582" cy="815541"/>
            </a:xfrm>
          </p:grpSpPr>
          <p:sp>
            <p:nvSpPr>
              <p:cNvPr id="16" name="Rectangle 15"/>
              <p:cNvSpPr/>
              <p:nvPr/>
            </p:nvSpPr>
            <p:spPr bwMode="auto">
              <a:xfrm>
                <a:off x="2320477" y="1722721"/>
                <a:ext cx="8850760" cy="815541"/>
              </a:xfrm>
              <a:prstGeom prst="rect">
                <a:avLst/>
              </a:prstGeom>
              <a:solidFill>
                <a:schemeClr val="accent1">
                  <a:lumMod val="50000"/>
                </a:schemeClr>
              </a:solidFill>
              <a:ln>
                <a:solidFill>
                  <a:schemeClr val="accent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fontAlgn="base">
                  <a:spcBef>
                    <a:spcPct val="0"/>
                  </a:spcBef>
                  <a:spcAft>
                    <a:spcPct val="0"/>
                  </a:spcAft>
                </a:pPr>
                <a:r>
                  <a:rPr lang="en-US" sz="2400" dirty="0">
                    <a:solidFill>
                      <a:schemeClr val="tx1"/>
                    </a:solidFill>
                    <a:latin typeface="+mj-lt"/>
                  </a:rPr>
                  <a:t>   Worked with App provisioning team for apps and signing process</a:t>
                </a:r>
              </a:p>
            </p:txBody>
          </p:sp>
          <p:sp>
            <p:nvSpPr>
              <p:cNvPr id="17" name="Rectangle 16"/>
              <p:cNvSpPr/>
              <p:nvPr/>
            </p:nvSpPr>
            <p:spPr bwMode="auto">
              <a:xfrm>
                <a:off x="1019655" y="1722721"/>
                <a:ext cx="1300822" cy="815541"/>
              </a:xfrm>
              <a:prstGeom prst="rect">
                <a:avLst/>
              </a:prstGeom>
              <a:solidFill>
                <a:schemeClr val="accent3"/>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400" dirty="0">
                  <a:solidFill>
                    <a:schemeClr val="tx1"/>
                  </a:solidFill>
                </a:endParaRPr>
              </a:p>
            </p:txBody>
          </p:sp>
        </p:grpSp>
        <p:grpSp>
          <p:nvGrpSpPr>
            <p:cNvPr id="13" name="Group 12"/>
            <p:cNvGrpSpPr/>
            <p:nvPr/>
          </p:nvGrpSpPr>
          <p:grpSpPr>
            <a:xfrm>
              <a:off x="1464103" y="1892693"/>
              <a:ext cx="332519" cy="542637"/>
              <a:chOff x="817713" y="2574968"/>
              <a:chExt cx="904724" cy="1272228"/>
            </a:xfrm>
          </p:grpSpPr>
          <p:sp>
            <p:nvSpPr>
              <p:cNvPr id="14" name="Rounded Rectangle 6"/>
              <p:cNvSpPr/>
              <p:nvPr/>
            </p:nvSpPr>
            <p:spPr bwMode="black">
              <a:xfrm>
                <a:off x="817713" y="2574968"/>
                <a:ext cx="904724" cy="1272228"/>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chemeClr val="bg1"/>
              </a:solidFill>
              <a:ln>
                <a:solidFill>
                  <a:schemeClr val="tx1"/>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3945" tIns="41973" rIns="83945" bIns="41973" numCol="1" rtlCol="0" anchor="ctr" anchorCtr="0" compatLnSpc="1">
                <a:prstTxWarp prst="textNoShape">
                  <a:avLst/>
                </a:prstTxWarp>
              </a:bodyPr>
              <a:lstStyle/>
              <a:p>
                <a:pPr defTabSz="755553"/>
                <a:endParaRPr lang="en-US" spc="-124" dirty="0">
                  <a:solidFill>
                    <a:schemeClr val="tx1"/>
                  </a:solidFill>
                  <a:latin typeface="Segoe Light" pitchFamily="34" charset="0"/>
                </a:endParaRPr>
              </a:p>
            </p:txBody>
          </p:sp>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4371" y="2712558"/>
                <a:ext cx="671408" cy="97634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nvGrpSpPr>
          <p:cNvPr id="18" name="Group 17"/>
          <p:cNvGrpSpPr/>
          <p:nvPr/>
        </p:nvGrpSpPr>
        <p:grpSpPr>
          <a:xfrm>
            <a:off x="1015303" y="3648234"/>
            <a:ext cx="10144865" cy="815438"/>
            <a:chOff x="1025077" y="4376806"/>
            <a:chExt cx="10146160" cy="815542"/>
          </a:xfrm>
        </p:grpSpPr>
        <p:grpSp>
          <p:nvGrpSpPr>
            <p:cNvPr id="19" name="Group 18"/>
            <p:cNvGrpSpPr/>
            <p:nvPr/>
          </p:nvGrpSpPr>
          <p:grpSpPr>
            <a:xfrm>
              <a:off x="1025077" y="4376806"/>
              <a:ext cx="10146160" cy="815542"/>
              <a:chOff x="1025077" y="4376806"/>
              <a:chExt cx="10146160" cy="815542"/>
            </a:xfrm>
          </p:grpSpPr>
          <p:sp>
            <p:nvSpPr>
              <p:cNvPr id="26" name="Rectangle 25"/>
              <p:cNvSpPr/>
              <p:nvPr/>
            </p:nvSpPr>
            <p:spPr bwMode="auto">
              <a:xfrm>
                <a:off x="2331679" y="4376807"/>
                <a:ext cx="8839558" cy="815541"/>
              </a:xfrm>
              <a:prstGeom prst="rect">
                <a:avLst/>
              </a:prstGeom>
              <a:solidFill>
                <a:schemeClr val="accent1">
                  <a:lumMod val="50000"/>
                </a:schemeClr>
              </a:solid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800" dirty="0">
                  <a:solidFill>
                    <a:schemeClr val="tx1"/>
                  </a:solidFill>
                  <a:latin typeface="+mj-lt"/>
                </a:endParaRPr>
              </a:p>
            </p:txBody>
          </p:sp>
          <p:sp>
            <p:nvSpPr>
              <p:cNvPr id="27" name="Rectangle 26"/>
              <p:cNvSpPr/>
              <p:nvPr/>
            </p:nvSpPr>
            <p:spPr>
              <a:xfrm>
                <a:off x="2493944" y="4540089"/>
                <a:ext cx="8045569" cy="461665"/>
              </a:xfrm>
              <a:prstGeom prst="rect">
                <a:avLst/>
              </a:prstGeom>
            </p:spPr>
            <p:txBody>
              <a:bodyPr wrap="square">
                <a:spAutoFit/>
              </a:bodyPr>
              <a:lstStyle/>
              <a:p>
                <a:r>
                  <a:rPr lang="en-US" sz="2400" dirty="0">
                    <a:latin typeface="+mj-lt"/>
                  </a:rPr>
                  <a:t>Categorized apps as per MSIT App team standards</a:t>
                </a:r>
              </a:p>
            </p:txBody>
          </p:sp>
          <p:sp>
            <p:nvSpPr>
              <p:cNvPr id="28" name="Rectangle 27"/>
              <p:cNvSpPr/>
              <p:nvPr/>
            </p:nvSpPr>
            <p:spPr bwMode="auto">
              <a:xfrm>
                <a:off x="1025077" y="4376806"/>
                <a:ext cx="1300822" cy="815541"/>
              </a:xfrm>
              <a:prstGeom prst="rect">
                <a:avLst/>
              </a:prstGeom>
              <a:solidFill>
                <a:schemeClr val="accent3"/>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400" dirty="0">
                  <a:solidFill>
                    <a:schemeClr val="tx1"/>
                  </a:solidFill>
                </a:endParaRPr>
              </a:p>
            </p:txBody>
          </p:sp>
        </p:grpSp>
        <p:grpSp>
          <p:nvGrpSpPr>
            <p:cNvPr id="20" name="Group 19"/>
            <p:cNvGrpSpPr/>
            <p:nvPr/>
          </p:nvGrpSpPr>
          <p:grpSpPr>
            <a:xfrm>
              <a:off x="1355541" y="4591547"/>
              <a:ext cx="574271" cy="433027"/>
              <a:chOff x="9570413" y="2902735"/>
              <a:chExt cx="1021601" cy="757950"/>
            </a:xfrm>
          </p:grpSpPr>
          <p:pic>
            <p:nvPicPr>
              <p:cNvPr id="21" name="Picture 20"/>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9570413" y="2902735"/>
                <a:ext cx="1021601" cy="757950"/>
              </a:xfrm>
              <a:prstGeom prst="rect">
                <a:avLst/>
              </a:prstGeom>
              <a:ln>
                <a:solidFill>
                  <a:schemeClr val="tx1"/>
                </a:solidFill>
                <a:prstDash val="dash"/>
              </a:ln>
            </p:spPr>
          </p:pic>
          <p:cxnSp>
            <p:nvCxnSpPr>
              <p:cNvPr id="22" name="Straight Connector 21"/>
              <p:cNvCxnSpPr/>
              <p:nvPr/>
            </p:nvCxnSpPr>
            <p:spPr>
              <a:xfrm>
                <a:off x="9763539" y="3200400"/>
                <a:ext cx="453887"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9763539" y="3276600"/>
                <a:ext cx="453887"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9763539" y="3352800"/>
                <a:ext cx="453887"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9763539" y="3429000"/>
                <a:ext cx="453887"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grpSp>
      <p:grpSp>
        <p:nvGrpSpPr>
          <p:cNvPr id="29" name="Group 28"/>
          <p:cNvGrpSpPr/>
          <p:nvPr/>
        </p:nvGrpSpPr>
        <p:grpSpPr>
          <a:xfrm>
            <a:off x="1019526" y="2681826"/>
            <a:ext cx="10150286" cy="815437"/>
            <a:chOff x="1019655" y="2598662"/>
            <a:chExt cx="10151582" cy="815541"/>
          </a:xfrm>
        </p:grpSpPr>
        <p:grpSp>
          <p:nvGrpSpPr>
            <p:cNvPr id="30" name="Group 29"/>
            <p:cNvGrpSpPr/>
            <p:nvPr/>
          </p:nvGrpSpPr>
          <p:grpSpPr>
            <a:xfrm>
              <a:off x="1019655" y="2598662"/>
              <a:ext cx="10151582" cy="815541"/>
              <a:chOff x="1019655" y="2598662"/>
              <a:chExt cx="10151582" cy="815541"/>
            </a:xfrm>
          </p:grpSpPr>
          <p:sp>
            <p:nvSpPr>
              <p:cNvPr id="32" name="Rectangle 31"/>
              <p:cNvSpPr/>
              <p:nvPr/>
            </p:nvSpPr>
            <p:spPr bwMode="auto">
              <a:xfrm>
                <a:off x="2320477" y="2598662"/>
                <a:ext cx="8850760" cy="815541"/>
              </a:xfrm>
              <a:prstGeom prst="rect">
                <a:avLst/>
              </a:prstGeom>
              <a:solidFill>
                <a:schemeClr val="accent1">
                  <a:lumMod val="50000"/>
                </a:schemeClr>
              </a:solid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800" dirty="0">
                  <a:solidFill>
                    <a:schemeClr val="tx1"/>
                  </a:solidFill>
                  <a:latin typeface="+mj-lt"/>
                </a:endParaRPr>
              </a:p>
            </p:txBody>
          </p:sp>
          <p:sp>
            <p:nvSpPr>
              <p:cNvPr id="33" name="Rectangle 32"/>
              <p:cNvSpPr/>
              <p:nvPr/>
            </p:nvSpPr>
            <p:spPr>
              <a:xfrm>
                <a:off x="2484436" y="2792352"/>
                <a:ext cx="8040147" cy="461665"/>
              </a:xfrm>
              <a:prstGeom prst="rect">
                <a:avLst/>
              </a:prstGeom>
            </p:spPr>
            <p:txBody>
              <a:bodyPr wrap="square">
                <a:spAutoFit/>
              </a:bodyPr>
              <a:lstStyle/>
              <a:p>
                <a:r>
                  <a:rPr lang="en-US" sz="2400" dirty="0">
                    <a:latin typeface="+mj-lt"/>
                  </a:rPr>
                  <a:t>Signed Apps and Company Portal before publishing</a:t>
                </a:r>
              </a:p>
            </p:txBody>
          </p:sp>
          <p:sp>
            <p:nvSpPr>
              <p:cNvPr id="34" name="Rectangle 33"/>
              <p:cNvSpPr/>
              <p:nvPr/>
            </p:nvSpPr>
            <p:spPr bwMode="auto">
              <a:xfrm>
                <a:off x="1019655" y="2598662"/>
                <a:ext cx="1300822" cy="815541"/>
              </a:xfrm>
              <a:prstGeom prst="rect">
                <a:avLst/>
              </a:prstGeom>
              <a:solidFill>
                <a:schemeClr val="accent3"/>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400" dirty="0">
                  <a:solidFill>
                    <a:schemeClr val="tx1"/>
                  </a:solidFill>
                </a:endParaRPr>
              </a:p>
            </p:txBody>
          </p:sp>
        </p:grpSp>
        <p:pic>
          <p:nvPicPr>
            <p:cNvPr id="31" name="Picture 3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68776" y="2741957"/>
              <a:ext cx="507308" cy="486070"/>
            </a:xfrm>
            <a:prstGeom prst="rect">
              <a:avLst/>
            </a:prstGeom>
          </p:spPr>
        </p:pic>
      </p:grpSp>
      <p:grpSp>
        <p:nvGrpSpPr>
          <p:cNvPr id="35" name="Group 34"/>
          <p:cNvGrpSpPr/>
          <p:nvPr/>
        </p:nvGrpSpPr>
        <p:grpSpPr>
          <a:xfrm>
            <a:off x="1015303" y="5593352"/>
            <a:ext cx="10154509" cy="818517"/>
            <a:chOff x="1015432" y="5272521"/>
            <a:chExt cx="10155805" cy="818622"/>
          </a:xfrm>
        </p:grpSpPr>
        <p:grpSp>
          <p:nvGrpSpPr>
            <p:cNvPr id="36" name="Group 35"/>
            <p:cNvGrpSpPr/>
            <p:nvPr/>
          </p:nvGrpSpPr>
          <p:grpSpPr>
            <a:xfrm>
              <a:off x="1015432" y="5272521"/>
              <a:ext cx="10155805" cy="818622"/>
              <a:chOff x="1015432" y="5272521"/>
              <a:chExt cx="10155805" cy="818622"/>
            </a:xfrm>
          </p:grpSpPr>
          <p:sp>
            <p:nvSpPr>
              <p:cNvPr id="38" name="Rectangle 37"/>
              <p:cNvSpPr/>
              <p:nvPr/>
            </p:nvSpPr>
            <p:spPr bwMode="auto">
              <a:xfrm>
                <a:off x="2331679" y="5272521"/>
                <a:ext cx="8839558" cy="815541"/>
              </a:xfrm>
              <a:prstGeom prst="rect">
                <a:avLst/>
              </a:prstGeom>
              <a:solidFill>
                <a:schemeClr val="accent1">
                  <a:lumMod val="50000"/>
                </a:schemeClr>
              </a:solid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r>
                  <a:rPr lang="en-US" sz="2400" dirty="0">
                    <a:solidFill>
                      <a:schemeClr val="tx1"/>
                    </a:solidFill>
                    <a:latin typeface="+mj-lt"/>
                  </a:rPr>
                  <a:t>   Security groups used for targeted deployment to set of users</a:t>
                </a:r>
              </a:p>
            </p:txBody>
          </p:sp>
          <p:sp>
            <p:nvSpPr>
              <p:cNvPr id="39" name="Rectangle 38"/>
              <p:cNvSpPr/>
              <p:nvPr/>
            </p:nvSpPr>
            <p:spPr bwMode="auto">
              <a:xfrm>
                <a:off x="1015432" y="5275602"/>
                <a:ext cx="1316247" cy="815541"/>
              </a:xfrm>
              <a:prstGeom prst="rect">
                <a:avLst/>
              </a:prstGeom>
              <a:solidFill>
                <a:schemeClr val="accent3"/>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400" dirty="0">
                  <a:solidFill>
                    <a:schemeClr val="tx1"/>
                  </a:solidFill>
                </a:endParaRPr>
              </a:p>
            </p:txBody>
          </p:sp>
        </p:grpSp>
        <p:pic>
          <p:nvPicPr>
            <p:cNvPr id="37" name="Picture 3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29865" y="5415514"/>
              <a:ext cx="446219" cy="500679"/>
            </a:xfrm>
            <a:prstGeom prst="rect">
              <a:avLst/>
            </a:prstGeom>
          </p:spPr>
        </p:pic>
      </p:grpSp>
    </p:spTree>
    <p:extLst>
      <p:ext uri="{BB962C8B-B14F-4D97-AF65-F5344CB8AC3E}">
        <p14:creationId xmlns:p14="http://schemas.microsoft.com/office/powerpoint/2010/main" val="21457630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74320" y="471031"/>
            <a:ext cx="10867813" cy="743441"/>
          </a:xfrm>
        </p:spPr>
        <p:txBody>
          <a:bodyPr/>
          <a:lstStyle/>
          <a:p>
            <a:r>
              <a:rPr lang="en-US" sz="4400" dirty="0"/>
              <a:t>Lessons Learned Windows Phone 8</a:t>
            </a:r>
          </a:p>
        </p:txBody>
      </p:sp>
      <p:sp>
        <p:nvSpPr>
          <p:cNvPr id="5" name="Rectangle 4"/>
          <p:cNvSpPr/>
          <p:nvPr/>
        </p:nvSpPr>
        <p:spPr>
          <a:xfrm>
            <a:off x="6708914" y="1353723"/>
            <a:ext cx="5354346" cy="5207579"/>
          </a:xfrm>
          <a:prstGeom prst="rect">
            <a:avLst/>
          </a:prstGeom>
          <a:solidFill>
            <a:schemeClr val="accent3"/>
          </a:solidFill>
        </p:spPr>
        <p:txBody>
          <a:bodyPr wrap="square">
            <a:spAutoFit/>
          </a:bodyPr>
          <a:lstStyle/>
          <a:p>
            <a:pPr lvl="0">
              <a:lnSpc>
                <a:spcPct val="90000"/>
              </a:lnSpc>
              <a:spcBef>
                <a:spcPct val="20000"/>
              </a:spcBef>
              <a:buSzPct val="90000"/>
            </a:pPr>
            <a:r>
              <a:rPr lang="en-US" sz="3600" dirty="0" smtClean="0">
                <a:latin typeface="+mj-lt"/>
              </a:rPr>
              <a:t>How we </a:t>
            </a:r>
            <a:r>
              <a:rPr lang="en-US" sz="3600" dirty="0">
                <a:latin typeface="+mj-lt"/>
              </a:rPr>
              <a:t>learned</a:t>
            </a:r>
          </a:p>
          <a:p>
            <a:pPr lvl="1"/>
            <a:r>
              <a:rPr lang="en-US" sz="2000" dirty="0" smtClean="0">
                <a:latin typeface="Segoe UI Light"/>
              </a:rPr>
              <a:t>Duplicate UPNs in different domains caused cloud user sync failure</a:t>
            </a:r>
          </a:p>
          <a:p>
            <a:pPr lvl="1"/>
            <a:endParaRPr lang="en-US" sz="2000" dirty="0">
              <a:latin typeface="Segoe UI Light"/>
            </a:endParaRPr>
          </a:p>
          <a:p>
            <a:pPr lvl="1"/>
            <a:r>
              <a:rPr lang="en-US" sz="2000" dirty="0" smtClean="0">
                <a:latin typeface="Segoe UI Light"/>
              </a:rPr>
              <a:t>Log gathering for enrollment failures escalated by users were not possible</a:t>
            </a:r>
          </a:p>
          <a:p>
            <a:pPr lvl="1"/>
            <a:endParaRPr lang="en-US" sz="2000" dirty="0">
              <a:latin typeface="Segoe UI Light"/>
            </a:endParaRPr>
          </a:p>
          <a:p>
            <a:pPr lvl="1"/>
            <a:r>
              <a:rPr lang="en-US" sz="2000" dirty="0" smtClean="0">
                <a:latin typeface="Segoe UI Light"/>
              </a:rPr>
              <a:t>Repeated set of questions from users after device enrollment </a:t>
            </a:r>
            <a:endParaRPr lang="en-US" sz="2000" dirty="0">
              <a:latin typeface="Segoe UI Light"/>
            </a:endParaRPr>
          </a:p>
          <a:p>
            <a:pPr lvl="1"/>
            <a:endParaRPr lang="en-US" sz="2000" dirty="0" smtClean="0">
              <a:latin typeface="Segoe UI Light"/>
            </a:endParaRPr>
          </a:p>
          <a:p>
            <a:pPr lvl="1"/>
            <a:r>
              <a:rPr lang="en-US" sz="2000" dirty="0" smtClean="0">
                <a:latin typeface="Segoe UI Light"/>
              </a:rPr>
              <a:t>Long time in loading portal was investigated using portal log </a:t>
            </a:r>
            <a:endParaRPr lang="en-US" sz="2000" dirty="0">
              <a:latin typeface="Segoe UI Light"/>
            </a:endParaRPr>
          </a:p>
          <a:p>
            <a:pPr lvl="1"/>
            <a:endParaRPr lang="en-US" sz="2000" dirty="0" smtClean="0">
              <a:latin typeface="Segoe UI Light"/>
            </a:endParaRPr>
          </a:p>
          <a:p>
            <a:pPr lvl="1"/>
            <a:r>
              <a:rPr lang="en-US" sz="2000" dirty="0" smtClean="0">
                <a:latin typeface="Segoe UI Light"/>
              </a:rPr>
              <a:t>Uninstallation of portal by some users raised the concern for diverse portal reinstall methods</a:t>
            </a:r>
            <a:endParaRPr lang="en-US" sz="3600" dirty="0" smtClean="0">
              <a:latin typeface="Segoe UI Light"/>
            </a:endParaRPr>
          </a:p>
        </p:txBody>
      </p:sp>
      <p:sp>
        <p:nvSpPr>
          <p:cNvPr id="6" name="Text Placeholder 2"/>
          <p:cNvSpPr>
            <a:spLocks noGrp="1"/>
          </p:cNvSpPr>
          <p:nvPr>
            <p:ph type="body" sz="quarter" idx="10"/>
          </p:nvPr>
        </p:nvSpPr>
        <p:spPr>
          <a:xfrm>
            <a:off x="578644" y="1363662"/>
            <a:ext cx="5485699" cy="5238357"/>
          </a:xfrm>
          <a:solidFill>
            <a:schemeClr val="accent3"/>
          </a:solidFill>
        </p:spPr>
        <p:txBody>
          <a:bodyPr/>
          <a:lstStyle/>
          <a:p>
            <a:pPr marL="0" indent="0">
              <a:buNone/>
            </a:pPr>
            <a:r>
              <a:rPr lang="en-US" sz="3600" dirty="0" smtClean="0">
                <a:solidFill>
                  <a:schemeClr val="tx1"/>
                </a:solidFill>
              </a:rPr>
              <a:t>What was learned</a:t>
            </a:r>
            <a:endParaRPr lang="en-US" sz="3600" dirty="0">
              <a:solidFill>
                <a:schemeClr val="tx1"/>
              </a:solidFill>
            </a:endParaRPr>
          </a:p>
          <a:p>
            <a:pPr marL="342866" lvl="1" indent="0">
              <a:buNone/>
            </a:pPr>
            <a:r>
              <a:rPr lang="en-US" sz="2000" dirty="0">
                <a:solidFill>
                  <a:schemeClr val="tx1"/>
                </a:solidFill>
                <a:latin typeface="+mj-lt"/>
              </a:rPr>
              <a:t>Removed duplicate UPNs by exclusion collection</a:t>
            </a:r>
          </a:p>
          <a:p>
            <a:pPr lvl="1"/>
            <a:endParaRPr lang="en-US" sz="2000" dirty="0" smtClean="0">
              <a:solidFill>
                <a:schemeClr val="tx1"/>
              </a:solidFill>
              <a:latin typeface="+mj-lt"/>
            </a:endParaRPr>
          </a:p>
          <a:p>
            <a:pPr marL="342866" lvl="1" indent="0">
              <a:buNone/>
            </a:pPr>
            <a:r>
              <a:rPr lang="en-US" sz="2000" dirty="0" smtClean="0">
                <a:solidFill>
                  <a:schemeClr val="tx1"/>
                </a:solidFill>
                <a:latin typeface="+mj-lt"/>
              </a:rPr>
              <a:t>Lack </a:t>
            </a:r>
            <a:r>
              <a:rPr lang="en-US" sz="2000" dirty="0">
                <a:solidFill>
                  <a:schemeClr val="tx1"/>
                </a:solidFill>
                <a:latin typeface="+mj-lt"/>
              </a:rPr>
              <a:t>of client logs </a:t>
            </a:r>
            <a:r>
              <a:rPr lang="en-US" sz="2000" dirty="0" smtClean="0">
                <a:solidFill>
                  <a:schemeClr val="tx1"/>
                </a:solidFill>
                <a:latin typeface="+mj-lt"/>
              </a:rPr>
              <a:t>on device for Enrollment</a:t>
            </a:r>
            <a:endParaRPr lang="en-US" sz="2000" dirty="0">
              <a:solidFill>
                <a:schemeClr val="tx1"/>
              </a:solidFill>
              <a:latin typeface="+mj-lt"/>
            </a:endParaRPr>
          </a:p>
          <a:p>
            <a:pPr lvl="1"/>
            <a:endParaRPr lang="en-US" sz="2000" dirty="0" smtClean="0">
              <a:solidFill>
                <a:schemeClr val="tx1"/>
              </a:solidFill>
              <a:latin typeface="+mj-lt"/>
            </a:endParaRPr>
          </a:p>
          <a:p>
            <a:pPr marL="342866" lvl="1" indent="0">
              <a:buNone/>
            </a:pPr>
            <a:r>
              <a:rPr lang="en-US" sz="2000" dirty="0" smtClean="0">
                <a:solidFill>
                  <a:schemeClr val="tx1"/>
                </a:solidFill>
                <a:latin typeface="+mj-lt"/>
              </a:rPr>
              <a:t>Created </a:t>
            </a:r>
            <a:r>
              <a:rPr lang="en-US" sz="2000" dirty="0">
                <a:solidFill>
                  <a:schemeClr val="tx1"/>
                </a:solidFill>
                <a:latin typeface="+mj-lt"/>
              </a:rPr>
              <a:t>FAQ docs and smart guides for </a:t>
            </a:r>
            <a:r>
              <a:rPr lang="en-US" sz="2000" dirty="0" smtClean="0">
                <a:solidFill>
                  <a:schemeClr val="tx1"/>
                </a:solidFill>
                <a:latin typeface="+mj-lt"/>
              </a:rPr>
              <a:t>users</a:t>
            </a:r>
          </a:p>
          <a:p>
            <a:pPr marL="342866" lvl="1" indent="0">
              <a:buNone/>
            </a:pPr>
            <a:endParaRPr lang="en-US" sz="2000" dirty="0" smtClean="0">
              <a:solidFill>
                <a:schemeClr val="tx1"/>
              </a:solidFill>
              <a:latin typeface="Segoe UI Light"/>
            </a:endParaRPr>
          </a:p>
          <a:p>
            <a:pPr marL="342866" lvl="1" indent="0">
              <a:buNone/>
            </a:pPr>
            <a:endParaRPr lang="en-US" sz="2000" dirty="0" smtClean="0">
              <a:solidFill>
                <a:schemeClr val="tx1"/>
              </a:solidFill>
              <a:latin typeface="Segoe UI Light"/>
            </a:endParaRPr>
          </a:p>
          <a:p>
            <a:pPr marL="342866" lvl="1" indent="0">
              <a:buNone/>
            </a:pPr>
            <a:r>
              <a:rPr lang="en-US" sz="2000" dirty="0" smtClean="0">
                <a:solidFill>
                  <a:schemeClr val="tx1"/>
                </a:solidFill>
                <a:latin typeface="Segoe UI Light"/>
              </a:rPr>
              <a:t>Troubleshooting </a:t>
            </a:r>
            <a:r>
              <a:rPr lang="en-US" sz="2000" dirty="0">
                <a:solidFill>
                  <a:schemeClr val="tx1"/>
                </a:solidFill>
                <a:latin typeface="Segoe UI Light"/>
              </a:rPr>
              <a:t>logs can be collected from the company portal itself</a:t>
            </a:r>
          </a:p>
          <a:p>
            <a:pPr marL="342866" lvl="1" indent="0">
              <a:buNone/>
            </a:pPr>
            <a:endParaRPr lang="en-US" sz="2000" dirty="0" smtClean="0">
              <a:solidFill>
                <a:schemeClr val="tx1"/>
              </a:solidFill>
              <a:latin typeface="Segoe UI Light"/>
            </a:endParaRPr>
          </a:p>
          <a:p>
            <a:pPr marL="342866" lvl="1" indent="0">
              <a:buNone/>
            </a:pPr>
            <a:r>
              <a:rPr lang="en-US" sz="2000" dirty="0" smtClean="0">
                <a:solidFill>
                  <a:schemeClr val="tx1"/>
                </a:solidFill>
                <a:latin typeface="Segoe UI Light"/>
              </a:rPr>
              <a:t>On-demand </a:t>
            </a:r>
            <a:r>
              <a:rPr lang="en-US" sz="2000" dirty="0">
                <a:solidFill>
                  <a:schemeClr val="tx1"/>
                </a:solidFill>
                <a:latin typeface="Segoe UI Light"/>
              </a:rPr>
              <a:t>Portal install or User initiated Portal uninstall needs re-enrollment</a:t>
            </a:r>
          </a:p>
          <a:p>
            <a:pPr lvl="1"/>
            <a:endParaRPr lang="en-US" sz="2000" dirty="0">
              <a:solidFill>
                <a:schemeClr val="tx1"/>
              </a:solidFill>
              <a:latin typeface="+mj-lt"/>
            </a:endParaRPr>
          </a:p>
        </p:txBody>
      </p:sp>
    </p:spTree>
    <p:extLst>
      <p:ext uri="{BB962C8B-B14F-4D97-AF65-F5344CB8AC3E}">
        <p14:creationId xmlns:p14="http://schemas.microsoft.com/office/powerpoint/2010/main" val="13748607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10" end="1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74320" y="471031"/>
            <a:ext cx="10867813" cy="743441"/>
          </a:xfrm>
        </p:spPr>
        <p:txBody>
          <a:bodyPr/>
          <a:lstStyle/>
          <a:p>
            <a:r>
              <a:rPr lang="en-US" sz="4400" dirty="0"/>
              <a:t>Windows RT @ Microsoft IT</a:t>
            </a:r>
          </a:p>
        </p:txBody>
      </p:sp>
      <p:grpSp>
        <p:nvGrpSpPr>
          <p:cNvPr id="5" name="Group 4"/>
          <p:cNvGrpSpPr/>
          <p:nvPr/>
        </p:nvGrpSpPr>
        <p:grpSpPr>
          <a:xfrm>
            <a:off x="6598396" y="1898437"/>
            <a:ext cx="5180938" cy="3884535"/>
            <a:chOff x="6599237" y="1898232"/>
            <a:chExt cx="5181599" cy="3885031"/>
          </a:xfrm>
        </p:grpSpPr>
        <p:grpSp>
          <p:nvGrpSpPr>
            <p:cNvPr id="6" name="Group 5"/>
            <p:cNvGrpSpPr/>
            <p:nvPr/>
          </p:nvGrpSpPr>
          <p:grpSpPr>
            <a:xfrm>
              <a:off x="6599237" y="1898232"/>
              <a:ext cx="5181599" cy="1169819"/>
              <a:chOff x="427037" y="1670558"/>
              <a:chExt cx="5334000" cy="2097606"/>
            </a:xfrm>
          </p:grpSpPr>
          <p:sp>
            <p:nvSpPr>
              <p:cNvPr id="18" name="Rectangle 17"/>
              <p:cNvSpPr/>
              <p:nvPr/>
            </p:nvSpPr>
            <p:spPr bwMode="auto">
              <a:xfrm>
                <a:off x="427037" y="1670558"/>
                <a:ext cx="5334000" cy="2097606"/>
              </a:xfrm>
              <a:prstGeom prst="rect">
                <a:avLst/>
              </a:prstGeom>
              <a:solidFill>
                <a:schemeClr val="accent3"/>
              </a:solid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19" name="Rectangle 18"/>
              <p:cNvSpPr/>
              <p:nvPr/>
            </p:nvSpPr>
            <p:spPr>
              <a:xfrm>
                <a:off x="2213629" y="1805096"/>
                <a:ext cx="3501651" cy="1710812"/>
              </a:xfrm>
              <a:prstGeom prst="rect">
                <a:avLst/>
              </a:prstGeom>
            </p:spPr>
            <p:txBody>
              <a:bodyPr wrap="square">
                <a:spAutoFit/>
              </a:bodyPr>
              <a:lstStyle/>
              <a:p>
                <a:r>
                  <a:rPr lang="en-US" sz="2800" dirty="0">
                    <a:latin typeface="+mj-lt"/>
                  </a:rPr>
                  <a:t>Company Portal App Publishing</a:t>
                </a:r>
              </a:p>
            </p:txBody>
          </p:sp>
        </p:grpSp>
        <p:sp>
          <p:nvSpPr>
            <p:cNvPr id="7" name="Rectangle 6"/>
            <p:cNvSpPr/>
            <p:nvPr/>
          </p:nvSpPr>
          <p:spPr bwMode="auto">
            <a:xfrm>
              <a:off x="6599237" y="1898233"/>
              <a:ext cx="1555749" cy="1169820"/>
            </a:xfrm>
            <a:prstGeom prst="rect">
              <a:avLst/>
            </a:prstGeom>
            <a:solidFill>
              <a:srgbClr val="003366"/>
            </a:solid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dirty="0">
                <a:gradFill>
                  <a:gsLst>
                    <a:gs pos="0">
                      <a:srgbClr val="FFFFFF"/>
                    </a:gs>
                    <a:gs pos="100000">
                      <a:srgbClr val="FFFFFF"/>
                    </a:gs>
                  </a:gsLst>
                  <a:lin ang="5400000" scaled="0"/>
                </a:gradFill>
              </a:endParaRPr>
            </a:p>
          </p:txBody>
        </p:sp>
        <p:grpSp>
          <p:nvGrpSpPr>
            <p:cNvPr id="8" name="Group 7"/>
            <p:cNvGrpSpPr/>
            <p:nvPr/>
          </p:nvGrpSpPr>
          <p:grpSpPr>
            <a:xfrm>
              <a:off x="7063205" y="2188814"/>
              <a:ext cx="883270" cy="573365"/>
              <a:chOff x="9171800" y="3074863"/>
              <a:chExt cx="1420214" cy="1088677"/>
            </a:xfrm>
          </p:grpSpPr>
          <p:pic>
            <p:nvPicPr>
              <p:cNvPr id="11" name="Picture 10"/>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9171800" y="3593621"/>
                <a:ext cx="520267" cy="569919"/>
              </a:xfrm>
              <a:prstGeom prst="rect">
                <a:avLst/>
              </a:prstGeom>
            </p:spPr>
          </p:pic>
          <p:grpSp>
            <p:nvGrpSpPr>
              <p:cNvPr id="12" name="Group 11"/>
              <p:cNvGrpSpPr/>
              <p:nvPr/>
            </p:nvGrpSpPr>
            <p:grpSpPr>
              <a:xfrm>
                <a:off x="9570413" y="3074863"/>
                <a:ext cx="1021601" cy="757950"/>
                <a:chOff x="9570413" y="2902735"/>
                <a:chExt cx="1021601" cy="757950"/>
              </a:xfrm>
            </p:grpSpPr>
            <p:pic>
              <p:nvPicPr>
                <p:cNvPr id="13" name="Picture 12"/>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9570413" y="2902735"/>
                  <a:ext cx="1021601" cy="757950"/>
                </a:xfrm>
                <a:prstGeom prst="rect">
                  <a:avLst/>
                </a:prstGeom>
                <a:noFill/>
                <a:ln>
                  <a:solidFill>
                    <a:schemeClr val="tx1"/>
                  </a:solidFill>
                  <a:prstDash val="solid"/>
                </a:ln>
              </p:spPr>
            </p:pic>
            <p:cxnSp>
              <p:nvCxnSpPr>
                <p:cNvPr id="14" name="Straight Connector 13"/>
                <p:cNvCxnSpPr/>
                <p:nvPr/>
              </p:nvCxnSpPr>
              <p:spPr>
                <a:xfrm>
                  <a:off x="9763539" y="3200400"/>
                  <a:ext cx="453887"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9763539" y="3276600"/>
                  <a:ext cx="453887"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9763539" y="3352800"/>
                  <a:ext cx="453887"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9763539" y="3429000"/>
                  <a:ext cx="453887"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grpSp>
        <p:sp>
          <p:nvSpPr>
            <p:cNvPr id="9" name="Rectangle 8"/>
            <p:cNvSpPr/>
            <p:nvPr/>
          </p:nvSpPr>
          <p:spPr>
            <a:xfrm>
              <a:off x="6630986" y="3387071"/>
              <a:ext cx="4908548" cy="1631424"/>
            </a:xfrm>
            <a:prstGeom prst="rect">
              <a:avLst/>
            </a:prstGeom>
          </p:spPr>
          <p:txBody>
            <a:bodyPr wrap="square">
              <a:spAutoFit/>
            </a:bodyPr>
            <a:lstStyle/>
            <a:p>
              <a:pPr marL="342866" indent="-342866">
                <a:buFont typeface="Arial" pitchFamily="34" charset="0"/>
                <a:buChar char="•"/>
              </a:pPr>
              <a:r>
                <a:rPr lang="en-US" sz="2000" dirty="0" smtClean="0">
                  <a:latin typeface="+mj-lt"/>
                </a:rPr>
                <a:t>Utilized </a:t>
              </a:r>
              <a:r>
                <a:rPr lang="en-US" sz="2000" dirty="0">
                  <a:latin typeface="+mj-lt"/>
                </a:rPr>
                <a:t>Microsoft Root CA as part of </a:t>
              </a:r>
              <a:r>
                <a:rPr lang="en-US" sz="2000" dirty="0" smtClean="0">
                  <a:latin typeface="+mj-lt"/>
                </a:rPr>
                <a:t>subscription</a:t>
              </a:r>
            </a:p>
            <a:p>
              <a:pPr marL="342866" indent="-342866">
                <a:buFont typeface="Arial" pitchFamily="34" charset="0"/>
                <a:buChar char="•"/>
              </a:pPr>
              <a:r>
                <a:rPr lang="en-US" sz="2000" dirty="0">
                  <a:latin typeface="+mj-lt"/>
                </a:rPr>
                <a:t>Published Windows 8 modern apps compatible for Windows RT</a:t>
              </a:r>
            </a:p>
            <a:p>
              <a:pPr marL="342866" indent="-342866">
                <a:buFont typeface="Arial" pitchFamily="34" charset="0"/>
                <a:buChar char="•"/>
              </a:pPr>
              <a:r>
                <a:rPr lang="en-US" sz="2000" dirty="0" smtClean="0">
                  <a:latin typeface="+mj-lt"/>
                </a:rPr>
                <a:t>Deep </a:t>
              </a:r>
              <a:r>
                <a:rPr lang="en-US" sz="2000" dirty="0">
                  <a:latin typeface="+mj-lt"/>
                </a:rPr>
                <a:t>linked </a:t>
              </a:r>
              <a:r>
                <a:rPr lang="en-US" sz="2000" dirty="0" smtClean="0">
                  <a:latin typeface="+mj-lt"/>
                </a:rPr>
                <a:t>apps from MS Store</a:t>
              </a:r>
            </a:p>
          </p:txBody>
        </p:sp>
        <p:sp>
          <p:nvSpPr>
            <p:cNvPr id="10" name="Rectangle 9"/>
            <p:cNvSpPr/>
            <p:nvPr/>
          </p:nvSpPr>
          <p:spPr bwMode="auto">
            <a:xfrm>
              <a:off x="6599237" y="3116262"/>
              <a:ext cx="5181599" cy="2667001"/>
            </a:xfrm>
            <a:prstGeom prst="rect">
              <a:avLst/>
            </a:prstGeom>
            <a:no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nvGrpSpPr>
          <p:cNvPr id="20" name="Group 19"/>
          <p:cNvGrpSpPr/>
          <p:nvPr/>
        </p:nvGrpSpPr>
        <p:grpSpPr>
          <a:xfrm>
            <a:off x="655554" y="1897267"/>
            <a:ext cx="5180939" cy="3885705"/>
            <a:chOff x="655637" y="1897063"/>
            <a:chExt cx="5181600" cy="3886200"/>
          </a:xfrm>
        </p:grpSpPr>
        <p:grpSp>
          <p:nvGrpSpPr>
            <p:cNvPr id="21" name="Group 20"/>
            <p:cNvGrpSpPr/>
            <p:nvPr/>
          </p:nvGrpSpPr>
          <p:grpSpPr>
            <a:xfrm>
              <a:off x="655637" y="1897063"/>
              <a:ext cx="5181600" cy="1170989"/>
              <a:chOff x="427036" y="1668462"/>
              <a:chExt cx="5334001" cy="2099703"/>
            </a:xfrm>
          </p:grpSpPr>
          <p:sp>
            <p:nvSpPr>
              <p:cNvPr id="27" name="Rectangle 26"/>
              <p:cNvSpPr/>
              <p:nvPr/>
            </p:nvSpPr>
            <p:spPr bwMode="auto">
              <a:xfrm>
                <a:off x="427036" y="1668462"/>
                <a:ext cx="5334001" cy="2099703"/>
              </a:xfrm>
              <a:prstGeom prst="rect">
                <a:avLst/>
              </a:prstGeom>
              <a:solidFill>
                <a:schemeClr val="accent3"/>
              </a:solid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28" name="Rectangle 27"/>
              <p:cNvSpPr/>
              <p:nvPr/>
            </p:nvSpPr>
            <p:spPr>
              <a:xfrm>
                <a:off x="2231184" y="1805096"/>
                <a:ext cx="3511312" cy="1710812"/>
              </a:xfrm>
              <a:prstGeom prst="rect">
                <a:avLst/>
              </a:prstGeom>
            </p:spPr>
            <p:txBody>
              <a:bodyPr wrap="square">
                <a:spAutoFit/>
              </a:bodyPr>
              <a:lstStyle/>
              <a:p>
                <a:r>
                  <a:rPr lang="en-US" sz="2800" dirty="0">
                    <a:latin typeface="+mj-lt"/>
                  </a:rPr>
                  <a:t>Windows RT Enrollment</a:t>
                </a:r>
              </a:p>
            </p:txBody>
          </p:sp>
        </p:grpSp>
        <p:sp>
          <p:nvSpPr>
            <p:cNvPr id="22" name="Rectangle 21"/>
            <p:cNvSpPr/>
            <p:nvPr/>
          </p:nvSpPr>
          <p:spPr bwMode="auto">
            <a:xfrm>
              <a:off x="655638" y="1898232"/>
              <a:ext cx="1555749" cy="1169821"/>
            </a:xfrm>
            <a:prstGeom prst="rect">
              <a:avLst/>
            </a:prstGeom>
            <a:solidFill>
              <a:srgbClr val="003366"/>
            </a:solid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23" name="Rectangle 22"/>
            <p:cNvSpPr/>
            <p:nvPr/>
          </p:nvSpPr>
          <p:spPr>
            <a:xfrm>
              <a:off x="655639" y="3387071"/>
              <a:ext cx="5163588" cy="2216273"/>
            </a:xfrm>
            <a:prstGeom prst="rect">
              <a:avLst/>
            </a:prstGeom>
          </p:spPr>
          <p:txBody>
            <a:bodyPr wrap="square">
              <a:spAutoFit/>
            </a:bodyPr>
            <a:lstStyle/>
            <a:p>
              <a:pPr marL="342866" lvl="1" indent="-342866">
                <a:lnSpc>
                  <a:spcPct val="90000"/>
                </a:lnSpc>
                <a:spcBef>
                  <a:spcPct val="20000"/>
                </a:spcBef>
                <a:buSzPct val="90000"/>
                <a:buFont typeface="Arial" pitchFamily="34" charset="0"/>
                <a:buChar char="•"/>
              </a:pPr>
              <a:r>
                <a:rPr lang="en-US" sz="2000" dirty="0">
                  <a:latin typeface="Segoe UI Light"/>
                </a:rPr>
                <a:t>No need to license </a:t>
              </a:r>
              <a:r>
                <a:rPr lang="en-US" sz="2000" dirty="0" smtClean="0">
                  <a:latin typeface="Segoe UI Light"/>
                </a:rPr>
                <a:t>users </a:t>
              </a:r>
              <a:r>
                <a:rPr lang="en-US" sz="2000" dirty="0">
                  <a:latin typeface="Segoe UI Light"/>
                </a:rPr>
                <a:t>separately for Windows RT</a:t>
              </a:r>
            </a:p>
            <a:p>
              <a:pPr marL="342866" lvl="1" indent="-342866">
                <a:lnSpc>
                  <a:spcPct val="90000"/>
                </a:lnSpc>
                <a:spcBef>
                  <a:spcPct val="20000"/>
                </a:spcBef>
                <a:buSzPct val="90000"/>
                <a:buFont typeface="Arial" pitchFamily="34" charset="0"/>
                <a:buChar char="•"/>
              </a:pPr>
              <a:r>
                <a:rPr lang="en-US" sz="2000" dirty="0">
                  <a:latin typeface="Segoe UI Light"/>
                </a:rPr>
                <a:t>Side loading keys once provisioned are automatically dispensed with enrollment</a:t>
              </a:r>
            </a:p>
            <a:p>
              <a:pPr marL="342866" lvl="1" indent="-342866">
                <a:lnSpc>
                  <a:spcPct val="90000"/>
                </a:lnSpc>
                <a:spcBef>
                  <a:spcPct val="20000"/>
                </a:spcBef>
                <a:buSzPct val="90000"/>
                <a:buFont typeface="Arial" pitchFamily="34" charset="0"/>
                <a:buChar char="•"/>
              </a:pPr>
              <a:r>
                <a:rPr lang="en-US" sz="2000" dirty="0" smtClean="0">
                  <a:latin typeface="Segoe UI Light"/>
                </a:rPr>
                <a:t>User </a:t>
              </a:r>
              <a:r>
                <a:rPr lang="en-US" sz="2000" dirty="0">
                  <a:latin typeface="Segoe UI Light"/>
                </a:rPr>
                <a:t>experience for enrollment same as Windows Phone 8</a:t>
              </a:r>
            </a:p>
            <a:p>
              <a:pPr marL="342866" lvl="1" indent="-342866">
                <a:lnSpc>
                  <a:spcPct val="90000"/>
                </a:lnSpc>
                <a:spcBef>
                  <a:spcPct val="20000"/>
                </a:spcBef>
                <a:buSzPct val="90000"/>
                <a:buFont typeface="Arial" pitchFamily="34" charset="0"/>
                <a:buChar char="•"/>
              </a:pPr>
              <a:r>
                <a:rPr lang="en-US" sz="2000" dirty="0">
                  <a:latin typeface="Segoe UI Light"/>
                </a:rPr>
                <a:t>Company Portal installed as a required </a:t>
              </a:r>
              <a:r>
                <a:rPr lang="en-US" sz="2000" dirty="0" smtClean="0">
                  <a:latin typeface="Segoe UI Light"/>
                </a:rPr>
                <a:t>app</a:t>
              </a:r>
              <a:endParaRPr lang="en-US" sz="2000" dirty="0">
                <a:latin typeface="Segoe UI Light"/>
              </a:endParaRPr>
            </a:p>
          </p:txBody>
        </p:sp>
        <p:sp>
          <p:nvSpPr>
            <p:cNvPr id="24" name="Rectangle 23"/>
            <p:cNvSpPr/>
            <p:nvPr/>
          </p:nvSpPr>
          <p:spPr bwMode="auto">
            <a:xfrm>
              <a:off x="655637" y="3116262"/>
              <a:ext cx="5181599" cy="2667001"/>
            </a:xfrm>
            <a:prstGeom prst="rect">
              <a:avLst/>
            </a:prstGeom>
            <a:no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5" name="Rounded Rectangle 48"/>
            <p:cNvSpPr/>
            <p:nvPr/>
          </p:nvSpPr>
          <p:spPr>
            <a:xfrm rot="16200000">
              <a:off x="1101620" y="1982803"/>
              <a:ext cx="663784" cy="1028750"/>
            </a:xfrm>
            <a:custGeom>
              <a:avLst/>
              <a:gdLst/>
              <a:ahLst/>
              <a:cxnLst/>
              <a:rect l="l" t="t" r="r" b="b"/>
              <a:pathLst>
                <a:path w="736600" h="929111">
                  <a:moveTo>
                    <a:pt x="163799" y="872703"/>
                  </a:moveTo>
                  <a:lnTo>
                    <a:pt x="163799" y="907053"/>
                  </a:lnTo>
                  <a:lnTo>
                    <a:pt x="198149" y="907053"/>
                  </a:lnTo>
                  <a:lnTo>
                    <a:pt x="198149" y="872703"/>
                  </a:lnTo>
                  <a:close/>
                  <a:moveTo>
                    <a:pt x="103474" y="872703"/>
                  </a:moveTo>
                  <a:lnTo>
                    <a:pt x="103474" y="907053"/>
                  </a:lnTo>
                  <a:lnTo>
                    <a:pt x="137824" y="907053"/>
                  </a:lnTo>
                  <a:lnTo>
                    <a:pt x="137824" y="872703"/>
                  </a:lnTo>
                  <a:close/>
                  <a:moveTo>
                    <a:pt x="85808" y="64817"/>
                  </a:moveTo>
                  <a:cubicBezTo>
                    <a:pt x="69794" y="64817"/>
                    <a:pt x="56812" y="79948"/>
                    <a:pt x="56812" y="98612"/>
                  </a:cubicBezTo>
                  <a:lnTo>
                    <a:pt x="56812" y="819588"/>
                  </a:lnTo>
                  <a:cubicBezTo>
                    <a:pt x="56812" y="838252"/>
                    <a:pt x="69794" y="853383"/>
                    <a:pt x="85808" y="853383"/>
                  </a:cubicBezTo>
                  <a:lnTo>
                    <a:pt x="652992" y="853383"/>
                  </a:lnTo>
                  <a:cubicBezTo>
                    <a:pt x="669005" y="853383"/>
                    <a:pt x="681988" y="838252"/>
                    <a:pt x="681988" y="819588"/>
                  </a:cubicBezTo>
                  <a:lnTo>
                    <a:pt x="681988" y="98612"/>
                  </a:lnTo>
                  <a:cubicBezTo>
                    <a:pt x="681988" y="79948"/>
                    <a:pt x="669005" y="64817"/>
                    <a:pt x="652992" y="64817"/>
                  </a:cubicBezTo>
                  <a:close/>
                  <a:moveTo>
                    <a:pt x="34164" y="0"/>
                  </a:moveTo>
                  <a:lnTo>
                    <a:pt x="702437" y="0"/>
                  </a:lnTo>
                  <a:cubicBezTo>
                    <a:pt x="721305" y="0"/>
                    <a:pt x="736600" y="17827"/>
                    <a:pt x="736600" y="39818"/>
                  </a:cubicBezTo>
                  <a:lnTo>
                    <a:pt x="736600" y="889293"/>
                  </a:lnTo>
                  <a:cubicBezTo>
                    <a:pt x="736600" y="911284"/>
                    <a:pt x="721305" y="929111"/>
                    <a:pt x="702437" y="929111"/>
                  </a:cubicBezTo>
                  <a:lnTo>
                    <a:pt x="34164" y="929111"/>
                  </a:lnTo>
                  <a:cubicBezTo>
                    <a:pt x="15296" y="929111"/>
                    <a:pt x="0" y="911284"/>
                    <a:pt x="0" y="889293"/>
                  </a:cubicBezTo>
                  <a:lnTo>
                    <a:pt x="0" y="39818"/>
                  </a:lnTo>
                  <a:cubicBezTo>
                    <a:pt x="0" y="17827"/>
                    <a:pt x="15296" y="0"/>
                    <a:pt x="3416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266" tIns="46633" rIns="93266" bIns="46633" rtlCol="0" anchor="ctr"/>
            <a:lstStyle/>
            <a:p>
              <a:pPr algn="ctr"/>
              <a:endParaRPr lang="en-US" dirty="0">
                <a:solidFill>
                  <a:schemeClr val="tx1"/>
                </a:solidFill>
              </a:endParaRPr>
            </a:p>
          </p:txBody>
        </p:sp>
        <p:pic>
          <p:nvPicPr>
            <p:cNvPr id="26"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7874" y="2260885"/>
              <a:ext cx="913911" cy="452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1615455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6000" dirty="0"/>
              <a:t>Demo – Certificate enrollment for RT apps</a:t>
            </a:r>
          </a:p>
        </p:txBody>
      </p:sp>
      <p:sp>
        <p:nvSpPr>
          <p:cNvPr id="5" name="Text Placeholder 4"/>
          <p:cNvSpPr>
            <a:spLocks noGrp="1"/>
          </p:cNvSpPr>
          <p:nvPr>
            <p:ph type="body" sz="quarter" idx="12"/>
          </p:nvPr>
        </p:nvSpPr>
        <p:spPr/>
        <p:txBody>
          <a:bodyPr/>
          <a:lstStyle/>
          <a:p>
            <a:r>
              <a:rPr lang="en-US" dirty="0" smtClean="0"/>
              <a:t>Marc Hurley</a:t>
            </a:r>
            <a:endParaRPr lang="en-US" dirty="0"/>
          </a:p>
        </p:txBody>
      </p:sp>
    </p:spTree>
    <p:extLst>
      <p:ext uri="{BB962C8B-B14F-4D97-AF65-F5344CB8AC3E}">
        <p14:creationId xmlns:p14="http://schemas.microsoft.com/office/powerpoint/2010/main" val="29251919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274320" y="471031"/>
            <a:ext cx="10867813" cy="743441"/>
          </a:xfrm>
        </p:spPr>
        <p:txBody>
          <a:bodyPr/>
          <a:lstStyle/>
          <a:p>
            <a:r>
              <a:rPr lang="en-US" sz="4400" dirty="0"/>
              <a:t>Lessons Learned Windows RT</a:t>
            </a:r>
          </a:p>
        </p:txBody>
      </p:sp>
      <p:sp>
        <p:nvSpPr>
          <p:cNvPr id="7" name="Text Placeholder 2"/>
          <p:cNvSpPr>
            <a:spLocks noGrp="1"/>
          </p:cNvSpPr>
          <p:nvPr>
            <p:ph type="body" sz="quarter" idx="10"/>
          </p:nvPr>
        </p:nvSpPr>
        <p:spPr>
          <a:xfrm>
            <a:off x="503175" y="1631291"/>
            <a:ext cx="11276159" cy="4567404"/>
          </a:xfrm>
        </p:spPr>
        <p:txBody>
          <a:bodyPr/>
          <a:lstStyle/>
          <a:p>
            <a:pPr marL="457200" indent="-457200">
              <a:buFont typeface="Arial" panose="020B0604020202020204" pitchFamily="34" charset="0"/>
              <a:buChar char="•"/>
            </a:pPr>
            <a:r>
              <a:rPr lang="en-US" sz="3200" dirty="0">
                <a:solidFill>
                  <a:schemeClr val="tx1"/>
                </a:solidFill>
              </a:rPr>
              <a:t>Every re-enrollment of RT devices uses Side loading key</a:t>
            </a:r>
          </a:p>
          <a:p>
            <a:pPr marL="457200" indent="-457200">
              <a:buFont typeface="Arial" panose="020B0604020202020204" pitchFamily="34" charset="0"/>
              <a:buChar char="•"/>
            </a:pPr>
            <a:r>
              <a:rPr lang="en-US" sz="3200" dirty="0">
                <a:solidFill>
                  <a:schemeClr val="tx1"/>
                </a:solidFill>
              </a:rPr>
              <a:t>User initiated un-enrollment does not remove Company </a:t>
            </a:r>
            <a:r>
              <a:rPr lang="en-US" sz="3200" dirty="0" smtClean="0">
                <a:solidFill>
                  <a:schemeClr val="tx1"/>
                </a:solidFill>
              </a:rPr>
              <a:t>Portal</a:t>
            </a:r>
            <a:endParaRPr lang="en-US" sz="3200" dirty="0">
              <a:solidFill>
                <a:schemeClr val="tx1"/>
              </a:solidFill>
            </a:endParaRPr>
          </a:p>
          <a:p>
            <a:pPr marL="457200" indent="-457200">
              <a:buFont typeface="Arial" panose="020B0604020202020204" pitchFamily="34" charset="0"/>
              <a:buChar char="•"/>
            </a:pPr>
            <a:r>
              <a:rPr lang="en-US" sz="3200" dirty="0">
                <a:solidFill>
                  <a:schemeClr val="tx1"/>
                </a:solidFill>
              </a:rPr>
              <a:t>No client logs for enrollment and Company Portal troubleshooting</a:t>
            </a:r>
          </a:p>
          <a:p>
            <a:pPr marL="457200" indent="-457200">
              <a:buFont typeface="Arial" panose="020B0604020202020204" pitchFamily="34" charset="0"/>
              <a:buChar char="•"/>
            </a:pPr>
            <a:r>
              <a:rPr lang="en-US" sz="3200" dirty="0">
                <a:solidFill>
                  <a:schemeClr val="tx1"/>
                </a:solidFill>
              </a:rPr>
              <a:t>Company Portal user experience in WinRT different from WP8 can result in user support calls</a:t>
            </a:r>
          </a:p>
          <a:p>
            <a:pPr marL="457200" indent="-457200">
              <a:buFont typeface="Arial" panose="020B0604020202020204" pitchFamily="34" charset="0"/>
              <a:buChar char="•"/>
            </a:pPr>
            <a:r>
              <a:rPr lang="en-US" sz="3200" dirty="0" smtClean="0">
                <a:solidFill>
                  <a:schemeClr val="tx1"/>
                </a:solidFill>
              </a:rPr>
              <a:t>Expected delay </a:t>
            </a:r>
            <a:r>
              <a:rPr lang="en-US" sz="3200" dirty="0">
                <a:solidFill>
                  <a:schemeClr val="tx1"/>
                </a:solidFill>
              </a:rPr>
              <a:t>in Win RT policy </a:t>
            </a:r>
            <a:r>
              <a:rPr lang="en-US" sz="3200" dirty="0" smtClean="0">
                <a:solidFill>
                  <a:schemeClr val="tx1"/>
                </a:solidFill>
              </a:rPr>
              <a:t>refresh due to once a day maintenance window</a:t>
            </a:r>
            <a:endParaRPr lang="en-US" sz="3200" dirty="0">
              <a:solidFill>
                <a:schemeClr val="tx1"/>
              </a:solidFill>
            </a:endParaRPr>
          </a:p>
        </p:txBody>
      </p:sp>
    </p:spTree>
    <p:extLst>
      <p:ext uri="{BB962C8B-B14F-4D97-AF65-F5344CB8AC3E}">
        <p14:creationId xmlns:p14="http://schemas.microsoft.com/office/powerpoint/2010/main" val="930478028"/>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7200" dirty="0"/>
              <a:t>Settings Management</a:t>
            </a:r>
          </a:p>
        </p:txBody>
      </p:sp>
    </p:spTree>
    <p:extLst>
      <p:ext uri="{BB962C8B-B14F-4D97-AF65-F5344CB8AC3E}">
        <p14:creationId xmlns:p14="http://schemas.microsoft.com/office/powerpoint/2010/main" val="3139061118"/>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274320" y="471031"/>
            <a:ext cx="10867813" cy="743441"/>
          </a:xfrm>
        </p:spPr>
        <p:txBody>
          <a:bodyPr/>
          <a:lstStyle/>
          <a:p>
            <a:r>
              <a:rPr lang="en-US" sz="4400" dirty="0">
                <a:solidFill>
                  <a:schemeClr val="tx1"/>
                </a:solidFill>
              </a:rPr>
              <a:t>Setting Management at Microsoft IT</a:t>
            </a:r>
          </a:p>
        </p:txBody>
      </p:sp>
      <p:graphicFrame>
        <p:nvGraphicFramePr>
          <p:cNvPr id="6" name="Table 5"/>
          <p:cNvGraphicFramePr>
            <a:graphicFrameLocks noGrp="1"/>
          </p:cNvGraphicFramePr>
          <p:nvPr>
            <p:extLst>
              <p:ext uri="{D42A27DB-BD31-4B8C-83A1-F6EECF244321}">
                <p14:modId xmlns:p14="http://schemas.microsoft.com/office/powerpoint/2010/main" val="57294281"/>
              </p:ext>
            </p:extLst>
          </p:nvPr>
        </p:nvGraphicFramePr>
        <p:xfrm>
          <a:off x="5872898" y="1383784"/>
          <a:ext cx="6095221" cy="4616382"/>
        </p:xfrm>
        <a:graphic>
          <a:graphicData uri="http://schemas.openxmlformats.org/drawingml/2006/table">
            <a:tbl>
              <a:tblPr firstRow="1" bandRow="1">
                <a:tableStyleId>{3C2FFA5D-87B4-456A-9821-1D502468CF0F}</a:tableStyleId>
              </a:tblPr>
              <a:tblGrid>
                <a:gridCol w="2054569"/>
                <a:gridCol w="1164256"/>
                <a:gridCol w="1438198"/>
                <a:gridCol w="1438198"/>
              </a:tblGrid>
              <a:tr h="761904">
                <a:tc>
                  <a:txBody>
                    <a:bodyPr/>
                    <a:lstStyle/>
                    <a:p>
                      <a:pPr algn="ctr"/>
                      <a:endParaRPr lang="en-US" sz="1200" dirty="0">
                        <a:solidFill>
                          <a:schemeClr val="tx1"/>
                        </a:solidFill>
                        <a:latin typeface="+mj-lt"/>
                      </a:endParaRPr>
                    </a:p>
                  </a:txBody>
                  <a:tcPr marL="89631" marR="89631" marT="44815" marB="44815" anchor="ctr"/>
                </a:tc>
                <a:tc>
                  <a:txBody>
                    <a:bodyPr/>
                    <a:lstStyle/>
                    <a:p>
                      <a:pPr algn="ctr"/>
                      <a:r>
                        <a:rPr lang="en-US" sz="1200" kern="1200" dirty="0" smtClean="0">
                          <a:effectLst/>
                        </a:rPr>
                        <a:t> </a:t>
                      </a:r>
                      <a:endParaRPr lang="en-US" sz="1200" dirty="0">
                        <a:solidFill>
                          <a:schemeClr val="tx1"/>
                        </a:solidFill>
                        <a:latin typeface="+mj-lt"/>
                      </a:endParaRPr>
                    </a:p>
                  </a:txBody>
                  <a:tcPr marL="89631" marR="89631" marT="44815" marB="44815" anchor="ctr"/>
                </a:tc>
                <a:tc>
                  <a:txBody>
                    <a:bodyPr/>
                    <a:lstStyle/>
                    <a:p>
                      <a:pPr algn="ctr"/>
                      <a:r>
                        <a:rPr lang="en-US" sz="1200" spc="300" dirty="0" err="1" smtClean="0"/>
                        <a:t>WinRT</a:t>
                      </a:r>
                      <a:endParaRPr lang="en-US" sz="1200" spc="300" dirty="0" smtClean="0"/>
                    </a:p>
                    <a:p>
                      <a:pPr algn="ctr"/>
                      <a:endParaRPr lang="en-US" sz="1200" spc="300" dirty="0" smtClean="0"/>
                    </a:p>
                    <a:p>
                      <a:pPr algn="ctr"/>
                      <a:endParaRPr lang="en-US" sz="1200" spc="300" dirty="0" smtClean="0"/>
                    </a:p>
                    <a:p>
                      <a:pPr algn="ctr"/>
                      <a:endParaRPr lang="en-US" sz="1200" dirty="0">
                        <a:solidFill>
                          <a:schemeClr val="bg1"/>
                        </a:solidFill>
                        <a:latin typeface="+mj-lt"/>
                      </a:endParaRPr>
                    </a:p>
                  </a:txBody>
                  <a:tcPr marL="89631" marR="89631" marT="44815" marB="44815" anchor="ctr"/>
                </a:tc>
                <a:tc>
                  <a:txBody>
                    <a:bodyPr/>
                    <a:lstStyle/>
                    <a:p>
                      <a:pPr algn="ctr"/>
                      <a:r>
                        <a:rPr lang="en-US" sz="1200" dirty="0" err="1" smtClean="0"/>
                        <a:t>iOS</a:t>
                      </a:r>
                      <a:endParaRPr lang="en-US" sz="1200" dirty="0" smtClean="0"/>
                    </a:p>
                    <a:p>
                      <a:pPr algn="ctr"/>
                      <a:endParaRPr lang="en-US" sz="1200" dirty="0" smtClean="0"/>
                    </a:p>
                    <a:p>
                      <a:pPr algn="ctr"/>
                      <a:endParaRPr lang="en-US" sz="1200" dirty="0" smtClean="0"/>
                    </a:p>
                    <a:p>
                      <a:pPr algn="ctr"/>
                      <a:endParaRPr lang="en-US" sz="1200" dirty="0">
                        <a:solidFill>
                          <a:schemeClr val="bg1"/>
                        </a:solidFill>
                        <a:latin typeface="+mj-lt"/>
                      </a:endParaRPr>
                    </a:p>
                  </a:txBody>
                  <a:tcPr marL="89631" marR="89631" marT="44815" marB="44815" anchor="ctr"/>
                </a:tc>
              </a:tr>
              <a:tr h="358543">
                <a:tc>
                  <a:txBody>
                    <a:bodyPr/>
                    <a:lstStyle/>
                    <a:p>
                      <a:r>
                        <a:rPr lang="en-US" sz="1400" dirty="0" smtClean="0">
                          <a:solidFill>
                            <a:schemeClr val="tx1"/>
                          </a:solidFill>
                        </a:rPr>
                        <a:t>Device Encryption</a:t>
                      </a:r>
                      <a:endParaRPr lang="en-US" sz="1400" dirty="0">
                        <a:solidFill>
                          <a:schemeClr val="tx1"/>
                        </a:solidFill>
                        <a:latin typeface="+mj-lt"/>
                      </a:endParaRPr>
                    </a:p>
                  </a:txBody>
                  <a:tcPr marL="89631" marR="89631" marT="44815" marB="44815" anchor="ctr"/>
                </a:tc>
                <a:tc>
                  <a:txBody>
                    <a:bodyPr/>
                    <a:lstStyle/>
                    <a:p>
                      <a:pPr algn="ctr"/>
                      <a:r>
                        <a:rPr lang="en-US" sz="1400" dirty="0" smtClean="0">
                          <a:solidFill>
                            <a:schemeClr val="tx1"/>
                          </a:solidFill>
                        </a:rPr>
                        <a:t>True</a:t>
                      </a:r>
                      <a:endParaRPr lang="en-US" sz="1400" b="0" dirty="0">
                        <a:solidFill>
                          <a:schemeClr val="tx1"/>
                        </a:solidFill>
                        <a:latin typeface="+mj-lt"/>
                      </a:endParaRPr>
                    </a:p>
                  </a:txBody>
                  <a:tcPr marL="89631" marR="89631" marT="44815" marB="44815" anchor="ctr"/>
                </a:tc>
                <a:tc>
                  <a:txBody>
                    <a:bodyPr/>
                    <a:lstStyle/>
                    <a:p>
                      <a:pPr algn="ctr"/>
                      <a:r>
                        <a:rPr lang="en-US" sz="1400" dirty="0" smtClean="0">
                          <a:solidFill>
                            <a:schemeClr val="tx1"/>
                          </a:solidFill>
                        </a:rPr>
                        <a:t>Not Supported</a:t>
                      </a:r>
                      <a:endParaRPr lang="en-US" sz="1400" b="0" dirty="0">
                        <a:solidFill>
                          <a:schemeClr val="tx1"/>
                        </a:solidFill>
                        <a:latin typeface="+mj-lt"/>
                      </a:endParaRPr>
                    </a:p>
                  </a:txBody>
                  <a:tcPr marL="89631" marR="89631" marT="44815" marB="44815" anchor="ctr"/>
                </a:tc>
                <a:tc>
                  <a:txBody>
                    <a:bodyPr/>
                    <a:lstStyle/>
                    <a:p>
                      <a:pPr algn="ctr"/>
                      <a:r>
                        <a:rPr lang="en-US" sz="1400" dirty="0" smtClean="0">
                          <a:solidFill>
                            <a:schemeClr val="tx1"/>
                          </a:solidFill>
                        </a:rPr>
                        <a:t>Not Supported</a:t>
                      </a:r>
                      <a:endParaRPr lang="en-US" sz="1400" b="0" dirty="0">
                        <a:solidFill>
                          <a:schemeClr val="tx1"/>
                        </a:solidFill>
                        <a:latin typeface="+mj-lt"/>
                      </a:endParaRPr>
                    </a:p>
                  </a:txBody>
                  <a:tcPr marL="89631" marR="89631" marT="44815" marB="44815" anchor="ctr"/>
                </a:tc>
              </a:tr>
              <a:tr h="358543">
                <a:tc>
                  <a:txBody>
                    <a:bodyPr/>
                    <a:lstStyle/>
                    <a:p>
                      <a:r>
                        <a:rPr lang="en-US" sz="1400" dirty="0" smtClean="0">
                          <a:solidFill>
                            <a:schemeClr val="tx1"/>
                          </a:solidFill>
                        </a:rPr>
                        <a:t>Device Password</a:t>
                      </a:r>
                      <a:endParaRPr lang="en-US" sz="1400" dirty="0">
                        <a:solidFill>
                          <a:schemeClr val="tx1"/>
                        </a:solidFill>
                        <a:latin typeface="+mj-lt"/>
                      </a:endParaRPr>
                    </a:p>
                  </a:txBody>
                  <a:tcPr marL="89631" marR="89631" marT="44815" marB="44815" anchor="ctr"/>
                </a:tc>
                <a:tc>
                  <a:txBody>
                    <a:bodyPr/>
                    <a:lstStyle/>
                    <a:p>
                      <a:pPr algn="ctr"/>
                      <a:r>
                        <a:rPr lang="en-US" sz="1400" dirty="0" smtClean="0">
                          <a:solidFill>
                            <a:schemeClr val="tx1"/>
                          </a:solidFill>
                        </a:rPr>
                        <a:t>Enabled</a:t>
                      </a:r>
                      <a:endParaRPr lang="en-US" sz="1400" b="0" dirty="0">
                        <a:solidFill>
                          <a:schemeClr val="tx1"/>
                        </a:solidFill>
                        <a:latin typeface="+mj-lt"/>
                      </a:endParaRPr>
                    </a:p>
                  </a:txBody>
                  <a:tcPr marL="89631" marR="89631" marT="44815" marB="44815" anchor="ct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rPr>
                        <a:t>Not Supported</a:t>
                      </a:r>
                      <a:endParaRPr lang="en-US" sz="1400" b="0" dirty="0" smtClean="0">
                        <a:solidFill>
                          <a:schemeClr val="tx1"/>
                        </a:solidFill>
                        <a:latin typeface="+mj-lt"/>
                      </a:endParaRPr>
                    </a:p>
                  </a:txBody>
                  <a:tcPr marL="89631" marR="89631" marT="44815" marB="44815" anchor="ctr"/>
                </a:tc>
                <a:tc>
                  <a:txBody>
                    <a:bodyPr/>
                    <a:lstStyle/>
                    <a:p>
                      <a:pPr algn="ctr"/>
                      <a:r>
                        <a:rPr lang="en-US" sz="1400" dirty="0" smtClean="0">
                          <a:solidFill>
                            <a:schemeClr val="tx1"/>
                          </a:solidFill>
                        </a:rPr>
                        <a:t>Enabled</a:t>
                      </a:r>
                      <a:endParaRPr lang="en-US" sz="1400" b="0" dirty="0">
                        <a:solidFill>
                          <a:schemeClr val="tx1"/>
                        </a:solidFill>
                        <a:latin typeface="+mj-lt"/>
                      </a:endParaRPr>
                    </a:p>
                  </a:txBody>
                  <a:tcPr marL="89631" marR="89631" marT="44815" marB="44815" anchor="ctr"/>
                </a:tc>
              </a:tr>
              <a:tr h="358543">
                <a:tc>
                  <a:txBody>
                    <a:bodyPr/>
                    <a:lstStyle/>
                    <a:p>
                      <a:r>
                        <a:rPr lang="en-US" sz="1400" dirty="0" smtClean="0">
                          <a:solidFill>
                            <a:schemeClr val="tx1"/>
                          </a:solidFill>
                        </a:rPr>
                        <a:t>Allow Simple Password</a:t>
                      </a:r>
                      <a:endParaRPr lang="en-US" sz="1400" dirty="0">
                        <a:solidFill>
                          <a:schemeClr val="tx1"/>
                        </a:solidFill>
                        <a:latin typeface="+mj-lt"/>
                      </a:endParaRPr>
                    </a:p>
                  </a:txBody>
                  <a:tcPr marL="89631" marR="89631" marT="44815" marB="44815" anchor="ctr"/>
                </a:tc>
                <a:tc>
                  <a:txBody>
                    <a:bodyPr/>
                    <a:lstStyle/>
                    <a:p>
                      <a:pPr algn="ctr"/>
                      <a:r>
                        <a:rPr lang="en-US" sz="1400" dirty="0" smtClean="0">
                          <a:solidFill>
                            <a:schemeClr val="tx1"/>
                          </a:solidFill>
                        </a:rPr>
                        <a:t>True</a:t>
                      </a:r>
                      <a:endParaRPr lang="en-US" sz="1400" b="0" dirty="0">
                        <a:solidFill>
                          <a:schemeClr val="tx1"/>
                        </a:solidFill>
                        <a:latin typeface="+mj-lt"/>
                      </a:endParaRPr>
                    </a:p>
                  </a:txBody>
                  <a:tcPr marL="89631" marR="89631" marT="44815" marB="44815" anchor="ctr"/>
                </a:tc>
                <a:tc>
                  <a:txBody>
                    <a:bodyPr/>
                    <a:lstStyle/>
                    <a:p>
                      <a:pPr algn="ctr"/>
                      <a:r>
                        <a:rPr lang="en-US" sz="1400" dirty="0" smtClean="0">
                          <a:solidFill>
                            <a:schemeClr val="tx1"/>
                          </a:solidFill>
                        </a:rPr>
                        <a:t>Not Supported</a:t>
                      </a:r>
                      <a:endParaRPr lang="en-US" sz="1400" b="0" dirty="0">
                        <a:solidFill>
                          <a:schemeClr val="tx1"/>
                        </a:solidFill>
                        <a:latin typeface="+mj-lt"/>
                      </a:endParaRPr>
                    </a:p>
                  </a:txBody>
                  <a:tcPr marL="89631" marR="89631" marT="44815" marB="44815" anchor="ctr"/>
                </a:tc>
                <a:tc>
                  <a:txBody>
                    <a:bodyPr/>
                    <a:lstStyle/>
                    <a:p>
                      <a:pPr algn="ctr"/>
                      <a:r>
                        <a:rPr lang="en-US" sz="1400" dirty="0" smtClean="0">
                          <a:solidFill>
                            <a:schemeClr val="tx1"/>
                          </a:solidFill>
                        </a:rPr>
                        <a:t>True</a:t>
                      </a:r>
                      <a:endParaRPr lang="en-US" sz="1400" b="0" dirty="0">
                        <a:solidFill>
                          <a:schemeClr val="tx1"/>
                        </a:solidFill>
                        <a:latin typeface="+mj-lt"/>
                      </a:endParaRPr>
                    </a:p>
                  </a:txBody>
                  <a:tcPr marL="89631" marR="89631" marT="44815" marB="44815" anchor="ctr"/>
                </a:tc>
              </a:tr>
              <a:tr h="435609">
                <a:tc>
                  <a:txBody>
                    <a:bodyPr/>
                    <a:lstStyle/>
                    <a:p>
                      <a:r>
                        <a:rPr lang="en-US" sz="1400" dirty="0" smtClean="0">
                          <a:solidFill>
                            <a:schemeClr val="tx1"/>
                          </a:solidFill>
                        </a:rPr>
                        <a:t>Min Password</a:t>
                      </a:r>
                      <a:r>
                        <a:rPr lang="en-US" sz="1400" baseline="0" dirty="0" smtClean="0">
                          <a:solidFill>
                            <a:schemeClr val="tx1"/>
                          </a:solidFill>
                        </a:rPr>
                        <a:t> Length</a:t>
                      </a:r>
                      <a:endParaRPr lang="en-US" sz="1400" dirty="0">
                        <a:solidFill>
                          <a:schemeClr val="tx1"/>
                        </a:solidFill>
                        <a:latin typeface="+mj-lt"/>
                      </a:endParaRPr>
                    </a:p>
                  </a:txBody>
                  <a:tcPr marL="89631" marR="89631" marT="44815" marB="44815" anchor="ctr"/>
                </a:tc>
                <a:tc>
                  <a:txBody>
                    <a:bodyPr/>
                    <a:lstStyle/>
                    <a:p>
                      <a:pPr algn="ctr"/>
                      <a:r>
                        <a:rPr lang="en-US" sz="1400" dirty="0" smtClean="0">
                          <a:solidFill>
                            <a:schemeClr val="tx1"/>
                          </a:solidFill>
                        </a:rPr>
                        <a:t>4</a:t>
                      </a:r>
                      <a:endParaRPr lang="en-US" sz="1400" b="0" dirty="0">
                        <a:solidFill>
                          <a:schemeClr val="tx1"/>
                        </a:solidFill>
                        <a:latin typeface="+mj-lt"/>
                      </a:endParaRPr>
                    </a:p>
                  </a:txBody>
                  <a:tcPr marL="89631" marR="89631" marT="44815" marB="44815" anchor="ctr"/>
                </a:tc>
                <a:tc>
                  <a:txBody>
                    <a:bodyPr/>
                    <a:lstStyle/>
                    <a:p>
                      <a:pPr algn="ctr"/>
                      <a:r>
                        <a:rPr lang="en-US" sz="1400" dirty="0" smtClean="0">
                          <a:solidFill>
                            <a:schemeClr val="tx1"/>
                          </a:solidFill>
                        </a:rPr>
                        <a:t>5</a:t>
                      </a:r>
                      <a:r>
                        <a:rPr lang="en-US" sz="1400" baseline="0" dirty="0" smtClean="0">
                          <a:solidFill>
                            <a:schemeClr val="tx1"/>
                          </a:solidFill>
                        </a:rPr>
                        <a:t> (local only)</a:t>
                      </a:r>
                      <a:endParaRPr lang="en-US" sz="1400" b="0" dirty="0">
                        <a:solidFill>
                          <a:schemeClr val="tx1"/>
                        </a:solidFill>
                        <a:latin typeface="+mj-lt"/>
                      </a:endParaRPr>
                    </a:p>
                  </a:txBody>
                  <a:tcPr marL="89631" marR="89631" marT="44815" marB="44815" anchor="ctr"/>
                </a:tc>
                <a:tc>
                  <a:txBody>
                    <a:bodyPr/>
                    <a:lstStyle/>
                    <a:p>
                      <a:pPr algn="ctr"/>
                      <a:r>
                        <a:rPr lang="en-US" sz="1400" dirty="0" smtClean="0">
                          <a:solidFill>
                            <a:schemeClr val="tx1"/>
                          </a:solidFill>
                        </a:rPr>
                        <a:t>4</a:t>
                      </a:r>
                      <a:endParaRPr lang="en-US" sz="1400" b="0" dirty="0">
                        <a:solidFill>
                          <a:schemeClr val="tx1"/>
                        </a:solidFill>
                        <a:latin typeface="+mj-lt"/>
                      </a:endParaRPr>
                    </a:p>
                  </a:txBody>
                  <a:tcPr marL="89631" marR="89631" marT="44815" marB="44815" anchor="ctr"/>
                </a:tc>
              </a:tr>
              <a:tr h="534208">
                <a:tc>
                  <a:txBody>
                    <a:bodyPr/>
                    <a:lstStyle/>
                    <a:p>
                      <a:r>
                        <a:rPr lang="en-US" sz="1400" dirty="0" smtClean="0">
                          <a:solidFill>
                            <a:schemeClr val="tx1"/>
                          </a:solidFill>
                        </a:rPr>
                        <a:t>Max inactive time to lock</a:t>
                      </a:r>
                      <a:endParaRPr lang="en-US" sz="1400" dirty="0">
                        <a:solidFill>
                          <a:schemeClr val="tx1"/>
                        </a:solidFill>
                        <a:latin typeface="+mj-lt"/>
                      </a:endParaRPr>
                    </a:p>
                  </a:txBody>
                  <a:tcPr marL="89631" marR="89631" marT="44815" marB="44815" anchor="ctr"/>
                </a:tc>
                <a:tc>
                  <a:txBody>
                    <a:bodyPr/>
                    <a:lstStyle/>
                    <a:p>
                      <a:pPr algn="ctr"/>
                      <a:r>
                        <a:rPr lang="en-US" sz="1400" dirty="0" smtClean="0">
                          <a:solidFill>
                            <a:schemeClr val="tx1"/>
                          </a:solidFill>
                        </a:rPr>
                        <a:t>15 mins</a:t>
                      </a:r>
                      <a:endParaRPr lang="en-US" sz="1400" b="0" dirty="0">
                        <a:solidFill>
                          <a:schemeClr val="tx1"/>
                        </a:solidFill>
                        <a:latin typeface="+mj-lt"/>
                      </a:endParaRPr>
                    </a:p>
                  </a:txBody>
                  <a:tcPr marL="89631" marR="89631" marT="44815" marB="44815" anchor="ctr"/>
                </a:tc>
                <a:tc>
                  <a:txBody>
                    <a:bodyPr/>
                    <a:lstStyle/>
                    <a:p>
                      <a:pPr algn="ctr"/>
                      <a:r>
                        <a:rPr lang="en-US" sz="1400" dirty="0" smtClean="0">
                          <a:solidFill>
                            <a:schemeClr val="tx1"/>
                          </a:solidFill>
                        </a:rPr>
                        <a:t>15 mins</a:t>
                      </a:r>
                      <a:endParaRPr lang="en-US" sz="1400" b="0" dirty="0">
                        <a:solidFill>
                          <a:schemeClr val="tx1"/>
                        </a:solidFill>
                        <a:latin typeface="+mj-lt"/>
                      </a:endParaRPr>
                    </a:p>
                  </a:txBody>
                  <a:tcPr marL="89631" marR="89631" marT="44815" marB="44815" anchor="ctr"/>
                </a:tc>
                <a:tc>
                  <a:txBody>
                    <a:bodyPr/>
                    <a:lstStyle/>
                    <a:p>
                      <a:pPr algn="ctr"/>
                      <a:r>
                        <a:rPr lang="en-US" sz="1400" dirty="0" smtClean="0">
                          <a:solidFill>
                            <a:schemeClr val="tx1"/>
                          </a:solidFill>
                        </a:rPr>
                        <a:t>15 mins</a:t>
                      </a:r>
                      <a:endParaRPr lang="en-US" sz="1400" b="0" dirty="0">
                        <a:solidFill>
                          <a:schemeClr val="tx1"/>
                        </a:solidFill>
                        <a:latin typeface="+mj-lt"/>
                      </a:endParaRPr>
                    </a:p>
                  </a:txBody>
                  <a:tcPr marL="89631" marR="89631" marT="44815" marB="44815" anchor="ctr"/>
                </a:tc>
              </a:tr>
              <a:tr h="516296">
                <a:tc>
                  <a:txBody>
                    <a:bodyPr/>
                    <a:lstStyle/>
                    <a:p>
                      <a:r>
                        <a:rPr lang="en-US" sz="1400" dirty="0" smtClean="0">
                          <a:solidFill>
                            <a:schemeClr val="tx1"/>
                          </a:solidFill>
                        </a:rPr>
                        <a:t>Max failed attempts before wipe</a:t>
                      </a:r>
                      <a:endParaRPr lang="en-US" sz="1400" dirty="0">
                        <a:solidFill>
                          <a:schemeClr val="tx1"/>
                        </a:solidFill>
                        <a:latin typeface="+mj-lt"/>
                      </a:endParaRPr>
                    </a:p>
                  </a:txBody>
                  <a:tcPr marL="89631" marR="89631" marT="44815" marB="44815" anchor="ctr"/>
                </a:tc>
                <a:tc>
                  <a:txBody>
                    <a:bodyPr/>
                    <a:lstStyle/>
                    <a:p>
                      <a:pPr algn="ctr"/>
                      <a:r>
                        <a:rPr lang="en-US" sz="1400" dirty="0" smtClean="0">
                          <a:solidFill>
                            <a:schemeClr val="tx1"/>
                          </a:solidFill>
                        </a:rPr>
                        <a:t>5</a:t>
                      </a:r>
                      <a:endParaRPr lang="en-US" sz="1400" b="0" dirty="0">
                        <a:solidFill>
                          <a:schemeClr val="tx1"/>
                        </a:solidFill>
                        <a:latin typeface="+mj-lt"/>
                      </a:endParaRPr>
                    </a:p>
                  </a:txBody>
                  <a:tcPr marL="89631" marR="89631" marT="44815" marB="44815" anchor="ctr"/>
                </a:tc>
                <a:tc>
                  <a:txBody>
                    <a:bodyPr/>
                    <a:lstStyle/>
                    <a:p>
                      <a:pPr algn="ctr"/>
                      <a:r>
                        <a:rPr lang="en-US" sz="1400" dirty="0" smtClean="0">
                          <a:solidFill>
                            <a:schemeClr val="tx1"/>
                          </a:solidFill>
                        </a:rPr>
                        <a:t>5 (local)</a:t>
                      </a:r>
                      <a:endParaRPr lang="en-US" sz="1400" b="0" dirty="0">
                        <a:solidFill>
                          <a:schemeClr val="tx1"/>
                        </a:solidFill>
                        <a:latin typeface="+mj-lt"/>
                      </a:endParaRPr>
                    </a:p>
                  </a:txBody>
                  <a:tcPr marL="89631" marR="89631" marT="44815" marB="44815" anchor="ctr"/>
                </a:tc>
                <a:tc>
                  <a:txBody>
                    <a:bodyPr/>
                    <a:lstStyle/>
                    <a:p>
                      <a:pPr algn="ctr"/>
                      <a:r>
                        <a:rPr lang="en-US" sz="1400" dirty="0" smtClean="0">
                          <a:solidFill>
                            <a:schemeClr val="tx1"/>
                          </a:solidFill>
                        </a:rPr>
                        <a:t>5</a:t>
                      </a:r>
                      <a:endParaRPr lang="en-US" sz="1400" b="0" dirty="0">
                        <a:solidFill>
                          <a:schemeClr val="tx1"/>
                        </a:solidFill>
                        <a:latin typeface="+mj-lt"/>
                      </a:endParaRPr>
                    </a:p>
                  </a:txBody>
                  <a:tcPr marL="89631" marR="89631" marT="44815" marB="44815" anchor="ctr"/>
                </a:tc>
              </a:tr>
              <a:tr h="358543">
                <a:tc>
                  <a:txBody>
                    <a:bodyPr/>
                    <a:lstStyle/>
                    <a:p>
                      <a:r>
                        <a:rPr lang="en-US" sz="1400" dirty="0" smtClean="0">
                          <a:solidFill>
                            <a:schemeClr val="tx1"/>
                          </a:solidFill>
                        </a:rPr>
                        <a:t>Password Expiration</a:t>
                      </a:r>
                      <a:endParaRPr lang="en-US" sz="1400" dirty="0">
                        <a:solidFill>
                          <a:schemeClr val="tx1"/>
                        </a:solidFill>
                        <a:latin typeface="+mj-lt"/>
                      </a:endParaRPr>
                    </a:p>
                  </a:txBody>
                  <a:tcPr marL="89631" marR="89631" marT="44815" marB="44815" anchor="ctr"/>
                </a:tc>
                <a:tc>
                  <a:txBody>
                    <a:bodyPr/>
                    <a:lstStyle/>
                    <a:p>
                      <a:pPr algn="ctr"/>
                      <a:r>
                        <a:rPr lang="en-US" sz="1400" dirty="0" smtClean="0">
                          <a:solidFill>
                            <a:schemeClr val="tx1"/>
                          </a:solidFill>
                        </a:rPr>
                        <a:t>Unlimited</a:t>
                      </a:r>
                      <a:endParaRPr lang="en-US" sz="1400" b="0" dirty="0">
                        <a:solidFill>
                          <a:schemeClr val="tx1"/>
                        </a:solidFill>
                        <a:latin typeface="+mj-lt"/>
                      </a:endParaRPr>
                    </a:p>
                  </a:txBody>
                  <a:tcPr marL="89631" marR="89631" marT="44815" marB="44815" anchor="ctr"/>
                </a:tc>
                <a:tc>
                  <a:txBody>
                    <a:bodyPr/>
                    <a:lstStyle/>
                    <a:p>
                      <a:pPr algn="ctr"/>
                      <a:r>
                        <a:rPr lang="en-US" sz="1400" dirty="0" smtClean="0">
                          <a:solidFill>
                            <a:schemeClr val="tx1"/>
                          </a:solidFill>
                        </a:rPr>
                        <a:t>70 </a:t>
                      </a:r>
                      <a:r>
                        <a:rPr lang="en-US" sz="1400" baseline="0" dirty="0" smtClean="0">
                          <a:solidFill>
                            <a:schemeClr val="tx1"/>
                          </a:solidFill>
                        </a:rPr>
                        <a:t>days (local)</a:t>
                      </a:r>
                      <a:endParaRPr lang="en-US" sz="1400" b="0" dirty="0">
                        <a:solidFill>
                          <a:schemeClr val="tx1"/>
                        </a:solidFill>
                        <a:latin typeface="+mj-lt"/>
                      </a:endParaRPr>
                    </a:p>
                  </a:txBody>
                  <a:tcPr marL="89631" marR="89631" marT="44815" marB="44815" anchor="ctr"/>
                </a:tc>
                <a:tc>
                  <a:txBody>
                    <a:bodyPr/>
                    <a:lstStyle/>
                    <a:p>
                      <a:pPr algn="ctr"/>
                      <a:r>
                        <a:rPr lang="en-US" sz="1400" dirty="0" smtClean="0">
                          <a:solidFill>
                            <a:schemeClr val="tx1"/>
                          </a:solidFill>
                        </a:rPr>
                        <a:t>Unlimited</a:t>
                      </a:r>
                      <a:endParaRPr lang="en-US" sz="1400" b="0" dirty="0">
                        <a:solidFill>
                          <a:schemeClr val="tx1"/>
                        </a:solidFill>
                        <a:latin typeface="+mj-lt"/>
                      </a:endParaRPr>
                    </a:p>
                  </a:txBody>
                  <a:tcPr marL="89631" marR="89631" marT="44815" marB="44815" anchor="ctr"/>
                </a:tc>
              </a:tr>
              <a:tr h="358543">
                <a:tc>
                  <a:txBody>
                    <a:bodyPr/>
                    <a:lstStyle/>
                    <a:p>
                      <a:r>
                        <a:rPr lang="en-US" sz="1400" dirty="0" smtClean="0">
                          <a:solidFill>
                            <a:schemeClr val="tx1"/>
                          </a:solidFill>
                        </a:rPr>
                        <a:t>Password History</a:t>
                      </a:r>
                      <a:endParaRPr lang="en-US" sz="1400" dirty="0">
                        <a:solidFill>
                          <a:schemeClr val="tx1"/>
                        </a:solidFill>
                        <a:latin typeface="+mj-lt"/>
                      </a:endParaRPr>
                    </a:p>
                  </a:txBody>
                  <a:tcPr marL="89631" marR="89631" marT="44815" marB="44815" anchor="ctr"/>
                </a:tc>
                <a:tc>
                  <a:txBody>
                    <a:bodyPr/>
                    <a:lstStyle/>
                    <a:p>
                      <a:pPr algn="ctr"/>
                      <a:r>
                        <a:rPr lang="en-US" sz="1400" dirty="0" smtClean="0">
                          <a:solidFill>
                            <a:schemeClr val="tx1"/>
                          </a:solidFill>
                        </a:rPr>
                        <a:t>0</a:t>
                      </a:r>
                      <a:endParaRPr lang="en-US" sz="1400" b="0" dirty="0">
                        <a:solidFill>
                          <a:schemeClr val="tx1"/>
                        </a:solidFill>
                        <a:latin typeface="+mj-lt"/>
                      </a:endParaRPr>
                    </a:p>
                  </a:txBody>
                  <a:tcPr marL="89631" marR="89631" marT="44815" marB="44815" anchor="ctr"/>
                </a:tc>
                <a:tc>
                  <a:txBody>
                    <a:bodyPr/>
                    <a:lstStyle/>
                    <a:p>
                      <a:pPr algn="ctr"/>
                      <a:r>
                        <a:rPr lang="en-US" sz="1400" dirty="0" smtClean="0">
                          <a:solidFill>
                            <a:schemeClr val="tx1"/>
                          </a:solidFill>
                        </a:rPr>
                        <a:t>0</a:t>
                      </a:r>
                      <a:endParaRPr lang="en-US" sz="1400" b="0" dirty="0">
                        <a:solidFill>
                          <a:schemeClr val="tx1"/>
                        </a:solidFill>
                        <a:latin typeface="+mj-lt"/>
                      </a:endParaRPr>
                    </a:p>
                  </a:txBody>
                  <a:tcPr marL="89631" marR="89631" marT="44815" marB="44815" anchor="ctr"/>
                </a:tc>
                <a:tc>
                  <a:txBody>
                    <a:bodyPr/>
                    <a:lstStyle/>
                    <a:p>
                      <a:pPr algn="ctr"/>
                      <a:r>
                        <a:rPr lang="en-US" sz="1400" dirty="0" smtClean="0">
                          <a:solidFill>
                            <a:schemeClr val="tx1"/>
                          </a:solidFill>
                        </a:rPr>
                        <a:t>0</a:t>
                      </a:r>
                      <a:endParaRPr lang="en-US" sz="1400" b="0" dirty="0">
                        <a:solidFill>
                          <a:schemeClr val="tx1"/>
                        </a:solidFill>
                        <a:latin typeface="+mj-lt"/>
                      </a:endParaRPr>
                    </a:p>
                  </a:txBody>
                  <a:tcPr marL="89631" marR="89631" marT="44815" marB="44815" anchor="ctr"/>
                </a:tc>
              </a:tr>
              <a:tr h="469732">
                <a:tc>
                  <a:txBody>
                    <a:bodyPr/>
                    <a:lstStyle/>
                    <a:p>
                      <a:r>
                        <a:rPr lang="en-US" sz="1400" dirty="0" smtClean="0">
                          <a:solidFill>
                            <a:schemeClr val="tx1"/>
                          </a:solidFill>
                        </a:rPr>
                        <a:t>Min Complex Characters</a:t>
                      </a:r>
                      <a:endParaRPr lang="en-US" sz="1400" dirty="0">
                        <a:solidFill>
                          <a:schemeClr val="tx1"/>
                        </a:solidFill>
                        <a:latin typeface="+mj-lt"/>
                      </a:endParaRPr>
                    </a:p>
                  </a:txBody>
                  <a:tcPr marL="89631" marR="89631" marT="44815" marB="44815" anchor="ctr"/>
                </a:tc>
                <a:tc>
                  <a:txBody>
                    <a:bodyPr/>
                    <a:lstStyle/>
                    <a:p>
                      <a:pPr algn="ctr"/>
                      <a:r>
                        <a:rPr lang="en-US" sz="1400" dirty="0" smtClean="0">
                          <a:solidFill>
                            <a:schemeClr val="tx1"/>
                          </a:solidFill>
                        </a:rPr>
                        <a:t>1</a:t>
                      </a:r>
                      <a:endParaRPr lang="en-US" sz="1400" b="0" dirty="0">
                        <a:solidFill>
                          <a:schemeClr val="tx1"/>
                        </a:solidFill>
                        <a:latin typeface="+mj-lt"/>
                      </a:endParaRPr>
                    </a:p>
                  </a:txBody>
                  <a:tcPr marL="89631" marR="89631" marT="44815" marB="44815" anchor="ctr"/>
                </a:tc>
                <a:tc>
                  <a:txBody>
                    <a:bodyPr/>
                    <a:lstStyle/>
                    <a:p>
                      <a:pPr algn="ctr"/>
                      <a:r>
                        <a:rPr lang="en-US" sz="1400" dirty="0" smtClean="0">
                          <a:solidFill>
                            <a:schemeClr val="tx1"/>
                          </a:solidFill>
                        </a:rPr>
                        <a:t>1 (local</a:t>
                      </a:r>
                      <a:r>
                        <a:rPr lang="en-US" sz="1400" baseline="0" dirty="0" smtClean="0">
                          <a:solidFill>
                            <a:schemeClr val="tx1"/>
                          </a:solidFill>
                        </a:rPr>
                        <a:t> only)</a:t>
                      </a:r>
                      <a:endParaRPr lang="en-US" sz="1400" b="0" dirty="0">
                        <a:solidFill>
                          <a:schemeClr val="tx1"/>
                        </a:solidFill>
                        <a:latin typeface="+mj-lt"/>
                      </a:endParaRPr>
                    </a:p>
                  </a:txBody>
                  <a:tcPr marL="89631" marR="89631" marT="44815" marB="44815" anchor="ctr"/>
                </a:tc>
                <a:tc>
                  <a:txBody>
                    <a:bodyPr/>
                    <a:lstStyle/>
                    <a:p>
                      <a:pPr algn="ctr"/>
                      <a:r>
                        <a:rPr lang="en-US" sz="1400" dirty="0" smtClean="0">
                          <a:solidFill>
                            <a:schemeClr val="tx1"/>
                          </a:solidFill>
                        </a:rPr>
                        <a:t>0</a:t>
                      </a:r>
                      <a:endParaRPr lang="en-US" sz="1400" b="0" dirty="0">
                        <a:solidFill>
                          <a:schemeClr val="tx1"/>
                        </a:solidFill>
                        <a:latin typeface="+mj-lt"/>
                      </a:endParaRPr>
                    </a:p>
                  </a:txBody>
                  <a:tcPr marL="89631" marR="89631" marT="44815" marB="44815" anchor="ctr"/>
                </a:tc>
              </a:tr>
            </a:tbl>
          </a:graphicData>
        </a:graphic>
      </p:graphicFrame>
      <p:grpSp>
        <p:nvGrpSpPr>
          <p:cNvPr id="7" name="Group 6"/>
          <p:cNvGrpSpPr/>
          <p:nvPr/>
        </p:nvGrpSpPr>
        <p:grpSpPr>
          <a:xfrm>
            <a:off x="493325" y="1592504"/>
            <a:ext cx="5022892" cy="4043296"/>
            <a:chOff x="493387" y="1592261"/>
            <a:chExt cx="4962850" cy="3433072"/>
          </a:xfrm>
          <a:solidFill>
            <a:schemeClr val="accent3"/>
          </a:solidFill>
        </p:grpSpPr>
        <p:sp>
          <p:nvSpPr>
            <p:cNvPr id="8" name="Rectangle 7"/>
            <p:cNvSpPr/>
            <p:nvPr/>
          </p:nvSpPr>
          <p:spPr>
            <a:xfrm>
              <a:off x="493387" y="2320608"/>
              <a:ext cx="4962850" cy="2704725"/>
            </a:xfrm>
            <a:prstGeom prst="rect">
              <a:avLst/>
            </a:prstGeom>
            <a:solidFill>
              <a:schemeClr val="accent1"/>
            </a:solidFill>
          </p:spPr>
          <p:txBody>
            <a:bodyPr wrap="square">
              <a:spAutoFit/>
            </a:bodyPr>
            <a:lstStyle/>
            <a:p>
              <a:pPr marL="342866" indent="-342866">
                <a:buFont typeface="Arial" pitchFamily="34" charset="0"/>
                <a:buChar char="•"/>
              </a:pPr>
              <a:r>
                <a:rPr lang="en-US" sz="2000" dirty="0" smtClean="0">
                  <a:latin typeface="+mj-lt"/>
                </a:rPr>
                <a:t>UDM policies </a:t>
              </a:r>
              <a:r>
                <a:rPr lang="en-US" sz="2000" dirty="0">
                  <a:latin typeface="+mj-lt"/>
                </a:rPr>
                <a:t>consistent with MSIT EAS policies</a:t>
              </a:r>
            </a:p>
            <a:p>
              <a:pPr marL="342866" indent="-342866">
                <a:buFont typeface="Arial" pitchFamily="34" charset="0"/>
                <a:buChar char="•"/>
              </a:pPr>
              <a:endParaRPr lang="en-US" sz="700" dirty="0">
                <a:latin typeface="+mj-lt"/>
              </a:endParaRPr>
            </a:p>
            <a:p>
              <a:pPr marL="342866" indent="-342866">
                <a:buFont typeface="Arial" pitchFamily="34" charset="0"/>
                <a:buChar char="•"/>
              </a:pPr>
              <a:r>
                <a:rPr lang="en-US" sz="2000" dirty="0">
                  <a:latin typeface="+mj-lt"/>
                </a:rPr>
                <a:t>Added enrolled devices to target collection using Agent Edition </a:t>
              </a:r>
              <a:r>
                <a:rPr lang="en-US" sz="2000" dirty="0" smtClean="0">
                  <a:latin typeface="+mj-lt"/>
                </a:rPr>
                <a:t>property in </a:t>
              </a:r>
              <a:r>
                <a:rPr lang="en-US" sz="2000" dirty="0">
                  <a:latin typeface="+mj-lt"/>
                </a:rPr>
                <a:t>system_disc</a:t>
              </a:r>
            </a:p>
            <a:p>
              <a:pPr marL="342866" indent="-342866">
                <a:buFont typeface="Arial" pitchFamily="34" charset="0"/>
                <a:buChar char="•"/>
              </a:pPr>
              <a:endParaRPr lang="en-US" sz="700" dirty="0">
                <a:latin typeface="+mj-lt"/>
              </a:endParaRPr>
            </a:p>
            <a:p>
              <a:pPr marL="342866" indent="-342866">
                <a:buFont typeface="Arial" pitchFamily="34" charset="0"/>
                <a:buChar char="•"/>
              </a:pPr>
              <a:r>
                <a:rPr lang="en-US" sz="2000" dirty="0">
                  <a:latin typeface="+mj-lt"/>
                </a:rPr>
                <a:t>Created password and encryption policies using pre-defined settings in CM</a:t>
              </a:r>
            </a:p>
            <a:p>
              <a:pPr marL="342866" indent="-342866">
                <a:buFont typeface="Arial" pitchFamily="34" charset="0"/>
                <a:buChar char="•"/>
              </a:pPr>
              <a:endParaRPr lang="en-US" sz="700" dirty="0">
                <a:latin typeface="+mj-lt"/>
              </a:endParaRPr>
            </a:p>
            <a:p>
              <a:pPr marL="342866" indent="-342866">
                <a:buFont typeface="Arial" pitchFamily="34" charset="0"/>
                <a:buChar char="•"/>
              </a:pPr>
              <a:r>
                <a:rPr lang="en-US" sz="2000" dirty="0">
                  <a:latin typeface="+mj-lt"/>
                </a:rPr>
                <a:t>Set the baseline for remediation to enforce</a:t>
              </a:r>
            </a:p>
          </p:txBody>
        </p:sp>
        <p:sp>
          <p:nvSpPr>
            <p:cNvPr id="9" name="Rectangle 8"/>
            <p:cNvSpPr/>
            <p:nvPr/>
          </p:nvSpPr>
          <p:spPr bwMode="auto">
            <a:xfrm>
              <a:off x="493387" y="1592261"/>
              <a:ext cx="4962850" cy="728347"/>
            </a:xfrm>
            <a:prstGeom prst="rect">
              <a:avLst/>
            </a:prstGeom>
            <a:solidFill>
              <a:schemeClr val="accent3"/>
            </a:solid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dirty="0">
                <a:solidFill>
                  <a:schemeClr val="tx1"/>
                </a:solidFill>
              </a:endParaRPr>
            </a:p>
          </p:txBody>
        </p:sp>
      </p:grpSp>
      <p:sp>
        <p:nvSpPr>
          <p:cNvPr id="10" name="Rectangle 9"/>
          <p:cNvSpPr/>
          <p:nvPr/>
        </p:nvSpPr>
        <p:spPr>
          <a:xfrm>
            <a:off x="584556" y="1705134"/>
            <a:ext cx="4265740" cy="523220"/>
          </a:xfrm>
          <a:prstGeom prst="rect">
            <a:avLst/>
          </a:prstGeom>
        </p:spPr>
        <p:txBody>
          <a:bodyPr wrap="square">
            <a:spAutoFit/>
          </a:bodyPr>
          <a:lstStyle/>
          <a:p>
            <a:r>
              <a:rPr lang="en-US" sz="2800" dirty="0">
                <a:latin typeface="+mj-lt"/>
              </a:rPr>
              <a:t>Setting Up Device Policies </a:t>
            </a:r>
          </a:p>
        </p:txBody>
      </p:sp>
      <p:pic>
        <p:nvPicPr>
          <p:cNvPr id="11" name="Picture 2" descr="File:Apple-logo.svg">
            <a:hlinkClick r:id="rId2"/>
          </p:cNvPr>
          <p:cNvPicPr>
            <a:picLocks noChangeAspect="1" noChangeArrowheads="1"/>
          </p:cNvPicPr>
          <p:nvPr/>
        </p:nvPicPr>
        <p:blipFill>
          <a:blip r:embed="rId3" cstate="print">
            <a:lum bright="70000" contrast="-70000"/>
            <a:extLst>
              <a:ext uri="{28A0092B-C50C-407E-A947-70E740481C1C}">
                <a14:useLocalDpi xmlns:a14="http://schemas.microsoft.com/office/drawing/2010/main" val="0"/>
              </a:ext>
            </a:extLst>
          </a:blip>
          <a:srcRect/>
          <a:stretch>
            <a:fillRect/>
          </a:stretch>
        </p:blipFill>
        <p:spPr bwMode="auto">
          <a:xfrm>
            <a:off x="11062621" y="1685083"/>
            <a:ext cx="339752" cy="405261"/>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 11"/>
          <p:cNvGrpSpPr/>
          <p:nvPr/>
        </p:nvGrpSpPr>
        <p:grpSpPr>
          <a:xfrm>
            <a:off x="9511595" y="1768061"/>
            <a:ext cx="564250" cy="397366"/>
            <a:chOff x="1838076" y="2645098"/>
            <a:chExt cx="1713162" cy="1096899"/>
          </a:xfrm>
        </p:grpSpPr>
        <p:sp>
          <p:nvSpPr>
            <p:cNvPr id="13" name="Rounded Rectangle 48"/>
            <p:cNvSpPr/>
            <p:nvPr/>
          </p:nvSpPr>
          <p:spPr>
            <a:xfrm rot="16200000">
              <a:off x="2146207" y="2336967"/>
              <a:ext cx="1096899" cy="1713162"/>
            </a:xfrm>
            <a:custGeom>
              <a:avLst/>
              <a:gdLst/>
              <a:ahLst/>
              <a:cxnLst/>
              <a:rect l="l" t="t" r="r" b="b"/>
              <a:pathLst>
                <a:path w="736600" h="929111">
                  <a:moveTo>
                    <a:pt x="163799" y="872703"/>
                  </a:moveTo>
                  <a:lnTo>
                    <a:pt x="163799" y="907053"/>
                  </a:lnTo>
                  <a:lnTo>
                    <a:pt x="198149" y="907053"/>
                  </a:lnTo>
                  <a:lnTo>
                    <a:pt x="198149" y="872703"/>
                  </a:lnTo>
                  <a:close/>
                  <a:moveTo>
                    <a:pt x="103474" y="872703"/>
                  </a:moveTo>
                  <a:lnTo>
                    <a:pt x="103474" y="907053"/>
                  </a:lnTo>
                  <a:lnTo>
                    <a:pt x="137824" y="907053"/>
                  </a:lnTo>
                  <a:lnTo>
                    <a:pt x="137824" y="872703"/>
                  </a:lnTo>
                  <a:close/>
                  <a:moveTo>
                    <a:pt x="85808" y="64817"/>
                  </a:moveTo>
                  <a:cubicBezTo>
                    <a:pt x="69794" y="64817"/>
                    <a:pt x="56812" y="79948"/>
                    <a:pt x="56812" y="98612"/>
                  </a:cubicBezTo>
                  <a:lnTo>
                    <a:pt x="56812" y="819588"/>
                  </a:lnTo>
                  <a:cubicBezTo>
                    <a:pt x="56812" y="838252"/>
                    <a:pt x="69794" y="853383"/>
                    <a:pt x="85808" y="853383"/>
                  </a:cubicBezTo>
                  <a:lnTo>
                    <a:pt x="652992" y="853383"/>
                  </a:lnTo>
                  <a:cubicBezTo>
                    <a:pt x="669005" y="853383"/>
                    <a:pt x="681988" y="838252"/>
                    <a:pt x="681988" y="819588"/>
                  </a:cubicBezTo>
                  <a:lnTo>
                    <a:pt x="681988" y="98612"/>
                  </a:lnTo>
                  <a:cubicBezTo>
                    <a:pt x="681988" y="79948"/>
                    <a:pt x="669005" y="64817"/>
                    <a:pt x="652992" y="64817"/>
                  </a:cubicBezTo>
                  <a:close/>
                  <a:moveTo>
                    <a:pt x="34164" y="0"/>
                  </a:moveTo>
                  <a:lnTo>
                    <a:pt x="702437" y="0"/>
                  </a:lnTo>
                  <a:cubicBezTo>
                    <a:pt x="721305" y="0"/>
                    <a:pt x="736600" y="17827"/>
                    <a:pt x="736600" y="39818"/>
                  </a:cubicBezTo>
                  <a:lnTo>
                    <a:pt x="736600" y="889293"/>
                  </a:lnTo>
                  <a:cubicBezTo>
                    <a:pt x="736600" y="911284"/>
                    <a:pt x="721305" y="929111"/>
                    <a:pt x="702437" y="929111"/>
                  </a:cubicBezTo>
                  <a:lnTo>
                    <a:pt x="34164" y="929111"/>
                  </a:lnTo>
                  <a:cubicBezTo>
                    <a:pt x="15296" y="929111"/>
                    <a:pt x="0" y="911284"/>
                    <a:pt x="0" y="889293"/>
                  </a:cubicBezTo>
                  <a:lnTo>
                    <a:pt x="0" y="39818"/>
                  </a:lnTo>
                  <a:cubicBezTo>
                    <a:pt x="0" y="17827"/>
                    <a:pt x="15296" y="0"/>
                    <a:pt x="3416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266" tIns="46633" rIns="93266" bIns="46633" rtlCol="0" anchor="ctr"/>
            <a:lstStyle/>
            <a:p>
              <a:pPr algn="ctr"/>
              <a:endParaRPr lang="en-US" dirty="0">
                <a:solidFill>
                  <a:schemeClr val="tx1"/>
                </a:solidFill>
              </a:endParaRPr>
            </a:p>
          </p:txBody>
        </p:sp>
        <p:pic>
          <p:nvPicPr>
            <p:cNvPr id="14"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52542" y="2803075"/>
              <a:ext cx="1521922" cy="7471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5" name="Group 14"/>
          <p:cNvGrpSpPr/>
          <p:nvPr/>
        </p:nvGrpSpPr>
        <p:grpSpPr>
          <a:xfrm>
            <a:off x="8380934" y="1773559"/>
            <a:ext cx="287770" cy="367593"/>
            <a:chOff x="817713" y="2574968"/>
            <a:chExt cx="904724" cy="1272228"/>
          </a:xfrm>
        </p:grpSpPr>
        <p:sp>
          <p:nvSpPr>
            <p:cNvPr id="16" name="Rounded Rectangle 6"/>
            <p:cNvSpPr/>
            <p:nvPr/>
          </p:nvSpPr>
          <p:spPr bwMode="black">
            <a:xfrm>
              <a:off x="817713" y="2574968"/>
              <a:ext cx="904724" cy="1272228"/>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chemeClr val="bg1"/>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3945" tIns="41973" rIns="83945" bIns="41973" numCol="1" rtlCol="0" anchor="ctr" anchorCtr="0" compatLnSpc="1">
              <a:prstTxWarp prst="textNoShape">
                <a:avLst/>
              </a:prstTxWarp>
            </a:bodyPr>
            <a:lstStyle/>
            <a:p>
              <a:pPr defTabSz="755553"/>
              <a:endParaRPr lang="en-US" spc="-124" dirty="0">
                <a:solidFill>
                  <a:schemeClr val="tx1"/>
                </a:solidFill>
                <a:latin typeface="Segoe Light" pitchFamily="34" charset="0"/>
              </a:endParaRPr>
            </a:p>
          </p:txBody>
        </p:sp>
        <p:pic>
          <p:nvPicPr>
            <p:cNvPr id="17"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4371" y="2712558"/>
              <a:ext cx="671408" cy="97634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8" name="Rectangle 17"/>
          <p:cNvSpPr/>
          <p:nvPr/>
        </p:nvSpPr>
        <p:spPr>
          <a:xfrm>
            <a:off x="7979733" y="1423542"/>
            <a:ext cx="1142854" cy="261577"/>
          </a:xfrm>
          <a:prstGeom prst="rect">
            <a:avLst/>
          </a:prstGeom>
        </p:spPr>
        <p:txBody>
          <a:bodyPr wrap="square">
            <a:spAutoFit/>
          </a:bodyPr>
          <a:lstStyle/>
          <a:p>
            <a:pPr algn="ctr"/>
            <a:r>
              <a:rPr lang="en-US" sz="1100" spc="300" dirty="0"/>
              <a:t>WP8</a:t>
            </a:r>
          </a:p>
        </p:txBody>
      </p:sp>
      <p:sp>
        <p:nvSpPr>
          <p:cNvPr id="19" name="Rectangle 18"/>
          <p:cNvSpPr/>
          <p:nvPr/>
        </p:nvSpPr>
        <p:spPr>
          <a:xfrm>
            <a:off x="5881911" y="1678270"/>
            <a:ext cx="2133328" cy="400059"/>
          </a:xfrm>
          <a:prstGeom prst="rect">
            <a:avLst/>
          </a:prstGeom>
        </p:spPr>
        <p:txBody>
          <a:bodyPr wrap="square">
            <a:spAutoFit/>
          </a:bodyPr>
          <a:lstStyle/>
          <a:p>
            <a:r>
              <a:rPr lang="en-US" sz="2000" spc="300" dirty="0">
                <a:latin typeface="+mj-lt"/>
              </a:rPr>
              <a:t>Corp Policies</a:t>
            </a:r>
          </a:p>
        </p:txBody>
      </p:sp>
    </p:spTree>
    <p:extLst>
      <p:ext uri="{BB962C8B-B14F-4D97-AF65-F5344CB8AC3E}">
        <p14:creationId xmlns:p14="http://schemas.microsoft.com/office/powerpoint/2010/main" val="3733354127"/>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74320" y="471031"/>
            <a:ext cx="10867813" cy="743441"/>
          </a:xfrm>
        </p:spPr>
        <p:txBody>
          <a:bodyPr/>
          <a:lstStyle/>
          <a:p>
            <a:r>
              <a:rPr lang="en-US" sz="4400" dirty="0"/>
              <a:t>Using Device Retire</a:t>
            </a:r>
            <a:br>
              <a:rPr lang="en-US" sz="4400" dirty="0"/>
            </a:br>
            <a:endParaRPr lang="en-US" sz="4400" dirty="0"/>
          </a:p>
        </p:txBody>
      </p:sp>
      <p:grpSp>
        <p:nvGrpSpPr>
          <p:cNvPr id="5" name="Group 4"/>
          <p:cNvGrpSpPr/>
          <p:nvPr/>
        </p:nvGrpSpPr>
        <p:grpSpPr>
          <a:xfrm>
            <a:off x="960313" y="2278218"/>
            <a:ext cx="9980929" cy="808470"/>
            <a:chOff x="960434" y="2809824"/>
            <a:chExt cx="9220203" cy="896990"/>
          </a:xfrm>
        </p:grpSpPr>
        <p:sp>
          <p:nvSpPr>
            <p:cNvPr id="6" name="Rectangle 5"/>
            <p:cNvSpPr/>
            <p:nvPr/>
          </p:nvSpPr>
          <p:spPr bwMode="auto">
            <a:xfrm>
              <a:off x="960434" y="2809824"/>
              <a:ext cx="6019800" cy="896990"/>
            </a:xfrm>
            <a:prstGeom prst="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3500000" scaled="1"/>
              <a:tileRect/>
            </a:gradFill>
            <a:ln w="3175">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400" dirty="0">
                <a:gradFill>
                  <a:gsLst>
                    <a:gs pos="0">
                      <a:srgbClr val="FFFFFF"/>
                    </a:gs>
                    <a:gs pos="100000">
                      <a:srgbClr val="FFFFFF"/>
                    </a:gs>
                  </a:gsLst>
                  <a:lin ang="5400000" scaled="0"/>
                </a:gradFill>
                <a:latin typeface="+mj-lt"/>
              </a:endParaRPr>
            </a:p>
          </p:txBody>
        </p:sp>
        <p:sp>
          <p:nvSpPr>
            <p:cNvPr id="7" name="Rectangle 6"/>
            <p:cNvSpPr/>
            <p:nvPr/>
          </p:nvSpPr>
          <p:spPr bwMode="auto">
            <a:xfrm>
              <a:off x="1832869" y="2809825"/>
              <a:ext cx="8347768" cy="895964"/>
            </a:xfrm>
            <a:prstGeom prst="rect">
              <a:avLst/>
            </a:prstGeom>
            <a:solidFill>
              <a:schemeClr val="bg1"/>
            </a:solidFill>
            <a:ln w="3175">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400" dirty="0">
                <a:gradFill>
                  <a:gsLst>
                    <a:gs pos="0">
                      <a:srgbClr val="FFFFFF"/>
                    </a:gs>
                    <a:gs pos="100000">
                      <a:srgbClr val="FFFFFF"/>
                    </a:gs>
                  </a:gsLst>
                  <a:lin ang="5400000" scaled="0"/>
                </a:gradFill>
                <a:latin typeface="+mj-lt"/>
              </a:endParaRPr>
            </a:p>
          </p:txBody>
        </p:sp>
        <p:pic>
          <p:nvPicPr>
            <p:cNvPr id="8" name="Picture 5" descr="\\MAGNUM\Projects\Microsoft\Cloud Power FY12\Design\Icons\PNGs\Stop_watch.png"/>
            <p:cNvPicPr>
              <a:picLocks noChangeAspect="1" noChangeArrowheads="1"/>
            </p:cNvPicPr>
            <p:nvPr/>
          </p:nvPicPr>
          <p:blipFill>
            <a:blip r:embed="rId2" cstate="print">
              <a:lum bright="100000"/>
            </a:blip>
            <a:srcRect/>
            <a:stretch>
              <a:fillRect/>
            </a:stretch>
          </p:blipFill>
          <p:spPr bwMode="auto">
            <a:xfrm>
              <a:off x="1120434" y="2929882"/>
              <a:ext cx="634602" cy="654007"/>
            </a:xfrm>
            <a:prstGeom prst="rect">
              <a:avLst/>
            </a:prstGeom>
            <a:noFill/>
          </p:spPr>
        </p:pic>
        <p:sp>
          <p:nvSpPr>
            <p:cNvPr id="9" name="Rectangle 8"/>
            <p:cNvSpPr/>
            <p:nvPr/>
          </p:nvSpPr>
          <p:spPr>
            <a:xfrm>
              <a:off x="1951034" y="3053124"/>
              <a:ext cx="8077200" cy="512148"/>
            </a:xfrm>
            <a:prstGeom prst="rect">
              <a:avLst/>
            </a:prstGeom>
          </p:spPr>
          <p:txBody>
            <a:bodyPr wrap="square">
              <a:spAutoFit/>
            </a:bodyPr>
            <a:lstStyle/>
            <a:p>
              <a:pPr lvl="0"/>
              <a:r>
                <a:rPr lang="en-US" sz="2400" dirty="0">
                  <a:solidFill>
                    <a:srgbClr val="FFFFFF"/>
                  </a:solidFill>
                  <a:latin typeface="+mj-lt"/>
                </a:rPr>
                <a:t>Device record automatically deleted from CM after retirement</a:t>
              </a:r>
            </a:p>
          </p:txBody>
        </p:sp>
      </p:grpSp>
      <p:grpSp>
        <p:nvGrpSpPr>
          <p:cNvPr id="10" name="Group 9"/>
          <p:cNvGrpSpPr/>
          <p:nvPr/>
        </p:nvGrpSpPr>
        <p:grpSpPr>
          <a:xfrm>
            <a:off x="960956" y="1363935"/>
            <a:ext cx="9980926" cy="808166"/>
            <a:chOff x="960434" y="1830143"/>
            <a:chExt cx="9220200" cy="895964"/>
          </a:xfrm>
        </p:grpSpPr>
        <p:sp>
          <p:nvSpPr>
            <p:cNvPr id="11" name="Rectangle 10"/>
            <p:cNvSpPr/>
            <p:nvPr/>
          </p:nvSpPr>
          <p:spPr bwMode="auto">
            <a:xfrm>
              <a:off x="960434" y="1830143"/>
              <a:ext cx="872435" cy="895964"/>
            </a:xfrm>
            <a:prstGeom prst="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3500000" scaled="1"/>
              <a:tileRect/>
            </a:gradFill>
            <a:ln w="3175">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400" dirty="0">
                <a:gradFill>
                  <a:gsLst>
                    <a:gs pos="0">
                      <a:srgbClr val="FFFFFF"/>
                    </a:gs>
                    <a:gs pos="100000">
                      <a:srgbClr val="FFFFFF"/>
                    </a:gs>
                  </a:gsLst>
                  <a:lin ang="5400000" scaled="0"/>
                </a:gradFill>
                <a:latin typeface="+mj-lt"/>
              </a:endParaRPr>
            </a:p>
          </p:txBody>
        </p:sp>
        <p:sp>
          <p:nvSpPr>
            <p:cNvPr id="12" name="Rectangle 11"/>
            <p:cNvSpPr/>
            <p:nvPr/>
          </p:nvSpPr>
          <p:spPr bwMode="auto">
            <a:xfrm>
              <a:off x="1832868" y="1830143"/>
              <a:ext cx="8347766" cy="895964"/>
            </a:xfrm>
            <a:prstGeom prst="rect">
              <a:avLst/>
            </a:prstGeom>
            <a:solidFill>
              <a:schemeClr val="bg1"/>
            </a:solidFill>
            <a:ln w="3175">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400" dirty="0">
                <a:gradFill>
                  <a:gsLst>
                    <a:gs pos="0">
                      <a:srgbClr val="FFFFFF"/>
                    </a:gs>
                    <a:gs pos="100000">
                      <a:srgbClr val="FFFFFF"/>
                    </a:gs>
                  </a:gsLst>
                  <a:lin ang="5400000" scaled="0"/>
                </a:gradFill>
                <a:latin typeface="+mj-lt"/>
              </a:endParaRPr>
            </a:p>
          </p:txBody>
        </p:sp>
        <p:sp>
          <p:nvSpPr>
            <p:cNvPr id="13" name="Rectangle 12"/>
            <p:cNvSpPr/>
            <p:nvPr/>
          </p:nvSpPr>
          <p:spPr>
            <a:xfrm>
              <a:off x="1951034" y="2076984"/>
              <a:ext cx="7955722" cy="511754"/>
            </a:xfrm>
            <a:prstGeom prst="rect">
              <a:avLst/>
            </a:prstGeom>
          </p:spPr>
          <p:txBody>
            <a:bodyPr wrap="square">
              <a:spAutoFit/>
            </a:bodyPr>
            <a:lstStyle/>
            <a:p>
              <a:r>
                <a:rPr lang="en-US" sz="2400" dirty="0">
                  <a:latin typeface="+mj-lt"/>
                </a:rPr>
                <a:t>Retired all devices from console after dogfooding in MSIT</a:t>
              </a:r>
            </a:p>
          </p:txBody>
        </p:sp>
        <p:grpSp>
          <p:nvGrpSpPr>
            <p:cNvPr id="14" name="Group 13"/>
            <p:cNvGrpSpPr/>
            <p:nvPr/>
          </p:nvGrpSpPr>
          <p:grpSpPr>
            <a:xfrm>
              <a:off x="1133661" y="2083545"/>
              <a:ext cx="571492" cy="462426"/>
              <a:chOff x="8825422" y="2753155"/>
              <a:chExt cx="1766592" cy="1325729"/>
            </a:xfrm>
          </p:grpSpPr>
          <p:pic>
            <p:nvPicPr>
              <p:cNvPr id="15" name="Picture 14"/>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825422" y="3237479"/>
                <a:ext cx="768101" cy="841405"/>
              </a:xfrm>
              <a:prstGeom prst="rect">
                <a:avLst/>
              </a:prstGeom>
            </p:spPr>
          </p:pic>
          <p:grpSp>
            <p:nvGrpSpPr>
              <p:cNvPr id="16" name="Group 15"/>
              <p:cNvGrpSpPr/>
              <p:nvPr/>
            </p:nvGrpSpPr>
            <p:grpSpPr>
              <a:xfrm>
                <a:off x="9570413" y="2753155"/>
                <a:ext cx="1021601" cy="757950"/>
                <a:chOff x="9570413" y="2581027"/>
                <a:chExt cx="1021601" cy="757950"/>
              </a:xfrm>
            </p:grpSpPr>
            <p:pic>
              <p:nvPicPr>
                <p:cNvPr id="17" name="Picture 16"/>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9570413" y="2581027"/>
                  <a:ext cx="1021601" cy="757950"/>
                </a:xfrm>
                <a:prstGeom prst="rect">
                  <a:avLst/>
                </a:prstGeom>
                <a:ln>
                  <a:solidFill>
                    <a:schemeClr val="tx1"/>
                  </a:solidFill>
                  <a:prstDash val="solid"/>
                </a:ln>
              </p:spPr>
            </p:pic>
            <p:cxnSp>
              <p:nvCxnSpPr>
                <p:cNvPr id="18" name="Straight Connector 17"/>
                <p:cNvCxnSpPr/>
                <p:nvPr/>
              </p:nvCxnSpPr>
              <p:spPr>
                <a:xfrm>
                  <a:off x="9763539" y="3200400"/>
                  <a:ext cx="453887"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9763539" y="3118651"/>
                  <a:ext cx="453887"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9763539" y="2970578"/>
                  <a:ext cx="453887"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9763540" y="2823187"/>
                  <a:ext cx="453886"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grpSp>
      </p:grpSp>
      <p:grpSp>
        <p:nvGrpSpPr>
          <p:cNvPr id="22" name="Group 21"/>
          <p:cNvGrpSpPr/>
          <p:nvPr/>
        </p:nvGrpSpPr>
        <p:grpSpPr>
          <a:xfrm>
            <a:off x="1635942" y="4335355"/>
            <a:ext cx="8391015" cy="2141607"/>
            <a:chOff x="198437" y="4151561"/>
            <a:chExt cx="9425924" cy="2667435"/>
          </a:xfrm>
        </p:grpSpPr>
        <p:sp>
          <p:nvSpPr>
            <p:cNvPr id="23" name="Rectangle 22"/>
            <p:cNvSpPr/>
            <p:nvPr/>
          </p:nvSpPr>
          <p:spPr bwMode="auto">
            <a:xfrm>
              <a:off x="2709890" y="4698595"/>
              <a:ext cx="3276600" cy="1035734"/>
            </a:xfrm>
            <a:prstGeom prst="rect">
              <a:avLst/>
            </a:prstGeom>
            <a:solidFill>
              <a:srgbClr val="003963"/>
            </a:solid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r>
                <a:rPr lang="en-US" dirty="0">
                  <a:latin typeface="+mj-lt"/>
                </a:rPr>
                <a:t>     </a:t>
              </a:r>
              <a:r>
                <a:rPr lang="en-US" sz="1600" dirty="0">
                  <a:latin typeface="+mj-lt"/>
                </a:rPr>
                <a:t>Factory default</a:t>
              </a:r>
            </a:p>
          </p:txBody>
        </p:sp>
        <p:grpSp>
          <p:nvGrpSpPr>
            <p:cNvPr id="24" name="Group 23"/>
            <p:cNvGrpSpPr/>
            <p:nvPr/>
          </p:nvGrpSpPr>
          <p:grpSpPr>
            <a:xfrm>
              <a:off x="198437" y="4151561"/>
              <a:ext cx="9425924" cy="2667435"/>
              <a:chOff x="198437" y="4151561"/>
              <a:chExt cx="9425924" cy="2667435"/>
            </a:xfrm>
          </p:grpSpPr>
          <p:sp>
            <p:nvSpPr>
              <p:cNvPr id="25" name="Rectangle 24"/>
              <p:cNvSpPr/>
              <p:nvPr/>
            </p:nvSpPr>
            <p:spPr bwMode="auto">
              <a:xfrm>
                <a:off x="6079670" y="4680959"/>
                <a:ext cx="3544691" cy="1035734"/>
              </a:xfrm>
              <a:prstGeom prst="rect">
                <a:avLst/>
              </a:prstGeom>
              <a:solidFill>
                <a:srgbClr val="003963"/>
              </a:solid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r>
                  <a:rPr lang="en-US" dirty="0">
                    <a:latin typeface="+mj-lt"/>
                  </a:rPr>
                  <a:t>     </a:t>
                </a:r>
                <a:r>
                  <a:rPr lang="en-US" sz="1600" dirty="0">
                    <a:latin typeface="+mj-lt"/>
                  </a:rPr>
                  <a:t>Not Supported</a:t>
                </a:r>
              </a:p>
            </p:txBody>
          </p:sp>
          <p:sp>
            <p:nvSpPr>
              <p:cNvPr id="26" name="Rectangle 25"/>
              <p:cNvSpPr/>
              <p:nvPr/>
            </p:nvSpPr>
            <p:spPr bwMode="auto">
              <a:xfrm>
                <a:off x="2709890" y="5783262"/>
                <a:ext cx="3276600" cy="1035734"/>
              </a:xfrm>
              <a:prstGeom prst="rect">
                <a:avLst/>
              </a:prstGeom>
              <a:solidFill>
                <a:srgbClr val="003963"/>
              </a:solid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r>
                  <a:rPr lang="en-US" sz="1600" dirty="0">
                    <a:latin typeface="+mj-lt"/>
                  </a:rPr>
                  <a:t>     Un-enrolls from service </a:t>
                </a:r>
              </a:p>
              <a:p>
                <a:r>
                  <a:rPr lang="en-US" sz="1600" dirty="0">
                    <a:latin typeface="+mj-lt"/>
                  </a:rPr>
                  <a:t>     SSP and LOB apps removed</a:t>
                </a:r>
              </a:p>
            </p:txBody>
          </p:sp>
          <p:sp>
            <p:nvSpPr>
              <p:cNvPr id="27" name="Rectangle 26"/>
              <p:cNvSpPr/>
              <p:nvPr/>
            </p:nvSpPr>
            <p:spPr bwMode="auto">
              <a:xfrm>
                <a:off x="6075196" y="5783262"/>
                <a:ext cx="3549165" cy="1035734"/>
              </a:xfrm>
              <a:prstGeom prst="rect">
                <a:avLst/>
              </a:prstGeom>
              <a:solidFill>
                <a:srgbClr val="003963"/>
              </a:solid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r>
                  <a:rPr lang="en-US" sz="1600" dirty="0">
                    <a:latin typeface="+mj-lt"/>
                  </a:rPr>
                  <a:t>    Un-enrolls from service</a:t>
                </a:r>
              </a:p>
              <a:p>
                <a:r>
                  <a:rPr lang="en-US" sz="1600" dirty="0">
                    <a:latin typeface="+mj-lt"/>
                  </a:rPr>
                  <a:t>    Side-loaded LOB apps do not run</a:t>
                </a:r>
              </a:p>
            </p:txBody>
          </p:sp>
          <p:sp>
            <p:nvSpPr>
              <p:cNvPr id="28" name="Rectangle 27"/>
              <p:cNvSpPr/>
              <p:nvPr/>
            </p:nvSpPr>
            <p:spPr>
              <a:xfrm>
                <a:off x="198437" y="4698596"/>
                <a:ext cx="2418273" cy="1018098"/>
              </a:xfrm>
              <a:prstGeom prst="rect">
                <a:avLst/>
              </a:prstGeom>
              <a:solidFill>
                <a:schemeClr val="accent1"/>
              </a:solidFill>
              <a:ln w="127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mj-lt"/>
                  </a:rPr>
                  <a:t>Wipe</a:t>
                </a:r>
              </a:p>
            </p:txBody>
          </p:sp>
          <p:sp>
            <p:nvSpPr>
              <p:cNvPr id="29" name="Rectangle 28"/>
              <p:cNvSpPr/>
              <p:nvPr/>
            </p:nvSpPr>
            <p:spPr>
              <a:xfrm>
                <a:off x="198437" y="5800898"/>
                <a:ext cx="2418273" cy="1018098"/>
              </a:xfrm>
              <a:prstGeom prst="rect">
                <a:avLst/>
              </a:prstGeom>
              <a:solidFill>
                <a:schemeClr val="accent1"/>
              </a:solidFill>
              <a:ln w="127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mj-lt"/>
                  </a:rPr>
                  <a:t>Retire</a:t>
                </a:r>
              </a:p>
            </p:txBody>
          </p:sp>
          <p:sp>
            <p:nvSpPr>
              <p:cNvPr id="30" name="Rectangle 29"/>
              <p:cNvSpPr/>
              <p:nvPr/>
            </p:nvSpPr>
            <p:spPr>
              <a:xfrm>
                <a:off x="2709890" y="4173051"/>
                <a:ext cx="3276600" cy="473015"/>
              </a:xfrm>
              <a:prstGeom prst="rect">
                <a:avLst/>
              </a:prstGeom>
              <a:solidFill>
                <a:schemeClr val="accent1"/>
              </a:solidFill>
              <a:ln w="127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latin typeface="+mj-lt"/>
                  </a:rPr>
                  <a:t>  Windows Phone 8</a:t>
                </a:r>
              </a:p>
            </p:txBody>
          </p:sp>
          <p:sp>
            <p:nvSpPr>
              <p:cNvPr id="31" name="Rectangle 30"/>
              <p:cNvSpPr/>
              <p:nvPr/>
            </p:nvSpPr>
            <p:spPr>
              <a:xfrm>
                <a:off x="6075196" y="4151561"/>
                <a:ext cx="3549164" cy="473016"/>
              </a:xfrm>
              <a:prstGeom prst="rect">
                <a:avLst/>
              </a:prstGeom>
              <a:solidFill>
                <a:schemeClr val="accent1"/>
              </a:solidFill>
              <a:ln w="127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latin typeface="+mj-lt"/>
                  </a:rPr>
                  <a:t>   Windows RT</a:t>
                </a:r>
              </a:p>
            </p:txBody>
          </p:sp>
        </p:grpSp>
      </p:grpSp>
      <p:grpSp>
        <p:nvGrpSpPr>
          <p:cNvPr id="32" name="Group 31"/>
          <p:cNvGrpSpPr/>
          <p:nvPr/>
        </p:nvGrpSpPr>
        <p:grpSpPr>
          <a:xfrm>
            <a:off x="960312" y="3192499"/>
            <a:ext cx="9980930" cy="920068"/>
            <a:chOff x="960312" y="3192499"/>
            <a:chExt cx="9980930" cy="920068"/>
          </a:xfrm>
        </p:grpSpPr>
        <p:grpSp>
          <p:nvGrpSpPr>
            <p:cNvPr id="33" name="Group 32"/>
            <p:cNvGrpSpPr/>
            <p:nvPr/>
          </p:nvGrpSpPr>
          <p:grpSpPr>
            <a:xfrm>
              <a:off x="1904730" y="3192499"/>
              <a:ext cx="9036512" cy="920068"/>
              <a:chOff x="1832869" y="4795487"/>
              <a:chExt cx="8347768" cy="910912"/>
            </a:xfrm>
            <a:solidFill>
              <a:schemeClr val="tx1"/>
            </a:solidFill>
          </p:grpSpPr>
          <p:sp>
            <p:nvSpPr>
              <p:cNvPr id="36" name="Rectangle 35"/>
              <p:cNvSpPr/>
              <p:nvPr/>
            </p:nvSpPr>
            <p:spPr bwMode="auto">
              <a:xfrm>
                <a:off x="1832869" y="4795487"/>
                <a:ext cx="8347768" cy="910912"/>
              </a:xfrm>
              <a:prstGeom prst="rect">
                <a:avLst/>
              </a:prstGeom>
              <a:solidFill>
                <a:schemeClr val="bg1"/>
              </a:solidFill>
              <a:ln w="3175">
                <a:solidFill>
                  <a:schemeClr val="accent3"/>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400" dirty="0">
                  <a:gradFill>
                    <a:gsLst>
                      <a:gs pos="0">
                        <a:srgbClr val="FFFFFF"/>
                      </a:gs>
                      <a:gs pos="100000">
                        <a:srgbClr val="FFFFFF"/>
                      </a:gs>
                    </a:gsLst>
                    <a:lin ang="5400000" scaled="0"/>
                  </a:gradFill>
                  <a:latin typeface="+mj-lt"/>
                </a:endParaRPr>
              </a:p>
            </p:txBody>
          </p:sp>
          <p:sp>
            <p:nvSpPr>
              <p:cNvPr id="37" name="Rectangle 36"/>
              <p:cNvSpPr/>
              <p:nvPr/>
            </p:nvSpPr>
            <p:spPr>
              <a:xfrm>
                <a:off x="1914591" y="5046190"/>
                <a:ext cx="8184323" cy="457012"/>
              </a:xfrm>
              <a:prstGeom prst="rect">
                <a:avLst/>
              </a:prstGeom>
              <a:solidFill>
                <a:schemeClr val="bg1"/>
              </a:solidFill>
            </p:spPr>
            <p:txBody>
              <a:bodyPr wrap="square">
                <a:spAutoFit/>
              </a:bodyPr>
              <a:lstStyle/>
              <a:p>
                <a:r>
                  <a:rPr lang="en-US" sz="2400" dirty="0">
                    <a:solidFill>
                      <a:srgbClr val="FFFFFF"/>
                    </a:solidFill>
                    <a:latin typeface="+mj-lt"/>
                  </a:rPr>
                  <a:t>De</a:t>
                </a:r>
                <a:r>
                  <a:rPr lang="en-US" sz="2400" dirty="0">
                    <a:latin typeface="+mj-lt"/>
                  </a:rPr>
                  <a:t>fining an RBAC role to limit access to Wipe and Retire</a:t>
                </a:r>
              </a:p>
            </p:txBody>
          </p:sp>
        </p:grpSp>
        <p:sp>
          <p:nvSpPr>
            <p:cNvPr id="34" name="Rectangle 33"/>
            <p:cNvSpPr/>
            <p:nvPr/>
          </p:nvSpPr>
          <p:spPr bwMode="auto">
            <a:xfrm>
              <a:off x="960312" y="3194248"/>
              <a:ext cx="944417" cy="912559"/>
            </a:xfrm>
            <a:prstGeom prst="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3500000" scaled="1"/>
              <a:tileRect/>
            </a:gradFill>
            <a:ln w="3175">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400" dirty="0">
                <a:gradFill>
                  <a:gsLst>
                    <a:gs pos="0">
                      <a:srgbClr val="FFFFFF"/>
                    </a:gs>
                    <a:gs pos="100000">
                      <a:srgbClr val="FFFFFF"/>
                    </a:gs>
                  </a:gsLst>
                  <a:lin ang="5400000" scaled="0"/>
                </a:gradFill>
                <a:latin typeface="+mj-lt"/>
              </a:endParaRPr>
            </a:p>
          </p:txBody>
        </p:sp>
        <p:pic>
          <p:nvPicPr>
            <p:cNvPr id="35" name="Picture 3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94376" y="3387573"/>
              <a:ext cx="446162" cy="500615"/>
            </a:xfrm>
            <a:prstGeom prst="rect">
              <a:avLst/>
            </a:prstGeom>
          </p:spPr>
        </p:pic>
      </p:grpSp>
    </p:spTree>
    <p:extLst>
      <p:ext uri="{BB962C8B-B14F-4D97-AF65-F5344CB8AC3E}">
        <p14:creationId xmlns:p14="http://schemas.microsoft.com/office/powerpoint/2010/main" val="14205909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ppt_x"/>
                                          </p:val>
                                        </p:tav>
                                        <p:tav tm="100000">
                                          <p:val>
                                            <p:strVal val="#ppt_x"/>
                                          </p:val>
                                        </p:tav>
                                      </p:tavLst>
                                    </p:anim>
                                    <p:anim calcmode="lin" valueType="num">
                                      <p:cBhvr additive="base">
                                        <p:cTn id="8" dur="75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750" fill="hold"/>
                                        <p:tgtEl>
                                          <p:spTgt spid="5"/>
                                        </p:tgtEl>
                                        <p:attrNameLst>
                                          <p:attrName>ppt_x</p:attrName>
                                        </p:attrNameLst>
                                      </p:cBhvr>
                                      <p:tavLst>
                                        <p:tav tm="0">
                                          <p:val>
                                            <p:strVal val="#ppt_x"/>
                                          </p:val>
                                        </p:tav>
                                        <p:tav tm="100000">
                                          <p:val>
                                            <p:strVal val="#ppt_x"/>
                                          </p:val>
                                        </p:tav>
                                      </p:tavLst>
                                    </p:anim>
                                    <p:anim calcmode="lin" valueType="num">
                                      <p:cBhvr additive="base">
                                        <p:cTn id="13" dur="750" fill="hold"/>
                                        <p:tgtEl>
                                          <p:spTgt spid="5"/>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65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650" fill="hold"/>
                                        <p:tgtEl>
                                          <p:spTgt spid="32"/>
                                        </p:tgtEl>
                                        <p:attrNameLst>
                                          <p:attrName>ppt_x</p:attrName>
                                        </p:attrNameLst>
                                      </p:cBhvr>
                                      <p:tavLst>
                                        <p:tav tm="0">
                                          <p:val>
                                            <p:strVal val="#ppt_x"/>
                                          </p:val>
                                        </p:tav>
                                        <p:tav tm="100000">
                                          <p:val>
                                            <p:strVal val="#ppt_x"/>
                                          </p:val>
                                        </p:tav>
                                      </p:tavLst>
                                    </p:anim>
                                    <p:anim calcmode="lin" valueType="num">
                                      <p:cBhvr additive="base">
                                        <p:cTn id="17" dur="650" fill="hold"/>
                                        <p:tgtEl>
                                          <p:spTgt spid="32"/>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135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700" fill="hold"/>
                                        <p:tgtEl>
                                          <p:spTgt spid="22"/>
                                        </p:tgtEl>
                                        <p:attrNameLst>
                                          <p:attrName>ppt_x</p:attrName>
                                        </p:attrNameLst>
                                      </p:cBhvr>
                                      <p:tavLst>
                                        <p:tav tm="0">
                                          <p:val>
                                            <p:strVal val="#ppt_x"/>
                                          </p:val>
                                        </p:tav>
                                        <p:tav tm="100000">
                                          <p:val>
                                            <p:strVal val="#ppt_x"/>
                                          </p:val>
                                        </p:tav>
                                      </p:tavLst>
                                    </p:anim>
                                    <p:anim calcmode="lin" valueType="num">
                                      <p:cBhvr additive="base">
                                        <p:cTn id="21" dur="7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4400" dirty="0"/>
              <a:t>Session Objectives And Takeaways</a:t>
            </a:r>
          </a:p>
        </p:txBody>
      </p:sp>
      <p:sp>
        <p:nvSpPr>
          <p:cNvPr id="8" name="Rectangle 7"/>
          <p:cNvSpPr/>
          <p:nvPr/>
        </p:nvSpPr>
        <p:spPr>
          <a:xfrm>
            <a:off x="434090" y="1354266"/>
            <a:ext cx="9951570" cy="5539978"/>
          </a:xfrm>
          <a:prstGeom prst="rect">
            <a:avLst/>
          </a:prstGeom>
        </p:spPr>
        <p:txBody>
          <a:bodyPr wrap="square">
            <a:spAutoFit/>
          </a:bodyPr>
          <a:lstStyle/>
          <a:p>
            <a:r>
              <a:rPr lang="en-US" sz="2800" dirty="0">
                <a:latin typeface="+mj-lt"/>
              </a:rPr>
              <a:t>Objective </a:t>
            </a:r>
          </a:p>
          <a:p>
            <a:pPr marL="571443" indent="-571443">
              <a:buFont typeface="Arial" pitchFamily="34" charset="0"/>
              <a:buChar char="•"/>
            </a:pPr>
            <a:r>
              <a:rPr lang="en-US" sz="2800" dirty="0">
                <a:latin typeface="+mj-lt"/>
              </a:rPr>
              <a:t>Share Microsoft IT’s experiences with implementing Bring Your Own Device (BYOD) culture with the help of System Center 2012 SP1 and Windows </a:t>
            </a:r>
            <a:r>
              <a:rPr lang="en-US" sz="2800" dirty="0" smtClean="0">
                <a:latin typeface="+mj-lt"/>
              </a:rPr>
              <a:t>Intune </a:t>
            </a:r>
            <a:endParaRPr lang="en-US" sz="2800" dirty="0">
              <a:latin typeface="+mj-lt"/>
            </a:endParaRPr>
          </a:p>
          <a:p>
            <a:endParaRPr lang="en-US" sz="2800" dirty="0">
              <a:latin typeface="+mj-lt"/>
            </a:endParaRPr>
          </a:p>
          <a:p>
            <a:r>
              <a:rPr lang="en-US" sz="2800" dirty="0">
                <a:latin typeface="+mj-lt"/>
              </a:rPr>
              <a:t>Takeaway</a:t>
            </a:r>
            <a:endParaRPr lang="en-US" sz="2800" dirty="0">
              <a:gradFill>
                <a:gsLst>
                  <a:gs pos="1250">
                    <a:schemeClr val="tx1"/>
                  </a:gs>
                  <a:gs pos="100000">
                    <a:schemeClr val="tx1"/>
                  </a:gs>
                </a:gsLst>
                <a:lin ang="5400000" scaled="0"/>
              </a:gradFill>
              <a:latin typeface="+mj-lt"/>
            </a:endParaRPr>
          </a:p>
          <a:p>
            <a:pPr marL="571443" indent="-571443">
              <a:buFont typeface="Arial" panose="020B0604020202020204" pitchFamily="34" charset="0"/>
              <a:buChar char="•"/>
            </a:pPr>
            <a:r>
              <a:rPr lang="en-US" sz="2800" dirty="0">
                <a:gradFill>
                  <a:gsLst>
                    <a:gs pos="1250">
                      <a:schemeClr val="tx1"/>
                    </a:gs>
                    <a:gs pos="100000">
                      <a:schemeClr val="tx1"/>
                    </a:gs>
                  </a:gsLst>
                  <a:lin ang="5400000" scaled="0"/>
                </a:gradFill>
                <a:latin typeface="+mj-lt"/>
              </a:rPr>
              <a:t>Learn from our experience</a:t>
            </a:r>
          </a:p>
          <a:p>
            <a:pPr marL="571443" indent="-571443">
              <a:buFont typeface="Arial" panose="020B0604020202020204" pitchFamily="34" charset="0"/>
              <a:buChar char="•"/>
            </a:pPr>
            <a:r>
              <a:rPr lang="en-US" sz="2800" dirty="0">
                <a:gradFill>
                  <a:gsLst>
                    <a:gs pos="1250">
                      <a:schemeClr val="tx1"/>
                    </a:gs>
                    <a:gs pos="100000">
                      <a:schemeClr val="tx1"/>
                    </a:gs>
                  </a:gsLst>
                  <a:lin ang="5400000" scaled="0"/>
                </a:gradFill>
                <a:latin typeface="+mj-lt"/>
              </a:rPr>
              <a:t>Understand the intricacies of managing a user’s personal device</a:t>
            </a:r>
          </a:p>
          <a:p>
            <a:pPr marL="571443" indent="-571443">
              <a:buFont typeface="Arial" panose="020B0604020202020204" pitchFamily="34" charset="0"/>
              <a:buChar char="•"/>
            </a:pPr>
            <a:r>
              <a:rPr lang="en-US" sz="2800" dirty="0">
                <a:gradFill>
                  <a:gsLst>
                    <a:gs pos="1250">
                      <a:schemeClr val="tx1"/>
                    </a:gs>
                    <a:gs pos="100000">
                      <a:schemeClr val="tx1"/>
                    </a:gs>
                  </a:gsLst>
                  <a:lin ang="5400000" scaled="0"/>
                </a:gradFill>
                <a:latin typeface="+mj-lt"/>
              </a:rPr>
              <a:t>How to win over users with Line of Business applications on their devices and protect corporate data from being compromised at the same time</a:t>
            </a:r>
          </a:p>
          <a:p>
            <a:endParaRPr lang="en-US" dirty="0"/>
          </a:p>
        </p:txBody>
      </p:sp>
    </p:spTree>
    <p:extLst>
      <p:ext uri="{BB962C8B-B14F-4D97-AF65-F5344CB8AC3E}">
        <p14:creationId xmlns:p14="http://schemas.microsoft.com/office/powerpoint/2010/main" val="3437533149"/>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6600" dirty="0"/>
              <a:t>Unified Device Management</a:t>
            </a:r>
            <a:br>
              <a:rPr lang="en-US" sz="6600" dirty="0"/>
            </a:br>
            <a:r>
              <a:rPr lang="en-US" sz="6600" dirty="0"/>
              <a:t>Reports</a:t>
            </a:r>
          </a:p>
        </p:txBody>
      </p:sp>
    </p:spTree>
    <p:extLst>
      <p:ext uri="{BB962C8B-B14F-4D97-AF65-F5344CB8AC3E}">
        <p14:creationId xmlns:p14="http://schemas.microsoft.com/office/powerpoint/2010/main" val="1204050530"/>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274320" y="471031"/>
            <a:ext cx="10867813" cy="743441"/>
          </a:xfrm>
        </p:spPr>
        <p:txBody>
          <a:bodyPr/>
          <a:lstStyle/>
          <a:p>
            <a:r>
              <a:rPr lang="en-US" sz="4400" dirty="0">
                <a:solidFill>
                  <a:schemeClr val="tx1"/>
                </a:solidFill>
              </a:rPr>
              <a:t>Unified Device Management Reports</a:t>
            </a:r>
            <a:br>
              <a:rPr lang="en-US" sz="4400" dirty="0">
                <a:solidFill>
                  <a:schemeClr val="tx1"/>
                </a:solidFill>
              </a:rPr>
            </a:br>
            <a:endParaRPr lang="en-US" sz="4400" dirty="0">
              <a:solidFill>
                <a:schemeClr val="tx1"/>
              </a:solidFill>
            </a:endParaRPr>
          </a:p>
        </p:txBody>
      </p:sp>
      <p:sp>
        <p:nvSpPr>
          <p:cNvPr id="6" name="Rectangle 5"/>
          <p:cNvSpPr/>
          <p:nvPr/>
        </p:nvSpPr>
        <p:spPr bwMode="auto">
          <a:xfrm>
            <a:off x="426983" y="2202027"/>
            <a:ext cx="3562225" cy="2971421"/>
          </a:xfrm>
          <a:prstGeom prst="rect">
            <a:avLst/>
          </a:prstGeom>
          <a:gradFill flip="none" rotWithShape="1">
            <a:gsLst>
              <a:gs pos="0">
                <a:schemeClr val="tx1">
                  <a:lumMod val="50000"/>
                  <a:shade val="30000"/>
                  <a:satMod val="115000"/>
                </a:schemeClr>
              </a:gs>
              <a:gs pos="50000">
                <a:schemeClr val="tx1">
                  <a:lumMod val="50000"/>
                  <a:shade val="67500"/>
                  <a:satMod val="115000"/>
                </a:schemeClr>
              </a:gs>
              <a:gs pos="100000">
                <a:schemeClr val="tx1">
                  <a:lumMod val="50000"/>
                  <a:shade val="100000"/>
                  <a:satMod val="115000"/>
                </a:schemeClr>
              </a:gs>
            </a:gsLst>
            <a:lin ang="13500000" scaled="1"/>
            <a:tileRect/>
          </a:gradFill>
          <a:ln>
            <a:solidFill>
              <a:schemeClr val="tx1"/>
            </a:solidFill>
            <a:prstDash val="sysDot"/>
            <a:headEnd type="none" w="med" len="med"/>
            <a:tailEnd type="none" w="med" len="med"/>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dirty="0">
              <a:solidFill>
                <a:schemeClr val="tx1"/>
              </a:solidFill>
            </a:endParaRPr>
          </a:p>
        </p:txBody>
      </p:sp>
      <p:sp>
        <p:nvSpPr>
          <p:cNvPr id="7" name="Rectangle 6"/>
          <p:cNvSpPr/>
          <p:nvPr/>
        </p:nvSpPr>
        <p:spPr bwMode="auto">
          <a:xfrm>
            <a:off x="4407595" y="2202027"/>
            <a:ext cx="3562225" cy="2971421"/>
          </a:xfrm>
          <a:prstGeom prst="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3500000" scaled="1"/>
            <a:tileRect/>
          </a:gradFill>
          <a:ln>
            <a:solidFill>
              <a:schemeClr val="tx1"/>
            </a:solidFill>
            <a:prstDash val="sysDot"/>
            <a:headEnd type="none" w="med" len="med"/>
            <a:tailEnd type="none" w="med" len="med"/>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dirty="0">
              <a:solidFill>
                <a:schemeClr val="tx1"/>
              </a:solidFill>
            </a:endParaRPr>
          </a:p>
        </p:txBody>
      </p:sp>
      <p:sp>
        <p:nvSpPr>
          <p:cNvPr id="8" name="Rectangle 7"/>
          <p:cNvSpPr/>
          <p:nvPr/>
        </p:nvSpPr>
        <p:spPr bwMode="auto">
          <a:xfrm>
            <a:off x="8369489" y="2202027"/>
            <a:ext cx="3562225" cy="2971421"/>
          </a:xfrm>
          <a:prstGeom prst="rect">
            <a:avLst/>
          </a:prstGeom>
          <a:gradFill flip="none" rotWithShape="1">
            <a:gsLst>
              <a:gs pos="0">
                <a:srgbClr val="003D6A">
                  <a:shade val="30000"/>
                  <a:satMod val="115000"/>
                </a:srgbClr>
              </a:gs>
              <a:gs pos="50000">
                <a:srgbClr val="003D6A">
                  <a:shade val="67500"/>
                  <a:satMod val="115000"/>
                </a:srgbClr>
              </a:gs>
              <a:gs pos="100000">
                <a:srgbClr val="003D6A">
                  <a:shade val="100000"/>
                  <a:satMod val="115000"/>
                </a:srgbClr>
              </a:gs>
            </a:gsLst>
            <a:lin ang="13500000" scaled="1"/>
            <a:tileRect/>
          </a:gradFill>
          <a:ln>
            <a:solidFill>
              <a:schemeClr val="tx1"/>
            </a:solidFill>
            <a:prstDash val="sysDot"/>
            <a:headEnd type="none" w="med" len="med"/>
            <a:tailEnd type="none" w="med" len="med"/>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dirty="0">
              <a:solidFill>
                <a:schemeClr val="tx1"/>
              </a:solidFill>
            </a:endParaRPr>
          </a:p>
        </p:txBody>
      </p:sp>
      <p:sp>
        <p:nvSpPr>
          <p:cNvPr id="9" name="Rectangle 8"/>
          <p:cNvSpPr/>
          <p:nvPr/>
        </p:nvSpPr>
        <p:spPr>
          <a:xfrm>
            <a:off x="619330" y="2811550"/>
            <a:ext cx="3229092" cy="1384818"/>
          </a:xfrm>
          <a:prstGeom prst="rect">
            <a:avLst/>
          </a:prstGeom>
        </p:spPr>
        <p:txBody>
          <a:bodyPr wrap="square">
            <a:spAutoFit/>
          </a:bodyPr>
          <a:lstStyle/>
          <a:p>
            <a:pPr lvl="0"/>
            <a:r>
              <a:rPr lang="en-US" sz="2800" dirty="0">
                <a:latin typeface="+mj-lt"/>
              </a:rPr>
              <a:t>Created custom reports for device inventory</a:t>
            </a:r>
          </a:p>
        </p:txBody>
      </p:sp>
      <p:sp>
        <p:nvSpPr>
          <p:cNvPr id="10" name="Rectangle 9"/>
          <p:cNvSpPr/>
          <p:nvPr/>
        </p:nvSpPr>
        <p:spPr>
          <a:xfrm>
            <a:off x="4581224" y="2811550"/>
            <a:ext cx="3229091" cy="1815650"/>
          </a:xfrm>
          <a:prstGeom prst="rect">
            <a:avLst/>
          </a:prstGeom>
        </p:spPr>
        <p:txBody>
          <a:bodyPr wrap="square">
            <a:spAutoFit/>
          </a:bodyPr>
          <a:lstStyle/>
          <a:p>
            <a:r>
              <a:rPr lang="en-US" sz="2800" dirty="0">
                <a:latin typeface="+mj-lt"/>
              </a:rPr>
              <a:t>App installation reports are same as App model reports and ICM</a:t>
            </a:r>
          </a:p>
        </p:txBody>
      </p:sp>
      <p:sp>
        <p:nvSpPr>
          <p:cNvPr id="11" name="Rectangle 10"/>
          <p:cNvSpPr/>
          <p:nvPr/>
        </p:nvSpPr>
        <p:spPr>
          <a:xfrm>
            <a:off x="8495037" y="2811550"/>
            <a:ext cx="3356078" cy="1815650"/>
          </a:xfrm>
          <a:prstGeom prst="rect">
            <a:avLst/>
          </a:prstGeom>
        </p:spPr>
        <p:txBody>
          <a:bodyPr wrap="square">
            <a:spAutoFit/>
          </a:bodyPr>
          <a:lstStyle/>
          <a:p>
            <a:r>
              <a:rPr lang="en-US" sz="2800" dirty="0">
                <a:latin typeface="+mj-lt"/>
              </a:rPr>
              <a:t>Settings Management reports provide policy enforcement status</a:t>
            </a:r>
          </a:p>
        </p:txBody>
      </p:sp>
    </p:spTree>
    <p:extLst>
      <p:ext uri="{BB962C8B-B14F-4D97-AF65-F5344CB8AC3E}">
        <p14:creationId xmlns:p14="http://schemas.microsoft.com/office/powerpoint/2010/main" val="256334288"/>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74320" y="471031"/>
            <a:ext cx="10867813" cy="743441"/>
          </a:xfrm>
        </p:spPr>
        <p:txBody>
          <a:bodyPr/>
          <a:lstStyle/>
          <a:p>
            <a:r>
              <a:rPr lang="en-US" dirty="0" smtClean="0"/>
              <a:t>	</a:t>
            </a:r>
            <a:r>
              <a:rPr lang="en-US" sz="4400" dirty="0"/>
              <a:t>Best Practices Identified at </a:t>
            </a:r>
            <a:r>
              <a:rPr lang="en-US" sz="4400" dirty="0" smtClean="0"/>
              <a:t>Microsoft IT</a:t>
            </a:r>
            <a:endParaRPr lang="en-US" dirty="0"/>
          </a:p>
        </p:txBody>
      </p:sp>
      <p:sp>
        <p:nvSpPr>
          <p:cNvPr id="5" name="Rectangle 4"/>
          <p:cNvSpPr/>
          <p:nvPr/>
        </p:nvSpPr>
        <p:spPr bwMode="auto">
          <a:xfrm>
            <a:off x="6839707" y="2006864"/>
            <a:ext cx="4799987" cy="4004678"/>
          </a:xfrm>
          <a:prstGeom prst="rect">
            <a:avLst/>
          </a:prstGeom>
          <a:solidFill>
            <a:schemeClr val="accent1"/>
          </a:solidFill>
          <a:ln w="3175">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marL="169846"/>
            <a:endParaRPr lang="en-US" sz="2000" dirty="0">
              <a:solidFill>
                <a:schemeClr val="tx1"/>
              </a:solidFill>
              <a:latin typeface="+mj-lt"/>
            </a:endParaRPr>
          </a:p>
        </p:txBody>
      </p:sp>
      <p:sp>
        <p:nvSpPr>
          <p:cNvPr id="6" name="TextBox 5"/>
          <p:cNvSpPr txBox="1"/>
          <p:nvPr/>
        </p:nvSpPr>
        <p:spPr>
          <a:xfrm>
            <a:off x="6834970" y="1379079"/>
            <a:ext cx="4805411" cy="683177"/>
          </a:xfrm>
          <a:prstGeom prst="rect">
            <a:avLst/>
          </a:prstGeom>
          <a:solidFill>
            <a:schemeClr val="accent3"/>
          </a:solidFill>
          <a:ln>
            <a:solidFill>
              <a:schemeClr val="tx1"/>
            </a:solidFill>
          </a:ln>
        </p:spPr>
        <p:txBody>
          <a:bodyPr wrap="square" lIns="182857" tIns="146285" rIns="182857" bIns="146285" rtlCol="0">
            <a:spAutoFit/>
          </a:bodyPr>
          <a:lstStyle/>
          <a:p>
            <a:pPr algn="ctr">
              <a:lnSpc>
                <a:spcPct val="90000"/>
              </a:lnSpc>
              <a:spcAft>
                <a:spcPts val="600"/>
              </a:spcAft>
            </a:pPr>
            <a:r>
              <a:rPr lang="en-US" sz="2800" dirty="0">
                <a:latin typeface="+mj-lt"/>
              </a:rPr>
              <a:t>Actions</a:t>
            </a:r>
          </a:p>
        </p:txBody>
      </p:sp>
      <p:sp>
        <p:nvSpPr>
          <p:cNvPr id="7" name="Rectangle 6"/>
          <p:cNvSpPr/>
          <p:nvPr/>
        </p:nvSpPr>
        <p:spPr bwMode="auto">
          <a:xfrm>
            <a:off x="884125" y="2006864"/>
            <a:ext cx="4799987" cy="4004678"/>
          </a:xfrm>
          <a:prstGeom prst="rect">
            <a:avLst/>
          </a:prstGeom>
          <a:solidFill>
            <a:schemeClr val="accent1"/>
          </a:solidFill>
          <a:ln w="3175">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marL="169846"/>
            <a:endParaRPr lang="en-US" sz="2000" dirty="0">
              <a:latin typeface="+mj-lt"/>
            </a:endParaRPr>
          </a:p>
        </p:txBody>
      </p:sp>
      <p:sp>
        <p:nvSpPr>
          <p:cNvPr id="8" name="TextBox 7"/>
          <p:cNvSpPr txBox="1"/>
          <p:nvPr/>
        </p:nvSpPr>
        <p:spPr>
          <a:xfrm>
            <a:off x="884125" y="1379079"/>
            <a:ext cx="4799987" cy="683177"/>
          </a:xfrm>
          <a:prstGeom prst="rect">
            <a:avLst/>
          </a:prstGeom>
          <a:solidFill>
            <a:schemeClr val="accent3"/>
          </a:solidFill>
          <a:ln>
            <a:solidFill>
              <a:schemeClr val="tx1"/>
            </a:solidFill>
          </a:ln>
        </p:spPr>
        <p:txBody>
          <a:bodyPr wrap="square" lIns="182857" tIns="146285" rIns="182857" bIns="146285" rtlCol="0">
            <a:spAutoFit/>
          </a:bodyPr>
          <a:lstStyle/>
          <a:p>
            <a:pPr algn="ctr">
              <a:lnSpc>
                <a:spcPct val="90000"/>
              </a:lnSpc>
              <a:spcAft>
                <a:spcPts val="600"/>
              </a:spcAft>
            </a:pPr>
            <a:r>
              <a:rPr lang="en-US" sz="2800" dirty="0">
                <a:latin typeface="+mj-lt"/>
              </a:rPr>
              <a:t>Learnings</a:t>
            </a:r>
          </a:p>
        </p:txBody>
      </p:sp>
      <p:sp>
        <p:nvSpPr>
          <p:cNvPr id="9" name="Rectangle 8"/>
          <p:cNvSpPr/>
          <p:nvPr/>
        </p:nvSpPr>
        <p:spPr>
          <a:xfrm>
            <a:off x="1036505" y="2144931"/>
            <a:ext cx="4495226" cy="3062377"/>
          </a:xfrm>
          <a:prstGeom prst="rect">
            <a:avLst/>
          </a:prstGeom>
        </p:spPr>
        <p:txBody>
          <a:bodyPr wrap="square">
            <a:spAutoFit/>
          </a:bodyPr>
          <a:lstStyle/>
          <a:p>
            <a:r>
              <a:rPr lang="en-US" sz="2000" dirty="0">
                <a:latin typeface="+mj-lt"/>
              </a:rPr>
              <a:t>New experience for users enrolling devices</a:t>
            </a:r>
          </a:p>
          <a:p>
            <a:endParaRPr lang="en-US" sz="900" dirty="0">
              <a:latin typeface="+mj-lt"/>
            </a:endParaRPr>
          </a:p>
          <a:p>
            <a:r>
              <a:rPr lang="en-US" sz="2000" dirty="0">
                <a:latin typeface="+mj-lt"/>
              </a:rPr>
              <a:t>Helpdesk awareness on modern devices support</a:t>
            </a:r>
          </a:p>
          <a:p>
            <a:endParaRPr lang="en-US" sz="1000" dirty="0">
              <a:latin typeface="+mj-lt"/>
            </a:endParaRPr>
          </a:p>
          <a:p>
            <a:r>
              <a:rPr lang="en-US" sz="2000" dirty="0">
                <a:latin typeface="+mj-lt"/>
              </a:rPr>
              <a:t>Common escalations from users through email</a:t>
            </a:r>
          </a:p>
          <a:p>
            <a:endParaRPr lang="en-US" sz="1400" dirty="0">
              <a:latin typeface="+mj-lt"/>
            </a:endParaRPr>
          </a:p>
          <a:p>
            <a:r>
              <a:rPr lang="en-US" sz="2000" dirty="0" smtClean="0">
                <a:latin typeface="+mj-lt"/>
              </a:rPr>
              <a:t>Providing </a:t>
            </a:r>
            <a:r>
              <a:rPr lang="en-US" sz="2000" dirty="0">
                <a:latin typeface="+mj-lt"/>
              </a:rPr>
              <a:t>status on unified device management for our stakeholders</a:t>
            </a:r>
          </a:p>
        </p:txBody>
      </p:sp>
      <p:sp>
        <p:nvSpPr>
          <p:cNvPr id="10" name="Rectangle 9"/>
          <p:cNvSpPr/>
          <p:nvPr/>
        </p:nvSpPr>
        <p:spPr>
          <a:xfrm>
            <a:off x="6979346" y="2144931"/>
            <a:ext cx="4495227" cy="3139321"/>
          </a:xfrm>
          <a:prstGeom prst="rect">
            <a:avLst/>
          </a:prstGeom>
        </p:spPr>
        <p:txBody>
          <a:bodyPr wrap="square">
            <a:spAutoFit/>
          </a:bodyPr>
          <a:lstStyle/>
          <a:p>
            <a:r>
              <a:rPr lang="en-US" sz="2000" dirty="0">
                <a:latin typeface="+mj-lt"/>
              </a:rPr>
              <a:t>Educated users with enrollment </a:t>
            </a:r>
            <a:r>
              <a:rPr lang="en-US" sz="2000" dirty="0" smtClean="0">
                <a:latin typeface="+mj-lt"/>
              </a:rPr>
              <a:t>steps</a:t>
            </a:r>
            <a:endParaRPr lang="en-US" sz="900" dirty="0">
              <a:latin typeface="+mj-lt"/>
            </a:endParaRPr>
          </a:p>
          <a:p>
            <a:endParaRPr lang="en-US" sz="2400" dirty="0" smtClean="0">
              <a:latin typeface="+mj-lt"/>
            </a:endParaRPr>
          </a:p>
          <a:p>
            <a:r>
              <a:rPr lang="en-US" sz="2000" dirty="0" smtClean="0">
                <a:latin typeface="+mj-lt"/>
              </a:rPr>
              <a:t>Created </a:t>
            </a:r>
            <a:r>
              <a:rPr lang="en-US" sz="2000" dirty="0">
                <a:latin typeface="+mj-lt"/>
              </a:rPr>
              <a:t>support documentation and trained helpdesk</a:t>
            </a:r>
          </a:p>
          <a:p>
            <a:endParaRPr lang="en-US" sz="900" dirty="0">
              <a:latin typeface="+mj-lt"/>
            </a:endParaRPr>
          </a:p>
          <a:p>
            <a:endParaRPr lang="en-US" sz="400" dirty="0" smtClean="0">
              <a:latin typeface="+mj-lt"/>
            </a:endParaRPr>
          </a:p>
          <a:p>
            <a:r>
              <a:rPr lang="en-US" sz="2000" dirty="0" smtClean="0">
                <a:latin typeface="+mj-lt"/>
              </a:rPr>
              <a:t>Generated </a:t>
            </a:r>
            <a:r>
              <a:rPr lang="en-US" sz="2000" dirty="0">
                <a:latin typeface="+mj-lt"/>
              </a:rPr>
              <a:t>and shared FAQ document</a:t>
            </a:r>
          </a:p>
          <a:p>
            <a:endParaRPr lang="en-US" sz="1400" dirty="0">
              <a:latin typeface="+mj-lt"/>
            </a:endParaRPr>
          </a:p>
          <a:p>
            <a:endParaRPr lang="en-US" sz="2000" dirty="0" smtClean="0">
              <a:latin typeface="+mj-lt"/>
            </a:endParaRPr>
          </a:p>
          <a:p>
            <a:r>
              <a:rPr lang="en-US" sz="2000" dirty="0" smtClean="0">
                <a:latin typeface="+mj-lt"/>
              </a:rPr>
              <a:t>Creating </a:t>
            </a:r>
            <a:r>
              <a:rPr lang="en-US" sz="2000" dirty="0">
                <a:latin typeface="+mj-lt"/>
              </a:rPr>
              <a:t>custom dashboard from ConfigMgr for better visibility</a:t>
            </a:r>
          </a:p>
        </p:txBody>
      </p:sp>
      <p:cxnSp>
        <p:nvCxnSpPr>
          <p:cNvPr id="11" name="Straight Connector 10"/>
          <p:cNvCxnSpPr/>
          <p:nvPr/>
        </p:nvCxnSpPr>
        <p:spPr>
          <a:xfrm>
            <a:off x="1112695" y="2887740"/>
            <a:ext cx="4342846" cy="0"/>
          </a:xfrm>
          <a:prstGeom prst="line">
            <a:avLst/>
          </a:prstGeom>
          <a:ln>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1112695" y="3649643"/>
            <a:ext cx="4342846" cy="0"/>
          </a:xfrm>
          <a:prstGeom prst="line">
            <a:avLst/>
          </a:prstGeom>
          <a:ln>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1112695" y="4411545"/>
            <a:ext cx="4342846" cy="0"/>
          </a:xfrm>
          <a:prstGeom prst="line">
            <a:avLst/>
          </a:prstGeom>
          <a:ln>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7055536" y="2863606"/>
            <a:ext cx="4342846" cy="0"/>
          </a:xfrm>
          <a:prstGeom prst="line">
            <a:avLst/>
          </a:prstGeom>
          <a:ln>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7055536" y="4427704"/>
            <a:ext cx="4342846" cy="0"/>
          </a:xfrm>
          <a:prstGeom prst="line">
            <a:avLst/>
          </a:prstGeom>
          <a:ln>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7055536" y="3641646"/>
            <a:ext cx="4342846" cy="0"/>
          </a:xfrm>
          <a:prstGeom prst="line">
            <a:avLst/>
          </a:prstGeom>
          <a:ln>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769597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animEffect transition="in" filter="fade">
                                      <p:cBhvr>
                                        <p:cTn id="15" dur="500"/>
                                        <p:tgtEl>
                                          <p:spTgt spid="10">
                                            <p:txEl>
                                              <p:pRg st="0" end="0"/>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9">
                                            <p:txEl>
                                              <p:pRg st="2" end="2"/>
                                            </p:txEl>
                                          </p:spTgt>
                                        </p:tgtEl>
                                        <p:attrNameLst>
                                          <p:attrName>style.visibility</p:attrName>
                                        </p:attrNameLst>
                                      </p:cBhvr>
                                      <p:to>
                                        <p:strVal val="visible"/>
                                      </p:to>
                                    </p:set>
                                    <p:animEffect transition="in" filter="fade">
                                      <p:cBhvr>
                                        <p:cTn id="23" dur="500"/>
                                        <p:tgtEl>
                                          <p:spTgt spid="9">
                                            <p:txEl>
                                              <p:pRg st="2" end="2"/>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0">
                                            <p:txEl>
                                              <p:pRg st="2" end="2"/>
                                            </p:txEl>
                                          </p:spTgt>
                                        </p:tgtEl>
                                        <p:attrNameLst>
                                          <p:attrName>style.visibility</p:attrName>
                                        </p:attrNameLst>
                                      </p:cBhvr>
                                      <p:to>
                                        <p:strVal val="visible"/>
                                      </p:to>
                                    </p:set>
                                    <p:animEffect transition="in" filter="fade">
                                      <p:cBhvr>
                                        <p:cTn id="31" dur="500"/>
                                        <p:tgtEl>
                                          <p:spTgt spid="10">
                                            <p:txEl>
                                              <p:pRg st="2" end="2"/>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9">
                                            <p:txEl>
                                              <p:pRg st="4" end="4"/>
                                            </p:txEl>
                                          </p:spTgt>
                                        </p:tgtEl>
                                        <p:attrNameLst>
                                          <p:attrName>style.visibility</p:attrName>
                                        </p:attrNameLst>
                                      </p:cBhvr>
                                      <p:to>
                                        <p:strVal val="visible"/>
                                      </p:to>
                                    </p:set>
                                    <p:animEffect transition="in" filter="fade">
                                      <p:cBhvr>
                                        <p:cTn id="39" dur="500"/>
                                        <p:tgtEl>
                                          <p:spTgt spid="9">
                                            <p:txEl>
                                              <p:pRg st="4" end="4"/>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0">
                                            <p:txEl>
                                              <p:pRg st="5" end="5"/>
                                            </p:txEl>
                                          </p:spTgt>
                                        </p:tgtEl>
                                        <p:attrNameLst>
                                          <p:attrName>style.visibility</p:attrName>
                                        </p:attrNameLst>
                                      </p:cBhvr>
                                      <p:to>
                                        <p:strVal val="visible"/>
                                      </p:to>
                                    </p:set>
                                    <p:animEffect transition="in" filter="fade">
                                      <p:cBhvr>
                                        <p:cTn id="47" dur="500"/>
                                        <p:tgtEl>
                                          <p:spTgt spid="10">
                                            <p:txEl>
                                              <p:pRg st="5" end="5"/>
                                            </p:txEl>
                                          </p:spTgt>
                                        </p:tgtEl>
                                      </p:cBhvr>
                                    </p:animEffect>
                                  </p:childTnLst>
                                </p:cTn>
                              </p:par>
                              <p:par>
                                <p:cTn id="48" presetID="10" presetClass="entr" presetSubtype="0" fill="hold"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9">
                                            <p:txEl>
                                              <p:pRg st="6" end="6"/>
                                            </p:txEl>
                                          </p:spTgt>
                                        </p:tgtEl>
                                        <p:attrNameLst>
                                          <p:attrName>style.visibility</p:attrName>
                                        </p:attrNameLst>
                                      </p:cBhvr>
                                      <p:to>
                                        <p:strVal val="visible"/>
                                      </p:to>
                                    </p:set>
                                    <p:animEffect transition="in" filter="fade">
                                      <p:cBhvr>
                                        <p:cTn id="55" dur="500"/>
                                        <p:tgtEl>
                                          <p:spTgt spid="9">
                                            <p:txEl>
                                              <p:pRg st="6" end="6"/>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10">
                                            <p:txEl>
                                              <p:pRg st="8" end="8"/>
                                            </p:txEl>
                                          </p:spTgt>
                                        </p:tgtEl>
                                        <p:attrNameLst>
                                          <p:attrName>style.visibility</p:attrName>
                                        </p:attrNameLst>
                                      </p:cBhvr>
                                      <p:to>
                                        <p:strVal val="visible"/>
                                      </p:to>
                                    </p:set>
                                    <p:animEffect transition="in" filter="fade">
                                      <p:cBhvr>
                                        <p:cTn id="60" dur="500"/>
                                        <p:tgtEl>
                                          <p:spTgt spid="10">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74320" y="471031"/>
            <a:ext cx="10867813" cy="743441"/>
          </a:xfrm>
        </p:spPr>
        <p:txBody>
          <a:bodyPr/>
          <a:lstStyle/>
          <a:p>
            <a:r>
              <a:rPr lang="en-US" sz="4400" dirty="0"/>
              <a:t>In Review: Session Objectives And Takeaways</a:t>
            </a:r>
          </a:p>
        </p:txBody>
      </p:sp>
      <p:sp>
        <p:nvSpPr>
          <p:cNvPr id="5" name="Text Placeholder 5"/>
          <p:cNvSpPr txBox="1">
            <a:spLocks/>
          </p:cNvSpPr>
          <p:nvPr/>
        </p:nvSpPr>
        <p:spPr>
          <a:xfrm>
            <a:off x="731744" y="1440125"/>
            <a:ext cx="10819019" cy="4801314"/>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32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Session Objectives </a:t>
            </a:r>
          </a:p>
          <a:p>
            <a:pPr marL="342866" lvl="1" indent="-342866">
              <a:buFont typeface="Arial" panose="020B0604020202020204" pitchFamily="34" charset="0"/>
              <a:buChar char="•"/>
            </a:pPr>
            <a:r>
              <a:rPr lang="en-US" sz="2400" dirty="0" smtClean="0">
                <a:latin typeface="+mj-lt"/>
              </a:rPr>
              <a:t>Show how Configuration Manager and Intune helped MSIT users to access corporate applications from their devices</a:t>
            </a:r>
          </a:p>
          <a:p>
            <a:pPr marL="342866" lvl="1" indent="-342866">
              <a:buFont typeface="Arial" panose="020B0604020202020204" pitchFamily="34" charset="0"/>
              <a:buChar char="•"/>
            </a:pPr>
            <a:r>
              <a:rPr lang="en-US" sz="2400" dirty="0" smtClean="0">
                <a:latin typeface="+mj-lt"/>
              </a:rPr>
              <a:t>Share how you can enforce corporate security policies on Devices accessing Corporate Applications</a:t>
            </a:r>
          </a:p>
          <a:p>
            <a:pPr lvl="1"/>
            <a:endParaRPr lang="en-US" sz="1600" dirty="0" smtClean="0">
              <a:latin typeface="+mj-lt"/>
            </a:endParaRPr>
          </a:p>
          <a:p>
            <a:r>
              <a:rPr lang="en-US" dirty="0" smtClean="0"/>
              <a:t>Key Takeaways</a:t>
            </a:r>
          </a:p>
          <a:p>
            <a:pPr marL="342866" lvl="1" indent="-342866">
              <a:buFont typeface="Arial" panose="020B0604020202020204" pitchFamily="34" charset="0"/>
              <a:buChar char="•"/>
            </a:pPr>
            <a:r>
              <a:rPr lang="en-US" sz="2400" dirty="0">
                <a:latin typeface="+mj-lt"/>
              </a:rPr>
              <a:t>Straightforward process to maximize value from implementing Unified Device Management  </a:t>
            </a:r>
          </a:p>
          <a:p>
            <a:pPr marL="342866" lvl="1" indent="-342866">
              <a:buFont typeface="Arial" panose="020B0604020202020204" pitchFamily="34" charset="0"/>
              <a:buChar char="•"/>
            </a:pPr>
            <a:r>
              <a:rPr lang="en-US" sz="2400" dirty="0">
                <a:latin typeface="+mj-lt"/>
              </a:rPr>
              <a:t>Enforcing Corporate Security is simple by using settings and policy features</a:t>
            </a:r>
          </a:p>
          <a:p>
            <a:pPr marL="342866" lvl="1" indent="-342866">
              <a:buFont typeface="Arial" panose="020B0604020202020204" pitchFamily="34" charset="0"/>
              <a:buChar char="•"/>
            </a:pPr>
            <a:r>
              <a:rPr lang="en-US" sz="2400" dirty="0" smtClean="0">
                <a:latin typeface="+mj-lt"/>
              </a:rPr>
              <a:t>Reports </a:t>
            </a:r>
            <a:r>
              <a:rPr lang="en-US" sz="2400" dirty="0">
                <a:latin typeface="+mj-lt"/>
              </a:rPr>
              <a:t>specifically for managed devices </a:t>
            </a:r>
            <a:r>
              <a:rPr lang="en-US" sz="2400" dirty="0" smtClean="0">
                <a:latin typeface="+mj-lt"/>
              </a:rPr>
              <a:t>to track devices accessing corporate data and status of policy enforcement</a:t>
            </a:r>
            <a:endParaRPr lang="en-US" sz="2400" dirty="0">
              <a:latin typeface="+mj-lt"/>
            </a:endParaRPr>
          </a:p>
        </p:txBody>
      </p:sp>
    </p:spTree>
    <p:extLst>
      <p:ext uri="{BB962C8B-B14F-4D97-AF65-F5344CB8AC3E}">
        <p14:creationId xmlns:p14="http://schemas.microsoft.com/office/powerpoint/2010/main" val="4233287002"/>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Content from Microsoft IT</a:t>
            </a:r>
            <a:endParaRPr lang="en-US" dirty="0"/>
          </a:p>
        </p:txBody>
      </p:sp>
      <p:sp>
        <p:nvSpPr>
          <p:cNvPr id="3" name="Text Placeholder 5"/>
          <p:cNvSpPr txBox="1">
            <a:spLocks/>
          </p:cNvSpPr>
          <p:nvPr/>
        </p:nvSpPr>
        <p:spPr>
          <a:xfrm>
            <a:off x="533940" y="1212849"/>
            <a:ext cx="11370961" cy="2554545"/>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32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93056" indent="-293056">
              <a:spcBef>
                <a:spcPts val="1224"/>
              </a:spcBef>
            </a:pPr>
            <a:r>
              <a:rPr lang="en-US" b="1" dirty="0" smtClean="0">
                <a:gradFill>
                  <a:gsLst>
                    <a:gs pos="1250">
                      <a:schemeClr val="tx1"/>
                    </a:gs>
                    <a:gs pos="99000">
                      <a:schemeClr val="tx1"/>
                    </a:gs>
                  </a:gsLst>
                  <a:lin ang="5400000" scaled="0"/>
                </a:gradFill>
              </a:rPr>
              <a:t>WCA-B307</a:t>
            </a:r>
            <a:r>
              <a:rPr lang="en-US" dirty="0" smtClean="0">
                <a:gradFill>
                  <a:gsLst>
                    <a:gs pos="1250">
                      <a:schemeClr val="tx1"/>
                    </a:gs>
                    <a:gs pos="99000">
                      <a:schemeClr val="tx1"/>
                    </a:gs>
                  </a:gsLst>
                  <a:lin ang="5400000" scaled="0"/>
                </a:gradFill>
              </a:rPr>
              <a:t> </a:t>
            </a:r>
            <a:r>
              <a:rPr lang="en-US" dirty="0" smtClean="0"/>
              <a:t>Case Study: How Microsoft IT is Using Microsoft System Center 2012 – Configuration Manager</a:t>
            </a:r>
            <a:endParaRPr lang="en-US" dirty="0">
              <a:gradFill>
                <a:gsLst>
                  <a:gs pos="1250">
                    <a:schemeClr val="tx1"/>
                  </a:gs>
                  <a:gs pos="99000">
                    <a:schemeClr val="tx1"/>
                  </a:gs>
                </a:gsLst>
                <a:lin ang="5400000" scaled="0"/>
              </a:gradFill>
            </a:endParaRPr>
          </a:p>
          <a:p>
            <a:pPr marL="293056" indent="-293056">
              <a:spcBef>
                <a:spcPts val="1224"/>
              </a:spcBef>
            </a:pPr>
            <a:r>
              <a:rPr lang="en-US" b="1" dirty="0" smtClean="0">
                <a:gradFill>
                  <a:gsLst>
                    <a:gs pos="1250">
                      <a:schemeClr val="tx1"/>
                    </a:gs>
                    <a:gs pos="99000">
                      <a:schemeClr val="tx1"/>
                    </a:gs>
                  </a:gsLst>
                  <a:lin ang="5400000" scaled="0"/>
                </a:gradFill>
              </a:rPr>
              <a:t>WCA-B327 </a:t>
            </a:r>
            <a:r>
              <a:rPr lang="en-US" dirty="0" smtClean="0">
                <a:gradFill>
                  <a:gsLst>
                    <a:gs pos="1250">
                      <a:schemeClr val="tx1"/>
                    </a:gs>
                    <a:gs pos="99000">
                      <a:schemeClr val="tx1"/>
                    </a:gs>
                  </a:gsLst>
                  <a:lin ang="5400000" scaled="0"/>
                </a:gradFill>
              </a:rPr>
              <a:t>Microsoft IT: How We Upgrade Microsoft System Center – Configuration Manager Hierarchy (Almost) Every Month Using Orchestrator Automation</a:t>
            </a:r>
            <a:endParaRPr lang="en-US" dirty="0">
              <a:gradFill>
                <a:gsLst>
                  <a:gs pos="1250">
                    <a:schemeClr val="tx1"/>
                  </a:gs>
                  <a:gs pos="99000">
                    <a:schemeClr val="tx1"/>
                  </a:gs>
                </a:gsLst>
                <a:lin ang="5400000" scaled="0"/>
              </a:gradFill>
            </a:endParaRPr>
          </a:p>
        </p:txBody>
      </p:sp>
    </p:spTree>
    <p:extLst>
      <p:ext uri="{BB962C8B-B14F-4D97-AF65-F5344CB8AC3E}">
        <p14:creationId xmlns:p14="http://schemas.microsoft.com/office/powerpoint/2010/main" val="1241422482"/>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Track Resources</a:t>
            </a:r>
            <a:endParaRPr lang="en-US" dirty="0"/>
          </a:p>
        </p:txBody>
      </p:sp>
      <p:sp>
        <p:nvSpPr>
          <p:cNvPr id="6" name="Rectangle 5"/>
          <p:cNvSpPr/>
          <p:nvPr/>
        </p:nvSpPr>
        <p:spPr bwMode="auto">
          <a:xfrm>
            <a:off x="266520" y="1295327"/>
            <a:ext cx="11885832" cy="5482413"/>
          </a:xfrm>
          <a:prstGeom prst="rect">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invGray">
          <a:xfrm>
            <a:off x="372499" y="1396286"/>
            <a:ext cx="11788497" cy="602564"/>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t>Windows Enterprise: </a:t>
            </a:r>
            <a:r>
              <a:rPr lang="en-US" sz="3599" u="sng" dirty="0">
                <a:solidFill>
                  <a:srgbClr val="00B0F0"/>
                </a:solidFill>
                <a:hlinkClick r:id="rId4" action="ppaction://hlinkfile"/>
              </a:rPr>
              <a:t>windows.com/enterprise</a:t>
            </a:r>
            <a:r>
              <a:rPr lang="en-US" sz="3599" dirty="0"/>
              <a:t> </a:t>
            </a:r>
          </a:p>
        </p:txBody>
      </p:sp>
      <p:sp>
        <p:nvSpPr>
          <p:cNvPr id="8" name="Rectangle 7"/>
          <p:cNvSpPr/>
          <p:nvPr/>
        </p:nvSpPr>
        <p:spPr bwMode="invGray">
          <a:xfrm>
            <a:off x="372499" y="2307787"/>
            <a:ext cx="11788497" cy="612897"/>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Windows Springboard: </a:t>
            </a:r>
            <a:r>
              <a:rPr lang="en-US" sz="3672" u="sng" dirty="0">
                <a:solidFill>
                  <a:srgbClr val="00B0F0"/>
                </a:solidFill>
                <a:hlinkClick r:id="rId5" action="ppaction://hlinkfile"/>
              </a:rPr>
              <a:t>windows.com/</a:t>
            </a:r>
            <a:r>
              <a:rPr lang="en-US" sz="3672" u="sng" dirty="0" err="1">
                <a:solidFill>
                  <a:srgbClr val="00B0F0"/>
                </a:solidFill>
                <a:hlinkClick r:id="rId5" action="ppaction://hlinkfile"/>
              </a:rPr>
              <a:t>ITpro</a:t>
            </a:r>
            <a:endParaRPr lang="en-US" sz="3599" u="sng" dirty="0">
              <a:solidFill>
                <a:srgbClr val="00B0F0"/>
              </a:solidFill>
            </a:endParaRPr>
          </a:p>
        </p:txBody>
      </p:sp>
      <p:sp>
        <p:nvSpPr>
          <p:cNvPr id="9" name="Rectangle 8"/>
          <p:cNvSpPr/>
          <p:nvPr/>
        </p:nvSpPr>
        <p:spPr bwMode="invGray">
          <a:xfrm>
            <a:off x="372499" y="3219288"/>
            <a:ext cx="11788497" cy="1732356"/>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Microsoft Desktop Optimization Package (MDOP): </a:t>
            </a:r>
            <a:r>
              <a:rPr lang="en-US" sz="3599" u="sng" dirty="0">
                <a:solidFill>
                  <a:srgbClr val="00B0F0"/>
                </a:solidFill>
                <a:hlinkClick r:id="rId6" action="ppaction://hlinkfile"/>
              </a:rPr>
              <a:t>microsoft.com/</a:t>
            </a:r>
            <a:r>
              <a:rPr lang="en-US" sz="3599" u="sng" dirty="0" err="1">
                <a:solidFill>
                  <a:srgbClr val="00B0F0"/>
                </a:solidFill>
                <a:hlinkClick r:id="rId6" action="ppaction://hlinkfile"/>
              </a:rPr>
              <a:t>mdop</a:t>
            </a:r>
            <a:endParaRPr lang="en-US" sz="3599" u="sng" dirty="0">
              <a:solidFill>
                <a:srgbClr val="00B0F0"/>
              </a:solidFill>
            </a:endParaRPr>
          </a:p>
          <a:p>
            <a:pPr defTabSz="932563">
              <a:lnSpc>
                <a:spcPct val="90000"/>
              </a:lnSpc>
              <a:spcBef>
                <a:spcPct val="20000"/>
              </a:spcBef>
              <a:buSzPct val="105000"/>
            </a:pPr>
            <a:endParaRPr lang="en-US" sz="3599" dirty="0">
              <a:gradFill>
                <a:gsLst>
                  <a:gs pos="1250">
                    <a:srgbClr val="FFFFFF"/>
                  </a:gs>
                  <a:gs pos="100000">
                    <a:srgbClr val="FFFFFF"/>
                  </a:gs>
                </a:gsLst>
                <a:lin ang="5400000" scaled="0"/>
              </a:gradFill>
            </a:endParaRPr>
          </a:p>
        </p:txBody>
      </p:sp>
      <p:sp>
        <p:nvSpPr>
          <p:cNvPr id="10" name="Rectangle 9"/>
          <p:cNvSpPr/>
          <p:nvPr/>
        </p:nvSpPr>
        <p:spPr bwMode="invGray">
          <a:xfrm>
            <a:off x="372499" y="4437093"/>
            <a:ext cx="11788497" cy="602564"/>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Desktop Virtualization (DV): </a:t>
            </a:r>
            <a:r>
              <a:rPr lang="en-US" sz="3599" u="sng" dirty="0">
                <a:solidFill>
                  <a:srgbClr val="00B0F0"/>
                </a:solidFill>
                <a:hlinkClick r:id="rId7" action="ppaction://hlinkfile"/>
              </a:rPr>
              <a:t>microsoft.com/dv</a:t>
            </a:r>
            <a:endParaRPr lang="en-US" sz="3599" u="sng" dirty="0">
              <a:solidFill>
                <a:srgbClr val="00B0F0"/>
              </a:solidFill>
            </a:endParaRPr>
          </a:p>
        </p:txBody>
      </p:sp>
      <p:sp useBgFill="1">
        <p:nvSpPr>
          <p:cNvPr id="11" name="Freeform 10"/>
          <p:cNvSpPr/>
          <p:nvPr/>
        </p:nvSpPr>
        <p:spPr bwMode="auto">
          <a:xfrm>
            <a:off x="883" y="497"/>
            <a:ext cx="12434711" cy="6993533"/>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invGray">
          <a:xfrm>
            <a:off x="372499" y="5240451"/>
            <a:ext cx="11788497" cy="602564"/>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Windows To Go: </a:t>
            </a:r>
            <a:r>
              <a:rPr lang="en-US" sz="3599" u="sng" dirty="0">
                <a:solidFill>
                  <a:srgbClr val="00B0F0"/>
                </a:solidFill>
                <a:hlinkClick r:id="rId8" action="ppaction://hlinkfile"/>
              </a:rPr>
              <a:t>microsoft.com/windows/</a:t>
            </a:r>
            <a:r>
              <a:rPr lang="en-US" sz="3599" u="sng" dirty="0" err="1">
                <a:solidFill>
                  <a:srgbClr val="00B0F0"/>
                </a:solidFill>
                <a:hlinkClick r:id="rId8" action="ppaction://hlinkfile"/>
              </a:rPr>
              <a:t>wtg</a:t>
            </a:r>
            <a:endParaRPr lang="en-US" sz="3599" u="sng" dirty="0">
              <a:solidFill>
                <a:srgbClr val="00B0F0"/>
              </a:solidFill>
            </a:endParaRPr>
          </a:p>
        </p:txBody>
      </p:sp>
      <p:sp>
        <p:nvSpPr>
          <p:cNvPr id="14" name="Rectangle 13"/>
          <p:cNvSpPr/>
          <p:nvPr/>
        </p:nvSpPr>
        <p:spPr bwMode="invGray">
          <a:xfrm>
            <a:off x="372499" y="6026426"/>
            <a:ext cx="11788497" cy="602564"/>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Outlook.com: </a:t>
            </a:r>
            <a:r>
              <a:rPr lang="en-US" sz="3599" u="sng" dirty="0">
                <a:solidFill>
                  <a:srgbClr val="00B0F0"/>
                </a:solidFill>
                <a:hlinkClick r:id="rId9" action="ppaction://hlinkfile"/>
              </a:rPr>
              <a:t>tryoutlook.com</a:t>
            </a:r>
            <a:endParaRPr lang="en-US" sz="3599" u="sng" dirty="0">
              <a:solidFill>
                <a:srgbClr val="00B0F0"/>
              </a:solidFill>
            </a:endParaRPr>
          </a:p>
        </p:txBody>
      </p:sp>
    </p:spTree>
    <p:extLst>
      <p:ext uri="{BB962C8B-B14F-4D97-AF65-F5344CB8AC3E}">
        <p14:creationId xmlns:p14="http://schemas.microsoft.com/office/powerpoint/2010/main" val="1575102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0-#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0-#ppt_w/2"/>
                                          </p:val>
                                        </p:tav>
                                        <p:tav tm="100000">
                                          <p:val>
                                            <p:strVal val="#ppt_x"/>
                                          </p:val>
                                        </p:tav>
                                      </p:tavLst>
                                    </p:anim>
                                    <p:anim calcmode="lin" valueType="num">
                                      <p:cBhvr additive="base">
                                        <p:cTn id="20" dur="10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15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000" fill="hold"/>
                                        <p:tgtEl>
                                          <p:spTgt spid="10"/>
                                        </p:tgtEl>
                                        <p:attrNameLst>
                                          <p:attrName>ppt_x</p:attrName>
                                        </p:attrNameLst>
                                      </p:cBhvr>
                                      <p:tavLst>
                                        <p:tav tm="0">
                                          <p:val>
                                            <p:strVal val="0-#ppt_w/2"/>
                                          </p:val>
                                        </p:tav>
                                        <p:tav tm="100000">
                                          <p:val>
                                            <p:strVal val="#ppt_x"/>
                                          </p:val>
                                        </p:tav>
                                      </p:tavLst>
                                    </p:anim>
                                    <p:anim calcmode="lin" valueType="num">
                                      <p:cBhvr additive="base">
                                        <p:cTn id="24" dur="10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15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1000" fill="hold"/>
                                        <p:tgtEl>
                                          <p:spTgt spid="13"/>
                                        </p:tgtEl>
                                        <p:attrNameLst>
                                          <p:attrName>ppt_x</p:attrName>
                                        </p:attrNameLst>
                                      </p:cBhvr>
                                      <p:tavLst>
                                        <p:tav tm="0">
                                          <p:val>
                                            <p:strVal val="0-#ppt_w/2"/>
                                          </p:val>
                                        </p:tav>
                                        <p:tav tm="100000">
                                          <p:val>
                                            <p:strVal val="#ppt_x"/>
                                          </p:val>
                                        </p:tav>
                                      </p:tavLst>
                                    </p:anim>
                                    <p:anim calcmode="lin" valueType="num">
                                      <p:cBhvr additive="base">
                                        <p:cTn id="28" dur="1000" fill="hold"/>
                                        <p:tgtEl>
                                          <p:spTgt spid="13"/>
                                        </p:tgtEl>
                                        <p:attrNameLst>
                                          <p:attrName>ppt_y</p:attrName>
                                        </p:attrNameLst>
                                      </p:cBhvr>
                                      <p:tavLst>
                                        <p:tav tm="0">
                                          <p:val>
                                            <p:strVal val="#ppt_y"/>
                                          </p:val>
                                        </p:tav>
                                        <p:tav tm="100000">
                                          <p:val>
                                            <p:strVal val="#ppt_y"/>
                                          </p:val>
                                        </p:tav>
                                      </p:tavLst>
                                    </p:anim>
                                  </p:childTnLst>
                                </p:cTn>
                              </p:par>
                              <p:par>
                                <p:cTn id="29" presetID="2" presetClass="entr" presetSubtype="8" decel="100000" fill="hold" grpId="0" nodeType="withEffect">
                                  <p:stCondLst>
                                    <p:cond delay="150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1000" fill="hold"/>
                                        <p:tgtEl>
                                          <p:spTgt spid="14"/>
                                        </p:tgtEl>
                                        <p:attrNameLst>
                                          <p:attrName>ppt_x</p:attrName>
                                        </p:attrNameLst>
                                      </p:cBhvr>
                                      <p:tavLst>
                                        <p:tav tm="0">
                                          <p:val>
                                            <p:strVal val="0-#ppt_w/2"/>
                                          </p:val>
                                        </p:tav>
                                        <p:tav tm="100000">
                                          <p:val>
                                            <p:strVal val="#ppt_x"/>
                                          </p:val>
                                        </p:tav>
                                      </p:tavLst>
                                    </p:anim>
                                    <p:anim calcmode="lin" valueType="num">
                                      <p:cBhvr additive="base">
                                        <p:cTn id="32" dur="1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P spid="10" grpId="0"/>
      <p:bldP spid="13" grpId="0"/>
      <p:bldP spid="1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50120"/>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521562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1112839" y="1214472"/>
            <a:ext cx="6024123" cy="6014980"/>
          </a:xfrm>
        </p:spPr>
        <p:txBody>
          <a:bodyPr/>
          <a:lstStyle/>
          <a:p>
            <a:pPr defTabSz="932597">
              <a:spcBef>
                <a:spcPts val="600"/>
              </a:spcBef>
              <a:buSzTx/>
            </a:pPr>
            <a:r>
              <a:rPr lang="en-US" sz="2040" dirty="0">
                <a:solidFill>
                  <a:srgbClr val="FFFFFF"/>
                </a:solidFill>
                <a:latin typeface="Segoe UI"/>
              </a:rPr>
              <a:t>System Center 2012 Configuration Manager</a:t>
            </a:r>
          </a:p>
          <a:p>
            <a:pPr defTabSz="932597">
              <a:spcBef>
                <a:spcPts val="600"/>
              </a:spcBef>
              <a:buSzTx/>
            </a:pPr>
            <a:r>
              <a:rPr lang="en-US" sz="1428" dirty="0">
                <a:solidFill>
                  <a:srgbClr val="FFFFFF"/>
                </a:solidFill>
                <a:latin typeface="Segoe UI"/>
                <a:hlinkClick r:id="rId3" action="ppaction://hlinkfile"/>
              </a:rPr>
              <a:t>http://technet.microsoft.com/en-us/evalcenter/hh667640.aspx?wt.mc_id=TEC_105_1_33</a:t>
            </a:r>
            <a:endParaRPr lang="en-US" sz="1428" dirty="0">
              <a:solidFill>
                <a:srgbClr val="FFFFFF"/>
              </a:solidFill>
              <a:latin typeface="Segoe UI"/>
            </a:endParaRPr>
          </a:p>
          <a:p>
            <a:pPr defTabSz="932597">
              <a:spcBef>
                <a:spcPts val="600"/>
              </a:spcBef>
              <a:buSzTx/>
            </a:pPr>
            <a:endParaRPr lang="en-US" sz="816" dirty="0">
              <a:solidFill>
                <a:srgbClr val="FFFFFF"/>
              </a:solidFill>
              <a:latin typeface="Segoe UI"/>
            </a:endParaRPr>
          </a:p>
          <a:p>
            <a:pPr defTabSz="932597">
              <a:spcBef>
                <a:spcPts val="600"/>
              </a:spcBef>
              <a:buSzTx/>
            </a:pPr>
            <a:r>
              <a:rPr lang="en-US" sz="2040" dirty="0">
                <a:solidFill>
                  <a:srgbClr val="FFFFFF"/>
                </a:solidFill>
                <a:latin typeface="Segoe UI"/>
              </a:rPr>
              <a:t>Windows Intune</a:t>
            </a:r>
          </a:p>
          <a:p>
            <a:pPr defTabSz="932597">
              <a:spcBef>
                <a:spcPts val="600"/>
              </a:spcBef>
              <a:buSzTx/>
            </a:pPr>
            <a:r>
              <a:rPr lang="en-US" sz="1428" dirty="0">
                <a:solidFill>
                  <a:srgbClr val="FFFFFF"/>
                </a:solidFill>
                <a:latin typeface="Segoe UI"/>
                <a:hlinkClick r:id="rId4"/>
              </a:rPr>
              <a:t>http://www.microsoft.com/en-us/windows/windowsintune/try-and-buy</a:t>
            </a:r>
            <a:endParaRPr lang="en-US" sz="1428" dirty="0">
              <a:solidFill>
                <a:srgbClr val="FFFFFF"/>
              </a:solidFill>
              <a:latin typeface="Segoe UI"/>
            </a:endParaRPr>
          </a:p>
          <a:p>
            <a:pPr defTabSz="932597">
              <a:spcBef>
                <a:spcPts val="612"/>
              </a:spcBef>
              <a:buSzTx/>
            </a:pPr>
            <a:endParaRPr lang="en-US" sz="816" dirty="0">
              <a:solidFill>
                <a:srgbClr val="FFFFFF"/>
              </a:solidFill>
              <a:latin typeface="Segoe UI"/>
            </a:endParaRPr>
          </a:p>
          <a:p>
            <a:pPr defTabSz="932597">
              <a:spcBef>
                <a:spcPts val="612"/>
              </a:spcBef>
              <a:buSzTx/>
            </a:pPr>
            <a:r>
              <a:rPr lang="en-US" sz="2040" dirty="0">
                <a:solidFill>
                  <a:srgbClr val="FFFFFF"/>
                </a:solidFill>
                <a:latin typeface="Segoe UI"/>
              </a:rPr>
              <a:t>Windows Server 2012 </a:t>
            </a:r>
          </a:p>
          <a:p>
            <a:pPr defTabSz="932597">
              <a:spcBef>
                <a:spcPts val="612"/>
              </a:spcBef>
              <a:buSzTx/>
            </a:pPr>
            <a:r>
              <a:rPr lang="en-US" sz="1428" u="sng" dirty="0">
                <a:solidFill>
                  <a:srgbClr val="FFFFFF"/>
                </a:solidFill>
                <a:hlinkClick r:id="rId5"/>
              </a:rPr>
              <a:t>http://www.microsoft.com/en-us/server-cloud/windows-server</a:t>
            </a:r>
            <a:r>
              <a:rPr lang="en-US" sz="1428" u="sng" dirty="0">
                <a:solidFill>
                  <a:srgbClr val="FFFFFF"/>
                </a:solidFill>
              </a:rPr>
              <a:t> </a:t>
            </a:r>
          </a:p>
          <a:p>
            <a:pPr defTabSz="932597">
              <a:spcBef>
                <a:spcPts val="612"/>
              </a:spcBef>
              <a:buSzTx/>
            </a:pPr>
            <a:endParaRPr lang="en-US" sz="816" u="sng" dirty="0">
              <a:solidFill>
                <a:srgbClr val="FFFFFF"/>
              </a:solidFill>
            </a:endParaRPr>
          </a:p>
          <a:p>
            <a:pPr defTabSz="932597">
              <a:spcBef>
                <a:spcPts val="612"/>
              </a:spcBef>
              <a:buSzTx/>
            </a:pPr>
            <a:r>
              <a:rPr lang="en-US" sz="2040" dirty="0">
                <a:solidFill>
                  <a:srgbClr val="FFFFFF"/>
                </a:solidFill>
                <a:latin typeface="Segoe UI"/>
              </a:rPr>
              <a:t>Windows Server 2012 VDI and </a:t>
            </a:r>
            <a:br>
              <a:rPr lang="en-US" sz="2040" dirty="0">
                <a:solidFill>
                  <a:srgbClr val="FFFFFF"/>
                </a:solidFill>
                <a:latin typeface="Segoe UI"/>
              </a:rPr>
            </a:br>
            <a:r>
              <a:rPr lang="en-US" sz="2040" dirty="0">
                <a:solidFill>
                  <a:srgbClr val="FFFFFF"/>
                </a:solidFill>
                <a:latin typeface="Segoe UI"/>
              </a:rPr>
              <a:t>Remote Desktop Services</a:t>
            </a:r>
          </a:p>
          <a:p>
            <a:pPr defTabSz="932597">
              <a:spcBef>
                <a:spcPts val="612"/>
              </a:spcBef>
              <a:buSzTx/>
            </a:pPr>
            <a:r>
              <a:rPr lang="en-US" sz="1428" dirty="0">
                <a:solidFill>
                  <a:srgbClr val="000000"/>
                </a:solidFill>
                <a:latin typeface="+mn-lt"/>
                <a:hlinkClick r:id="rId6"/>
              </a:rPr>
              <a:t>http://technet.microsoft.com/en-us/evalcenter/hh670538.aspx?ocid=&amp;wt.mc_id=TEC_108_1_33</a:t>
            </a:r>
            <a:endParaRPr lang="en-US" sz="1428" dirty="0">
              <a:solidFill>
                <a:srgbClr val="000000"/>
              </a:solidFill>
              <a:latin typeface="+mn-lt"/>
            </a:endParaRPr>
          </a:p>
          <a:p>
            <a:pPr defTabSz="932597">
              <a:spcBef>
                <a:spcPts val="612"/>
              </a:spcBef>
              <a:buSzTx/>
            </a:pPr>
            <a:r>
              <a:rPr lang="en-US" sz="1428" dirty="0">
                <a:solidFill>
                  <a:srgbClr val="000000"/>
                </a:solidFill>
                <a:latin typeface="+mn-lt"/>
                <a:hlinkClick r:id="rId7"/>
              </a:rPr>
              <a:t>http://www.microsoft.com/en-us/server-cloud/windows-server/virtual-desktop-infrastructure.aspx</a:t>
            </a:r>
            <a:r>
              <a:rPr lang="en-US" sz="1428" dirty="0">
                <a:solidFill>
                  <a:srgbClr val="000000"/>
                </a:solidFill>
                <a:latin typeface="+mn-lt"/>
              </a:rPr>
              <a:t> </a:t>
            </a:r>
          </a:p>
          <a:p>
            <a:pPr defTabSz="932597">
              <a:spcBef>
                <a:spcPts val="612"/>
              </a:spcBef>
              <a:buSzTx/>
            </a:pPr>
            <a:endParaRPr lang="en-US" sz="816" dirty="0">
              <a:solidFill>
                <a:srgbClr val="000000"/>
              </a:solidFill>
              <a:latin typeface="+mn-lt"/>
            </a:endParaRPr>
          </a:p>
          <a:p>
            <a:pPr defTabSz="932597">
              <a:spcBef>
                <a:spcPts val="612"/>
              </a:spcBef>
              <a:buSzTx/>
            </a:pPr>
            <a:r>
              <a:rPr lang="en-US" sz="2000" dirty="0">
                <a:solidFill>
                  <a:srgbClr val="FFFFFF"/>
                </a:solidFill>
                <a:latin typeface="Segoe UI"/>
              </a:rPr>
              <a:t>More Resources:</a:t>
            </a:r>
          </a:p>
          <a:p>
            <a:pPr lvl="1" defTabSz="932597" fontAlgn="base">
              <a:spcAft>
                <a:spcPts val="408"/>
              </a:spcAft>
              <a:buClr>
                <a:srgbClr val="000000">
                  <a:lumMod val="75000"/>
                  <a:lumOff val="25000"/>
                </a:srgbClr>
              </a:buClr>
              <a:tabLst>
                <a:tab pos="642783" algn="l"/>
              </a:tabLst>
            </a:pPr>
            <a:r>
              <a:rPr lang="en-US" sz="1428" dirty="0">
                <a:solidFill>
                  <a:srgbClr val="000000"/>
                </a:solidFill>
                <a:hlinkClick r:id="rId8"/>
              </a:rPr>
              <a:t>microsoft.com/</a:t>
            </a:r>
            <a:r>
              <a:rPr lang="en-US" sz="1428" b="1" dirty="0" err="1">
                <a:solidFill>
                  <a:srgbClr val="000000"/>
                </a:solidFill>
                <a:hlinkClick r:id="rId8"/>
              </a:rPr>
              <a:t>workstyle</a:t>
            </a:r>
            <a:r>
              <a:rPr lang="en-US" sz="1428" dirty="0">
                <a:solidFill>
                  <a:srgbClr val="000000"/>
                </a:solidFill>
              </a:rPr>
              <a:t/>
            </a:r>
            <a:br>
              <a:rPr lang="en-US" sz="1428" dirty="0">
                <a:solidFill>
                  <a:srgbClr val="000000"/>
                </a:solidFill>
              </a:rPr>
            </a:br>
            <a:r>
              <a:rPr lang="en-US" sz="1428" dirty="0">
                <a:solidFill>
                  <a:srgbClr val="000000"/>
                </a:solidFill>
                <a:hlinkClick r:id="rId9"/>
              </a:rPr>
              <a:t>microsoft.com/</a:t>
            </a:r>
            <a:r>
              <a:rPr lang="en-US" sz="1428" b="1" dirty="0">
                <a:solidFill>
                  <a:srgbClr val="000000"/>
                </a:solidFill>
                <a:hlinkClick r:id="rId9"/>
              </a:rPr>
              <a:t>server-cloud/user-device-management</a:t>
            </a:r>
            <a:endParaRPr lang="en-US" sz="1399" b="1" dirty="0">
              <a:solidFill>
                <a:srgbClr val="000000"/>
              </a:solidFill>
            </a:endParaRPr>
          </a:p>
          <a:p>
            <a:pPr lvl="1" defTabSz="932597" fontAlgn="base">
              <a:spcAft>
                <a:spcPts val="408"/>
              </a:spcAft>
              <a:buClr>
                <a:srgbClr val="000000">
                  <a:lumMod val="75000"/>
                  <a:lumOff val="25000"/>
                </a:srgbClr>
              </a:buClr>
              <a:tabLst>
                <a:tab pos="642783" algn="l"/>
              </a:tabLst>
            </a:pPr>
            <a:endParaRPr lang="en-US" i="1" dirty="0" smtClean="0">
              <a:solidFill>
                <a:srgbClr val="FFFFFF"/>
              </a:solidFill>
            </a:endParaRPr>
          </a:p>
          <a:p>
            <a:pPr lvl="1" defTabSz="932597" fontAlgn="base">
              <a:spcBef>
                <a:spcPts val="0"/>
              </a:spcBef>
              <a:spcAft>
                <a:spcPts val="1248"/>
              </a:spcAft>
              <a:buClr>
                <a:srgbClr val="FFFFFF">
                  <a:lumMod val="75000"/>
                  <a:lumOff val="25000"/>
                </a:srgbClr>
              </a:buClr>
              <a:tabLst>
                <a:tab pos="655700" algn="l"/>
                <a:tab pos="1843224" algn="l"/>
              </a:tabLst>
            </a:pPr>
            <a:endParaRPr lang="en-US" sz="1632" dirty="0">
              <a:solidFill>
                <a:srgbClr val="000000"/>
              </a:solidFill>
            </a:endParaRPr>
          </a:p>
        </p:txBody>
      </p:sp>
      <p:sp>
        <p:nvSpPr>
          <p:cNvPr id="30" name="Rectangle 29"/>
          <p:cNvSpPr/>
          <p:nvPr/>
        </p:nvSpPr>
        <p:spPr>
          <a:xfrm>
            <a:off x="751389" y="8226659"/>
            <a:ext cx="8964879" cy="376689"/>
          </a:xfrm>
          <a:prstGeom prst="rect">
            <a:avLst/>
          </a:prstGeom>
          <a:noFill/>
        </p:spPr>
        <p:txBody>
          <a:bodyPr wrap="square" lIns="93264" tIns="46632" rIns="93264" bIns="46632">
            <a:spAutoFit/>
          </a:bodyPr>
          <a:lstStyle/>
          <a:p>
            <a:pPr marL="0" lvl="1" fontAlgn="base">
              <a:lnSpc>
                <a:spcPct val="90000"/>
              </a:lnSpc>
              <a:spcBef>
                <a:spcPct val="20000"/>
              </a:spcBef>
              <a:spcAft>
                <a:spcPts val="408"/>
              </a:spcAft>
              <a:buClr>
                <a:schemeClr val="tx1">
                  <a:lumMod val="75000"/>
                  <a:lumOff val="25000"/>
                </a:schemeClr>
              </a:buClr>
              <a:buSzPct val="90000"/>
              <a:tabLst>
                <a:tab pos="642783" algn="l"/>
              </a:tabLst>
            </a:pPr>
            <a:endParaRPr lang="en-US" sz="2000" b="1" spc="-51" dirty="0">
              <a:solidFill>
                <a:schemeClr val="bg1"/>
              </a:solidFill>
            </a:endParaRPr>
          </a:p>
        </p:txBody>
      </p:sp>
      <p:sp>
        <p:nvSpPr>
          <p:cNvPr id="23" name="Freeform 9"/>
          <p:cNvSpPr>
            <a:spLocks noEditPoints="1"/>
          </p:cNvSpPr>
          <p:nvPr/>
        </p:nvSpPr>
        <p:spPr bwMode="black">
          <a:xfrm>
            <a:off x="422584" y="5734519"/>
            <a:ext cx="637146" cy="63689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13" tIns="45707" rIns="91413" bIns="45707" numCol="1" anchor="t" anchorCtr="0" compatLnSpc="1">
            <a:prstTxWarp prst="textNoShape">
              <a:avLst/>
            </a:prstTxWarp>
          </a:bodyPr>
          <a:lstStyle/>
          <a:p>
            <a:endParaRPr lang="en-US">
              <a:solidFill>
                <a:prstClr val="black"/>
              </a:solidFill>
            </a:endParaRPr>
          </a:p>
        </p:txBody>
      </p:sp>
      <p:sp>
        <p:nvSpPr>
          <p:cNvPr id="5" name="Title 4"/>
          <p:cNvSpPr>
            <a:spLocks noGrp="1"/>
          </p:cNvSpPr>
          <p:nvPr>
            <p:ph type="title"/>
          </p:nvPr>
        </p:nvSpPr>
        <p:spPr/>
        <p:txBody>
          <a:bodyPr/>
          <a:lstStyle/>
          <a:p>
            <a:r>
              <a:rPr lang="en-US" sz="4896" dirty="0">
                <a:solidFill>
                  <a:schemeClr val="tx2"/>
                </a:solidFill>
                <a:latin typeface="Segoe UI Light" pitchFamily="34" charset="0"/>
              </a:rPr>
              <a:t>For More Information</a:t>
            </a:r>
            <a:endParaRPr lang="en-US" dirty="0"/>
          </a:p>
        </p:txBody>
      </p:sp>
      <p:sp>
        <p:nvSpPr>
          <p:cNvPr id="11" name="Freeform 9"/>
          <p:cNvSpPr>
            <a:spLocks noEditPoints="1"/>
          </p:cNvSpPr>
          <p:nvPr/>
        </p:nvSpPr>
        <p:spPr bwMode="black">
          <a:xfrm>
            <a:off x="422584" y="1301554"/>
            <a:ext cx="637145" cy="63689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13" tIns="45707" rIns="91413" bIns="45707" numCol="1" anchor="t" anchorCtr="0" compatLnSpc="1">
            <a:prstTxWarp prst="textNoShape">
              <a:avLst/>
            </a:prstTxWarp>
          </a:bodyPr>
          <a:lstStyle/>
          <a:p>
            <a:endParaRPr lang="en-US">
              <a:solidFill>
                <a:prstClr val="black"/>
              </a:solidFill>
            </a:endParaRPr>
          </a:p>
        </p:txBody>
      </p:sp>
      <p:sp>
        <p:nvSpPr>
          <p:cNvPr id="12" name="Freeform 9"/>
          <p:cNvSpPr>
            <a:spLocks noEditPoints="1"/>
          </p:cNvSpPr>
          <p:nvPr/>
        </p:nvSpPr>
        <p:spPr bwMode="black">
          <a:xfrm>
            <a:off x="422584" y="2190280"/>
            <a:ext cx="637145" cy="63689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13" tIns="45707" rIns="91413" bIns="45707" numCol="1" anchor="t" anchorCtr="0" compatLnSpc="1">
            <a:prstTxWarp prst="textNoShape">
              <a:avLst/>
            </a:prstTxWarp>
          </a:bodyPr>
          <a:lstStyle/>
          <a:p>
            <a:endParaRPr lang="en-US">
              <a:solidFill>
                <a:prstClr val="black"/>
              </a:solidFill>
            </a:endParaRPr>
          </a:p>
        </p:txBody>
      </p:sp>
      <p:sp>
        <p:nvSpPr>
          <p:cNvPr id="13" name="Freeform 9"/>
          <p:cNvSpPr>
            <a:spLocks noEditPoints="1"/>
          </p:cNvSpPr>
          <p:nvPr/>
        </p:nvSpPr>
        <p:spPr bwMode="black">
          <a:xfrm>
            <a:off x="422584" y="3079006"/>
            <a:ext cx="637145" cy="63689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13" tIns="45707" rIns="91413" bIns="45707" numCol="1" anchor="t" anchorCtr="0" compatLnSpc="1">
            <a:prstTxWarp prst="textNoShape">
              <a:avLst/>
            </a:prstTxWarp>
          </a:bodyPr>
          <a:lstStyle/>
          <a:p>
            <a:endParaRPr lang="en-US">
              <a:solidFill>
                <a:prstClr val="black"/>
              </a:solidFill>
            </a:endParaRPr>
          </a:p>
        </p:txBody>
      </p:sp>
      <p:pic>
        <p:nvPicPr>
          <p:cNvPr id="15" name="Picture 1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invGray">
          <a:xfrm>
            <a:off x="10252632" y="6009852"/>
            <a:ext cx="1569764" cy="336267"/>
          </a:xfrm>
          <a:prstGeom prst="rect">
            <a:avLst/>
          </a:prstGeom>
        </p:spPr>
      </p:pic>
      <p:sp>
        <p:nvSpPr>
          <p:cNvPr id="20" name="Freeform 9"/>
          <p:cNvSpPr>
            <a:spLocks noEditPoints="1"/>
          </p:cNvSpPr>
          <p:nvPr/>
        </p:nvSpPr>
        <p:spPr bwMode="black">
          <a:xfrm>
            <a:off x="422584" y="3967733"/>
            <a:ext cx="637145" cy="63689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13" tIns="45707" rIns="91413" bIns="45707" numCol="1" anchor="t" anchorCtr="0" compatLnSpc="1">
            <a:prstTxWarp prst="textNoShape">
              <a:avLst/>
            </a:prstTxWarp>
          </a:bodyPr>
          <a:lstStyle/>
          <a:p>
            <a:endParaRPr lang="en-US">
              <a:solidFill>
                <a:prstClr val="black"/>
              </a:solidFill>
            </a:endParaRPr>
          </a:p>
        </p:txBody>
      </p:sp>
      <p:grpSp>
        <p:nvGrpSpPr>
          <p:cNvPr id="24" name="Group 23"/>
          <p:cNvGrpSpPr/>
          <p:nvPr/>
        </p:nvGrpSpPr>
        <p:grpSpPr>
          <a:xfrm>
            <a:off x="7424749" y="2215415"/>
            <a:ext cx="4709054" cy="2300750"/>
            <a:chOff x="269239" y="2376280"/>
            <a:chExt cx="4617139" cy="2255842"/>
          </a:xfrm>
        </p:grpSpPr>
        <p:sp>
          <p:nvSpPr>
            <p:cNvPr id="25" name="Freeform 9"/>
            <p:cNvSpPr>
              <a:spLocks noEditPoints="1"/>
            </p:cNvSpPr>
            <p:nvPr/>
          </p:nvSpPr>
          <p:spPr bwMode="auto">
            <a:xfrm>
              <a:off x="269240" y="3280554"/>
              <a:ext cx="3828481" cy="399007"/>
            </a:xfrm>
            <a:custGeom>
              <a:avLst/>
              <a:gdLst>
                <a:gd name="T0" fmla="*/ 89 w 1963"/>
                <a:gd name="T1" fmla="*/ 187 h 202"/>
                <a:gd name="T2" fmla="*/ 0 w 1963"/>
                <a:gd name="T3" fmla="*/ 174 h 202"/>
                <a:gd name="T4" fmla="*/ 421 w 1963"/>
                <a:gd name="T5" fmla="*/ 40 h 202"/>
                <a:gd name="T6" fmla="*/ 307 w 1963"/>
                <a:gd name="T7" fmla="*/ 141 h 202"/>
                <a:gd name="T8" fmla="*/ 1849 w 1963"/>
                <a:gd name="T9" fmla="*/ 106 h 202"/>
                <a:gd name="T10" fmla="*/ 1815 w 1963"/>
                <a:gd name="T11" fmla="*/ 162 h 202"/>
                <a:gd name="T12" fmla="*/ 1877 w 1963"/>
                <a:gd name="T13" fmla="*/ 160 h 202"/>
                <a:gd name="T14" fmla="*/ 1858 w 1963"/>
                <a:gd name="T15" fmla="*/ 70 h 202"/>
                <a:gd name="T16" fmla="*/ 805 w 1963"/>
                <a:gd name="T17" fmla="*/ 95 h 202"/>
                <a:gd name="T18" fmla="*/ 832 w 1963"/>
                <a:gd name="T19" fmla="*/ 145 h 202"/>
                <a:gd name="T20" fmla="*/ 777 w 1963"/>
                <a:gd name="T21" fmla="*/ 145 h 202"/>
                <a:gd name="T22" fmla="*/ 621 w 1963"/>
                <a:gd name="T23" fmla="*/ 34 h 202"/>
                <a:gd name="T24" fmla="*/ 620 w 1963"/>
                <a:gd name="T25" fmla="*/ 86 h 202"/>
                <a:gd name="T26" fmla="*/ 580 w 1963"/>
                <a:gd name="T27" fmla="*/ 163 h 202"/>
                <a:gd name="T28" fmla="*/ 620 w 1963"/>
                <a:gd name="T29" fmla="*/ 130 h 202"/>
                <a:gd name="T30" fmla="*/ 621 w 1963"/>
                <a:gd name="T31" fmla="*/ 109 h 202"/>
                <a:gd name="T32" fmla="*/ 1555 w 1963"/>
                <a:gd name="T33" fmla="*/ 42 h 202"/>
                <a:gd name="T34" fmla="*/ 1611 w 1963"/>
                <a:gd name="T35" fmla="*/ 100 h 202"/>
                <a:gd name="T36" fmla="*/ 1548 w 1963"/>
                <a:gd name="T37" fmla="*/ 77 h 202"/>
                <a:gd name="T38" fmla="*/ 1121 w 1963"/>
                <a:gd name="T39" fmla="*/ 93 h 202"/>
                <a:gd name="T40" fmla="*/ 1118 w 1963"/>
                <a:gd name="T41" fmla="*/ 157 h 202"/>
                <a:gd name="T42" fmla="*/ 1064 w 1963"/>
                <a:gd name="T43" fmla="*/ 127 h 202"/>
                <a:gd name="T44" fmla="*/ 1105 w 1963"/>
                <a:gd name="T45" fmla="*/ 92 h 202"/>
                <a:gd name="T46" fmla="*/ 1280 w 1963"/>
                <a:gd name="T47" fmla="*/ 143 h 202"/>
                <a:gd name="T48" fmla="*/ 1311 w 1963"/>
                <a:gd name="T49" fmla="*/ 152 h 202"/>
                <a:gd name="T50" fmla="*/ 1301 w 1963"/>
                <a:gd name="T51" fmla="*/ 90 h 202"/>
                <a:gd name="T52" fmla="*/ 1012 w 1963"/>
                <a:gd name="T53" fmla="*/ 38 h 202"/>
                <a:gd name="T54" fmla="*/ 1010 w 1963"/>
                <a:gd name="T55" fmla="*/ 150 h 202"/>
                <a:gd name="T56" fmla="*/ 1018 w 1963"/>
                <a:gd name="T57" fmla="*/ 161 h 202"/>
                <a:gd name="T58" fmla="*/ 1005 w 1963"/>
                <a:gd name="T59" fmla="*/ 51 h 202"/>
                <a:gd name="T60" fmla="*/ 656 w 1963"/>
                <a:gd name="T61" fmla="*/ 138 h 202"/>
                <a:gd name="T62" fmla="*/ 704 w 1963"/>
                <a:gd name="T63" fmla="*/ 86 h 202"/>
                <a:gd name="T64" fmla="*/ 667 w 1963"/>
                <a:gd name="T65" fmla="*/ 126 h 202"/>
                <a:gd name="T66" fmla="*/ 1918 w 1963"/>
                <a:gd name="T67" fmla="*/ 149 h 202"/>
                <a:gd name="T68" fmla="*/ 1936 w 1963"/>
                <a:gd name="T69" fmla="*/ 40 h 202"/>
                <a:gd name="T70" fmla="*/ 1924 w 1963"/>
                <a:gd name="T71" fmla="*/ 50 h 202"/>
                <a:gd name="T72" fmla="*/ 1963 w 1963"/>
                <a:gd name="T73" fmla="*/ 149 h 202"/>
                <a:gd name="T74" fmla="*/ 1487 w 1963"/>
                <a:gd name="T75" fmla="*/ 115 h 202"/>
                <a:gd name="T76" fmla="*/ 1449 w 1963"/>
                <a:gd name="T77" fmla="*/ 63 h 202"/>
                <a:gd name="T78" fmla="*/ 1475 w 1963"/>
                <a:gd name="T79" fmla="*/ 110 h 202"/>
                <a:gd name="T80" fmla="*/ 1700 w 1963"/>
                <a:gd name="T81" fmla="*/ 149 h 202"/>
                <a:gd name="T82" fmla="*/ 1716 w 1963"/>
                <a:gd name="T83" fmla="*/ 39 h 202"/>
                <a:gd name="T84" fmla="*/ 1742 w 1963"/>
                <a:gd name="T85" fmla="*/ 67 h 202"/>
                <a:gd name="T86" fmla="*/ 1761 w 1963"/>
                <a:gd name="T87" fmla="*/ 162 h 202"/>
                <a:gd name="T88" fmla="*/ 523 w 1963"/>
                <a:gd name="T89" fmla="*/ 98 h 202"/>
                <a:gd name="T90" fmla="*/ 535 w 1963"/>
                <a:gd name="T91" fmla="*/ 88 h 202"/>
                <a:gd name="T92" fmla="*/ 467 w 1963"/>
                <a:gd name="T93" fmla="*/ 162 h 202"/>
                <a:gd name="T94" fmla="*/ 1232 w 1963"/>
                <a:gd name="T95" fmla="*/ 146 h 202"/>
                <a:gd name="T96" fmla="*/ 872 w 1963"/>
                <a:gd name="T97" fmla="*/ 160 h 202"/>
                <a:gd name="T98" fmla="*/ 898 w 1963"/>
                <a:gd name="T99" fmla="*/ 85 h 202"/>
                <a:gd name="T100" fmla="*/ 890 w 1963"/>
                <a:gd name="T101" fmla="*/ 123 h 202"/>
                <a:gd name="T102" fmla="*/ 1649 w 1963"/>
                <a:gd name="T103" fmla="*/ 162 h 202"/>
                <a:gd name="T104" fmla="*/ 1649 w 1963"/>
                <a:gd name="T105" fmla="*/ 57 h 202"/>
                <a:gd name="T106" fmla="*/ 1141 w 1963"/>
                <a:gd name="T107" fmla="*/ 75 h 202"/>
                <a:gd name="T108" fmla="*/ 1186 w 1963"/>
                <a:gd name="T109" fmla="*/ 89 h 202"/>
                <a:gd name="T110" fmla="*/ 1388 w 1963"/>
                <a:gd name="T111" fmla="*/ 94 h 202"/>
                <a:gd name="T112" fmla="*/ 1381 w 1963"/>
                <a:gd name="T113" fmla="*/ 92 h 202"/>
                <a:gd name="T114" fmla="*/ 432 w 1963"/>
                <a:gd name="T115" fmla="*/ 16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63" h="202">
                  <a:moveTo>
                    <a:pt x="89" y="99"/>
                  </a:moveTo>
                  <a:cubicBezTo>
                    <a:pt x="89" y="71"/>
                    <a:pt x="89" y="44"/>
                    <a:pt x="89" y="16"/>
                  </a:cubicBezTo>
                  <a:cubicBezTo>
                    <a:pt x="127" y="10"/>
                    <a:pt x="164" y="5"/>
                    <a:pt x="202" y="0"/>
                  </a:cubicBezTo>
                  <a:cubicBezTo>
                    <a:pt x="202" y="2"/>
                    <a:pt x="202" y="97"/>
                    <a:pt x="202" y="99"/>
                  </a:cubicBezTo>
                  <a:cubicBezTo>
                    <a:pt x="165" y="99"/>
                    <a:pt x="127" y="99"/>
                    <a:pt x="89" y="99"/>
                  </a:cubicBezTo>
                  <a:close/>
                  <a:moveTo>
                    <a:pt x="202" y="103"/>
                  </a:moveTo>
                  <a:cubicBezTo>
                    <a:pt x="164" y="103"/>
                    <a:pt x="127" y="103"/>
                    <a:pt x="89" y="103"/>
                  </a:cubicBezTo>
                  <a:cubicBezTo>
                    <a:pt x="89" y="131"/>
                    <a:pt x="89" y="159"/>
                    <a:pt x="89" y="187"/>
                  </a:cubicBezTo>
                  <a:cubicBezTo>
                    <a:pt x="127" y="192"/>
                    <a:pt x="164" y="197"/>
                    <a:pt x="202" y="202"/>
                  </a:cubicBezTo>
                  <a:cubicBezTo>
                    <a:pt x="202" y="169"/>
                    <a:pt x="202" y="136"/>
                    <a:pt x="202" y="103"/>
                  </a:cubicBezTo>
                  <a:close/>
                  <a:moveTo>
                    <a:pt x="86" y="99"/>
                  </a:moveTo>
                  <a:cubicBezTo>
                    <a:pt x="86" y="72"/>
                    <a:pt x="86" y="44"/>
                    <a:pt x="86" y="16"/>
                  </a:cubicBezTo>
                  <a:cubicBezTo>
                    <a:pt x="57" y="20"/>
                    <a:pt x="28" y="24"/>
                    <a:pt x="0" y="28"/>
                  </a:cubicBezTo>
                  <a:cubicBezTo>
                    <a:pt x="0" y="52"/>
                    <a:pt x="0" y="76"/>
                    <a:pt x="0" y="99"/>
                  </a:cubicBezTo>
                  <a:cubicBezTo>
                    <a:pt x="29" y="99"/>
                    <a:pt x="57" y="99"/>
                    <a:pt x="86" y="99"/>
                  </a:cubicBezTo>
                  <a:close/>
                  <a:moveTo>
                    <a:pt x="0" y="174"/>
                  </a:moveTo>
                  <a:cubicBezTo>
                    <a:pt x="28" y="178"/>
                    <a:pt x="57" y="182"/>
                    <a:pt x="86" y="186"/>
                  </a:cubicBezTo>
                  <a:cubicBezTo>
                    <a:pt x="86" y="158"/>
                    <a:pt x="86" y="131"/>
                    <a:pt x="86" y="103"/>
                  </a:cubicBezTo>
                  <a:cubicBezTo>
                    <a:pt x="57" y="103"/>
                    <a:pt x="29" y="103"/>
                    <a:pt x="0" y="103"/>
                  </a:cubicBezTo>
                  <a:cubicBezTo>
                    <a:pt x="0" y="127"/>
                    <a:pt x="0" y="150"/>
                    <a:pt x="0" y="174"/>
                  </a:cubicBezTo>
                  <a:close/>
                  <a:moveTo>
                    <a:pt x="343" y="66"/>
                  </a:moveTo>
                  <a:cubicBezTo>
                    <a:pt x="352" y="98"/>
                    <a:pt x="361" y="130"/>
                    <a:pt x="370" y="162"/>
                  </a:cubicBezTo>
                  <a:cubicBezTo>
                    <a:pt x="375" y="162"/>
                    <a:pt x="381" y="162"/>
                    <a:pt x="386" y="162"/>
                  </a:cubicBezTo>
                  <a:cubicBezTo>
                    <a:pt x="398" y="121"/>
                    <a:pt x="409" y="81"/>
                    <a:pt x="421" y="40"/>
                  </a:cubicBezTo>
                  <a:cubicBezTo>
                    <a:pt x="415" y="40"/>
                    <a:pt x="410" y="40"/>
                    <a:pt x="405" y="40"/>
                  </a:cubicBezTo>
                  <a:cubicBezTo>
                    <a:pt x="396" y="74"/>
                    <a:pt x="387" y="108"/>
                    <a:pt x="378" y="142"/>
                  </a:cubicBezTo>
                  <a:cubicBezTo>
                    <a:pt x="378" y="142"/>
                    <a:pt x="378" y="142"/>
                    <a:pt x="378" y="142"/>
                  </a:cubicBezTo>
                  <a:cubicBezTo>
                    <a:pt x="369" y="108"/>
                    <a:pt x="359" y="74"/>
                    <a:pt x="350" y="41"/>
                  </a:cubicBezTo>
                  <a:cubicBezTo>
                    <a:pt x="345" y="41"/>
                    <a:pt x="341" y="41"/>
                    <a:pt x="336" y="41"/>
                  </a:cubicBezTo>
                  <a:cubicBezTo>
                    <a:pt x="326" y="74"/>
                    <a:pt x="317" y="107"/>
                    <a:pt x="307" y="141"/>
                  </a:cubicBezTo>
                  <a:cubicBezTo>
                    <a:pt x="307" y="141"/>
                    <a:pt x="307" y="141"/>
                    <a:pt x="307" y="141"/>
                  </a:cubicBezTo>
                  <a:cubicBezTo>
                    <a:pt x="307" y="141"/>
                    <a:pt x="307" y="141"/>
                    <a:pt x="307" y="141"/>
                  </a:cubicBezTo>
                  <a:cubicBezTo>
                    <a:pt x="307" y="141"/>
                    <a:pt x="307" y="141"/>
                    <a:pt x="306" y="141"/>
                  </a:cubicBezTo>
                  <a:cubicBezTo>
                    <a:pt x="297" y="108"/>
                    <a:pt x="288" y="74"/>
                    <a:pt x="278" y="40"/>
                  </a:cubicBezTo>
                  <a:cubicBezTo>
                    <a:pt x="273" y="40"/>
                    <a:pt x="268" y="40"/>
                    <a:pt x="263" y="40"/>
                  </a:cubicBezTo>
                  <a:cubicBezTo>
                    <a:pt x="275" y="81"/>
                    <a:pt x="286" y="121"/>
                    <a:pt x="298" y="162"/>
                  </a:cubicBezTo>
                  <a:cubicBezTo>
                    <a:pt x="304" y="162"/>
                    <a:pt x="309" y="162"/>
                    <a:pt x="315" y="162"/>
                  </a:cubicBezTo>
                  <a:cubicBezTo>
                    <a:pt x="324" y="130"/>
                    <a:pt x="333" y="98"/>
                    <a:pt x="342" y="66"/>
                  </a:cubicBezTo>
                  <a:cubicBezTo>
                    <a:pt x="342" y="66"/>
                    <a:pt x="342" y="66"/>
                    <a:pt x="343" y="66"/>
                  </a:cubicBezTo>
                  <a:close/>
                  <a:moveTo>
                    <a:pt x="1849" y="106"/>
                  </a:moveTo>
                  <a:cubicBezTo>
                    <a:pt x="1862" y="102"/>
                    <a:pt x="1870" y="94"/>
                    <a:pt x="1873" y="81"/>
                  </a:cubicBezTo>
                  <a:cubicBezTo>
                    <a:pt x="1874" y="77"/>
                    <a:pt x="1874" y="73"/>
                    <a:pt x="1873" y="69"/>
                  </a:cubicBezTo>
                  <a:cubicBezTo>
                    <a:pt x="1873" y="58"/>
                    <a:pt x="1867" y="50"/>
                    <a:pt x="1857" y="44"/>
                  </a:cubicBezTo>
                  <a:cubicBezTo>
                    <a:pt x="1852" y="42"/>
                    <a:pt x="1846" y="40"/>
                    <a:pt x="1840" y="40"/>
                  </a:cubicBezTo>
                  <a:cubicBezTo>
                    <a:pt x="1827" y="40"/>
                    <a:pt x="1815" y="40"/>
                    <a:pt x="1802" y="40"/>
                  </a:cubicBezTo>
                  <a:cubicBezTo>
                    <a:pt x="1801" y="40"/>
                    <a:pt x="1801" y="40"/>
                    <a:pt x="1800" y="40"/>
                  </a:cubicBezTo>
                  <a:cubicBezTo>
                    <a:pt x="1800" y="43"/>
                    <a:pt x="1800" y="160"/>
                    <a:pt x="1801" y="162"/>
                  </a:cubicBezTo>
                  <a:cubicBezTo>
                    <a:pt x="1805" y="162"/>
                    <a:pt x="1813" y="162"/>
                    <a:pt x="1815" y="162"/>
                  </a:cubicBezTo>
                  <a:cubicBezTo>
                    <a:pt x="1815" y="145"/>
                    <a:pt x="1815" y="127"/>
                    <a:pt x="1815" y="110"/>
                  </a:cubicBezTo>
                  <a:cubicBezTo>
                    <a:pt x="1819" y="110"/>
                    <a:pt x="1822" y="110"/>
                    <a:pt x="1826" y="110"/>
                  </a:cubicBezTo>
                  <a:cubicBezTo>
                    <a:pt x="1832" y="110"/>
                    <a:pt x="1837" y="112"/>
                    <a:pt x="1840" y="117"/>
                  </a:cubicBezTo>
                  <a:cubicBezTo>
                    <a:pt x="1843" y="120"/>
                    <a:pt x="1844" y="122"/>
                    <a:pt x="1845" y="126"/>
                  </a:cubicBezTo>
                  <a:cubicBezTo>
                    <a:pt x="1850" y="137"/>
                    <a:pt x="1855" y="148"/>
                    <a:pt x="1860" y="160"/>
                  </a:cubicBezTo>
                  <a:cubicBezTo>
                    <a:pt x="1861" y="160"/>
                    <a:pt x="1861" y="161"/>
                    <a:pt x="1861" y="162"/>
                  </a:cubicBezTo>
                  <a:cubicBezTo>
                    <a:pt x="1867" y="162"/>
                    <a:pt x="1873" y="162"/>
                    <a:pt x="1878" y="162"/>
                  </a:cubicBezTo>
                  <a:cubicBezTo>
                    <a:pt x="1878" y="161"/>
                    <a:pt x="1878" y="160"/>
                    <a:pt x="1877" y="160"/>
                  </a:cubicBezTo>
                  <a:cubicBezTo>
                    <a:pt x="1874" y="153"/>
                    <a:pt x="1871" y="147"/>
                    <a:pt x="1868" y="141"/>
                  </a:cubicBezTo>
                  <a:cubicBezTo>
                    <a:pt x="1865" y="134"/>
                    <a:pt x="1862" y="126"/>
                    <a:pt x="1858" y="119"/>
                  </a:cubicBezTo>
                  <a:cubicBezTo>
                    <a:pt x="1856" y="114"/>
                    <a:pt x="1852" y="109"/>
                    <a:pt x="1846" y="107"/>
                  </a:cubicBezTo>
                  <a:cubicBezTo>
                    <a:pt x="1848" y="106"/>
                    <a:pt x="1849" y="106"/>
                    <a:pt x="1849" y="106"/>
                  </a:cubicBezTo>
                  <a:close/>
                  <a:moveTo>
                    <a:pt x="1816" y="53"/>
                  </a:moveTo>
                  <a:cubicBezTo>
                    <a:pt x="1823" y="53"/>
                    <a:pt x="1831" y="53"/>
                    <a:pt x="1838" y="53"/>
                  </a:cubicBezTo>
                  <a:cubicBezTo>
                    <a:pt x="1841" y="54"/>
                    <a:pt x="1843" y="54"/>
                    <a:pt x="1846" y="55"/>
                  </a:cubicBezTo>
                  <a:cubicBezTo>
                    <a:pt x="1853" y="57"/>
                    <a:pt x="1857" y="62"/>
                    <a:pt x="1858" y="70"/>
                  </a:cubicBezTo>
                  <a:cubicBezTo>
                    <a:pt x="1860" y="81"/>
                    <a:pt x="1856" y="89"/>
                    <a:pt x="1847" y="94"/>
                  </a:cubicBezTo>
                  <a:cubicBezTo>
                    <a:pt x="1844" y="96"/>
                    <a:pt x="1840" y="97"/>
                    <a:pt x="1837" y="97"/>
                  </a:cubicBezTo>
                  <a:cubicBezTo>
                    <a:pt x="1830" y="97"/>
                    <a:pt x="1823" y="97"/>
                    <a:pt x="1816" y="97"/>
                  </a:cubicBezTo>
                  <a:cubicBezTo>
                    <a:pt x="1815" y="97"/>
                    <a:pt x="1815" y="97"/>
                    <a:pt x="1815" y="97"/>
                  </a:cubicBezTo>
                  <a:cubicBezTo>
                    <a:pt x="1815" y="83"/>
                    <a:pt x="1815" y="68"/>
                    <a:pt x="1815" y="53"/>
                  </a:cubicBezTo>
                  <a:cubicBezTo>
                    <a:pt x="1815" y="53"/>
                    <a:pt x="1815" y="53"/>
                    <a:pt x="1816" y="53"/>
                  </a:cubicBezTo>
                  <a:close/>
                  <a:moveTo>
                    <a:pt x="804" y="95"/>
                  </a:moveTo>
                  <a:cubicBezTo>
                    <a:pt x="804" y="95"/>
                    <a:pt x="805" y="95"/>
                    <a:pt x="805" y="95"/>
                  </a:cubicBezTo>
                  <a:cubicBezTo>
                    <a:pt x="811" y="117"/>
                    <a:pt x="818" y="140"/>
                    <a:pt x="824" y="162"/>
                  </a:cubicBezTo>
                  <a:cubicBezTo>
                    <a:pt x="829" y="162"/>
                    <a:pt x="834" y="162"/>
                    <a:pt x="839" y="162"/>
                  </a:cubicBezTo>
                  <a:cubicBezTo>
                    <a:pt x="847" y="133"/>
                    <a:pt x="856" y="104"/>
                    <a:pt x="865" y="75"/>
                  </a:cubicBezTo>
                  <a:cubicBezTo>
                    <a:pt x="860" y="75"/>
                    <a:pt x="855" y="75"/>
                    <a:pt x="851" y="75"/>
                  </a:cubicBezTo>
                  <a:cubicBezTo>
                    <a:pt x="849" y="81"/>
                    <a:pt x="848" y="87"/>
                    <a:pt x="846" y="93"/>
                  </a:cubicBezTo>
                  <a:cubicBezTo>
                    <a:pt x="844" y="99"/>
                    <a:pt x="843" y="104"/>
                    <a:pt x="841" y="110"/>
                  </a:cubicBezTo>
                  <a:cubicBezTo>
                    <a:pt x="840" y="116"/>
                    <a:pt x="838" y="122"/>
                    <a:pt x="837" y="128"/>
                  </a:cubicBezTo>
                  <a:cubicBezTo>
                    <a:pt x="835" y="133"/>
                    <a:pt x="834" y="139"/>
                    <a:pt x="832" y="145"/>
                  </a:cubicBezTo>
                  <a:cubicBezTo>
                    <a:pt x="832" y="145"/>
                    <a:pt x="831" y="145"/>
                    <a:pt x="831" y="145"/>
                  </a:cubicBezTo>
                  <a:cubicBezTo>
                    <a:pt x="825" y="122"/>
                    <a:pt x="818" y="98"/>
                    <a:pt x="812" y="75"/>
                  </a:cubicBezTo>
                  <a:cubicBezTo>
                    <a:pt x="807" y="75"/>
                    <a:pt x="803" y="75"/>
                    <a:pt x="799" y="75"/>
                  </a:cubicBezTo>
                  <a:cubicBezTo>
                    <a:pt x="799" y="75"/>
                    <a:pt x="799" y="75"/>
                    <a:pt x="799" y="76"/>
                  </a:cubicBezTo>
                  <a:cubicBezTo>
                    <a:pt x="792" y="98"/>
                    <a:pt x="785" y="121"/>
                    <a:pt x="778" y="144"/>
                  </a:cubicBezTo>
                  <a:cubicBezTo>
                    <a:pt x="778" y="144"/>
                    <a:pt x="778" y="144"/>
                    <a:pt x="778" y="144"/>
                  </a:cubicBezTo>
                  <a:cubicBezTo>
                    <a:pt x="778" y="145"/>
                    <a:pt x="778" y="145"/>
                    <a:pt x="778" y="145"/>
                  </a:cubicBezTo>
                  <a:cubicBezTo>
                    <a:pt x="778" y="145"/>
                    <a:pt x="777" y="145"/>
                    <a:pt x="777" y="145"/>
                  </a:cubicBezTo>
                  <a:cubicBezTo>
                    <a:pt x="777" y="145"/>
                    <a:pt x="777" y="145"/>
                    <a:pt x="777" y="145"/>
                  </a:cubicBezTo>
                  <a:cubicBezTo>
                    <a:pt x="771" y="122"/>
                    <a:pt x="764" y="98"/>
                    <a:pt x="758" y="75"/>
                  </a:cubicBezTo>
                  <a:cubicBezTo>
                    <a:pt x="753" y="75"/>
                    <a:pt x="748" y="75"/>
                    <a:pt x="743" y="75"/>
                  </a:cubicBezTo>
                  <a:cubicBezTo>
                    <a:pt x="752" y="104"/>
                    <a:pt x="761" y="133"/>
                    <a:pt x="769" y="162"/>
                  </a:cubicBezTo>
                  <a:cubicBezTo>
                    <a:pt x="774" y="162"/>
                    <a:pt x="779" y="162"/>
                    <a:pt x="783" y="162"/>
                  </a:cubicBezTo>
                  <a:cubicBezTo>
                    <a:pt x="790" y="140"/>
                    <a:pt x="797" y="117"/>
                    <a:pt x="804" y="95"/>
                  </a:cubicBezTo>
                  <a:close/>
                  <a:moveTo>
                    <a:pt x="635" y="34"/>
                  </a:moveTo>
                  <a:cubicBezTo>
                    <a:pt x="632" y="33"/>
                    <a:pt x="623" y="33"/>
                    <a:pt x="621" y="34"/>
                  </a:cubicBezTo>
                  <a:cubicBezTo>
                    <a:pt x="621" y="34"/>
                    <a:pt x="621" y="34"/>
                    <a:pt x="621" y="34"/>
                  </a:cubicBezTo>
                  <a:cubicBezTo>
                    <a:pt x="621" y="34"/>
                    <a:pt x="621" y="34"/>
                    <a:pt x="621" y="34"/>
                  </a:cubicBezTo>
                  <a:cubicBezTo>
                    <a:pt x="621" y="51"/>
                    <a:pt x="621" y="68"/>
                    <a:pt x="621" y="85"/>
                  </a:cubicBezTo>
                  <a:cubicBezTo>
                    <a:pt x="621" y="85"/>
                    <a:pt x="621" y="86"/>
                    <a:pt x="621" y="86"/>
                  </a:cubicBezTo>
                  <a:cubicBezTo>
                    <a:pt x="621" y="86"/>
                    <a:pt x="621" y="86"/>
                    <a:pt x="621" y="86"/>
                  </a:cubicBezTo>
                  <a:cubicBezTo>
                    <a:pt x="621" y="86"/>
                    <a:pt x="621" y="86"/>
                    <a:pt x="621" y="86"/>
                  </a:cubicBezTo>
                  <a:cubicBezTo>
                    <a:pt x="621" y="86"/>
                    <a:pt x="621" y="86"/>
                    <a:pt x="621" y="86"/>
                  </a:cubicBezTo>
                  <a:cubicBezTo>
                    <a:pt x="620" y="86"/>
                    <a:pt x="620" y="86"/>
                    <a:pt x="620" y="86"/>
                  </a:cubicBezTo>
                  <a:cubicBezTo>
                    <a:pt x="620" y="85"/>
                    <a:pt x="619" y="85"/>
                    <a:pt x="619" y="84"/>
                  </a:cubicBezTo>
                  <a:cubicBezTo>
                    <a:pt x="615" y="79"/>
                    <a:pt x="609" y="75"/>
                    <a:pt x="602" y="74"/>
                  </a:cubicBezTo>
                  <a:cubicBezTo>
                    <a:pt x="598" y="73"/>
                    <a:pt x="594" y="73"/>
                    <a:pt x="590" y="73"/>
                  </a:cubicBezTo>
                  <a:cubicBezTo>
                    <a:pt x="582" y="74"/>
                    <a:pt x="575" y="77"/>
                    <a:pt x="570" y="82"/>
                  </a:cubicBezTo>
                  <a:cubicBezTo>
                    <a:pt x="564" y="87"/>
                    <a:pt x="560" y="94"/>
                    <a:pt x="557" y="102"/>
                  </a:cubicBezTo>
                  <a:cubicBezTo>
                    <a:pt x="555" y="111"/>
                    <a:pt x="554" y="120"/>
                    <a:pt x="555" y="129"/>
                  </a:cubicBezTo>
                  <a:cubicBezTo>
                    <a:pt x="556" y="134"/>
                    <a:pt x="557" y="140"/>
                    <a:pt x="560" y="145"/>
                  </a:cubicBezTo>
                  <a:cubicBezTo>
                    <a:pt x="564" y="153"/>
                    <a:pt x="571" y="160"/>
                    <a:pt x="580" y="163"/>
                  </a:cubicBezTo>
                  <a:cubicBezTo>
                    <a:pt x="586" y="164"/>
                    <a:pt x="592" y="165"/>
                    <a:pt x="598" y="164"/>
                  </a:cubicBezTo>
                  <a:cubicBezTo>
                    <a:pt x="607" y="162"/>
                    <a:pt x="614" y="157"/>
                    <a:pt x="619" y="149"/>
                  </a:cubicBezTo>
                  <a:cubicBezTo>
                    <a:pt x="620" y="149"/>
                    <a:pt x="620" y="148"/>
                    <a:pt x="621" y="148"/>
                  </a:cubicBezTo>
                  <a:cubicBezTo>
                    <a:pt x="621" y="148"/>
                    <a:pt x="621" y="148"/>
                    <a:pt x="621" y="148"/>
                  </a:cubicBezTo>
                  <a:cubicBezTo>
                    <a:pt x="621" y="153"/>
                    <a:pt x="621" y="157"/>
                    <a:pt x="621" y="162"/>
                  </a:cubicBezTo>
                  <a:cubicBezTo>
                    <a:pt x="626" y="162"/>
                    <a:pt x="630" y="162"/>
                    <a:pt x="635" y="162"/>
                  </a:cubicBezTo>
                  <a:cubicBezTo>
                    <a:pt x="635" y="119"/>
                    <a:pt x="635" y="76"/>
                    <a:pt x="635" y="34"/>
                  </a:cubicBezTo>
                  <a:close/>
                  <a:moveTo>
                    <a:pt x="620" y="130"/>
                  </a:moveTo>
                  <a:cubicBezTo>
                    <a:pt x="619" y="137"/>
                    <a:pt x="616" y="143"/>
                    <a:pt x="610" y="147"/>
                  </a:cubicBezTo>
                  <a:cubicBezTo>
                    <a:pt x="601" y="154"/>
                    <a:pt x="582" y="155"/>
                    <a:pt x="574" y="140"/>
                  </a:cubicBezTo>
                  <a:cubicBezTo>
                    <a:pt x="571" y="135"/>
                    <a:pt x="570" y="130"/>
                    <a:pt x="569" y="124"/>
                  </a:cubicBezTo>
                  <a:cubicBezTo>
                    <a:pt x="569" y="117"/>
                    <a:pt x="569" y="111"/>
                    <a:pt x="571" y="104"/>
                  </a:cubicBezTo>
                  <a:cubicBezTo>
                    <a:pt x="572" y="103"/>
                    <a:pt x="572" y="101"/>
                    <a:pt x="573" y="100"/>
                  </a:cubicBezTo>
                  <a:cubicBezTo>
                    <a:pt x="578" y="90"/>
                    <a:pt x="586" y="85"/>
                    <a:pt x="597" y="85"/>
                  </a:cubicBezTo>
                  <a:cubicBezTo>
                    <a:pt x="608" y="85"/>
                    <a:pt x="615" y="90"/>
                    <a:pt x="619" y="99"/>
                  </a:cubicBezTo>
                  <a:cubicBezTo>
                    <a:pt x="620" y="102"/>
                    <a:pt x="621" y="106"/>
                    <a:pt x="621" y="109"/>
                  </a:cubicBezTo>
                  <a:cubicBezTo>
                    <a:pt x="621" y="111"/>
                    <a:pt x="621" y="114"/>
                    <a:pt x="621" y="117"/>
                  </a:cubicBezTo>
                  <a:cubicBezTo>
                    <a:pt x="621" y="117"/>
                    <a:pt x="621" y="117"/>
                    <a:pt x="621" y="117"/>
                  </a:cubicBezTo>
                  <a:cubicBezTo>
                    <a:pt x="621" y="121"/>
                    <a:pt x="621" y="125"/>
                    <a:pt x="620" y="130"/>
                  </a:cubicBezTo>
                  <a:close/>
                  <a:moveTo>
                    <a:pt x="1608" y="73"/>
                  </a:moveTo>
                  <a:cubicBezTo>
                    <a:pt x="1607" y="66"/>
                    <a:pt x="1605" y="59"/>
                    <a:pt x="1601" y="53"/>
                  </a:cubicBezTo>
                  <a:cubicBezTo>
                    <a:pt x="1597" y="47"/>
                    <a:pt x="1591" y="42"/>
                    <a:pt x="1585" y="40"/>
                  </a:cubicBezTo>
                  <a:cubicBezTo>
                    <a:pt x="1582" y="39"/>
                    <a:pt x="1578" y="39"/>
                    <a:pt x="1575" y="38"/>
                  </a:cubicBezTo>
                  <a:cubicBezTo>
                    <a:pt x="1568" y="38"/>
                    <a:pt x="1562" y="39"/>
                    <a:pt x="1555" y="42"/>
                  </a:cubicBezTo>
                  <a:cubicBezTo>
                    <a:pt x="1549" y="46"/>
                    <a:pt x="1544" y="51"/>
                    <a:pt x="1540" y="58"/>
                  </a:cubicBezTo>
                  <a:cubicBezTo>
                    <a:pt x="1536" y="66"/>
                    <a:pt x="1534" y="75"/>
                    <a:pt x="1533" y="84"/>
                  </a:cubicBezTo>
                  <a:cubicBezTo>
                    <a:pt x="1531" y="96"/>
                    <a:pt x="1531" y="109"/>
                    <a:pt x="1533" y="122"/>
                  </a:cubicBezTo>
                  <a:cubicBezTo>
                    <a:pt x="1534" y="130"/>
                    <a:pt x="1535" y="137"/>
                    <a:pt x="1539" y="144"/>
                  </a:cubicBezTo>
                  <a:cubicBezTo>
                    <a:pt x="1545" y="155"/>
                    <a:pt x="1553" y="163"/>
                    <a:pt x="1566" y="164"/>
                  </a:cubicBezTo>
                  <a:cubicBezTo>
                    <a:pt x="1579" y="165"/>
                    <a:pt x="1590" y="161"/>
                    <a:pt x="1598" y="151"/>
                  </a:cubicBezTo>
                  <a:cubicBezTo>
                    <a:pt x="1602" y="145"/>
                    <a:pt x="1605" y="138"/>
                    <a:pt x="1607" y="131"/>
                  </a:cubicBezTo>
                  <a:cubicBezTo>
                    <a:pt x="1610" y="121"/>
                    <a:pt x="1611" y="111"/>
                    <a:pt x="1611" y="100"/>
                  </a:cubicBezTo>
                  <a:cubicBezTo>
                    <a:pt x="1611" y="91"/>
                    <a:pt x="1610" y="82"/>
                    <a:pt x="1608" y="73"/>
                  </a:cubicBezTo>
                  <a:close/>
                  <a:moveTo>
                    <a:pt x="1594" y="129"/>
                  </a:moveTo>
                  <a:cubicBezTo>
                    <a:pt x="1593" y="134"/>
                    <a:pt x="1591" y="138"/>
                    <a:pt x="1589" y="142"/>
                  </a:cubicBezTo>
                  <a:cubicBezTo>
                    <a:pt x="1585" y="147"/>
                    <a:pt x="1581" y="151"/>
                    <a:pt x="1575" y="152"/>
                  </a:cubicBezTo>
                  <a:cubicBezTo>
                    <a:pt x="1567" y="153"/>
                    <a:pt x="1560" y="151"/>
                    <a:pt x="1555" y="144"/>
                  </a:cubicBezTo>
                  <a:cubicBezTo>
                    <a:pt x="1551" y="140"/>
                    <a:pt x="1550" y="135"/>
                    <a:pt x="1548" y="129"/>
                  </a:cubicBezTo>
                  <a:cubicBezTo>
                    <a:pt x="1547" y="122"/>
                    <a:pt x="1546" y="115"/>
                    <a:pt x="1546" y="107"/>
                  </a:cubicBezTo>
                  <a:cubicBezTo>
                    <a:pt x="1546" y="97"/>
                    <a:pt x="1546" y="87"/>
                    <a:pt x="1548" y="77"/>
                  </a:cubicBezTo>
                  <a:cubicBezTo>
                    <a:pt x="1549" y="72"/>
                    <a:pt x="1550" y="67"/>
                    <a:pt x="1552" y="63"/>
                  </a:cubicBezTo>
                  <a:cubicBezTo>
                    <a:pt x="1554" y="61"/>
                    <a:pt x="1555" y="59"/>
                    <a:pt x="1556" y="57"/>
                  </a:cubicBezTo>
                  <a:cubicBezTo>
                    <a:pt x="1563" y="48"/>
                    <a:pt x="1580" y="47"/>
                    <a:pt x="1588" y="59"/>
                  </a:cubicBezTo>
                  <a:cubicBezTo>
                    <a:pt x="1591" y="64"/>
                    <a:pt x="1593" y="70"/>
                    <a:pt x="1594" y="76"/>
                  </a:cubicBezTo>
                  <a:cubicBezTo>
                    <a:pt x="1596" y="84"/>
                    <a:pt x="1596" y="92"/>
                    <a:pt x="1596" y="104"/>
                  </a:cubicBezTo>
                  <a:cubicBezTo>
                    <a:pt x="1596" y="111"/>
                    <a:pt x="1596" y="120"/>
                    <a:pt x="1594" y="129"/>
                  </a:cubicBezTo>
                  <a:close/>
                  <a:moveTo>
                    <a:pt x="1125" y="114"/>
                  </a:moveTo>
                  <a:cubicBezTo>
                    <a:pt x="1125" y="107"/>
                    <a:pt x="1124" y="100"/>
                    <a:pt x="1121" y="93"/>
                  </a:cubicBezTo>
                  <a:cubicBezTo>
                    <a:pt x="1117" y="85"/>
                    <a:pt x="1112" y="78"/>
                    <a:pt x="1103" y="75"/>
                  </a:cubicBezTo>
                  <a:cubicBezTo>
                    <a:pt x="1096" y="73"/>
                    <a:pt x="1090" y="72"/>
                    <a:pt x="1083" y="73"/>
                  </a:cubicBezTo>
                  <a:cubicBezTo>
                    <a:pt x="1070" y="76"/>
                    <a:pt x="1061" y="83"/>
                    <a:pt x="1055" y="94"/>
                  </a:cubicBezTo>
                  <a:cubicBezTo>
                    <a:pt x="1050" y="103"/>
                    <a:pt x="1049" y="114"/>
                    <a:pt x="1049" y="124"/>
                  </a:cubicBezTo>
                  <a:cubicBezTo>
                    <a:pt x="1050" y="131"/>
                    <a:pt x="1051" y="137"/>
                    <a:pt x="1054" y="143"/>
                  </a:cubicBezTo>
                  <a:cubicBezTo>
                    <a:pt x="1059" y="154"/>
                    <a:pt x="1068" y="161"/>
                    <a:pt x="1080" y="163"/>
                  </a:cubicBezTo>
                  <a:cubicBezTo>
                    <a:pt x="1088" y="165"/>
                    <a:pt x="1096" y="164"/>
                    <a:pt x="1103" y="163"/>
                  </a:cubicBezTo>
                  <a:cubicBezTo>
                    <a:pt x="1109" y="161"/>
                    <a:pt x="1113" y="160"/>
                    <a:pt x="1118" y="157"/>
                  </a:cubicBezTo>
                  <a:cubicBezTo>
                    <a:pt x="1119" y="156"/>
                    <a:pt x="1119" y="155"/>
                    <a:pt x="1119" y="154"/>
                  </a:cubicBezTo>
                  <a:cubicBezTo>
                    <a:pt x="1119" y="151"/>
                    <a:pt x="1119" y="148"/>
                    <a:pt x="1119" y="144"/>
                  </a:cubicBezTo>
                  <a:cubicBezTo>
                    <a:pt x="1119" y="144"/>
                    <a:pt x="1119" y="144"/>
                    <a:pt x="1119" y="143"/>
                  </a:cubicBezTo>
                  <a:cubicBezTo>
                    <a:pt x="1119" y="143"/>
                    <a:pt x="1118" y="143"/>
                    <a:pt x="1118" y="143"/>
                  </a:cubicBezTo>
                  <a:cubicBezTo>
                    <a:pt x="1118" y="144"/>
                    <a:pt x="1117" y="144"/>
                    <a:pt x="1116" y="145"/>
                  </a:cubicBezTo>
                  <a:cubicBezTo>
                    <a:pt x="1107" y="151"/>
                    <a:pt x="1096" y="153"/>
                    <a:pt x="1085" y="152"/>
                  </a:cubicBezTo>
                  <a:cubicBezTo>
                    <a:pt x="1076" y="150"/>
                    <a:pt x="1070" y="145"/>
                    <a:pt x="1066" y="137"/>
                  </a:cubicBezTo>
                  <a:cubicBezTo>
                    <a:pt x="1065" y="134"/>
                    <a:pt x="1065" y="130"/>
                    <a:pt x="1064" y="127"/>
                  </a:cubicBezTo>
                  <a:cubicBezTo>
                    <a:pt x="1064" y="126"/>
                    <a:pt x="1064" y="124"/>
                    <a:pt x="1064" y="122"/>
                  </a:cubicBezTo>
                  <a:cubicBezTo>
                    <a:pt x="1084" y="122"/>
                    <a:pt x="1104" y="122"/>
                    <a:pt x="1125" y="122"/>
                  </a:cubicBezTo>
                  <a:cubicBezTo>
                    <a:pt x="1125" y="119"/>
                    <a:pt x="1125" y="117"/>
                    <a:pt x="1125" y="114"/>
                  </a:cubicBezTo>
                  <a:close/>
                  <a:moveTo>
                    <a:pt x="1064" y="110"/>
                  </a:moveTo>
                  <a:cubicBezTo>
                    <a:pt x="1064" y="108"/>
                    <a:pt x="1064" y="107"/>
                    <a:pt x="1065" y="105"/>
                  </a:cubicBezTo>
                  <a:cubicBezTo>
                    <a:pt x="1066" y="100"/>
                    <a:pt x="1069" y="94"/>
                    <a:pt x="1074" y="90"/>
                  </a:cubicBezTo>
                  <a:cubicBezTo>
                    <a:pt x="1081" y="84"/>
                    <a:pt x="1089" y="84"/>
                    <a:pt x="1098" y="86"/>
                  </a:cubicBezTo>
                  <a:cubicBezTo>
                    <a:pt x="1101" y="88"/>
                    <a:pt x="1103" y="90"/>
                    <a:pt x="1105" y="92"/>
                  </a:cubicBezTo>
                  <a:cubicBezTo>
                    <a:pt x="1109" y="98"/>
                    <a:pt x="1110" y="104"/>
                    <a:pt x="1111" y="110"/>
                  </a:cubicBezTo>
                  <a:cubicBezTo>
                    <a:pt x="1095" y="110"/>
                    <a:pt x="1080" y="110"/>
                    <a:pt x="1064" y="110"/>
                  </a:cubicBezTo>
                  <a:close/>
                  <a:moveTo>
                    <a:pt x="1351" y="109"/>
                  </a:moveTo>
                  <a:cubicBezTo>
                    <a:pt x="1351" y="103"/>
                    <a:pt x="1349" y="97"/>
                    <a:pt x="1347" y="92"/>
                  </a:cubicBezTo>
                  <a:cubicBezTo>
                    <a:pt x="1343" y="84"/>
                    <a:pt x="1337" y="78"/>
                    <a:pt x="1329" y="75"/>
                  </a:cubicBezTo>
                  <a:cubicBezTo>
                    <a:pt x="1323" y="73"/>
                    <a:pt x="1316" y="72"/>
                    <a:pt x="1309" y="74"/>
                  </a:cubicBezTo>
                  <a:cubicBezTo>
                    <a:pt x="1297" y="76"/>
                    <a:pt x="1288" y="82"/>
                    <a:pt x="1282" y="93"/>
                  </a:cubicBezTo>
                  <a:cubicBezTo>
                    <a:pt x="1273" y="108"/>
                    <a:pt x="1274" y="130"/>
                    <a:pt x="1280" y="143"/>
                  </a:cubicBezTo>
                  <a:cubicBezTo>
                    <a:pt x="1285" y="154"/>
                    <a:pt x="1294" y="161"/>
                    <a:pt x="1306" y="163"/>
                  </a:cubicBezTo>
                  <a:cubicBezTo>
                    <a:pt x="1314" y="165"/>
                    <a:pt x="1322" y="164"/>
                    <a:pt x="1330" y="163"/>
                  </a:cubicBezTo>
                  <a:cubicBezTo>
                    <a:pt x="1334" y="162"/>
                    <a:pt x="1339" y="160"/>
                    <a:pt x="1343" y="157"/>
                  </a:cubicBezTo>
                  <a:cubicBezTo>
                    <a:pt x="1345" y="156"/>
                    <a:pt x="1345" y="155"/>
                    <a:pt x="1345" y="153"/>
                  </a:cubicBezTo>
                  <a:cubicBezTo>
                    <a:pt x="1345" y="151"/>
                    <a:pt x="1345" y="148"/>
                    <a:pt x="1345" y="145"/>
                  </a:cubicBezTo>
                  <a:cubicBezTo>
                    <a:pt x="1345" y="144"/>
                    <a:pt x="1345" y="144"/>
                    <a:pt x="1345" y="143"/>
                  </a:cubicBezTo>
                  <a:cubicBezTo>
                    <a:pt x="1344" y="143"/>
                    <a:pt x="1343" y="144"/>
                    <a:pt x="1343" y="144"/>
                  </a:cubicBezTo>
                  <a:cubicBezTo>
                    <a:pt x="1333" y="151"/>
                    <a:pt x="1323" y="154"/>
                    <a:pt x="1311" y="152"/>
                  </a:cubicBezTo>
                  <a:cubicBezTo>
                    <a:pt x="1303" y="150"/>
                    <a:pt x="1296" y="145"/>
                    <a:pt x="1293" y="137"/>
                  </a:cubicBezTo>
                  <a:cubicBezTo>
                    <a:pt x="1292" y="134"/>
                    <a:pt x="1291" y="131"/>
                    <a:pt x="1290" y="128"/>
                  </a:cubicBezTo>
                  <a:cubicBezTo>
                    <a:pt x="1290" y="126"/>
                    <a:pt x="1290" y="124"/>
                    <a:pt x="1290" y="122"/>
                  </a:cubicBezTo>
                  <a:cubicBezTo>
                    <a:pt x="1310" y="122"/>
                    <a:pt x="1331" y="122"/>
                    <a:pt x="1351" y="122"/>
                  </a:cubicBezTo>
                  <a:cubicBezTo>
                    <a:pt x="1351" y="118"/>
                    <a:pt x="1351" y="113"/>
                    <a:pt x="1351" y="109"/>
                  </a:cubicBezTo>
                  <a:close/>
                  <a:moveTo>
                    <a:pt x="1290" y="110"/>
                  </a:moveTo>
                  <a:cubicBezTo>
                    <a:pt x="1291" y="108"/>
                    <a:pt x="1291" y="106"/>
                    <a:pt x="1291" y="105"/>
                  </a:cubicBezTo>
                  <a:cubicBezTo>
                    <a:pt x="1293" y="99"/>
                    <a:pt x="1296" y="94"/>
                    <a:pt x="1301" y="90"/>
                  </a:cubicBezTo>
                  <a:cubicBezTo>
                    <a:pt x="1308" y="84"/>
                    <a:pt x="1316" y="84"/>
                    <a:pt x="1324" y="86"/>
                  </a:cubicBezTo>
                  <a:cubicBezTo>
                    <a:pt x="1328" y="88"/>
                    <a:pt x="1331" y="91"/>
                    <a:pt x="1333" y="94"/>
                  </a:cubicBezTo>
                  <a:cubicBezTo>
                    <a:pt x="1336" y="98"/>
                    <a:pt x="1337" y="105"/>
                    <a:pt x="1337" y="110"/>
                  </a:cubicBezTo>
                  <a:cubicBezTo>
                    <a:pt x="1321" y="110"/>
                    <a:pt x="1306" y="110"/>
                    <a:pt x="1290" y="110"/>
                  </a:cubicBezTo>
                  <a:close/>
                  <a:moveTo>
                    <a:pt x="1033" y="56"/>
                  </a:moveTo>
                  <a:cubicBezTo>
                    <a:pt x="1033" y="53"/>
                    <a:pt x="1033" y="51"/>
                    <a:pt x="1033" y="48"/>
                  </a:cubicBezTo>
                  <a:cubicBezTo>
                    <a:pt x="1033" y="42"/>
                    <a:pt x="1033" y="42"/>
                    <a:pt x="1027" y="40"/>
                  </a:cubicBezTo>
                  <a:cubicBezTo>
                    <a:pt x="1022" y="39"/>
                    <a:pt x="1017" y="38"/>
                    <a:pt x="1012" y="38"/>
                  </a:cubicBezTo>
                  <a:cubicBezTo>
                    <a:pt x="1005" y="38"/>
                    <a:pt x="999" y="38"/>
                    <a:pt x="992" y="41"/>
                  </a:cubicBezTo>
                  <a:cubicBezTo>
                    <a:pt x="980" y="45"/>
                    <a:pt x="972" y="53"/>
                    <a:pt x="971" y="66"/>
                  </a:cubicBezTo>
                  <a:cubicBezTo>
                    <a:pt x="969" y="76"/>
                    <a:pt x="972" y="85"/>
                    <a:pt x="979" y="93"/>
                  </a:cubicBezTo>
                  <a:cubicBezTo>
                    <a:pt x="984" y="97"/>
                    <a:pt x="989" y="101"/>
                    <a:pt x="995" y="104"/>
                  </a:cubicBezTo>
                  <a:cubicBezTo>
                    <a:pt x="999" y="107"/>
                    <a:pt x="1003" y="109"/>
                    <a:pt x="1007" y="112"/>
                  </a:cubicBezTo>
                  <a:cubicBezTo>
                    <a:pt x="1010" y="114"/>
                    <a:pt x="1013" y="116"/>
                    <a:pt x="1016" y="118"/>
                  </a:cubicBezTo>
                  <a:cubicBezTo>
                    <a:pt x="1020" y="122"/>
                    <a:pt x="1022" y="126"/>
                    <a:pt x="1023" y="131"/>
                  </a:cubicBezTo>
                  <a:cubicBezTo>
                    <a:pt x="1023" y="141"/>
                    <a:pt x="1019" y="147"/>
                    <a:pt x="1010" y="150"/>
                  </a:cubicBezTo>
                  <a:cubicBezTo>
                    <a:pt x="1008" y="150"/>
                    <a:pt x="1005" y="151"/>
                    <a:pt x="1002" y="151"/>
                  </a:cubicBezTo>
                  <a:cubicBezTo>
                    <a:pt x="991" y="152"/>
                    <a:pt x="981" y="148"/>
                    <a:pt x="972" y="142"/>
                  </a:cubicBezTo>
                  <a:cubicBezTo>
                    <a:pt x="971" y="141"/>
                    <a:pt x="971" y="141"/>
                    <a:pt x="970" y="141"/>
                  </a:cubicBezTo>
                  <a:cubicBezTo>
                    <a:pt x="970" y="142"/>
                    <a:pt x="970" y="142"/>
                    <a:pt x="970" y="143"/>
                  </a:cubicBezTo>
                  <a:cubicBezTo>
                    <a:pt x="970" y="146"/>
                    <a:pt x="970" y="150"/>
                    <a:pt x="970" y="153"/>
                  </a:cubicBezTo>
                  <a:cubicBezTo>
                    <a:pt x="970" y="158"/>
                    <a:pt x="970" y="158"/>
                    <a:pt x="974" y="159"/>
                  </a:cubicBezTo>
                  <a:cubicBezTo>
                    <a:pt x="981" y="162"/>
                    <a:pt x="988" y="164"/>
                    <a:pt x="995" y="164"/>
                  </a:cubicBezTo>
                  <a:cubicBezTo>
                    <a:pt x="1003" y="164"/>
                    <a:pt x="1011" y="164"/>
                    <a:pt x="1018" y="161"/>
                  </a:cubicBezTo>
                  <a:cubicBezTo>
                    <a:pt x="1035" y="154"/>
                    <a:pt x="1040" y="140"/>
                    <a:pt x="1037" y="125"/>
                  </a:cubicBezTo>
                  <a:cubicBezTo>
                    <a:pt x="1036" y="118"/>
                    <a:pt x="1032" y="113"/>
                    <a:pt x="1027" y="108"/>
                  </a:cubicBezTo>
                  <a:cubicBezTo>
                    <a:pt x="1022" y="104"/>
                    <a:pt x="1017" y="100"/>
                    <a:pt x="1011" y="97"/>
                  </a:cubicBezTo>
                  <a:cubicBezTo>
                    <a:pt x="1007" y="95"/>
                    <a:pt x="1003" y="92"/>
                    <a:pt x="999" y="90"/>
                  </a:cubicBezTo>
                  <a:cubicBezTo>
                    <a:pt x="996" y="88"/>
                    <a:pt x="994" y="87"/>
                    <a:pt x="992" y="85"/>
                  </a:cubicBezTo>
                  <a:cubicBezTo>
                    <a:pt x="988" y="82"/>
                    <a:pt x="986" y="78"/>
                    <a:pt x="985" y="73"/>
                  </a:cubicBezTo>
                  <a:cubicBezTo>
                    <a:pt x="984" y="64"/>
                    <a:pt x="988" y="57"/>
                    <a:pt x="996" y="53"/>
                  </a:cubicBezTo>
                  <a:cubicBezTo>
                    <a:pt x="999" y="52"/>
                    <a:pt x="1002" y="51"/>
                    <a:pt x="1005" y="51"/>
                  </a:cubicBezTo>
                  <a:cubicBezTo>
                    <a:pt x="1015" y="51"/>
                    <a:pt x="1024" y="52"/>
                    <a:pt x="1032" y="58"/>
                  </a:cubicBezTo>
                  <a:cubicBezTo>
                    <a:pt x="1032" y="58"/>
                    <a:pt x="1032" y="58"/>
                    <a:pt x="1033" y="58"/>
                  </a:cubicBezTo>
                  <a:cubicBezTo>
                    <a:pt x="1033" y="58"/>
                    <a:pt x="1033" y="57"/>
                    <a:pt x="1033" y="56"/>
                  </a:cubicBezTo>
                  <a:close/>
                  <a:moveTo>
                    <a:pt x="736" y="100"/>
                  </a:moveTo>
                  <a:cubicBezTo>
                    <a:pt x="731" y="87"/>
                    <a:pt x="723" y="78"/>
                    <a:pt x="709" y="74"/>
                  </a:cubicBezTo>
                  <a:cubicBezTo>
                    <a:pt x="702" y="72"/>
                    <a:pt x="694" y="72"/>
                    <a:pt x="687" y="74"/>
                  </a:cubicBezTo>
                  <a:cubicBezTo>
                    <a:pt x="673" y="76"/>
                    <a:pt x="662" y="84"/>
                    <a:pt x="657" y="98"/>
                  </a:cubicBezTo>
                  <a:cubicBezTo>
                    <a:pt x="651" y="111"/>
                    <a:pt x="651" y="124"/>
                    <a:pt x="656" y="138"/>
                  </a:cubicBezTo>
                  <a:cubicBezTo>
                    <a:pt x="660" y="149"/>
                    <a:pt x="668" y="158"/>
                    <a:pt x="680" y="162"/>
                  </a:cubicBezTo>
                  <a:cubicBezTo>
                    <a:pt x="687" y="164"/>
                    <a:pt x="694" y="165"/>
                    <a:pt x="701" y="164"/>
                  </a:cubicBezTo>
                  <a:cubicBezTo>
                    <a:pt x="717" y="162"/>
                    <a:pt x="728" y="154"/>
                    <a:pt x="734" y="139"/>
                  </a:cubicBezTo>
                  <a:cubicBezTo>
                    <a:pt x="737" y="133"/>
                    <a:pt x="738" y="125"/>
                    <a:pt x="738" y="118"/>
                  </a:cubicBezTo>
                  <a:cubicBezTo>
                    <a:pt x="738" y="112"/>
                    <a:pt x="737" y="105"/>
                    <a:pt x="736" y="100"/>
                  </a:cubicBezTo>
                  <a:close/>
                  <a:moveTo>
                    <a:pt x="670" y="103"/>
                  </a:moveTo>
                  <a:cubicBezTo>
                    <a:pt x="674" y="92"/>
                    <a:pt x="683" y="85"/>
                    <a:pt x="694" y="85"/>
                  </a:cubicBezTo>
                  <a:cubicBezTo>
                    <a:pt x="698" y="85"/>
                    <a:pt x="701" y="85"/>
                    <a:pt x="704" y="86"/>
                  </a:cubicBezTo>
                  <a:cubicBezTo>
                    <a:pt x="711" y="88"/>
                    <a:pt x="717" y="92"/>
                    <a:pt x="720" y="99"/>
                  </a:cubicBezTo>
                  <a:cubicBezTo>
                    <a:pt x="723" y="104"/>
                    <a:pt x="723" y="109"/>
                    <a:pt x="724" y="114"/>
                  </a:cubicBezTo>
                  <a:cubicBezTo>
                    <a:pt x="724" y="120"/>
                    <a:pt x="724" y="127"/>
                    <a:pt x="722" y="133"/>
                  </a:cubicBezTo>
                  <a:cubicBezTo>
                    <a:pt x="722" y="134"/>
                    <a:pt x="721" y="136"/>
                    <a:pt x="721" y="137"/>
                  </a:cubicBezTo>
                  <a:cubicBezTo>
                    <a:pt x="717" y="146"/>
                    <a:pt x="709" y="151"/>
                    <a:pt x="700" y="152"/>
                  </a:cubicBezTo>
                  <a:cubicBezTo>
                    <a:pt x="695" y="152"/>
                    <a:pt x="691" y="152"/>
                    <a:pt x="687" y="151"/>
                  </a:cubicBezTo>
                  <a:cubicBezTo>
                    <a:pt x="677" y="148"/>
                    <a:pt x="672" y="141"/>
                    <a:pt x="669" y="132"/>
                  </a:cubicBezTo>
                  <a:cubicBezTo>
                    <a:pt x="668" y="130"/>
                    <a:pt x="668" y="128"/>
                    <a:pt x="667" y="126"/>
                  </a:cubicBezTo>
                  <a:cubicBezTo>
                    <a:pt x="667" y="124"/>
                    <a:pt x="667" y="121"/>
                    <a:pt x="667" y="120"/>
                  </a:cubicBezTo>
                  <a:cubicBezTo>
                    <a:pt x="667" y="113"/>
                    <a:pt x="668" y="108"/>
                    <a:pt x="670" y="103"/>
                  </a:cubicBezTo>
                  <a:close/>
                  <a:moveTo>
                    <a:pt x="1955" y="149"/>
                  </a:moveTo>
                  <a:cubicBezTo>
                    <a:pt x="1953" y="149"/>
                    <a:pt x="1950" y="149"/>
                    <a:pt x="1948" y="149"/>
                  </a:cubicBezTo>
                  <a:cubicBezTo>
                    <a:pt x="1945" y="149"/>
                    <a:pt x="1943" y="149"/>
                    <a:pt x="1940" y="149"/>
                  </a:cubicBezTo>
                  <a:cubicBezTo>
                    <a:pt x="1938" y="149"/>
                    <a:pt x="1935" y="149"/>
                    <a:pt x="1933" y="149"/>
                  </a:cubicBezTo>
                  <a:cubicBezTo>
                    <a:pt x="1930" y="149"/>
                    <a:pt x="1928" y="149"/>
                    <a:pt x="1925" y="149"/>
                  </a:cubicBezTo>
                  <a:cubicBezTo>
                    <a:pt x="1923" y="149"/>
                    <a:pt x="1920" y="149"/>
                    <a:pt x="1918" y="149"/>
                  </a:cubicBezTo>
                  <a:cubicBezTo>
                    <a:pt x="1915" y="149"/>
                    <a:pt x="1913" y="149"/>
                    <a:pt x="1910" y="149"/>
                  </a:cubicBezTo>
                  <a:cubicBezTo>
                    <a:pt x="1908" y="149"/>
                    <a:pt x="1905" y="150"/>
                    <a:pt x="1903" y="149"/>
                  </a:cubicBezTo>
                  <a:cubicBezTo>
                    <a:pt x="1902" y="144"/>
                    <a:pt x="1904" y="139"/>
                    <a:pt x="1907" y="135"/>
                  </a:cubicBezTo>
                  <a:cubicBezTo>
                    <a:pt x="1909" y="133"/>
                    <a:pt x="1911" y="130"/>
                    <a:pt x="1913" y="128"/>
                  </a:cubicBezTo>
                  <a:cubicBezTo>
                    <a:pt x="1919" y="124"/>
                    <a:pt x="1925" y="119"/>
                    <a:pt x="1931" y="115"/>
                  </a:cubicBezTo>
                  <a:cubicBezTo>
                    <a:pt x="1936" y="111"/>
                    <a:pt x="1941" y="107"/>
                    <a:pt x="1945" y="103"/>
                  </a:cubicBezTo>
                  <a:cubicBezTo>
                    <a:pt x="1955" y="93"/>
                    <a:pt x="1959" y="81"/>
                    <a:pt x="1958" y="67"/>
                  </a:cubicBezTo>
                  <a:cubicBezTo>
                    <a:pt x="1957" y="53"/>
                    <a:pt x="1949" y="44"/>
                    <a:pt x="1936" y="40"/>
                  </a:cubicBezTo>
                  <a:cubicBezTo>
                    <a:pt x="1930" y="38"/>
                    <a:pt x="1924" y="38"/>
                    <a:pt x="1917" y="39"/>
                  </a:cubicBezTo>
                  <a:cubicBezTo>
                    <a:pt x="1908" y="39"/>
                    <a:pt x="1901" y="43"/>
                    <a:pt x="1894" y="49"/>
                  </a:cubicBezTo>
                  <a:cubicBezTo>
                    <a:pt x="1893" y="50"/>
                    <a:pt x="1893" y="50"/>
                    <a:pt x="1893" y="51"/>
                  </a:cubicBezTo>
                  <a:cubicBezTo>
                    <a:pt x="1893" y="55"/>
                    <a:pt x="1893" y="59"/>
                    <a:pt x="1893" y="63"/>
                  </a:cubicBezTo>
                  <a:cubicBezTo>
                    <a:pt x="1893" y="63"/>
                    <a:pt x="1893" y="64"/>
                    <a:pt x="1893" y="65"/>
                  </a:cubicBezTo>
                  <a:cubicBezTo>
                    <a:pt x="1894" y="64"/>
                    <a:pt x="1894" y="63"/>
                    <a:pt x="1895" y="63"/>
                  </a:cubicBezTo>
                  <a:cubicBezTo>
                    <a:pt x="1898" y="59"/>
                    <a:pt x="1902" y="56"/>
                    <a:pt x="1906" y="54"/>
                  </a:cubicBezTo>
                  <a:cubicBezTo>
                    <a:pt x="1912" y="51"/>
                    <a:pt x="1918" y="50"/>
                    <a:pt x="1924" y="50"/>
                  </a:cubicBezTo>
                  <a:cubicBezTo>
                    <a:pt x="1936" y="51"/>
                    <a:pt x="1944" y="59"/>
                    <a:pt x="1944" y="71"/>
                  </a:cubicBezTo>
                  <a:cubicBezTo>
                    <a:pt x="1944" y="81"/>
                    <a:pt x="1941" y="89"/>
                    <a:pt x="1935" y="96"/>
                  </a:cubicBezTo>
                  <a:cubicBezTo>
                    <a:pt x="1931" y="101"/>
                    <a:pt x="1926" y="104"/>
                    <a:pt x="1921" y="108"/>
                  </a:cubicBezTo>
                  <a:cubicBezTo>
                    <a:pt x="1914" y="113"/>
                    <a:pt x="1908" y="118"/>
                    <a:pt x="1902" y="124"/>
                  </a:cubicBezTo>
                  <a:cubicBezTo>
                    <a:pt x="1893" y="131"/>
                    <a:pt x="1888" y="141"/>
                    <a:pt x="1888" y="152"/>
                  </a:cubicBezTo>
                  <a:cubicBezTo>
                    <a:pt x="1888" y="155"/>
                    <a:pt x="1888" y="159"/>
                    <a:pt x="1888" y="162"/>
                  </a:cubicBezTo>
                  <a:cubicBezTo>
                    <a:pt x="1913" y="162"/>
                    <a:pt x="1938" y="162"/>
                    <a:pt x="1963" y="162"/>
                  </a:cubicBezTo>
                  <a:cubicBezTo>
                    <a:pt x="1963" y="158"/>
                    <a:pt x="1963" y="154"/>
                    <a:pt x="1963" y="149"/>
                  </a:cubicBezTo>
                  <a:cubicBezTo>
                    <a:pt x="1960" y="149"/>
                    <a:pt x="1958" y="149"/>
                    <a:pt x="1955" y="149"/>
                  </a:cubicBezTo>
                  <a:close/>
                  <a:moveTo>
                    <a:pt x="1504" y="149"/>
                  </a:moveTo>
                  <a:cubicBezTo>
                    <a:pt x="1499" y="149"/>
                    <a:pt x="1494" y="149"/>
                    <a:pt x="1489" y="149"/>
                  </a:cubicBezTo>
                  <a:cubicBezTo>
                    <a:pt x="1484" y="149"/>
                    <a:pt x="1479" y="149"/>
                    <a:pt x="1474" y="149"/>
                  </a:cubicBezTo>
                  <a:cubicBezTo>
                    <a:pt x="1469" y="149"/>
                    <a:pt x="1464" y="149"/>
                    <a:pt x="1459" y="149"/>
                  </a:cubicBezTo>
                  <a:cubicBezTo>
                    <a:pt x="1459" y="145"/>
                    <a:pt x="1460" y="140"/>
                    <a:pt x="1463" y="136"/>
                  </a:cubicBezTo>
                  <a:cubicBezTo>
                    <a:pt x="1465" y="132"/>
                    <a:pt x="1468" y="130"/>
                    <a:pt x="1471" y="127"/>
                  </a:cubicBezTo>
                  <a:cubicBezTo>
                    <a:pt x="1476" y="123"/>
                    <a:pt x="1482" y="119"/>
                    <a:pt x="1487" y="115"/>
                  </a:cubicBezTo>
                  <a:cubicBezTo>
                    <a:pt x="1491" y="112"/>
                    <a:pt x="1495" y="109"/>
                    <a:pt x="1499" y="106"/>
                  </a:cubicBezTo>
                  <a:cubicBezTo>
                    <a:pt x="1503" y="102"/>
                    <a:pt x="1506" y="98"/>
                    <a:pt x="1509" y="93"/>
                  </a:cubicBezTo>
                  <a:cubicBezTo>
                    <a:pt x="1514" y="86"/>
                    <a:pt x="1515" y="77"/>
                    <a:pt x="1515" y="69"/>
                  </a:cubicBezTo>
                  <a:cubicBezTo>
                    <a:pt x="1514" y="55"/>
                    <a:pt x="1506" y="44"/>
                    <a:pt x="1492" y="40"/>
                  </a:cubicBezTo>
                  <a:cubicBezTo>
                    <a:pt x="1486" y="38"/>
                    <a:pt x="1480" y="38"/>
                    <a:pt x="1474" y="39"/>
                  </a:cubicBezTo>
                  <a:cubicBezTo>
                    <a:pt x="1465" y="39"/>
                    <a:pt x="1457" y="43"/>
                    <a:pt x="1450" y="49"/>
                  </a:cubicBezTo>
                  <a:cubicBezTo>
                    <a:pt x="1449" y="50"/>
                    <a:pt x="1449" y="51"/>
                    <a:pt x="1449" y="52"/>
                  </a:cubicBezTo>
                  <a:cubicBezTo>
                    <a:pt x="1449" y="55"/>
                    <a:pt x="1449" y="59"/>
                    <a:pt x="1449" y="63"/>
                  </a:cubicBezTo>
                  <a:cubicBezTo>
                    <a:pt x="1449" y="63"/>
                    <a:pt x="1449" y="64"/>
                    <a:pt x="1449" y="65"/>
                  </a:cubicBezTo>
                  <a:cubicBezTo>
                    <a:pt x="1450" y="64"/>
                    <a:pt x="1450" y="63"/>
                    <a:pt x="1451" y="63"/>
                  </a:cubicBezTo>
                  <a:cubicBezTo>
                    <a:pt x="1454" y="60"/>
                    <a:pt x="1457" y="58"/>
                    <a:pt x="1460" y="56"/>
                  </a:cubicBezTo>
                  <a:cubicBezTo>
                    <a:pt x="1466" y="52"/>
                    <a:pt x="1473" y="50"/>
                    <a:pt x="1481" y="50"/>
                  </a:cubicBezTo>
                  <a:cubicBezTo>
                    <a:pt x="1491" y="51"/>
                    <a:pt x="1498" y="57"/>
                    <a:pt x="1500" y="66"/>
                  </a:cubicBezTo>
                  <a:cubicBezTo>
                    <a:pt x="1501" y="70"/>
                    <a:pt x="1501" y="74"/>
                    <a:pt x="1500" y="78"/>
                  </a:cubicBezTo>
                  <a:cubicBezTo>
                    <a:pt x="1499" y="86"/>
                    <a:pt x="1495" y="92"/>
                    <a:pt x="1490" y="98"/>
                  </a:cubicBezTo>
                  <a:cubicBezTo>
                    <a:pt x="1485" y="102"/>
                    <a:pt x="1480" y="106"/>
                    <a:pt x="1475" y="110"/>
                  </a:cubicBezTo>
                  <a:cubicBezTo>
                    <a:pt x="1468" y="115"/>
                    <a:pt x="1462" y="120"/>
                    <a:pt x="1456" y="126"/>
                  </a:cubicBezTo>
                  <a:cubicBezTo>
                    <a:pt x="1450" y="131"/>
                    <a:pt x="1446" y="138"/>
                    <a:pt x="1445" y="146"/>
                  </a:cubicBezTo>
                  <a:cubicBezTo>
                    <a:pt x="1444" y="151"/>
                    <a:pt x="1444" y="156"/>
                    <a:pt x="1444" y="162"/>
                  </a:cubicBezTo>
                  <a:cubicBezTo>
                    <a:pt x="1444" y="162"/>
                    <a:pt x="1445" y="162"/>
                    <a:pt x="1445" y="162"/>
                  </a:cubicBezTo>
                  <a:cubicBezTo>
                    <a:pt x="1469" y="162"/>
                    <a:pt x="1494" y="162"/>
                    <a:pt x="1519" y="162"/>
                  </a:cubicBezTo>
                  <a:cubicBezTo>
                    <a:pt x="1519" y="158"/>
                    <a:pt x="1519" y="154"/>
                    <a:pt x="1519" y="149"/>
                  </a:cubicBezTo>
                  <a:cubicBezTo>
                    <a:pt x="1514" y="149"/>
                    <a:pt x="1509" y="149"/>
                    <a:pt x="1504" y="149"/>
                  </a:cubicBezTo>
                  <a:close/>
                  <a:moveTo>
                    <a:pt x="1700" y="149"/>
                  </a:moveTo>
                  <a:cubicBezTo>
                    <a:pt x="1700" y="149"/>
                    <a:pt x="1700" y="148"/>
                    <a:pt x="1700" y="148"/>
                  </a:cubicBezTo>
                  <a:cubicBezTo>
                    <a:pt x="1700" y="143"/>
                    <a:pt x="1702" y="139"/>
                    <a:pt x="1705" y="135"/>
                  </a:cubicBezTo>
                  <a:cubicBezTo>
                    <a:pt x="1707" y="132"/>
                    <a:pt x="1710" y="129"/>
                    <a:pt x="1713" y="126"/>
                  </a:cubicBezTo>
                  <a:cubicBezTo>
                    <a:pt x="1718" y="123"/>
                    <a:pt x="1724" y="119"/>
                    <a:pt x="1729" y="115"/>
                  </a:cubicBezTo>
                  <a:cubicBezTo>
                    <a:pt x="1733" y="112"/>
                    <a:pt x="1738" y="108"/>
                    <a:pt x="1742" y="104"/>
                  </a:cubicBezTo>
                  <a:cubicBezTo>
                    <a:pt x="1753" y="94"/>
                    <a:pt x="1757" y="81"/>
                    <a:pt x="1756" y="67"/>
                  </a:cubicBezTo>
                  <a:cubicBezTo>
                    <a:pt x="1755" y="54"/>
                    <a:pt x="1747" y="44"/>
                    <a:pt x="1734" y="40"/>
                  </a:cubicBezTo>
                  <a:cubicBezTo>
                    <a:pt x="1728" y="38"/>
                    <a:pt x="1722" y="38"/>
                    <a:pt x="1716" y="39"/>
                  </a:cubicBezTo>
                  <a:cubicBezTo>
                    <a:pt x="1706" y="39"/>
                    <a:pt x="1699" y="43"/>
                    <a:pt x="1692" y="49"/>
                  </a:cubicBezTo>
                  <a:cubicBezTo>
                    <a:pt x="1691" y="50"/>
                    <a:pt x="1690" y="50"/>
                    <a:pt x="1691" y="52"/>
                  </a:cubicBezTo>
                  <a:cubicBezTo>
                    <a:pt x="1691" y="55"/>
                    <a:pt x="1691" y="59"/>
                    <a:pt x="1691" y="63"/>
                  </a:cubicBezTo>
                  <a:cubicBezTo>
                    <a:pt x="1691" y="63"/>
                    <a:pt x="1691" y="64"/>
                    <a:pt x="1691" y="65"/>
                  </a:cubicBezTo>
                  <a:cubicBezTo>
                    <a:pt x="1692" y="64"/>
                    <a:pt x="1692" y="63"/>
                    <a:pt x="1693" y="63"/>
                  </a:cubicBezTo>
                  <a:cubicBezTo>
                    <a:pt x="1696" y="59"/>
                    <a:pt x="1700" y="56"/>
                    <a:pt x="1705" y="54"/>
                  </a:cubicBezTo>
                  <a:cubicBezTo>
                    <a:pt x="1711" y="51"/>
                    <a:pt x="1717" y="50"/>
                    <a:pt x="1723" y="50"/>
                  </a:cubicBezTo>
                  <a:cubicBezTo>
                    <a:pt x="1733" y="51"/>
                    <a:pt x="1740" y="58"/>
                    <a:pt x="1742" y="67"/>
                  </a:cubicBezTo>
                  <a:cubicBezTo>
                    <a:pt x="1742" y="71"/>
                    <a:pt x="1742" y="76"/>
                    <a:pt x="1741" y="80"/>
                  </a:cubicBezTo>
                  <a:cubicBezTo>
                    <a:pt x="1740" y="87"/>
                    <a:pt x="1736" y="93"/>
                    <a:pt x="1731" y="98"/>
                  </a:cubicBezTo>
                  <a:cubicBezTo>
                    <a:pt x="1727" y="102"/>
                    <a:pt x="1722" y="106"/>
                    <a:pt x="1717" y="109"/>
                  </a:cubicBezTo>
                  <a:cubicBezTo>
                    <a:pt x="1710" y="114"/>
                    <a:pt x="1704" y="119"/>
                    <a:pt x="1698" y="125"/>
                  </a:cubicBezTo>
                  <a:cubicBezTo>
                    <a:pt x="1693" y="130"/>
                    <a:pt x="1689" y="136"/>
                    <a:pt x="1687" y="143"/>
                  </a:cubicBezTo>
                  <a:cubicBezTo>
                    <a:pt x="1686" y="149"/>
                    <a:pt x="1686" y="155"/>
                    <a:pt x="1686" y="162"/>
                  </a:cubicBezTo>
                  <a:cubicBezTo>
                    <a:pt x="1686" y="162"/>
                    <a:pt x="1686" y="162"/>
                    <a:pt x="1686" y="162"/>
                  </a:cubicBezTo>
                  <a:cubicBezTo>
                    <a:pt x="1711" y="162"/>
                    <a:pt x="1736" y="162"/>
                    <a:pt x="1761" y="162"/>
                  </a:cubicBezTo>
                  <a:cubicBezTo>
                    <a:pt x="1761" y="158"/>
                    <a:pt x="1761" y="154"/>
                    <a:pt x="1761" y="149"/>
                  </a:cubicBezTo>
                  <a:cubicBezTo>
                    <a:pt x="1741" y="149"/>
                    <a:pt x="1721" y="149"/>
                    <a:pt x="1700" y="149"/>
                  </a:cubicBezTo>
                  <a:close/>
                  <a:moveTo>
                    <a:pt x="481" y="159"/>
                  </a:moveTo>
                  <a:cubicBezTo>
                    <a:pt x="481" y="144"/>
                    <a:pt x="481" y="128"/>
                    <a:pt x="481" y="113"/>
                  </a:cubicBezTo>
                  <a:cubicBezTo>
                    <a:pt x="481" y="111"/>
                    <a:pt x="481" y="109"/>
                    <a:pt x="481" y="107"/>
                  </a:cubicBezTo>
                  <a:cubicBezTo>
                    <a:pt x="482" y="100"/>
                    <a:pt x="485" y="95"/>
                    <a:pt x="490" y="91"/>
                  </a:cubicBezTo>
                  <a:cubicBezTo>
                    <a:pt x="497" y="85"/>
                    <a:pt x="504" y="84"/>
                    <a:pt x="512" y="86"/>
                  </a:cubicBezTo>
                  <a:cubicBezTo>
                    <a:pt x="518" y="88"/>
                    <a:pt x="521" y="92"/>
                    <a:pt x="523" y="98"/>
                  </a:cubicBezTo>
                  <a:cubicBezTo>
                    <a:pt x="525" y="102"/>
                    <a:pt x="525" y="107"/>
                    <a:pt x="525" y="111"/>
                  </a:cubicBezTo>
                  <a:cubicBezTo>
                    <a:pt x="525" y="127"/>
                    <a:pt x="525" y="143"/>
                    <a:pt x="525" y="159"/>
                  </a:cubicBezTo>
                  <a:cubicBezTo>
                    <a:pt x="525" y="160"/>
                    <a:pt x="525" y="161"/>
                    <a:pt x="525" y="162"/>
                  </a:cubicBezTo>
                  <a:cubicBezTo>
                    <a:pt x="530" y="162"/>
                    <a:pt x="534" y="162"/>
                    <a:pt x="539" y="162"/>
                  </a:cubicBezTo>
                  <a:cubicBezTo>
                    <a:pt x="539" y="161"/>
                    <a:pt x="539" y="160"/>
                    <a:pt x="539" y="159"/>
                  </a:cubicBezTo>
                  <a:cubicBezTo>
                    <a:pt x="539" y="143"/>
                    <a:pt x="539" y="126"/>
                    <a:pt x="539" y="110"/>
                  </a:cubicBezTo>
                  <a:cubicBezTo>
                    <a:pt x="539" y="108"/>
                    <a:pt x="539" y="106"/>
                    <a:pt x="539" y="104"/>
                  </a:cubicBezTo>
                  <a:cubicBezTo>
                    <a:pt x="539" y="98"/>
                    <a:pt x="538" y="93"/>
                    <a:pt x="535" y="88"/>
                  </a:cubicBezTo>
                  <a:cubicBezTo>
                    <a:pt x="532" y="81"/>
                    <a:pt x="527" y="77"/>
                    <a:pt x="520" y="74"/>
                  </a:cubicBezTo>
                  <a:cubicBezTo>
                    <a:pt x="518" y="74"/>
                    <a:pt x="515" y="73"/>
                    <a:pt x="513" y="73"/>
                  </a:cubicBezTo>
                  <a:cubicBezTo>
                    <a:pt x="500" y="72"/>
                    <a:pt x="490" y="77"/>
                    <a:pt x="483" y="87"/>
                  </a:cubicBezTo>
                  <a:cubicBezTo>
                    <a:pt x="482" y="88"/>
                    <a:pt x="482" y="88"/>
                    <a:pt x="481" y="89"/>
                  </a:cubicBezTo>
                  <a:cubicBezTo>
                    <a:pt x="481" y="89"/>
                    <a:pt x="481" y="89"/>
                    <a:pt x="481" y="89"/>
                  </a:cubicBezTo>
                  <a:cubicBezTo>
                    <a:pt x="481" y="84"/>
                    <a:pt x="481" y="80"/>
                    <a:pt x="481" y="75"/>
                  </a:cubicBezTo>
                  <a:cubicBezTo>
                    <a:pt x="477" y="75"/>
                    <a:pt x="469" y="75"/>
                    <a:pt x="467" y="75"/>
                  </a:cubicBezTo>
                  <a:cubicBezTo>
                    <a:pt x="467" y="104"/>
                    <a:pt x="467" y="133"/>
                    <a:pt x="467" y="162"/>
                  </a:cubicBezTo>
                  <a:cubicBezTo>
                    <a:pt x="472" y="162"/>
                    <a:pt x="476" y="162"/>
                    <a:pt x="481" y="162"/>
                  </a:cubicBezTo>
                  <a:cubicBezTo>
                    <a:pt x="481" y="161"/>
                    <a:pt x="481" y="160"/>
                    <a:pt x="481" y="159"/>
                  </a:cubicBezTo>
                  <a:close/>
                  <a:moveTo>
                    <a:pt x="1273" y="75"/>
                  </a:moveTo>
                  <a:cubicBezTo>
                    <a:pt x="1268" y="75"/>
                    <a:pt x="1263" y="75"/>
                    <a:pt x="1258" y="75"/>
                  </a:cubicBezTo>
                  <a:cubicBezTo>
                    <a:pt x="1256" y="83"/>
                    <a:pt x="1253" y="91"/>
                    <a:pt x="1250" y="99"/>
                  </a:cubicBezTo>
                  <a:cubicBezTo>
                    <a:pt x="1247" y="107"/>
                    <a:pt x="1244" y="115"/>
                    <a:pt x="1241" y="123"/>
                  </a:cubicBezTo>
                  <a:cubicBezTo>
                    <a:pt x="1238" y="130"/>
                    <a:pt x="1236" y="138"/>
                    <a:pt x="1232" y="146"/>
                  </a:cubicBezTo>
                  <a:cubicBezTo>
                    <a:pt x="1232" y="146"/>
                    <a:pt x="1232" y="146"/>
                    <a:pt x="1232" y="146"/>
                  </a:cubicBezTo>
                  <a:cubicBezTo>
                    <a:pt x="1224" y="122"/>
                    <a:pt x="1216" y="99"/>
                    <a:pt x="1207" y="75"/>
                  </a:cubicBezTo>
                  <a:cubicBezTo>
                    <a:pt x="1205" y="75"/>
                    <a:pt x="1202" y="75"/>
                    <a:pt x="1200" y="75"/>
                  </a:cubicBezTo>
                  <a:cubicBezTo>
                    <a:pt x="1197" y="75"/>
                    <a:pt x="1195" y="75"/>
                    <a:pt x="1192" y="75"/>
                  </a:cubicBezTo>
                  <a:cubicBezTo>
                    <a:pt x="1203" y="104"/>
                    <a:pt x="1214" y="133"/>
                    <a:pt x="1225" y="162"/>
                  </a:cubicBezTo>
                  <a:cubicBezTo>
                    <a:pt x="1229" y="162"/>
                    <a:pt x="1234" y="162"/>
                    <a:pt x="1238" y="162"/>
                  </a:cubicBezTo>
                  <a:cubicBezTo>
                    <a:pt x="1241" y="156"/>
                    <a:pt x="1273" y="77"/>
                    <a:pt x="1273" y="75"/>
                  </a:cubicBezTo>
                  <a:close/>
                  <a:moveTo>
                    <a:pt x="870" y="157"/>
                  </a:moveTo>
                  <a:cubicBezTo>
                    <a:pt x="870" y="159"/>
                    <a:pt x="871" y="159"/>
                    <a:pt x="872" y="160"/>
                  </a:cubicBezTo>
                  <a:cubicBezTo>
                    <a:pt x="883" y="165"/>
                    <a:pt x="895" y="166"/>
                    <a:pt x="906" y="162"/>
                  </a:cubicBezTo>
                  <a:cubicBezTo>
                    <a:pt x="918" y="158"/>
                    <a:pt x="924" y="149"/>
                    <a:pt x="923" y="137"/>
                  </a:cubicBezTo>
                  <a:cubicBezTo>
                    <a:pt x="923" y="131"/>
                    <a:pt x="921" y="126"/>
                    <a:pt x="917" y="122"/>
                  </a:cubicBezTo>
                  <a:cubicBezTo>
                    <a:pt x="914" y="120"/>
                    <a:pt x="911" y="118"/>
                    <a:pt x="908" y="117"/>
                  </a:cubicBezTo>
                  <a:cubicBezTo>
                    <a:pt x="905" y="115"/>
                    <a:pt x="901" y="113"/>
                    <a:pt x="897" y="112"/>
                  </a:cubicBezTo>
                  <a:cubicBezTo>
                    <a:pt x="895" y="110"/>
                    <a:pt x="892" y="108"/>
                    <a:pt x="889" y="107"/>
                  </a:cubicBezTo>
                  <a:cubicBezTo>
                    <a:pt x="884" y="103"/>
                    <a:pt x="883" y="94"/>
                    <a:pt x="888" y="89"/>
                  </a:cubicBezTo>
                  <a:cubicBezTo>
                    <a:pt x="891" y="87"/>
                    <a:pt x="894" y="85"/>
                    <a:pt x="898" y="85"/>
                  </a:cubicBezTo>
                  <a:cubicBezTo>
                    <a:pt x="905" y="85"/>
                    <a:pt x="912" y="86"/>
                    <a:pt x="918" y="90"/>
                  </a:cubicBezTo>
                  <a:cubicBezTo>
                    <a:pt x="918" y="90"/>
                    <a:pt x="919" y="91"/>
                    <a:pt x="919" y="91"/>
                  </a:cubicBezTo>
                  <a:cubicBezTo>
                    <a:pt x="919" y="86"/>
                    <a:pt x="919" y="82"/>
                    <a:pt x="919" y="77"/>
                  </a:cubicBezTo>
                  <a:cubicBezTo>
                    <a:pt x="919" y="77"/>
                    <a:pt x="918" y="76"/>
                    <a:pt x="917" y="76"/>
                  </a:cubicBezTo>
                  <a:cubicBezTo>
                    <a:pt x="910" y="73"/>
                    <a:pt x="902" y="72"/>
                    <a:pt x="895" y="73"/>
                  </a:cubicBezTo>
                  <a:cubicBezTo>
                    <a:pt x="888" y="74"/>
                    <a:pt x="883" y="77"/>
                    <a:pt x="878" y="81"/>
                  </a:cubicBezTo>
                  <a:cubicBezTo>
                    <a:pt x="867" y="90"/>
                    <a:pt x="867" y="110"/>
                    <a:pt x="880" y="118"/>
                  </a:cubicBezTo>
                  <a:cubicBezTo>
                    <a:pt x="884" y="120"/>
                    <a:pt x="887" y="122"/>
                    <a:pt x="890" y="123"/>
                  </a:cubicBezTo>
                  <a:cubicBezTo>
                    <a:pt x="895" y="126"/>
                    <a:pt x="900" y="128"/>
                    <a:pt x="905" y="131"/>
                  </a:cubicBezTo>
                  <a:cubicBezTo>
                    <a:pt x="909" y="134"/>
                    <a:pt x="910" y="138"/>
                    <a:pt x="909" y="143"/>
                  </a:cubicBezTo>
                  <a:cubicBezTo>
                    <a:pt x="908" y="147"/>
                    <a:pt x="905" y="150"/>
                    <a:pt x="901" y="151"/>
                  </a:cubicBezTo>
                  <a:cubicBezTo>
                    <a:pt x="901" y="151"/>
                    <a:pt x="900" y="151"/>
                    <a:pt x="899" y="152"/>
                  </a:cubicBezTo>
                  <a:cubicBezTo>
                    <a:pt x="890" y="153"/>
                    <a:pt x="881" y="151"/>
                    <a:pt x="873" y="146"/>
                  </a:cubicBezTo>
                  <a:cubicBezTo>
                    <a:pt x="872" y="145"/>
                    <a:pt x="871" y="145"/>
                    <a:pt x="870" y="144"/>
                  </a:cubicBezTo>
                  <a:cubicBezTo>
                    <a:pt x="870" y="149"/>
                    <a:pt x="870" y="153"/>
                    <a:pt x="870" y="157"/>
                  </a:cubicBezTo>
                  <a:close/>
                  <a:moveTo>
                    <a:pt x="1649" y="162"/>
                  </a:moveTo>
                  <a:cubicBezTo>
                    <a:pt x="1653" y="162"/>
                    <a:pt x="1658" y="162"/>
                    <a:pt x="1662" y="162"/>
                  </a:cubicBezTo>
                  <a:cubicBezTo>
                    <a:pt x="1662" y="120"/>
                    <a:pt x="1662" y="79"/>
                    <a:pt x="1662" y="38"/>
                  </a:cubicBezTo>
                  <a:cubicBezTo>
                    <a:pt x="1661" y="38"/>
                    <a:pt x="1660" y="38"/>
                    <a:pt x="1659" y="38"/>
                  </a:cubicBezTo>
                  <a:cubicBezTo>
                    <a:pt x="1658" y="38"/>
                    <a:pt x="1657" y="38"/>
                    <a:pt x="1656" y="39"/>
                  </a:cubicBezTo>
                  <a:cubicBezTo>
                    <a:pt x="1646" y="47"/>
                    <a:pt x="1634" y="53"/>
                    <a:pt x="1622" y="57"/>
                  </a:cubicBezTo>
                  <a:cubicBezTo>
                    <a:pt x="1621" y="57"/>
                    <a:pt x="1621" y="57"/>
                    <a:pt x="1620" y="57"/>
                  </a:cubicBezTo>
                  <a:cubicBezTo>
                    <a:pt x="1620" y="62"/>
                    <a:pt x="1620" y="66"/>
                    <a:pt x="1620" y="71"/>
                  </a:cubicBezTo>
                  <a:cubicBezTo>
                    <a:pt x="1631" y="68"/>
                    <a:pt x="1640" y="64"/>
                    <a:pt x="1649" y="57"/>
                  </a:cubicBezTo>
                  <a:cubicBezTo>
                    <a:pt x="1649" y="92"/>
                    <a:pt x="1649" y="127"/>
                    <a:pt x="1649" y="162"/>
                  </a:cubicBezTo>
                  <a:close/>
                  <a:moveTo>
                    <a:pt x="1177" y="74"/>
                  </a:moveTo>
                  <a:cubicBezTo>
                    <a:pt x="1172" y="74"/>
                    <a:pt x="1167" y="76"/>
                    <a:pt x="1163" y="80"/>
                  </a:cubicBezTo>
                  <a:cubicBezTo>
                    <a:pt x="1160" y="83"/>
                    <a:pt x="1157" y="86"/>
                    <a:pt x="1156" y="90"/>
                  </a:cubicBezTo>
                  <a:cubicBezTo>
                    <a:pt x="1155" y="91"/>
                    <a:pt x="1155" y="91"/>
                    <a:pt x="1155" y="92"/>
                  </a:cubicBezTo>
                  <a:cubicBezTo>
                    <a:pt x="1155" y="92"/>
                    <a:pt x="1154" y="92"/>
                    <a:pt x="1154" y="92"/>
                  </a:cubicBezTo>
                  <a:cubicBezTo>
                    <a:pt x="1154" y="86"/>
                    <a:pt x="1154" y="81"/>
                    <a:pt x="1154" y="75"/>
                  </a:cubicBezTo>
                  <a:cubicBezTo>
                    <a:pt x="1150" y="75"/>
                    <a:pt x="1145" y="75"/>
                    <a:pt x="1141" y="75"/>
                  </a:cubicBezTo>
                  <a:cubicBezTo>
                    <a:pt x="1141" y="104"/>
                    <a:pt x="1141" y="133"/>
                    <a:pt x="1141" y="162"/>
                  </a:cubicBezTo>
                  <a:cubicBezTo>
                    <a:pt x="1143" y="162"/>
                    <a:pt x="1153" y="162"/>
                    <a:pt x="1154" y="162"/>
                  </a:cubicBezTo>
                  <a:cubicBezTo>
                    <a:pt x="1154" y="161"/>
                    <a:pt x="1154" y="160"/>
                    <a:pt x="1154" y="159"/>
                  </a:cubicBezTo>
                  <a:cubicBezTo>
                    <a:pt x="1154" y="146"/>
                    <a:pt x="1154" y="132"/>
                    <a:pt x="1154" y="119"/>
                  </a:cubicBezTo>
                  <a:cubicBezTo>
                    <a:pt x="1154" y="116"/>
                    <a:pt x="1155" y="113"/>
                    <a:pt x="1155" y="110"/>
                  </a:cubicBezTo>
                  <a:cubicBezTo>
                    <a:pt x="1156" y="104"/>
                    <a:pt x="1158" y="98"/>
                    <a:pt x="1161" y="93"/>
                  </a:cubicBezTo>
                  <a:cubicBezTo>
                    <a:pt x="1168" y="85"/>
                    <a:pt x="1178" y="85"/>
                    <a:pt x="1184" y="88"/>
                  </a:cubicBezTo>
                  <a:cubicBezTo>
                    <a:pt x="1185" y="88"/>
                    <a:pt x="1185" y="89"/>
                    <a:pt x="1186" y="89"/>
                  </a:cubicBezTo>
                  <a:cubicBezTo>
                    <a:pt x="1186" y="84"/>
                    <a:pt x="1186" y="80"/>
                    <a:pt x="1186" y="75"/>
                  </a:cubicBezTo>
                  <a:cubicBezTo>
                    <a:pt x="1183" y="74"/>
                    <a:pt x="1180" y="74"/>
                    <a:pt x="1177" y="74"/>
                  </a:cubicBezTo>
                  <a:close/>
                  <a:moveTo>
                    <a:pt x="1367" y="162"/>
                  </a:moveTo>
                  <a:cubicBezTo>
                    <a:pt x="1372" y="162"/>
                    <a:pt x="1376" y="162"/>
                    <a:pt x="1381" y="162"/>
                  </a:cubicBezTo>
                  <a:cubicBezTo>
                    <a:pt x="1381" y="161"/>
                    <a:pt x="1381" y="160"/>
                    <a:pt x="1381" y="159"/>
                  </a:cubicBezTo>
                  <a:cubicBezTo>
                    <a:pt x="1381" y="145"/>
                    <a:pt x="1381" y="132"/>
                    <a:pt x="1381" y="118"/>
                  </a:cubicBezTo>
                  <a:cubicBezTo>
                    <a:pt x="1381" y="115"/>
                    <a:pt x="1381" y="112"/>
                    <a:pt x="1381" y="109"/>
                  </a:cubicBezTo>
                  <a:cubicBezTo>
                    <a:pt x="1382" y="103"/>
                    <a:pt x="1384" y="98"/>
                    <a:pt x="1388" y="94"/>
                  </a:cubicBezTo>
                  <a:cubicBezTo>
                    <a:pt x="1394" y="85"/>
                    <a:pt x="1404" y="85"/>
                    <a:pt x="1411" y="88"/>
                  </a:cubicBezTo>
                  <a:cubicBezTo>
                    <a:pt x="1411" y="88"/>
                    <a:pt x="1411" y="89"/>
                    <a:pt x="1412" y="89"/>
                  </a:cubicBezTo>
                  <a:cubicBezTo>
                    <a:pt x="1412" y="84"/>
                    <a:pt x="1412" y="79"/>
                    <a:pt x="1412" y="75"/>
                  </a:cubicBezTo>
                  <a:cubicBezTo>
                    <a:pt x="1411" y="74"/>
                    <a:pt x="1410" y="74"/>
                    <a:pt x="1409" y="74"/>
                  </a:cubicBezTo>
                  <a:cubicBezTo>
                    <a:pt x="1407" y="74"/>
                    <a:pt x="1406" y="74"/>
                    <a:pt x="1404" y="74"/>
                  </a:cubicBezTo>
                  <a:cubicBezTo>
                    <a:pt x="1398" y="74"/>
                    <a:pt x="1393" y="76"/>
                    <a:pt x="1389" y="79"/>
                  </a:cubicBezTo>
                  <a:cubicBezTo>
                    <a:pt x="1386" y="82"/>
                    <a:pt x="1384" y="86"/>
                    <a:pt x="1382" y="90"/>
                  </a:cubicBezTo>
                  <a:cubicBezTo>
                    <a:pt x="1382" y="91"/>
                    <a:pt x="1382" y="91"/>
                    <a:pt x="1381" y="92"/>
                  </a:cubicBezTo>
                  <a:cubicBezTo>
                    <a:pt x="1381" y="92"/>
                    <a:pt x="1381" y="92"/>
                    <a:pt x="1381" y="92"/>
                  </a:cubicBezTo>
                  <a:cubicBezTo>
                    <a:pt x="1381" y="89"/>
                    <a:pt x="1381" y="86"/>
                    <a:pt x="1381" y="84"/>
                  </a:cubicBezTo>
                  <a:cubicBezTo>
                    <a:pt x="1381" y="81"/>
                    <a:pt x="1381" y="78"/>
                    <a:pt x="1381" y="75"/>
                  </a:cubicBezTo>
                  <a:cubicBezTo>
                    <a:pt x="1376" y="75"/>
                    <a:pt x="1372" y="75"/>
                    <a:pt x="1367" y="75"/>
                  </a:cubicBezTo>
                  <a:cubicBezTo>
                    <a:pt x="1367" y="78"/>
                    <a:pt x="1367" y="160"/>
                    <a:pt x="1367" y="162"/>
                  </a:cubicBezTo>
                  <a:close/>
                  <a:moveTo>
                    <a:pt x="446" y="75"/>
                  </a:moveTo>
                  <a:cubicBezTo>
                    <a:pt x="441" y="75"/>
                    <a:pt x="437" y="75"/>
                    <a:pt x="432" y="75"/>
                  </a:cubicBezTo>
                  <a:cubicBezTo>
                    <a:pt x="432" y="104"/>
                    <a:pt x="432" y="133"/>
                    <a:pt x="432" y="162"/>
                  </a:cubicBezTo>
                  <a:cubicBezTo>
                    <a:pt x="437" y="162"/>
                    <a:pt x="441" y="162"/>
                    <a:pt x="446" y="162"/>
                  </a:cubicBezTo>
                  <a:cubicBezTo>
                    <a:pt x="446" y="157"/>
                    <a:pt x="446" y="77"/>
                    <a:pt x="446" y="75"/>
                  </a:cubicBezTo>
                  <a:close/>
                  <a:moveTo>
                    <a:pt x="448" y="47"/>
                  </a:moveTo>
                  <a:cubicBezTo>
                    <a:pt x="448" y="42"/>
                    <a:pt x="444" y="38"/>
                    <a:pt x="439" y="38"/>
                  </a:cubicBezTo>
                  <a:cubicBezTo>
                    <a:pt x="434" y="38"/>
                    <a:pt x="430" y="42"/>
                    <a:pt x="430" y="47"/>
                  </a:cubicBezTo>
                  <a:cubicBezTo>
                    <a:pt x="430" y="52"/>
                    <a:pt x="434" y="56"/>
                    <a:pt x="439" y="56"/>
                  </a:cubicBezTo>
                  <a:cubicBezTo>
                    <a:pt x="444" y="56"/>
                    <a:pt x="448" y="52"/>
                    <a:pt x="448" y="47"/>
                  </a:cubicBezTo>
                  <a:close/>
                </a:path>
              </a:pathLst>
            </a:custGeom>
            <a:solidFill>
              <a:schemeClr val="tx2"/>
            </a:solidFill>
            <a:ln>
              <a:noFill/>
            </a:ln>
          </p:spPr>
          <p:txBody>
            <a:bodyPr vert="horz" wrap="square" lIns="89606" tIns="44804" rIns="89606" bIns="44804" numCol="1" anchor="t" anchorCtr="0" compatLnSpc="1">
              <a:prstTxWarp prst="textNoShape">
                <a:avLst/>
              </a:prstTxWarp>
            </a:bodyPr>
            <a:lstStyle/>
            <a:p>
              <a:pPr defTabSz="914005"/>
              <a:endParaRPr lang="en-US" sz="1763">
                <a:solidFill>
                  <a:srgbClr val="505050"/>
                </a:solidFill>
              </a:endParaRPr>
            </a:p>
          </p:txBody>
        </p:sp>
        <p:sp>
          <p:nvSpPr>
            <p:cNvPr id="26" name="Freeform 5"/>
            <p:cNvSpPr>
              <a:spLocks noEditPoints="1"/>
            </p:cNvSpPr>
            <p:nvPr/>
          </p:nvSpPr>
          <p:spPr bwMode="auto">
            <a:xfrm>
              <a:off x="269408" y="2376280"/>
              <a:ext cx="2801159" cy="406857"/>
            </a:xfrm>
            <a:custGeom>
              <a:avLst/>
              <a:gdLst>
                <a:gd name="T0" fmla="*/ 51 w 807"/>
                <a:gd name="T1" fmla="*/ 106 h 115"/>
                <a:gd name="T2" fmla="*/ 115 w 807"/>
                <a:gd name="T3" fmla="*/ 0 h 115"/>
                <a:gd name="T4" fmla="*/ 48 w 807"/>
                <a:gd name="T5" fmla="*/ 59 h 115"/>
                <a:gd name="T6" fmla="*/ 195 w 807"/>
                <a:gd name="T7" fmla="*/ 37 h 115"/>
                <a:gd name="T8" fmla="*/ 221 w 807"/>
                <a:gd name="T9" fmla="*/ 88 h 115"/>
                <a:gd name="T10" fmla="*/ 224 w 807"/>
                <a:gd name="T11" fmla="*/ 48 h 115"/>
                <a:gd name="T12" fmla="*/ 175 w 807"/>
                <a:gd name="T13" fmla="*/ 80 h 115"/>
                <a:gd name="T14" fmla="*/ 168 w 807"/>
                <a:gd name="T15" fmla="*/ 85 h 115"/>
                <a:gd name="T16" fmla="*/ 0 w 807"/>
                <a:gd name="T17" fmla="*/ 56 h 115"/>
                <a:gd name="T18" fmla="*/ 0 w 807"/>
                <a:gd name="T19" fmla="*/ 56 h 115"/>
                <a:gd name="T20" fmla="*/ 488 w 807"/>
                <a:gd name="T21" fmla="*/ 54 h 115"/>
                <a:gd name="T22" fmla="*/ 473 w 807"/>
                <a:gd name="T23" fmla="*/ 81 h 115"/>
                <a:gd name="T24" fmla="*/ 442 w 807"/>
                <a:gd name="T25" fmla="*/ 82 h 115"/>
                <a:gd name="T26" fmla="*/ 448 w 807"/>
                <a:gd name="T27" fmla="*/ 85 h 115"/>
                <a:gd name="T28" fmla="*/ 353 w 807"/>
                <a:gd name="T29" fmla="*/ 19 h 115"/>
                <a:gd name="T30" fmla="*/ 318 w 807"/>
                <a:gd name="T31" fmla="*/ 56 h 115"/>
                <a:gd name="T32" fmla="*/ 354 w 807"/>
                <a:gd name="T33" fmla="*/ 92 h 115"/>
                <a:gd name="T34" fmla="*/ 338 w 807"/>
                <a:gd name="T35" fmla="*/ 86 h 115"/>
                <a:gd name="T36" fmla="*/ 353 w 807"/>
                <a:gd name="T37" fmla="*/ 63 h 115"/>
                <a:gd name="T38" fmla="*/ 804 w 807"/>
                <a:gd name="T39" fmla="*/ 53 h 115"/>
                <a:gd name="T40" fmla="*/ 779 w 807"/>
                <a:gd name="T41" fmla="*/ 92 h 115"/>
                <a:gd name="T42" fmla="*/ 807 w 807"/>
                <a:gd name="T43" fmla="*/ 69 h 115"/>
                <a:gd name="T44" fmla="*/ 772 w 807"/>
                <a:gd name="T45" fmla="*/ 62 h 115"/>
                <a:gd name="T46" fmla="*/ 389 w 807"/>
                <a:gd name="T47" fmla="*/ 93 h 115"/>
                <a:gd name="T48" fmla="*/ 390 w 807"/>
                <a:gd name="T49" fmla="*/ 85 h 115"/>
                <a:gd name="T50" fmla="*/ 392 w 807"/>
                <a:gd name="T51" fmla="*/ 86 h 115"/>
                <a:gd name="T52" fmla="*/ 693 w 807"/>
                <a:gd name="T53" fmla="*/ 91 h 115"/>
                <a:gd name="T54" fmla="*/ 693 w 807"/>
                <a:gd name="T55" fmla="*/ 69 h 115"/>
                <a:gd name="T56" fmla="*/ 668 w 807"/>
                <a:gd name="T57" fmla="*/ 68 h 115"/>
                <a:gd name="T58" fmla="*/ 722 w 807"/>
                <a:gd name="T59" fmla="*/ 64 h 115"/>
                <a:gd name="T60" fmla="*/ 747 w 807"/>
                <a:gd name="T61" fmla="*/ 72 h 115"/>
                <a:gd name="T62" fmla="*/ 754 w 807"/>
                <a:gd name="T63" fmla="*/ 54 h 115"/>
                <a:gd name="T64" fmla="*/ 714 w 807"/>
                <a:gd name="T65" fmla="*/ 43 h 115"/>
                <a:gd name="T66" fmla="*/ 585 w 807"/>
                <a:gd name="T67" fmla="*/ 91 h 115"/>
                <a:gd name="T68" fmla="*/ 610 w 807"/>
                <a:gd name="T69" fmla="*/ 58 h 115"/>
                <a:gd name="T70" fmla="*/ 617 w 807"/>
                <a:gd name="T71" fmla="*/ 55 h 115"/>
                <a:gd name="T72" fmla="*/ 577 w 807"/>
                <a:gd name="T73" fmla="*/ 43 h 115"/>
                <a:gd name="T74" fmla="*/ 274 w 807"/>
                <a:gd name="T75" fmla="*/ 92 h 115"/>
                <a:gd name="T76" fmla="*/ 298 w 807"/>
                <a:gd name="T77" fmla="*/ 60 h 115"/>
                <a:gd name="T78" fmla="*/ 307 w 807"/>
                <a:gd name="T79" fmla="*/ 63 h 115"/>
                <a:gd name="T80" fmla="*/ 274 w 807"/>
                <a:gd name="T81" fmla="*/ 43 h 115"/>
                <a:gd name="T82" fmla="*/ 510 w 807"/>
                <a:gd name="T83" fmla="*/ 41 h 115"/>
                <a:gd name="T84" fmla="*/ 517 w 807"/>
                <a:gd name="T85" fmla="*/ 81 h 115"/>
                <a:gd name="T86" fmla="*/ 503 w 807"/>
                <a:gd name="T87" fmla="*/ 93 h 115"/>
                <a:gd name="T88" fmla="*/ 508 w 807"/>
                <a:gd name="T89" fmla="*/ 62 h 115"/>
                <a:gd name="T90" fmla="*/ 515 w 807"/>
                <a:gd name="T91" fmla="*/ 41 h 115"/>
                <a:gd name="T92" fmla="*/ 653 w 807"/>
                <a:gd name="T93" fmla="*/ 42 h 115"/>
                <a:gd name="T94" fmla="*/ 625 w 807"/>
                <a:gd name="T95" fmla="*/ 43 h 115"/>
                <a:gd name="T96" fmla="*/ 633 w 807"/>
                <a:gd name="T97" fmla="*/ 80 h 115"/>
                <a:gd name="T98" fmla="*/ 563 w 807"/>
                <a:gd name="T99" fmla="*/ 91 h 115"/>
                <a:gd name="T100" fmla="*/ 563 w 807"/>
                <a:gd name="T101" fmla="*/ 91 h 115"/>
                <a:gd name="T102" fmla="*/ 246 w 807"/>
                <a:gd name="T103" fmla="*/ 43 h 115"/>
                <a:gd name="T104" fmla="*/ 250 w 807"/>
                <a:gd name="T105" fmla="*/ 2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7" h="115">
                  <a:moveTo>
                    <a:pt x="51" y="59"/>
                  </a:moveTo>
                  <a:cubicBezTo>
                    <a:pt x="73" y="59"/>
                    <a:pt x="94" y="59"/>
                    <a:pt x="115" y="59"/>
                  </a:cubicBezTo>
                  <a:cubicBezTo>
                    <a:pt x="115" y="77"/>
                    <a:pt x="115" y="96"/>
                    <a:pt x="115" y="115"/>
                  </a:cubicBezTo>
                  <a:cubicBezTo>
                    <a:pt x="94" y="112"/>
                    <a:pt x="73" y="109"/>
                    <a:pt x="51" y="106"/>
                  </a:cubicBezTo>
                  <a:cubicBezTo>
                    <a:pt x="51" y="90"/>
                    <a:pt x="51" y="75"/>
                    <a:pt x="51" y="59"/>
                  </a:cubicBezTo>
                  <a:close/>
                  <a:moveTo>
                    <a:pt x="52" y="56"/>
                  </a:moveTo>
                  <a:cubicBezTo>
                    <a:pt x="73" y="56"/>
                    <a:pt x="94" y="56"/>
                    <a:pt x="115" y="56"/>
                  </a:cubicBezTo>
                  <a:cubicBezTo>
                    <a:pt x="115" y="37"/>
                    <a:pt x="115" y="18"/>
                    <a:pt x="115" y="0"/>
                  </a:cubicBezTo>
                  <a:cubicBezTo>
                    <a:pt x="94" y="3"/>
                    <a:pt x="73" y="5"/>
                    <a:pt x="52" y="8"/>
                  </a:cubicBezTo>
                  <a:cubicBezTo>
                    <a:pt x="52" y="25"/>
                    <a:pt x="52" y="40"/>
                    <a:pt x="52" y="56"/>
                  </a:cubicBezTo>
                  <a:close/>
                  <a:moveTo>
                    <a:pt x="48" y="106"/>
                  </a:moveTo>
                  <a:cubicBezTo>
                    <a:pt x="48" y="90"/>
                    <a:pt x="48" y="74"/>
                    <a:pt x="48" y="59"/>
                  </a:cubicBezTo>
                  <a:cubicBezTo>
                    <a:pt x="32" y="59"/>
                    <a:pt x="16" y="59"/>
                    <a:pt x="0" y="59"/>
                  </a:cubicBezTo>
                  <a:cubicBezTo>
                    <a:pt x="0" y="72"/>
                    <a:pt x="0" y="86"/>
                    <a:pt x="0" y="99"/>
                  </a:cubicBezTo>
                  <a:cubicBezTo>
                    <a:pt x="16" y="101"/>
                    <a:pt x="32" y="103"/>
                    <a:pt x="48" y="106"/>
                  </a:cubicBezTo>
                  <a:close/>
                  <a:moveTo>
                    <a:pt x="195" y="37"/>
                  </a:moveTo>
                  <a:cubicBezTo>
                    <a:pt x="195" y="39"/>
                    <a:pt x="196" y="40"/>
                    <a:pt x="196" y="41"/>
                  </a:cubicBezTo>
                  <a:cubicBezTo>
                    <a:pt x="200" y="57"/>
                    <a:pt x="205" y="72"/>
                    <a:pt x="209" y="88"/>
                  </a:cubicBezTo>
                  <a:cubicBezTo>
                    <a:pt x="210" y="92"/>
                    <a:pt x="212" y="92"/>
                    <a:pt x="215" y="92"/>
                  </a:cubicBezTo>
                  <a:cubicBezTo>
                    <a:pt x="219" y="92"/>
                    <a:pt x="220" y="91"/>
                    <a:pt x="221" y="88"/>
                  </a:cubicBezTo>
                  <a:cubicBezTo>
                    <a:pt x="225" y="72"/>
                    <a:pt x="230" y="56"/>
                    <a:pt x="234" y="41"/>
                  </a:cubicBezTo>
                  <a:cubicBezTo>
                    <a:pt x="236" y="35"/>
                    <a:pt x="238" y="29"/>
                    <a:pt x="239" y="23"/>
                  </a:cubicBezTo>
                  <a:cubicBezTo>
                    <a:pt x="231" y="22"/>
                    <a:pt x="231" y="22"/>
                    <a:pt x="229" y="30"/>
                  </a:cubicBezTo>
                  <a:cubicBezTo>
                    <a:pt x="227" y="36"/>
                    <a:pt x="225" y="42"/>
                    <a:pt x="224" y="48"/>
                  </a:cubicBezTo>
                  <a:cubicBezTo>
                    <a:pt x="221" y="59"/>
                    <a:pt x="218" y="69"/>
                    <a:pt x="215" y="80"/>
                  </a:cubicBezTo>
                  <a:cubicBezTo>
                    <a:pt x="210" y="62"/>
                    <a:pt x="206" y="46"/>
                    <a:pt x="201" y="29"/>
                  </a:cubicBezTo>
                  <a:cubicBezTo>
                    <a:pt x="199" y="22"/>
                    <a:pt x="199" y="22"/>
                    <a:pt x="191" y="23"/>
                  </a:cubicBezTo>
                  <a:cubicBezTo>
                    <a:pt x="186" y="42"/>
                    <a:pt x="180" y="60"/>
                    <a:pt x="175" y="80"/>
                  </a:cubicBezTo>
                  <a:cubicBezTo>
                    <a:pt x="169" y="60"/>
                    <a:pt x="164" y="42"/>
                    <a:pt x="159" y="23"/>
                  </a:cubicBezTo>
                  <a:cubicBezTo>
                    <a:pt x="156" y="23"/>
                    <a:pt x="153" y="23"/>
                    <a:pt x="150" y="23"/>
                  </a:cubicBezTo>
                  <a:cubicBezTo>
                    <a:pt x="150" y="25"/>
                    <a:pt x="151" y="26"/>
                    <a:pt x="151" y="28"/>
                  </a:cubicBezTo>
                  <a:cubicBezTo>
                    <a:pt x="156" y="47"/>
                    <a:pt x="162" y="66"/>
                    <a:pt x="168" y="85"/>
                  </a:cubicBezTo>
                  <a:cubicBezTo>
                    <a:pt x="170" y="93"/>
                    <a:pt x="170" y="93"/>
                    <a:pt x="179" y="92"/>
                  </a:cubicBezTo>
                  <a:cubicBezTo>
                    <a:pt x="179" y="92"/>
                    <a:pt x="179" y="92"/>
                    <a:pt x="180" y="91"/>
                  </a:cubicBezTo>
                  <a:cubicBezTo>
                    <a:pt x="185" y="74"/>
                    <a:pt x="190" y="56"/>
                    <a:pt x="195" y="37"/>
                  </a:cubicBezTo>
                  <a:close/>
                  <a:moveTo>
                    <a:pt x="0" y="56"/>
                  </a:moveTo>
                  <a:cubicBezTo>
                    <a:pt x="16" y="56"/>
                    <a:pt x="32" y="56"/>
                    <a:pt x="48" y="56"/>
                  </a:cubicBezTo>
                  <a:cubicBezTo>
                    <a:pt x="48" y="40"/>
                    <a:pt x="48" y="25"/>
                    <a:pt x="48" y="9"/>
                  </a:cubicBezTo>
                  <a:cubicBezTo>
                    <a:pt x="32" y="11"/>
                    <a:pt x="16" y="13"/>
                    <a:pt x="0" y="16"/>
                  </a:cubicBezTo>
                  <a:cubicBezTo>
                    <a:pt x="0" y="29"/>
                    <a:pt x="0" y="43"/>
                    <a:pt x="0" y="56"/>
                  </a:cubicBezTo>
                  <a:close/>
                  <a:moveTo>
                    <a:pt x="467" y="88"/>
                  </a:moveTo>
                  <a:cubicBezTo>
                    <a:pt x="468" y="92"/>
                    <a:pt x="470" y="92"/>
                    <a:pt x="472" y="92"/>
                  </a:cubicBezTo>
                  <a:cubicBezTo>
                    <a:pt x="475" y="92"/>
                    <a:pt x="477" y="92"/>
                    <a:pt x="478" y="88"/>
                  </a:cubicBezTo>
                  <a:cubicBezTo>
                    <a:pt x="481" y="77"/>
                    <a:pt x="485" y="66"/>
                    <a:pt x="488" y="54"/>
                  </a:cubicBezTo>
                  <a:cubicBezTo>
                    <a:pt x="489" y="50"/>
                    <a:pt x="490" y="47"/>
                    <a:pt x="492" y="43"/>
                  </a:cubicBezTo>
                  <a:cubicBezTo>
                    <a:pt x="484" y="42"/>
                    <a:pt x="484" y="42"/>
                    <a:pt x="482" y="49"/>
                  </a:cubicBezTo>
                  <a:cubicBezTo>
                    <a:pt x="482" y="50"/>
                    <a:pt x="481" y="51"/>
                    <a:pt x="481" y="52"/>
                  </a:cubicBezTo>
                  <a:cubicBezTo>
                    <a:pt x="479" y="61"/>
                    <a:pt x="476" y="71"/>
                    <a:pt x="473" y="81"/>
                  </a:cubicBezTo>
                  <a:cubicBezTo>
                    <a:pt x="473" y="81"/>
                    <a:pt x="473" y="81"/>
                    <a:pt x="472" y="80"/>
                  </a:cubicBezTo>
                  <a:cubicBezTo>
                    <a:pt x="469" y="68"/>
                    <a:pt x="465" y="55"/>
                    <a:pt x="462" y="43"/>
                  </a:cubicBezTo>
                  <a:cubicBezTo>
                    <a:pt x="456" y="41"/>
                    <a:pt x="454" y="43"/>
                    <a:pt x="452" y="48"/>
                  </a:cubicBezTo>
                  <a:cubicBezTo>
                    <a:pt x="449" y="59"/>
                    <a:pt x="446" y="70"/>
                    <a:pt x="442" y="82"/>
                  </a:cubicBezTo>
                  <a:cubicBezTo>
                    <a:pt x="438" y="68"/>
                    <a:pt x="435" y="55"/>
                    <a:pt x="431" y="43"/>
                  </a:cubicBezTo>
                  <a:cubicBezTo>
                    <a:pt x="428" y="43"/>
                    <a:pt x="426" y="43"/>
                    <a:pt x="423" y="43"/>
                  </a:cubicBezTo>
                  <a:cubicBezTo>
                    <a:pt x="428" y="59"/>
                    <a:pt x="432" y="76"/>
                    <a:pt x="437" y="92"/>
                  </a:cubicBezTo>
                  <a:cubicBezTo>
                    <a:pt x="445" y="93"/>
                    <a:pt x="445" y="93"/>
                    <a:pt x="448" y="85"/>
                  </a:cubicBezTo>
                  <a:cubicBezTo>
                    <a:pt x="451" y="75"/>
                    <a:pt x="454" y="65"/>
                    <a:pt x="457" y="54"/>
                  </a:cubicBezTo>
                  <a:cubicBezTo>
                    <a:pt x="461" y="66"/>
                    <a:pt x="464" y="77"/>
                    <a:pt x="467" y="88"/>
                  </a:cubicBezTo>
                  <a:close/>
                  <a:moveTo>
                    <a:pt x="361" y="19"/>
                  </a:moveTo>
                  <a:cubicBezTo>
                    <a:pt x="359" y="19"/>
                    <a:pt x="356" y="19"/>
                    <a:pt x="353" y="19"/>
                  </a:cubicBezTo>
                  <a:cubicBezTo>
                    <a:pt x="353" y="24"/>
                    <a:pt x="353" y="28"/>
                    <a:pt x="353" y="33"/>
                  </a:cubicBezTo>
                  <a:cubicBezTo>
                    <a:pt x="353" y="38"/>
                    <a:pt x="353" y="42"/>
                    <a:pt x="353" y="47"/>
                  </a:cubicBezTo>
                  <a:cubicBezTo>
                    <a:pt x="353" y="47"/>
                    <a:pt x="352" y="47"/>
                    <a:pt x="352" y="47"/>
                  </a:cubicBezTo>
                  <a:cubicBezTo>
                    <a:pt x="340" y="37"/>
                    <a:pt x="324" y="41"/>
                    <a:pt x="318" y="56"/>
                  </a:cubicBezTo>
                  <a:cubicBezTo>
                    <a:pt x="315" y="63"/>
                    <a:pt x="315" y="70"/>
                    <a:pt x="317" y="78"/>
                  </a:cubicBezTo>
                  <a:cubicBezTo>
                    <a:pt x="320" y="90"/>
                    <a:pt x="331" y="96"/>
                    <a:pt x="343" y="92"/>
                  </a:cubicBezTo>
                  <a:cubicBezTo>
                    <a:pt x="347" y="91"/>
                    <a:pt x="350" y="88"/>
                    <a:pt x="353" y="86"/>
                  </a:cubicBezTo>
                  <a:cubicBezTo>
                    <a:pt x="353" y="88"/>
                    <a:pt x="354" y="90"/>
                    <a:pt x="354" y="92"/>
                  </a:cubicBezTo>
                  <a:cubicBezTo>
                    <a:pt x="356" y="92"/>
                    <a:pt x="359" y="92"/>
                    <a:pt x="361" y="92"/>
                  </a:cubicBezTo>
                  <a:cubicBezTo>
                    <a:pt x="361" y="67"/>
                    <a:pt x="361" y="43"/>
                    <a:pt x="361" y="19"/>
                  </a:cubicBezTo>
                  <a:close/>
                  <a:moveTo>
                    <a:pt x="352" y="77"/>
                  </a:moveTo>
                  <a:cubicBezTo>
                    <a:pt x="350" y="83"/>
                    <a:pt x="344" y="86"/>
                    <a:pt x="338" y="86"/>
                  </a:cubicBezTo>
                  <a:cubicBezTo>
                    <a:pt x="332" y="86"/>
                    <a:pt x="327" y="82"/>
                    <a:pt x="325" y="76"/>
                  </a:cubicBezTo>
                  <a:cubicBezTo>
                    <a:pt x="323" y="70"/>
                    <a:pt x="324" y="64"/>
                    <a:pt x="326" y="58"/>
                  </a:cubicBezTo>
                  <a:cubicBezTo>
                    <a:pt x="328" y="51"/>
                    <a:pt x="335" y="47"/>
                    <a:pt x="342" y="48"/>
                  </a:cubicBezTo>
                  <a:cubicBezTo>
                    <a:pt x="349" y="50"/>
                    <a:pt x="353" y="55"/>
                    <a:pt x="353" y="63"/>
                  </a:cubicBezTo>
                  <a:cubicBezTo>
                    <a:pt x="353" y="64"/>
                    <a:pt x="353" y="65"/>
                    <a:pt x="353" y="66"/>
                  </a:cubicBezTo>
                  <a:cubicBezTo>
                    <a:pt x="354" y="66"/>
                    <a:pt x="354" y="66"/>
                    <a:pt x="354" y="66"/>
                  </a:cubicBezTo>
                  <a:cubicBezTo>
                    <a:pt x="353" y="70"/>
                    <a:pt x="353" y="74"/>
                    <a:pt x="352" y="77"/>
                  </a:cubicBezTo>
                  <a:close/>
                  <a:moveTo>
                    <a:pt x="804" y="53"/>
                  </a:moveTo>
                  <a:cubicBezTo>
                    <a:pt x="801" y="46"/>
                    <a:pt x="796" y="42"/>
                    <a:pt x="789" y="42"/>
                  </a:cubicBezTo>
                  <a:cubicBezTo>
                    <a:pt x="777" y="40"/>
                    <a:pt x="768" y="46"/>
                    <a:pt x="765" y="57"/>
                  </a:cubicBezTo>
                  <a:cubicBezTo>
                    <a:pt x="760" y="69"/>
                    <a:pt x="764" y="84"/>
                    <a:pt x="773" y="90"/>
                  </a:cubicBezTo>
                  <a:cubicBezTo>
                    <a:pt x="775" y="91"/>
                    <a:pt x="777" y="92"/>
                    <a:pt x="779" y="92"/>
                  </a:cubicBezTo>
                  <a:cubicBezTo>
                    <a:pt x="785" y="92"/>
                    <a:pt x="791" y="92"/>
                    <a:pt x="797" y="91"/>
                  </a:cubicBezTo>
                  <a:cubicBezTo>
                    <a:pt x="803" y="90"/>
                    <a:pt x="803" y="88"/>
                    <a:pt x="802" y="82"/>
                  </a:cubicBezTo>
                  <a:cubicBezTo>
                    <a:pt x="784" y="90"/>
                    <a:pt x="773" y="86"/>
                    <a:pt x="772" y="69"/>
                  </a:cubicBezTo>
                  <a:cubicBezTo>
                    <a:pt x="783" y="69"/>
                    <a:pt x="794" y="69"/>
                    <a:pt x="807" y="69"/>
                  </a:cubicBezTo>
                  <a:cubicBezTo>
                    <a:pt x="806" y="63"/>
                    <a:pt x="805" y="58"/>
                    <a:pt x="804" y="53"/>
                  </a:cubicBezTo>
                  <a:close/>
                  <a:moveTo>
                    <a:pt x="786" y="48"/>
                  </a:moveTo>
                  <a:cubicBezTo>
                    <a:pt x="793" y="49"/>
                    <a:pt x="797" y="52"/>
                    <a:pt x="798" y="62"/>
                  </a:cubicBezTo>
                  <a:cubicBezTo>
                    <a:pt x="789" y="62"/>
                    <a:pt x="781" y="62"/>
                    <a:pt x="772" y="62"/>
                  </a:cubicBezTo>
                  <a:cubicBezTo>
                    <a:pt x="772" y="55"/>
                    <a:pt x="779" y="48"/>
                    <a:pt x="786" y="48"/>
                  </a:cubicBezTo>
                  <a:close/>
                  <a:moveTo>
                    <a:pt x="404" y="42"/>
                  </a:moveTo>
                  <a:cubicBezTo>
                    <a:pt x="389" y="39"/>
                    <a:pt x="373" y="44"/>
                    <a:pt x="371" y="64"/>
                  </a:cubicBezTo>
                  <a:cubicBezTo>
                    <a:pt x="369" y="78"/>
                    <a:pt x="377" y="90"/>
                    <a:pt x="389" y="93"/>
                  </a:cubicBezTo>
                  <a:cubicBezTo>
                    <a:pt x="407" y="96"/>
                    <a:pt x="420" y="85"/>
                    <a:pt x="420" y="67"/>
                  </a:cubicBezTo>
                  <a:cubicBezTo>
                    <a:pt x="420" y="54"/>
                    <a:pt x="414" y="45"/>
                    <a:pt x="404" y="42"/>
                  </a:cubicBezTo>
                  <a:close/>
                  <a:moveTo>
                    <a:pt x="392" y="86"/>
                  </a:moveTo>
                  <a:cubicBezTo>
                    <a:pt x="391" y="86"/>
                    <a:pt x="391" y="86"/>
                    <a:pt x="390" y="85"/>
                  </a:cubicBezTo>
                  <a:cubicBezTo>
                    <a:pt x="382" y="83"/>
                    <a:pt x="377" y="72"/>
                    <a:pt x="380" y="60"/>
                  </a:cubicBezTo>
                  <a:cubicBezTo>
                    <a:pt x="383" y="51"/>
                    <a:pt x="391" y="46"/>
                    <a:pt x="400" y="49"/>
                  </a:cubicBezTo>
                  <a:cubicBezTo>
                    <a:pt x="408" y="51"/>
                    <a:pt x="411" y="57"/>
                    <a:pt x="411" y="68"/>
                  </a:cubicBezTo>
                  <a:cubicBezTo>
                    <a:pt x="411" y="81"/>
                    <a:pt x="404" y="88"/>
                    <a:pt x="392" y="86"/>
                  </a:cubicBezTo>
                  <a:close/>
                  <a:moveTo>
                    <a:pt x="660" y="77"/>
                  </a:moveTo>
                  <a:cubicBezTo>
                    <a:pt x="661" y="89"/>
                    <a:pt x="669" y="95"/>
                    <a:pt x="681" y="93"/>
                  </a:cubicBezTo>
                  <a:cubicBezTo>
                    <a:pt x="685" y="92"/>
                    <a:pt x="689" y="89"/>
                    <a:pt x="692" y="87"/>
                  </a:cubicBezTo>
                  <a:cubicBezTo>
                    <a:pt x="693" y="88"/>
                    <a:pt x="693" y="90"/>
                    <a:pt x="693" y="91"/>
                  </a:cubicBezTo>
                  <a:cubicBezTo>
                    <a:pt x="696" y="91"/>
                    <a:pt x="698" y="91"/>
                    <a:pt x="701" y="91"/>
                  </a:cubicBezTo>
                  <a:cubicBezTo>
                    <a:pt x="701" y="75"/>
                    <a:pt x="701" y="59"/>
                    <a:pt x="701" y="43"/>
                  </a:cubicBezTo>
                  <a:cubicBezTo>
                    <a:pt x="698" y="43"/>
                    <a:pt x="695" y="43"/>
                    <a:pt x="693" y="43"/>
                  </a:cubicBezTo>
                  <a:cubicBezTo>
                    <a:pt x="693" y="52"/>
                    <a:pt x="693" y="61"/>
                    <a:pt x="693" y="69"/>
                  </a:cubicBezTo>
                  <a:cubicBezTo>
                    <a:pt x="692" y="72"/>
                    <a:pt x="692" y="76"/>
                    <a:pt x="691" y="79"/>
                  </a:cubicBezTo>
                  <a:cubicBezTo>
                    <a:pt x="689" y="84"/>
                    <a:pt x="684" y="87"/>
                    <a:pt x="677" y="86"/>
                  </a:cubicBezTo>
                  <a:cubicBezTo>
                    <a:pt x="672" y="85"/>
                    <a:pt x="669" y="82"/>
                    <a:pt x="668" y="75"/>
                  </a:cubicBezTo>
                  <a:cubicBezTo>
                    <a:pt x="668" y="73"/>
                    <a:pt x="668" y="71"/>
                    <a:pt x="668" y="68"/>
                  </a:cubicBezTo>
                  <a:cubicBezTo>
                    <a:pt x="668" y="60"/>
                    <a:pt x="668" y="51"/>
                    <a:pt x="668" y="43"/>
                  </a:cubicBezTo>
                  <a:cubicBezTo>
                    <a:pt x="665" y="43"/>
                    <a:pt x="663" y="43"/>
                    <a:pt x="660" y="43"/>
                  </a:cubicBezTo>
                  <a:cubicBezTo>
                    <a:pt x="660" y="54"/>
                    <a:pt x="659" y="65"/>
                    <a:pt x="660" y="77"/>
                  </a:cubicBezTo>
                  <a:close/>
                  <a:moveTo>
                    <a:pt x="722" y="64"/>
                  </a:moveTo>
                  <a:cubicBezTo>
                    <a:pt x="722" y="61"/>
                    <a:pt x="723" y="59"/>
                    <a:pt x="724" y="56"/>
                  </a:cubicBezTo>
                  <a:cubicBezTo>
                    <a:pt x="726" y="51"/>
                    <a:pt x="732" y="48"/>
                    <a:pt x="737" y="48"/>
                  </a:cubicBezTo>
                  <a:cubicBezTo>
                    <a:pt x="742" y="49"/>
                    <a:pt x="746" y="53"/>
                    <a:pt x="746" y="59"/>
                  </a:cubicBezTo>
                  <a:cubicBezTo>
                    <a:pt x="747" y="64"/>
                    <a:pt x="747" y="68"/>
                    <a:pt x="747" y="72"/>
                  </a:cubicBezTo>
                  <a:cubicBezTo>
                    <a:pt x="747" y="78"/>
                    <a:pt x="747" y="85"/>
                    <a:pt x="747" y="91"/>
                  </a:cubicBezTo>
                  <a:cubicBezTo>
                    <a:pt x="750" y="91"/>
                    <a:pt x="752" y="91"/>
                    <a:pt x="755" y="91"/>
                  </a:cubicBezTo>
                  <a:cubicBezTo>
                    <a:pt x="755" y="86"/>
                    <a:pt x="755" y="80"/>
                    <a:pt x="755" y="74"/>
                  </a:cubicBezTo>
                  <a:cubicBezTo>
                    <a:pt x="755" y="67"/>
                    <a:pt x="755" y="61"/>
                    <a:pt x="754" y="54"/>
                  </a:cubicBezTo>
                  <a:cubicBezTo>
                    <a:pt x="752" y="46"/>
                    <a:pt x="747" y="42"/>
                    <a:pt x="738" y="41"/>
                  </a:cubicBezTo>
                  <a:cubicBezTo>
                    <a:pt x="732" y="41"/>
                    <a:pt x="727" y="44"/>
                    <a:pt x="722" y="49"/>
                  </a:cubicBezTo>
                  <a:cubicBezTo>
                    <a:pt x="722" y="47"/>
                    <a:pt x="722" y="45"/>
                    <a:pt x="722" y="43"/>
                  </a:cubicBezTo>
                  <a:cubicBezTo>
                    <a:pt x="719" y="43"/>
                    <a:pt x="717" y="43"/>
                    <a:pt x="714" y="43"/>
                  </a:cubicBezTo>
                  <a:cubicBezTo>
                    <a:pt x="714" y="59"/>
                    <a:pt x="714" y="75"/>
                    <a:pt x="714" y="91"/>
                  </a:cubicBezTo>
                  <a:cubicBezTo>
                    <a:pt x="717" y="91"/>
                    <a:pt x="719" y="91"/>
                    <a:pt x="722" y="91"/>
                  </a:cubicBezTo>
                  <a:cubicBezTo>
                    <a:pt x="722" y="82"/>
                    <a:pt x="722" y="73"/>
                    <a:pt x="722" y="64"/>
                  </a:cubicBezTo>
                  <a:close/>
                  <a:moveTo>
                    <a:pt x="585" y="91"/>
                  </a:moveTo>
                  <a:cubicBezTo>
                    <a:pt x="585" y="82"/>
                    <a:pt x="585" y="73"/>
                    <a:pt x="586" y="65"/>
                  </a:cubicBezTo>
                  <a:cubicBezTo>
                    <a:pt x="586" y="61"/>
                    <a:pt x="587" y="56"/>
                    <a:pt x="589" y="53"/>
                  </a:cubicBezTo>
                  <a:cubicBezTo>
                    <a:pt x="592" y="49"/>
                    <a:pt x="597" y="48"/>
                    <a:pt x="602" y="49"/>
                  </a:cubicBezTo>
                  <a:cubicBezTo>
                    <a:pt x="607" y="50"/>
                    <a:pt x="609" y="53"/>
                    <a:pt x="610" y="58"/>
                  </a:cubicBezTo>
                  <a:cubicBezTo>
                    <a:pt x="610" y="61"/>
                    <a:pt x="610" y="64"/>
                    <a:pt x="610" y="66"/>
                  </a:cubicBezTo>
                  <a:cubicBezTo>
                    <a:pt x="610" y="75"/>
                    <a:pt x="610" y="83"/>
                    <a:pt x="610" y="91"/>
                  </a:cubicBezTo>
                  <a:cubicBezTo>
                    <a:pt x="613" y="91"/>
                    <a:pt x="616" y="91"/>
                    <a:pt x="618" y="91"/>
                  </a:cubicBezTo>
                  <a:cubicBezTo>
                    <a:pt x="618" y="79"/>
                    <a:pt x="618" y="67"/>
                    <a:pt x="617" y="55"/>
                  </a:cubicBezTo>
                  <a:cubicBezTo>
                    <a:pt x="617" y="46"/>
                    <a:pt x="611" y="42"/>
                    <a:pt x="601" y="41"/>
                  </a:cubicBezTo>
                  <a:cubicBezTo>
                    <a:pt x="595" y="41"/>
                    <a:pt x="590" y="44"/>
                    <a:pt x="586" y="49"/>
                  </a:cubicBezTo>
                  <a:cubicBezTo>
                    <a:pt x="585" y="47"/>
                    <a:pt x="585" y="45"/>
                    <a:pt x="585" y="43"/>
                  </a:cubicBezTo>
                  <a:cubicBezTo>
                    <a:pt x="582" y="43"/>
                    <a:pt x="580" y="43"/>
                    <a:pt x="577" y="43"/>
                  </a:cubicBezTo>
                  <a:cubicBezTo>
                    <a:pt x="577" y="59"/>
                    <a:pt x="577" y="75"/>
                    <a:pt x="577" y="91"/>
                  </a:cubicBezTo>
                  <a:cubicBezTo>
                    <a:pt x="580" y="91"/>
                    <a:pt x="583" y="91"/>
                    <a:pt x="585" y="91"/>
                  </a:cubicBezTo>
                  <a:close/>
                  <a:moveTo>
                    <a:pt x="266" y="92"/>
                  </a:moveTo>
                  <a:cubicBezTo>
                    <a:pt x="269" y="92"/>
                    <a:pt x="271" y="92"/>
                    <a:pt x="274" y="92"/>
                  </a:cubicBezTo>
                  <a:cubicBezTo>
                    <a:pt x="274" y="89"/>
                    <a:pt x="274" y="87"/>
                    <a:pt x="274" y="85"/>
                  </a:cubicBezTo>
                  <a:cubicBezTo>
                    <a:pt x="274" y="77"/>
                    <a:pt x="274" y="69"/>
                    <a:pt x="274" y="62"/>
                  </a:cubicBezTo>
                  <a:cubicBezTo>
                    <a:pt x="274" y="54"/>
                    <a:pt x="280" y="48"/>
                    <a:pt x="287" y="48"/>
                  </a:cubicBezTo>
                  <a:cubicBezTo>
                    <a:pt x="294" y="48"/>
                    <a:pt x="297" y="52"/>
                    <a:pt x="298" y="60"/>
                  </a:cubicBezTo>
                  <a:cubicBezTo>
                    <a:pt x="299" y="66"/>
                    <a:pt x="299" y="72"/>
                    <a:pt x="299" y="78"/>
                  </a:cubicBezTo>
                  <a:cubicBezTo>
                    <a:pt x="299" y="82"/>
                    <a:pt x="299" y="87"/>
                    <a:pt x="299" y="92"/>
                  </a:cubicBezTo>
                  <a:cubicBezTo>
                    <a:pt x="302" y="92"/>
                    <a:pt x="304" y="92"/>
                    <a:pt x="307" y="92"/>
                  </a:cubicBezTo>
                  <a:cubicBezTo>
                    <a:pt x="307" y="82"/>
                    <a:pt x="307" y="72"/>
                    <a:pt x="307" y="63"/>
                  </a:cubicBezTo>
                  <a:cubicBezTo>
                    <a:pt x="307" y="61"/>
                    <a:pt x="307" y="59"/>
                    <a:pt x="306" y="57"/>
                  </a:cubicBezTo>
                  <a:cubicBezTo>
                    <a:pt x="305" y="46"/>
                    <a:pt x="298" y="39"/>
                    <a:pt x="287" y="42"/>
                  </a:cubicBezTo>
                  <a:cubicBezTo>
                    <a:pt x="282" y="43"/>
                    <a:pt x="278" y="46"/>
                    <a:pt x="274" y="48"/>
                  </a:cubicBezTo>
                  <a:cubicBezTo>
                    <a:pt x="274" y="47"/>
                    <a:pt x="274" y="45"/>
                    <a:pt x="274" y="43"/>
                  </a:cubicBezTo>
                  <a:cubicBezTo>
                    <a:pt x="271" y="43"/>
                    <a:pt x="269" y="43"/>
                    <a:pt x="266" y="43"/>
                  </a:cubicBezTo>
                  <a:cubicBezTo>
                    <a:pt x="266" y="59"/>
                    <a:pt x="266" y="75"/>
                    <a:pt x="266" y="92"/>
                  </a:cubicBezTo>
                  <a:close/>
                  <a:moveTo>
                    <a:pt x="515" y="41"/>
                  </a:moveTo>
                  <a:cubicBezTo>
                    <a:pt x="513" y="41"/>
                    <a:pt x="512" y="41"/>
                    <a:pt x="510" y="41"/>
                  </a:cubicBezTo>
                  <a:cubicBezTo>
                    <a:pt x="502" y="42"/>
                    <a:pt x="496" y="47"/>
                    <a:pt x="495" y="54"/>
                  </a:cubicBezTo>
                  <a:cubicBezTo>
                    <a:pt x="494" y="60"/>
                    <a:pt x="497" y="66"/>
                    <a:pt x="505" y="69"/>
                  </a:cubicBezTo>
                  <a:cubicBezTo>
                    <a:pt x="508" y="71"/>
                    <a:pt x="512" y="72"/>
                    <a:pt x="514" y="74"/>
                  </a:cubicBezTo>
                  <a:cubicBezTo>
                    <a:pt x="516" y="76"/>
                    <a:pt x="517" y="79"/>
                    <a:pt x="517" y="81"/>
                  </a:cubicBezTo>
                  <a:cubicBezTo>
                    <a:pt x="516" y="83"/>
                    <a:pt x="514" y="85"/>
                    <a:pt x="512" y="86"/>
                  </a:cubicBezTo>
                  <a:cubicBezTo>
                    <a:pt x="510" y="86"/>
                    <a:pt x="507" y="86"/>
                    <a:pt x="505" y="86"/>
                  </a:cubicBezTo>
                  <a:cubicBezTo>
                    <a:pt x="502" y="85"/>
                    <a:pt x="498" y="84"/>
                    <a:pt x="495" y="82"/>
                  </a:cubicBezTo>
                  <a:cubicBezTo>
                    <a:pt x="494" y="91"/>
                    <a:pt x="495" y="92"/>
                    <a:pt x="503" y="93"/>
                  </a:cubicBezTo>
                  <a:cubicBezTo>
                    <a:pt x="507" y="93"/>
                    <a:pt x="512" y="93"/>
                    <a:pt x="515" y="92"/>
                  </a:cubicBezTo>
                  <a:cubicBezTo>
                    <a:pt x="521" y="90"/>
                    <a:pt x="524" y="86"/>
                    <a:pt x="525" y="81"/>
                  </a:cubicBezTo>
                  <a:cubicBezTo>
                    <a:pt x="526" y="74"/>
                    <a:pt x="524" y="70"/>
                    <a:pt x="518" y="67"/>
                  </a:cubicBezTo>
                  <a:cubicBezTo>
                    <a:pt x="515" y="65"/>
                    <a:pt x="511" y="63"/>
                    <a:pt x="508" y="62"/>
                  </a:cubicBezTo>
                  <a:cubicBezTo>
                    <a:pt x="504" y="60"/>
                    <a:pt x="503" y="57"/>
                    <a:pt x="504" y="53"/>
                  </a:cubicBezTo>
                  <a:cubicBezTo>
                    <a:pt x="504" y="50"/>
                    <a:pt x="507" y="48"/>
                    <a:pt x="511" y="48"/>
                  </a:cubicBezTo>
                  <a:cubicBezTo>
                    <a:pt x="515" y="49"/>
                    <a:pt x="519" y="50"/>
                    <a:pt x="523" y="50"/>
                  </a:cubicBezTo>
                  <a:cubicBezTo>
                    <a:pt x="523" y="43"/>
                    <a:pt x="523" y="42"/>
                    <a:pt x="515" y="41"/>
                  </a:cubicBezTo>
                  <a:close/>
                  <a:moveTo>
                    <a:pt x="642" y="81"/>
                  </a:moveTo>
                  <a:cubicBezTo>
                    <a:pt x="641" y="70"/>
                    <a:pt x="641" y="60"/>
                    <a:pt x="641" y="49"/>
                  </a:cubicBezTo>
                  <a:cubicBezTo>
                    <a:pt x="645" y="49"/>
                    <a:pt x="649" y="49"/>
                    <a:pt x="653" y="49"/>
                  </a:cubicBezTo>
                  <a:cubicBezTo>
                    <a:pt x="653" y="47"/>
                    <a:pt x="653" y="45"/>
                    <a:pt x="653" y="42"/>
                  </a:cubicBezTo>
                  <a:cubicBezTo>
                    <a:pt x="649" y="42"/>
                    <a:pt x="645" y="42"/>
                    <a:pt x="641" y="42"/>
                  </a:cubicBezTo>
                  <a:cubicBezTo>
                    <a:pt x="641" y="38"/>
                    <a:pt x="641" y="33"/>
                    <a:pt x="641" y="29"/>
                  </a:cubicBezTo>
                  <a:cubicBezTo>
                    <a:pt x="629" y="28"/>
                    <a:pt x="634" y="37"/>
                    <a:pt x="632" y="42"/>
                  </a:cubicBezTo>
                  <a:cubicBezTo>
                    <a:pt x="630" y="42"/>
                    <a:pt x="627" y="43"/>
                    <a:pt x="625" y="43"/>
                  </a:cubicBezTo>
                  <a:cubicBezTo>
                    <a:pt x="625" y="45"/>
                    <a:pt x="625" y="47"/>
                    <a:pt x="625" y="49"/>
                  </a:cubicBezTo>
                  <a:cubicBezTo>
                    <a:pt x="627" y="49"/>
                    <a:pt x="630" y="49"/>
                    <a:pt x="633" y="50"/>
                  </a:cubicBezTo>
                  <a:cubicBezTo>
                    <a:pt x="633" y="51"/>
                    <a:pt x="633" y="53"/>
                    <a:pt x="633" y="55"/>
                  </a:cubicBezTo>
                  <a:cubicBezTo>
                    <a:pt x="633" y="63"/>
                    <a:pt x="633" y="72"/>
                    <a:pt x="633" y="80"/>
                  </a:cubicBezTo>
                  <a:cubicBezTo>
                    <a:pt x="633" y="89"/>
                    <a:pt x="638" y="93"/>
                    <a:pt x="647" y="93"/>
                  </a:cubicBezTo>
                  <a:cubicBezTo>
                    <a:pt x="653" y="93"/>
                    <a:pt x="654" y="92"/>
                    <a:pt x="653" y="85"/>
                  </a:cubicBezTo>
                  <a:cubicBezTo>
                    <a:pt x="646" y="87"/>
                    <a:pt x="642" y="86"/>
                    <a:pt x="642" y="81"/>
                  </a:cubicBezTo>
                  <a:close/>
                  <a:moveTo>
                    <a:pt x="563" y="91"/>
                  </a:moveTo>
                  <a:cubicBezTo>
                    <a:pt x="563" y="69"/>
                    <a:pt x="563" y="46"/>
                    <a:pt x="563" y="23"/>
                  </a:cubicBezTo>
                  <a:cubicBezTo>
                    <a:pt x="560" y="23"/>
                    <a:pt x="557" y="23"/>
                    <a:pt x="555" y="23"/>
                  </a:cubicBezTo>
                  <a:cubicBezTo>
                    <a:pt x="555" y="46"/>
                    <a:pt x="555" y="69"/>
                    <a:pt x="555" y="91"/>
                  </a:cubicBezTo>
                  <a:cubicBezTo>
                    <a:pt x="558" y="91"/>
                    <a:pt x="560" y="91"/>
                    <a:pt x="563" y="91"/>
                  </a:cubicBezTo>
                  <a:close/>
                  <a:moveTo>
                    <a:pt x="246" y="92"/>
                  </a:moveTo>
                  <a:cubicBezTo>
                    <a:pt x="249" y="92"/>
                    <a:pt x="251" y="92"/>
                    <a:pt x="253" y="92"/>
                  </a:cubicBezTo>
                  <a:cubicBezTo>
                    <a:pt x="253" y="75"/>
                    <a:pt x="253" y="59"/>
                    <a:pt x="253" y="43"/>
                  </a:cubicBezTo>
                  <a:cubicBezTo>
                    <a:pt x="251" y="43"/>
                    <a:pt x="249" y="43"/>
                    <a:pt x="246" y="43"/>
                  </a:cubicBezTo>
                  <a:cubicBezTo>
                    <a:pt x="246" y="59"/>
                    <a:pt x="246" y="76"/>
                    <a:pt x="246" y="92"/>
                  </a:cubicBezTo>
                  <a:close/>
                  <a:moveTo>
                    <a:pt x="251" y="32"/>
                  </a:moveTo>
                  <a:cubicBezTo>
                    <a:pt x="252" y="30"/>
                    <a:pt x="254" y="29"/>
                    <a:pt x="255" y="27"/>
                  </a:cubicBezTo>
                  <a:cubicBezTo>
                    <a:pt x="256" y="23"/>
                    <a:pt x="253" y="21"/>
                    <a:pt x="250" y="21"/>
                  </a:cubicBezTo>
                  <a:cubicBezTo>
                    <a:pt x="247" y="21"/>
                    <a:pt x="244" y="23"/>
                    <a:pt x="245" y="26"/>
                  </a:cubicBezTo>
                  <a:cubicBezTo>
                    <a:pt x="245" y="28"/>
                    <a:pt x="247" y="30"/>
                    <a:pt x="248" y="32"/>
                  </a:cubicBezTo>
                  <a:cubicBezTo>
                    <a:pt x="249" y="32"/>
                    <a:pt x="250" y="32"/>
                    <a:pt x="251" y="32"/>
                  </a:cubicBezTo>
                  <a:close/>
                </a:path>
              </a:pathLst>
            </a:custGeom>
            <a:solidFill>
              <a:schemeClr val="tx2"/>
            </a:solidFill>
            <a:ln>
              <a:noFill/>
            </a:ln>
          </p:spPr>
          <p:txBody>
            <a:bodyPr vert="horz" wrap="square" lIns="89606" tIns="44804" rIns="89606" bIns="44804" numCol="1" anchor="t" anchorCtr="0" compatLnSpc="1">
              <a:prstTxWarp prst="textNoShape">
                <a:avLst/>
              </a:prstTxWarp>
            </a:bodyPr>
            <a:lstStyle/>
            <a:p>
              <a:pPr defTabSz="914005"/>
              <a:endParaRPr lang="en-US" sz="1763">
                <a:ln>
                  <a:solidFill>
                    <a:schemeClr val="tx2"/>
                  </a:solidFill>
                </a:ln>
                <a:solidFill>
                  <a:schemeClr val="tx2"/>
                </a:solidFill>
              </a:endParaRPr>
            </a:p>
          </p:txBody>
        </p:sp>
        <p:sp>
          <p:nvSpPr>
            <p:cNvPr id="27" name="Freeform 13"/>
            <p:cNvSpPr>
              <a:spLocks noEditPoints="1"/>
            </p:cNvSpPr>
            <p:nvPr/>
          </p:nvSpPr>
          <p:spPr bwMode="auto">
            <a:xfrm>
              <a:off x="824453" y="4269317"/>
              <a:ext cx="4061925" cy="313208"/>
            </a:xfrm>
            <a:custGeom>
              <a:avLst/>
              <a:gdLst>
                <a:gd name="T0" fmla="*/ 905 w 1754"/>
                <a:gd name="T1" fmla="*/ 38 h 133"/>
                <a:gd name="T2" fmla="*/ 1676 w 1754"/>
                <a:gd name="T3" fmla="*/ 52 h 133"/>
                <a:gd name="T4" fmla="*/ 1678 w 1754"/>
                <a:gd name="T5" fmla="*/ 80 h 133"/>
                <a:gd name="T6" fmla="*/ 1453 w 1754"/>
                <a:gd name="T7" fmla="*/ 100 h 133"/>
                <a:gd name="T8" fmla="*/ 971 w 1754"/>
                <a:gd name="T9" fmla="*/ 14 h 133"/>
                <a:gd name="T10" fmla="*/ 1018 w 1754"/>
                <a:gd name="T11" fmla="*/ 88 h 133"/>
                <a:gd name="T12" fmla="*/ 1082 w 1754"/>
                <a:gd name="T13" fmla="*/ 98 h 133"/>
                <a:gd name="T14" fmla="*/ 1030 w 1754"/>
                <a:gd name="T15" fmla="*/ 76 h 133"/>
                <a:gd name="T16" fmla="*/ 763 w 1754"/>
                <a:gd name="T17" fmla="*/ 86 h 133"/>
                <a:gd name="T18" fmla="*/ 1265 w 1754"/>
                <a:gd name="T19" fmla="*/ 58 h 133"/>
                <a:gd name="T20" fmla="*/ 1256 w 1754"/>
                <a:gd name="T21" fmla="*/ 100 h 133"/>
                <a:gd name="T22" fmla="*/ 582 w 1754"/>
                <a:gd name="T23" fmla="*/ 20 h 133"/>
                <a:gd name="T24" fmla="*/ 1564 w 1754"/>
                <a:gd name="T25" fmla="*/ 7 h 133"/>
                <a:gd name="T26" fmla="*/ 1538 w 1754"/>
                <a:gd name="T27" fmla="*/ 71 h 133"/>
                <a:gd name="T28" fmla="*/ 1746 w 1754"/>
                <a:gd name="T29" fmla="*/ 16 h 133"/>
                <a:gd name="T30" fmla="*/ 1718 w 1754"/>
                <a:gd name="T31" fmla="*/ 62 h 133"/>
                <a:gd name="T32" fmla="*/ 1748 w 1754"/>
                <a:gd name="T33" fmla="*/ 44 h 133"/>
                <a:gd name="T34" fmla="*/ 1377 w 1754"/>
                <a:gd name="T35" fmla="*/ 65 h 133"/>
                <a:gd name="T36" fmla="*/ 1381 w 1754"/>
                <a:gd name="T37" fmla="*/ 19 h 133"/>
                <a:gd name="T38" fmla="*/ 653 w 1754"/>
                <a:gd name="T39" fmla="*/ 41 h 133"/>
                <a:gd name="T40" fmla="*/ 598 w 1754"/>
                <a:gd name="T41" fmla="*/ 50 h 133"/>
                <a:gd name="T42" fmla="*/ 1114 w 1754"/>
                <a:gd name="T43" fmla="*/ 41 h 133"/>
                <a:gd name="T44" fmla="*/ 668 w 1754"/>
                <a:gd name="T45" fmla="*/ 36 h 133"/>
                <a:gd name="T46" fmla="*/ 696 w 1754"/>
                <a:gd name="T47" fmla="*/ 95 h 133"/>
                <a:gd name="T48" fmla="*/ 723 w 1754"/>
                <a:gd name="T49" fmla="*/ 101 h 133"/>
                <a:gd name="T50" fmla="*/ 201 w 1754"/>
                <a:gd name="T51" fmla="*/ 36 h 133"/>
                <a:gd name="T52" fmla="*/ 1174 w 1754"/>
                <a:gd name="T53" fmla="*/ 84 h 133"/>
                <a:gd name="T54" fmla="*/ 697 w 1754"/>
                <a:gd name="T55" fmla="*/ 46 h 133"/>
                <a:gd name="T56" fmla="*/ 1410 w 1754"/>
                <a:gd name="T57" fmla="*/ 69 h 133"/>
                <a:gd name="T58" fmla="*/ 963 w 1754"/>
                <a:gd name="T59" fmla="*/ 49 h 133"/>
                <a:gd name="T60" fmla="*/ 986 w 1754"/>
                <a:gd name="T61" fmla="*/ 103 h 133"/>
                <a:gd name="T62" fmla="*/ 1424 w 1754"/>
                <a:gd name="T63" fmla="*/ 11 h 133"/>
                <a:gd name="T64" fmla="*/ 754 w 1754"/>
                <a:gd name="T65" fmla="*/ 92 h 133"/>
                <a:gd name="T66" fmla="*/ 1377 w 1754"/>
                <a:gd name="T67" fmla="*/ 17 h 133"/>
                <a:gd name="T68" fmla="*/ 964 w 1754"/>
                <a:gd name="T69" fmla="*/ 41 h 133"/>
                <a:gd name="T70" fmla="*/ 1015 w 1754"/>
                <a:gd name="T71" fmla="*/ 90 h 133"/>
                <a:gd name="T72" fmla="*/ 603 w 1754"/>
                <a:gd name="T73" fmla="*/ 123 h 133"/>
                <a:gd name="T74" fmla="*/ 1356 w 1754"/>
                <a:gd name="T75" fmla="*/ 19 h 133"/>
                <a:gd name="T76" fmla="*/ 1261 w 1754"/>
                <a:gd name="T77" fmla="*/ 45 h 133"/>
                <a:gd name="T78" fmla="*/ 788 w 1754"/>
                <a:gd name="T79" fmla="*/ 34 h 133"/>
                <a:gd name="T80" fmla="*/ 966 w 1754"/>
                <a:gd name="T81" fmla="*/ 36 h 133"/>
                <a:gd name="T82" fmla="*/ 689 w 1754"/>
                <a:gd name="T83" fmla="*/ 67 h 133"/>
                <a:gd name="T84" fmla="*/ 966 w 1754"/>
                <a:gd name="T85" fmla="*/ 73 h 133"/>
                <a:gd name="T86" fmla="*/ 1677 w 1754"/>
                <a:gd name="T87" fmla="*/ 78 h 133"/>
                <a:gd name="T88" fmla="*/ 1355 w 1754"/>
                <a:gd name="T89" fmla="*/ 9 h 133"/>
                <a:gd name="T90" fmla="*/ 1212 w 1754"/>
                <a:gd name="T91" fmla="*/ 49 h 133"/>
                <a:gd name="T92" fmla="*/ 639 w 1754"/>
                <a:gd name="T93" fmla="*/ 49 h 133"/>
                <a:gd name="T94" fmla="*/ 740 w 1754"/>
                <a:gd name="T95" fmla="*/ 93 h 133"/>
                <a:gd name="T96" fmla="*/ 1260 w 1754"/>
                <a:gd name="T97" fmla="*/ 98 h 133"/>
                <a:gd name="T98" fmla="*/ 800 w 1754"/>
                <a:gd name="T99" fmla="*/ 43 h 133"/>
                <a:gd name="T100" fmla="*/ 606 w 1754"/>
                <a:gd name="T101" fmla="*/ 40 h 133"/>
                <a:gd name="T102" fmla="*/ 1041 w 1754"/>
                <a:gd name="T103" fmla="*/ 39 h 133"/>
                <a:gd name="T104" fmla="*/ 1360 w 1754"/>
                <a:gd name="T105" fmla="*/ 78 h 133"/>
                <a:gd name="T106" fmla="*/ 1139 w 1754"/>
                <a:gd name="T107" fmla="*/ 45 h 133"/>
                <a:gd name="T108" fmla="*/ 1563 w 1754"/>
                <a:gd name="T109" fmla="*/ 50 h 133"/>
                <a:gd name="T110" fmla="*/ 1571 w 1754"/>
                <a:gd name="T111" fmla="*/ 57 h 133"/>
                <a:gd name="T112" fmla="*/ 579 w 1754"/>
                <a:gd name="T113" fmla="*/ 58 h 133"/>
                <a:gd name="T114" fmla="*/ 585 w 1754"/>
                <a:gd name="T115" fmla="*/ 92 h 133"/>
                <a:gd name="T116" fmla="*/ 1654 w 1754"/>
                <a:gd name="T117" fmla="*/ 63 h 133"/>
                <a:gd name="T118" fmla="*/ 1422 w 1754"/>
                <a:gd name="T119" fmla="*/ 97 h 133"/>
                <a:gd name="T120" fmla="*/ 720 w 1754"/>
                <a:gd name="T121" fmla="*/ 99 h 133"/>
                <a:gd name="T122" fmla="*/ 1700 w 1754"/>
                <a:gd name="T123" fmla="*/ 26 h 133"/>
                <a:gd name="T124" fmla="*/ 795 w 1754"/>
                <a:gd name="T125" fmla="*/ 3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54" h="133">
                  <a:moveTo>
                    <a:pt x="48" y="83"/>
                  </a:moveTo>
                  <a:cubicBezTo>
                    <a:pt x="49" y="82"/>
                    <a:pt x="49" y="82"/>
                    <a:pt x="49" y="81"/>
                  </a:cubicBezTo>
                  <a:cubicBezTo>
                    <a:pt x="60" y="57"/>
                    <a:pt x="71" y="33"/>
                    <a:pt x="82" y="9"/>
                  </a:cubicBezTo>
                  <a:cubicBezTo>
                    <a:pt x="82" y="9"/>
                    <a:pt x="82" y="9"/>
                    <a:pt x="82" y="8"/>
                  </a:cubicBezTo>
                  <a:cubicBezTo>
                    <a:pt x="82" y="8"/>
                    <a:pt x="83" y="7"/>
                    <a:pt x="83" y="7"/>
                  </a:cubicBezTo>
                  <a:cubicBezTo>
                    <a:pt x="87" y="7"/>
                    <a:pt x="91" y="7"/>
                    <a:pt x="95" y="7"/>
                  </a:cubicBezTo>
                  <a:cubicBezTo>
                    <a:pt x="96" y="7"/>
                    <a:pt x="96" y="8"/>
                    <a:pt x="96" y="9"/>
                  </a:cubicBezTo>
                  <a:cubicBezTo>
                    <a:pt x="96" y="9"/>
                    <a:pt x="96" y="9"/>
                    <a:pt x="96" y="10"/>
                  </a:cubicBezTo>
                  <a:cubicBezTo>
                    <a:pt x="96" y="40"/>
                    <a:pt x="96" y="69"/>
                    <a:pt x="96" y="99"/>
                  </a:cubicBezTo>
                  <a:cubicBezTo>
                    <a:pt x="96" y="102"/>
                    <a:pt x="97" y="101"/>
                    <a:pt x="94" y="101"/>
                  </a:cubicBezTo>
                  <a:cubicBezTo>
                    <a:pt x="91" y="102"/>
                    <a:pt x="89" y="101"/>
                    <a:pt x="86" y="101"/>
                  </a:cubicBezTo>
                  <a:cubicBezTo>
                    <a:pt x="85" y="102"/>
                    <a:pt x="85" y="101"/>
                    <a:pt x="85" y="101"/>
                  </a:cubicBezTo>
                  <a:cubicBezTo>
                    <a:pt x="85" y="100"/>
                    <a:pt x="85" y="100"/>
                    <a:pt x="85" y="99"/>
                  </a:cubicBezTo>
                  <a:cubicBezTo>
                    <a:pt x="85" y="75"/>
                    <a:pt x="85" y="51"/>
                    <a:pt x="85" y="27"/>
                  </a:cubicBezTo>
                  <a:cubicBezTo>
                    <a:pt x="85" y="27"/>
                    <a:pt x="85" y="26"/>
                    <a:pt x="85" y="25"/>
                  </a:cubicBezTo>
                  <a:cubicBezTo>
                    <a:pt x="84" y="26"/>
                    <a:pt x="84" y="26"/>
                    <a:pt x="84" y="27"/>
                  </a:cubicBezTo>
                  <a:cubicBezTo>
                    <a:pt x="73" y="51"/>
                    <a:pt x="63" y="75"/>
                    <a:pt x="52" y="100"/>
                  </a:cubicBezTo>
                  <a:cubicBezTo>
                    <a:pt x="52" y="100"/>
                    <a:pt x="52" y="100"/>
                    <a:pt x="51" y="101"/>
                  </a:cubicBezTo>
                  <a:cubicBezTo>
                    <a:pt x="51" y="101"/>
                    <a:pt x="51" y="102"/>
                    <a:pt x="50" y="101"/>
                  </a:cubicBezTo>
                  <a:cubicBezTo>
                    <a:pt x="49" y="101"/>
                    <a:pt x="47" y="102"/>
                    <a:pt x="46" y="101"/>
                  </a:cubicBezTo>
                  <a:cubicBezTo>
                    <a:pt x="45" y="101"/>
                    <a:pt x="44" y="99"/>
                    <a:pt x="44" y="98"/>
                  </a:cubicBezTo>
                  <a:cubicBezTo>
                    <a:pt x="33" y="74"/>
                    <a:pt x="23" y="50"/>
                    <a:pt x="12" y="27"/>
                  </a:cubicBezTo>
                  <a:cubicBezTo>
                    <a:pt x="12" y="26"/>
                    <a:pt x="12" y="25"/>
                    <a:pt x="11" y="25"/>
                  </a:cubicBezTo>
                  <a:cubicBezTo>
                    <a:pt x="11" y="26"/>
                    <a:pt x="11" y="26"/>
                    <a:pt x="11" y="27"/>
                  </a:cubicBezTo>
                  <a:cubicBezTo>
                    <a:pt x="11" y="51"/>
                    <a:pt x="11" y="75"/>
                    <a:pt x="11" y="99"/>
                  </a:cubicBezTo>
                  <a:cubicBezTo>
                    <a:pt x="11" y="102"/>
                    <a:pt x="11" y="101"/>
                    <a:pt x="9" y="101"/>
                  </a:cubicBezTo>
                  <a:cubicBezTo>
                    <a:pt x="6" y="102"/>
                    <a:pt x="4" y="101"/>
                    <a:pt x="2" y="101"/>
                  </a:cubicBezTo>
                  <a:cubicBezTo>
                    <a:pt x="0" y="101"/>
                    <a:pt x="0" y="101"/>
                    <a:pt x="0" y="100"/>
                  </a:cubicBezTo>
                  <a:cubicBezTo>
                    <a:pt x="0" y="100"/>
                    <a:pt x="0" y="100"/>
                    <a:pt x="0" y="99"/>
                  </a:cubicBezTo>
                  <a:cubicBezTo>
                    <a:pt x="0" y="69"/>
                    <a:pt x="0" y="39"/>
                    <a:pt x="0" y="9"/>
                  </a:cubicBezTo>
                  <a:cubicBezTo>
                    <a:pt x="0" y="9"/>
                    <a:pt x="0" y="9"/>
                    <a:pt x="0" y="9"/>
                  </a:cubicBezTo>
                  <a:cubicBezTo>
                    <a:pt x="0" y="7"/>
                    <a:pt x="0" y="7"/>
                    <a:pt x="2" y="7"/>
                  </a:cubicBezTo>
                  <a:cubicBezTo>
                    <a:pt x="6" y="7"/>
                    <a:pt x="9" y="7"/>
                    <a:pt x="13" y="7"/>
                  </a:cubicBezTo>
                  <a:cubicBezTo>
                    <a:pt x="15" y="7"/>
                    <a:pt x="15" y="8"/>
                    <a:pt x="16" y="9"/>
                  </a:cubicBezTo>
                  <a:cubicBezTo>
                    <a:pt x="23" y="26"/>
                    <a:pt x="31" y="44"/>
                    <a:pt x="39" y="61"/>
                  </a:cubicBezTo>
                  <a:cubicBezTo>
                    <a:pt x="42" y="68"/>
                    <a:pt x="44" y="74"/>
                    <a:pt x="47" y="81"/>
                  </a:cubicBezTo>
                  <a:cubicBezTo>
                    <a:pt x="48" y="82"/>
                    <a:pt x="48" y="82"/>
                    <a:pt x="48" y="83"/>
                  </a:cubicBezTo>
                  <a:close/>
                  <a:moveTo>
                    <a:pt x="493" y="94"/>
                  </a:moveTo>
                  <a:cubicBezTo>
                    <a:pt x="490" y="93"/>
                    <a:pt x="488" y="91"/>
                    <a:pt x="487" y="88"/>
                  </a:cubicBezTo>
                  <a:cubicBezTo>
                    <a:pt x="486" y="86"/>
                    <a:pt x="486" y="84"/>
                    <a:pt x="486" y="81"/>
                  </a:cubicBezTo>
                  <a:cubicBezTo>
                    <a:pt x="486" y="69"/>
                    <a:pt x="486" y="57"/>
                    <a:pt x="486" y="45"/>
                  </a:cubicBezTo>
                  <a:cubicBezTo>
                    <a:pt x="486" y="45"/>
                    <a:pt x="486" y="45"/>
                    <a:pt x="486" y="44"/>
                  </a:cubicBezTo>
                  <a:cubicBezTo>
                    <a:pt x="486" y="44"/>
                    <a:pt x="486" y="43"/>
                    <a:pt x="487" y="43"/>
                  </a:cubicBezTo>
                  <a:cubicBezTo>
                    <a:pt x="487" y="43"/>
                    <a:pt x="487" y="43"/>
                    <a:pt x="488" y="43"/>
                  </a:cubicBezTo>
                  <a:cubicBezTo>
                    <a:pt x="492" y="43"/>
                    <a:pt x="497" y="43"/>
                    <a:pt x="501" y="43"/>
                  </a:cubicBezTo>
                  <a:cubicBezTo>
                    <a:pt x="502" y="43"/>
                    <a:pt x="503" y="43"/>
                    <a:pt x="503" y="42"/>
                  </a:cubicBezTo>
                  <a:cubicBezTo>
                    <a:pt x="503" y="40"/>
                    <a:pt x="503" y="38"/>
                    <a:pt x="503" y="36"/>
                  </a:cubicBezTo>
                  <a:cubicBezTo>
                    <a:pt x="503" y="34"/>
                    <a:pt x="503" y="34"/>
                    <a:pt x="501" y="34"/>
                  </a:cubicBezTo>
                  <a:cubicBezTo>
                    <a:pt x="497" y="34"/>
                    <a:pt x="492" y="34"/>
                    <a:pt x="487" y="34"/>
                  </a:cubicBezTo>
                  <a:cubicBezTo>
                    <a:pt x="486" y="34"/>
                    <a:pt x="486" y="35"/>
                    <a:pt x="486" y="33"/>
                  </a:cubicBezTo>
                  <a:cubicBezTo>
                    <a:pt x="486" y="27"/>
                    <a:pt x="486" y="22"/>
                    <a:pt x="486" y="16"/>
                  </a:cubicBezTo>
                  <a:cubicBezTo>
                    <a:pt x="486" y="16"/>
                    <a:pt x="486" y="15"/>
                    <a:pt x="485" y="15"/>
                  </a:cubicBezTo>
                  <a:cubicBezTo>
                    <a:pt x="482" y="16"/>
                    <a:pt x="479" y="17"/>
                    <a:pt x="476" y="18"/>
                  </a:cubicBezTo>
                  <a:cubicBezTo>
                    <a:pt x="475" y="18"/>
                    <a:pt x="475" y="18"/>
                    <a:pt x="475" y="19"/>
                  </a:cubicBezTo>
                  <a:cubicBezTo>
                    <a:pt x="475" y="19"/>
                    <a:pt x="475" y="19"/>
                    <a:pt x="475" y="20"/>
                  </a:cubicBezTo>
                  <a:cubicBezTo>
                    <a:pt x="475" y="24"/>
                    <a:pt x="475" y="28"/>
                    <a:pt x="475" y="33"/>
                  </a:cubicBezTo>
                  <a:cubicBezTo>
                    <a:pt x="475" y="34"/>
                    <a:pt x="475" y="34"/>
                    <a:pt x="474" y="34"/>
                  </a:cubicBezTo>
                  <a:cubicBezTo>
                    <a:pt x="466" y="34"/>
                    <a:pt x="458" y="34"/>
                    <a:pt x="450" y="34"/>
                  </a:cubicBezTo>
                  <a:cubicBezTo>
                    <a:pt x="449" y="34"/>
                    <a:pt x="448" y="34"/>
                    <a:pt x="448" y="33"/>
                  </a:cubicBezTo>
                  <a:cubicBezTo>
                    <a:pt x="448" y="30"/>
                    <a:pt x="448" y="27"/>
                    <a:pt x="449" y="24"/>
                  </a:cubicBezTo>
                  <a:cubicBezTo>
                    <a:pt x="449" y="22"/>
                    <a:pt x="449" y="19"/>
                    <a:pt x="450" y="16"/>
                  </a:cubicBezTo>
                  <a:cubicBezTo>
                    <a:pt x="451" y="13"/>
                    <a:pt x="453" y="11"/>
                    <a:pt x="455" y="10"/>
                  </a:cubicBezTo>
                  <a:cubicBezTo>
                    <a:pt x="457" y="10"/>
                    <a:pt x="459" y="10"/>
                    <a:pt x="461" y="10"/>
                  </a:cubicBezTo>
                  <a:cubicBezTo>
                    <a:pt x="463" y="10"/>
                    <a:pt x="465" y="10"/>
                    <a:pt x="467" y="11"/>
                  </a:cubicBezTo>
                  <a:cubicBezTo>
                    <a:pt x="467" y="8"/>
                    <a:pt x="467" y="6"/>
                    <a:pt x="467" y="3"/>
                  </a:cubicBezTo>
                  <a:cubicBezTo>
                    <a:pt x="467" y="2"/>
                    <a:pt x="466" y="2"/>
                    <a:pt x="466" y="1"/>
                  </a:cubicBezTo>
                  <a:cubicBezTo>
                    <a:pt x="461" y="0"/>
                    <a:pt x="455" y="0"/>
                    <a:pt x="451" y="2"/>
                  </a:cubicBezTo>
                  <a:cubicBezTo>
                    <a:pt x="443" y="6"/>
                    <a:pt x="439" y="12"/>
                    <a:pt x="438" y="20"/>
                  </a:cubicBezTo>
                  <a:cubicBezTo>
                    <a:pt x="437" y="24"/>
                    <a:pt x="438" y="28"/>
                    <a:pt x="438" y="32"/>
                  </a:cubicBezTo>
                  <a:cubicBezTo>
                    <a:pt x="438" y="34"/>
                    <a:pt x="438" y="34"/>
                    <a:pt x="435" y="34"/>
                  </a:cubicBezTo>
                  <a:cubicBezTo>
                    <a:pt x="433" y="34"/>
                    <a:pt x="430" y="34"/>
                    <a:pt x="428" y="34"/>
                  </a:cubicBezTo>
                  <a:cubicBezTo>
                    <a:pt x="426" y="34"/>
                    <a:pt x="426" y="34"/>
                    <a:pt x="426" y="36"/>
                  </a:cubicBezTo>
                  <a:cubicBezTo>
                    <a:pt x="426" y="38"/>
                    <a:pt x="426" y="40"/>
                    <a:pt x="426" y="42"/>
                  </a:cubicBezTo>
                  <a:cubicBezTo>
                    <a:pt x="426" y="44"/>
                    <a:pt x="426" y="43"/>
                    <a:pt x="428" y="43"/>
                  </a:cubicBezTo>
                  <a:cubicBezTo>
                    <a:pt x="431" y="43"/>
                    <a:pt x="434" y="43"/>
                    <a:pt x="436" y="43"/>
                  </a:cubicBezTo>
                  <a:cubicBezTo>
                    <a:pt x="437" y="43"/>
                    <a:pt x="438" y="44"/>
                    <a:pt x="438" y="45"/>
                  </a:cubicBezTo>
                  <a:cubicBezTo>
                    <a:pt x="438" y="45"/>
                    <a:pt x="438" y="45"/>
                    <a:pt x="438" y="46"/>
                  </a:cubicBezTo>
                  <a:cubicBezTo>
                    <a:pt x="438" y="64"/>
                    <a:pt x="438" y="81"/>
                    <a:pt x="438" y="99"/>
                  </a:cubicBezTo>
                  <a:cubicBezTo>
                    <a:pt x="438" y="100"/>
                    <a:pt x="438" y="100"/>
                    <a:pt x="438" y="100"/>
                  </a:cubicBezTo>
                  <a:cubicBezTo>
                    <a:pt x="438" y="101"/>
                    <a:pt x="438" y="102"/>
                    <a:pt x="439" y="102"/>
                  </a:cubicBezTo>
                  <a:cubicBezTo>
                    <a:pt x="441" y="101"/>
                    <a:pt x="444" y="102"/>
                    <a:pt x="446" y="101"/>
                  </a:cubicBezTo>
                  <a:cubicBezTo>
                    <a:pt x="449" y="101"/>
                    <a:pt x="448" y="102"/>
                    <a:pt x="448" y="99"/>
                  </a:cubicBezTo>
                  <a:cubicBezTo>
                    <a:pt x="448" y="81"/>
                    <a:pt x="448" y="63"/>
                    <a:pt x="448" y="45"/>
                  </a:cubicBezTo>
                  <a:cubicBezTo>
                    <a:pt x="448" y="43"/>
                    <a:pt x="449" y="43"/>
                    <a:pt x="450" y="43"/>
                  </a:cubicBezTo>
                  <a:cubicBezTo>
                    <a:pt x="458" y="43"/>
                    <a:pt x="465" y="43"/>
                    <a:pt x="473" y="43"/>
                  </a:cubicBezTo>
                  <a:cubicBezTo>
                    <a:pt x="475" y="43"/>
                    <a:pt x="475" y="43"/>
                    <a:pt x="475" y="46"/>
                  </a:cubicBezTo>
                  <a:cubicBezTo>
                    <a:pt x="475" y="58"/>
                    <a:pt x="475" y="71"/>
                    <a:pt x="475" y="83"/>
                  </a:cubicBezTo>
                  <a:cubicBezTo>
                    <a:pt x="475" y="87"/>
                    <a:pt x="475" y="91"/>
                    <a:pt x="477" y="94"/>
                  </a:cubicBezTo>
                  <a:cubicBezTo>
                    <a:pt x="479" y="98"/>
                    <a:pt x="482" y="101"/>
                    <a:pt x="486" y="102"/>
                  </a:cubicBezTo>
                  <a:cubicBezTo>
                    <a:pt x="490" y="103"/>
                    <a:pt x="493" y="103"/>
                    <a:pt x="497" y="103"/>
                  </a:cubicBezTo>
                  <a:cubicBezTo>
                    <a:pt x="498" y="103"/>
                    <a:pt x="500" y="102"/>
                    <a:pt x="502" y="101"/>
                  </a:cubicBezTo>
                  <a:cubicBezTo>
                    <a:pt x="502" y="101"/>
                    <a:pt x="503" y="101"/>
                    <a:pt x="503" y="100"/>
                  </a:cubicBezTo>
                  <a:cubicBezTo>
                    <a:pt x="503" y="97"/>
                    <a:pt x="503" y="95"/>
                    <a:pt x="503" y="92"/>
                  </a:cubicBezTo>
                  <a:cubicBezTo>
                    <a:pt x="499" y="94"/>
                    <a:pt x="496" y="94"/>
                    <a:pt x="493" y="94"/>
                  </a:cubicBezTo>
                  <a:close/>
                  <a:moveTo>
                    <a:pt x="841" y="42"/>
                  </a:moveTo>
                  <a:cubicBezTo>
                    <a:pt x="841" y="42"/>
                    <a:pt x="841" y="42"/>
                    <a:pt x="841" y="42"/>
                  </a:cubicBezTo>
                  <a:cubicBezTo>
                    <a:pt x="841" y="42"/>
                    <a:pt x="841" y="42"/>
                    <a:pt x="841" y="42"/>
                  </a:cubicBezTo>
                  <a:cubicBezTo>
                    <a:pt x="842" y="42"/>
                    <a:pt x="842" y="42"/>
                    <a:pt x="843" y="42"/>
                  </a:cubicBezTo>
                  <a:cubicBezTo>
                    <a:pt x="844" y="42"/>
                    <a:pt x="845" y="42"/>
                    <a:pt x="845" y="42"/>
                  </a:cubicBezTo>
                  <a:cubicBezTo>
                    <a:pt x="846" y="42"/>
                    <a:pt x="847" y="42"/>
                    <a:pt x="848" y="42"/>
                  </a:cubicBezTo>
                  <a:cubicBezTo>
                    <a:pt x="848" y="42"/>
                    <a:pt x="848" y="42"/>
                    <a:pt x="848" y="42"/>
                  </a:cubicBezTo>
                  <a:cubicBezTo>
                    <a:pt x="848" y="42"/>
                    <a:pt x="848" y="42"/>
                    <a:pt x="848" y="42"/>
                  </a:cubicBezTo>
                  <a:cubicBezTo>
                    <a:pt x="848" y="43"/>
                    <a:pt x="849" y="42"/>
                    <a:pt x="849" y="43"/>
                  </a:cubicBezTo>
                  <a:cubicBezTo>
                    <a:pt x="849" y="43"/>
                    <a:pt x="849" y="43"/>
                    <a:pt x="849" y="43"/>
                  </a:cubicBezTo>
                  <a:cubicBezTo>
                    <a:pt x="849" y="43"/>
                    <a:pt x="849" y="43"/>
                    <a:pt x="849" y="43"/>
                  </a:cubicBezTo>
                  <a:cubicBezTo>
                    <a:pt x="850" y="43"/>
                    <a:pt x="850" y="43"/>
                    <a:pt x="850" y="43"/>
                  </a:cubicBezTo>
                  <a:cubicBezTo>
                    <a:pt x="850" y="43"/>
                    <a:pt x="850" y="43"/>
                    <a:pt x="850" y="43"/>
                  </a:cubicBezTo>
                  <a:cubicBezTo>
                    <a:pt x="851" y="43"/>
                    <a:pt x="851" y="43"/>
                    <a:pt x="851" y="43"/>
                  </a:cubicBezTo>
                  <a:cubicBezTo>
                    <a:pt x="851" y="43"/>
                    <a:pt x="851" y="43"/>
                    <a:pt x="851" y="43"/>
                  </a:cubicBezTo>
                  <a:cubicBezTo>
                    <a:pt x="851" y="44"/>
                    <a:pt x="852" y="44"/>
                    <a:pt x="852" y="44"/>
                  </a:cubicBezTo>
                  <a:cubicBezTo>
                    <a:pt x="852" y="44"/>
                    <a:pt x="852" y="44"/>
                    <a:pt x="852" y="44"/>
                  </a:cubicBezTo>
                  <a:cubicBezTo>
                    <a:pt x="852" y="44"/>
                    <a:pt x="852" y="44"/>
                    <a:pt x="852" y="44"/>
                  </a:cubicBezTo>
                  <a:cubicBezTo>
                    <a:pt x="852" y="44"/>
                    <a:pt x="852" y="44"/>
                    <a:pt x="852" y="44"/>
                  </a:cubicBezTo>
                  <a:cubicBezTo>
                    <a:pt x="853" y="44"/>
                    <a:pt x="853" y="44"/>
                    <a:pt x="853" y="44"/>
                  </a:cubicBezTo>
                  <a:cubicBezTo>
                    <a:pt x="853" y="44"/>
                    <a:pt x="853" y="44"/>
                    <a:pt x="853" y="44"/>
                  </a:cubicBezTo>
                  <a:cubicBezTo>
                    <a:pt x="853" y="45"/>
                    <a:pt x="853" y="45"/>
                    <a:pt x="853" y="45"/>
                  </a:cubicBezTo>
                  <a:cubicBezTo>
                    <a:pt x="853" y="45"/>
                    <a:pt x="853" y="45"/>
                    <a:pt x="853" y="45"/>
                  </a:cubicBezTo>
                  <a:cubicBezTo>
                    <a:pt x="854" y="45"/>
                    <a:pt x="854" y="45"/>
                    <a:pt x="854" y="45"/>
                  </a:cubicBezTo>
                  <a:cubicBezTo>
                    <a:pt x="854" y="45"/>
                    <a:pt x="854" y="45"/>
                    <a:pt x="854" y="45"/>
                  </a:cubicBezTo>
                  <a:cubicBezTo>
                    <a:pt x="854" y="45"/>
                    <a:pt x="854" y="45"/>
                    <a:pt x="854" y="45"/>
                  </a:cubicBezTo>
                  <a:cubicBezTo>
                    <a:pt x="854" y="45"/>
                    <a:pt x="854" y="45"/>
                    <a:pt x="854" y="45"/>
                  </a:cubicBezTo>
                  <a:cubicBezTo>
                    <a:pt x="854" y="46"/>
                    <a:pt x="854" y="46"/>
                    <a:pt x="855" y="46"/>
                  </a:cubicBezTo>
                  <a:cubicBezTo>
                    <a:pt x="855" y="46"/>
                    <a:pt x="855" y="46"/>
                    <a:pt x="855" y="46"/>
                  </a:cubicBezTo>
                  <a:cubicBezTo>
                    <a:pt x="855" y="46"/>
                    <a:pt x="855" y="46"/>
                    <a:pt x="855" y="46"/>
                  </a:cubicBezTo>
                  <a:cubicBezTo>
                    <a:pt x="855" y="46"/>
                    <a:pt x="855" y="46"/>
                    <a:pt x="855" y="46"/>
                  </a:cubicBezTo>
                  <a:cubicBezTo>
                    <a:pt x="855" y="46"/>
                    <a:pt x="855" y="46"/>
                    <a:pt x="855" y="47"/>
                  </a:cubicBezTo>
                  <a:cubicBezTo>
                    <a:pt x="855" y="47"/>
                    <a:pt x="855" y="47"/>
                    <a:pt x="855" y="47"/>
                  </a:cubicBezTo>
                  <a:cubicBezTo>
                    <a:pt x="856" y="47"/>
                    <a:pt x="856" y="47"/>
                    <a:pt x="856" y="48"/>
                  </a:cubicBezTo>
                  <a:cubicBezTo>
                    <a:pt x="856" y="47"/>
                    <a:pt x="856" y="47"/>
                    <a:pt x="856" y="47"/>
                  </a:cubicBezTo>
                  <a:cubicBezTo>
                    <a:pt x="856" y="48"/>
                    <a:pt x="856" y="48"/>
                    <a:pt x="856" y="48"/>
                  </a:cubicBezTo>
                  <a:cubicBezTo>
                    <a:pt x="856" y="48"/>
                    <a:pt x="856" y="48"/>
                    <a:pt x="856" y="48"/>
                  </a:cubicBezTo>
                  <a:cubicBezTo>
                    <a:pt x="857" y="48"/>
                    <a:pt x="856" y="48"/>
                    <a:pt x="857" y="49"/>
                  </a:cubicBezTo>
                  <a:cubicBezTo>
                    <a:pt x="857" y="49"/>
                    <a:pt x="857" y="49"/>
                    <a:pt x="857" y="49"/>
                  </a:cubicBezTo>
                  <a:cubicBezTo>
                    <a:pt x="857" y="49"/>
                    <a:pt x="857" y="49"/>
                    <a:pt x="857" y="49"/>
                  </a:cubicBezTo>
                  <a:cubicBezTo>
                    <a:pt x="857" y="49"/>
                    <a:pt x="857" y="49"/>
                    <a:pt x="857" y="49"/>
                  </a:cubicBezTo>
                  <a:cubicBezTo>
                    <a:pt x="857" y="49"/>
                    <a:pt x="857" y="50"/>
                    <a:pt x="857" y="50"/>
                  </a:cubicBezTo>
                  <a:cubicBezTo>
                    <a:pt x="857" y="50"/>
                    <a:pt x="857" y="50"/>
                    <a:pt x="857" y="50"/>
                  </a:cubicBezTo>
                  <a:cubicBezTo>
                    <a:pt x="858" y="50"/>
                    <a:pt x="857" y="50"/>
                    <a:pt x="858" y="51"/>
                  </a:cubicBezTo>
                  <a:cubicBezTo>
                    <a:pt x="858" y="51"/>
                    <a:pt x="858" y="51"/>
                    <a:pt x="858" y="51"/>
                  </a:cubicBezTo>
                  <a:cubicBezTo>
                    <a:pt x="858" y="51"/>
                    <a:pt x="858" y="51"/>
                    <a:pt x="858" y="52"/>
                  </a:cubicBezTo>
                  <a:cubicBezTo>
                    <a:pt x="858" y="52"/>
                    <a:pt x="858" y="52"/>
                    <a:pt x="858" y="52"/>
                  </a:cubicBezTo>
                  <a:cubicBezTo>
                    <a:pt x="858" y="52"/>
                    <a:pt x="858" y="53"/>
                    <a:pt x="858" y="53"/>
                  </a:cubicBezTo>
                  <a:cubicBezTo>
                    <a:pt x="858" y="53"/>
                    <a:pt x="858" y="53"/>
                    <a:pt x="858" y="53"/>
                  </a:cubicBezTo>
                  <a:cubicBezTo>
                    <a:pt x="859" y="54"/>
                    <a:pt x="858" y="54"/>
                    <a:pt x="859" y="55"/>
                  </a:cubicBezTo>
                  <a:cubicBezTo>
                    <a:pt x="859" y="55"/>
                    <a:pt x="859" y="55"/>
                    <a:pt x="859" y="55"/>
                  </a:cubicBezTo>
                  <a:cubicBezTo>
                    <a:pt x="859" y="55"/>
                    <a:pt x="859" y="56"/>
                    <a:pt x="859" y="57"/>
                  </a:cubicBezTo>
                  <a:cubicBezTo>
                    <a:pt x="859" y="57"/>
                    <a:pt x="859" y="57"/>
                    <a:pt x="859" y="57"/>
                  </a:cubicBezTo>
                  <a:cubicBezTo>
                    <a:pt x="859" y="58"/>
                    <a:pt x="859" y="59"/>
                    <a:pt x="859" y="60"/>
                  </a:cubicBezTo>
                  <a:cubicBezTo>
                    <a:pt x="859" y="73"/>
                    <a:pt x="859" y="86"/>
                    <a:pt x="859" y="100"/>
                  </a:cubicBezTo>
                  <a:cubicBezTo>
                    <a:pt x="859" y="100"/>
                    <a:pt x="859" y="101"/>
                    <a:pt x="859" y="101"/>
                  </a:cubicBezTo>
                  <a:cubicBezTo>
                    <a:pt x="859" y="101"/>
                    <a:pt x="859" y="101"/>
                    <a:pt x="859" y="101"/>
                  </a:cubicBezTo>
                  <a:cubicBezTo>
                    <a:pt x="862" y="102"/>
                    <a:pt x="864" y="102"/>
                    <a:pt x="866" y="102"/>
                  </a:cubicBezTo>
                  <a:cubicBezTo>
                    <a:pt x="867" y="102"/>
                    <a:pt x="869" y="102"/>
                    <a:pt x="870" y="101"/>
                  </a:cubicBezTo>
                  <a:cubicBezTo>
                    <a:pt x="870" y="101"/>
                    <a:pt x="870" y="101"/>
                    <a:pt x="870" y="101"/>
                  </a:cubicBezTo>
                  <a:cubicBezTo>
                    <a:pt x="871" y="101"/>
                    <a:pt x="870" y="100"/>
                    <a:pt x="870" y="100"/>
                  </a:cubicBezTo>
                  <a:cubicBezTo>
                    <a:pt x="870" y="87"/>
                    <a:pt x="870" y="74"/>
                    <a:pt x="870" y="62"/>
                  </a:cubicBezTo>
                  <a:cubicBezTo>
                    <a:pt x="870" y="61"/>
                    <a:pt x="870" y="61"/>
                    <a:pt x="871" y="60"/>
                  </a:cubicBezTo>
                  <a:cubicBezTo>
                    <a:pt x="870" y="60"/>
                    <a:pt x="870" y="60"/>
                    <a:pt x="871" y="59"/>
                  </a:cubicBezTo>
                  <a:cubicBezTo>
                    <a:pt x="871" y="59"/>
                    <a:pt x="871" y="58"/>
                    <a:pt x="871" y="58"/>
                  </a:cubicBezTo>
                  <a:cubicBezTo>
                    <a:pt x="871" y="57"/>
                    <a:pt x="871" y="57"/>
                    <a:pt x="871" y="57"/>
                  </a:cubicBezTo>
                  <a:cubicBezTo>
                    <a:pt x="871" y="57"/>
                    <a:pt x="871" y="57"/>
                    <a:pt x="871" y="56"/>
                  </a:cubicBezTo>
                  <a:cubicBezTo>
                    <a:pt x="871" y="56"/>
                    <a:pt x="871" y="56"/>
                    <a:pt x="871" y="56"/>
                  </a:cubicBezTo>
                  <a:cubicBezTo>
                    <a:pt x="871" y="56"/>
                    <a:pt x="871" y="55"/>
                    <a:pt x="872" y="55"/>
                  </a:cubicBezTo>
                  <a:cubicBezTo>
                    <a:pt x="872" y="55"/>
                    <a:pt x="872" y="55"/>
                    <a:pt x="872" y="55"/>
                  </a:cubicBezTo>
                  <a:cubicBezTo>
                    <a:pt x="872" y="55"/>
                    <a:pt x="872" y="55"/>
                    <a:pt x="872" y="55"/>
                  </a:cubicBezTo>
                  <a:cubicBezTo>
                    <a:pt x="872" y="55"/>
                    <a:pt x="872" y="54"/>
                    <a:pt x="872" y="54"/>
                  </a:cubicBezTo>
                  <a:cubicBezTo>
                    <a:pt x="872" y="54"/>
                    <a:pt x="872" y="54"/>
                    <a:pt x="872" y="54"/>
                  </a:cubicBezTo>
                  <a:cubicBezTo>
                    <a:pt x="872" y="54"/>
                    <a:pt x="872" y="53"/>
                    <a:pt x="872" y="53"/>
                  </a:cubicBezTo>
                  <a:cubicBezTo>
                    <a:pt x="872" y="53"/>
                    <a:pt x="872" y="53"/>
                    <a:pt x="872" y="53"/>
                  </a:cubicBezTo>
                  <a:cubicBezTo>
                    <a:pt x="872" y="53"/>
                    <a:pt x="872" y="53"/>
                    <a:pt x="873" y="52"/>
                  </a:cubicBezTo>
                  <a:cubicBezTo>
                    <a:pt x="873" y="52"/>
                    <a:pt x="873" y="52"/>
                    <a:pt x="873" y="52"/>
                  </a:cubicBezTo>
                  <a:cubicBezTo>
                    <a:pt x="873" y="52"/>
                    <a:pt x="873" y="52"/>
                    <a:pt x="873" y="52"/>
                  </a:cubicBezTo>
                  <a:cubicBezTo>
                    <a:pt x="873" y="52"/>
                    <a:pt x="873" y="52"/>
                    <a:pt x="873" y="52"/>
                  </a:cubicBezTo>
                  <a:cubicBezTo>
                    <a:pt x="873" y="52"/>
                    <a:pt x="873" y="51"/>
                    <a:pt x="873" y="51"/>
                  </a:cubicBezTo>
                  <a:cubicBezTo>
                    <a:pt x="873" y="51"/>
                    <a:pt x="873" y="51"/>
                    <a:pt x="873" y="51"/>
                  </a:cubicBezTo>
                  <a:cubicBezTo>
                    <a:pt x="874" y="51"/>
                    <a:pt x="873" y="51"/>
                    <a:pt x="874" y="50"/>
                  </a:cubicBezTo>
                  <a:cubicBezTo>
                    <a:pt x="874" y="50"/>
                    <a:pt x="874" y="50"/>
                    <a:pt x="874" y="50"/>
                  </a:cubicBezTo>
                  <a:cubicBezTo>
                    <a:pt x="874" y="50"/>
                    <a:pt x="874" y="50"/>
                    <a:pt x="874" y="50"/>
                  </a:cubicBezTo>
                  <a:cubicBezTo>
                    <a:pt x="874" y="50"/>
                    <a:pt x="874" y="50"/>
                    <a:pt x="874" y="50"/>
                  </a:cubicBezTo>
                  <a:cubicBezTo>
                    <a:pt x="874" y="50"/>
                    <a:pt x="874" y="49"/>
                    <a:pt x="874" y="49"/>
                  </a:cubicBezTo>
                  <a:cubicBezTo>
                    <a:pt x="874" y="49"/>
                    <a:pt x="874" y="49"/>
                    <a:pt x="874" y="49"/>
                  </a:cubicBezTo>
                  <a:cubicBezTo>
                    <a:pt x="874" y="49"/>
                    <a:pt x="875" y="49"/>
                    <a:pt x="875" y="49"/>
                  </a:cubicBezTo>
                  <a:cubicBezTo>
                    <a:pt x="875" y="49"/>
                    <a:pt x="875" y="49"/>
                    <a:pt x="875" y="49"/>
                  </a:cubicBezTo>
                  <a:cubicBezTo>
                    <a:pt x="875" y="49"/>
                    <a:pt x="875" y="48"/>
                    <a:pt x="875" y="48"/>
                  </a:cubicBezTo>
                  <a:cubicBezTo>
                    <a:pt x="875" y="48"/>
                    <a:pt x="875" y="48"/>
                    <a:pt x="875" y="48"/>
                  </a:cubicBezTo>
                  <a:cubicBezTo>
                    <a:pt x="875" y="48"/>
                    <a:pt x="875" y="48"/>
                    <a:pt x="875" y="48"/>
                  </a:cubicBezTo>
                  <a:cubicBezTo>
                    <a:pt x="875" y="48"/>
                    <a:pt x="875" y="48"/>
                    <a:pt x="875" y="48"/>
                  </a:cubicBezTo>
                  <a:cubicBezTo>
                    <a:pt x="876" y="48"/>
                    <a:pt x="876" y="48"/>
                    <a:pt x="876" y="47"/>
                  </a:cubicBezTo>
                  <a:cubicBezTo>
                    <a:pt x="876" y="48"/>
                    <a:pt x="876" y="48"/>
                    <a:pt x="876" y="48"/>
                  </a:cubicBezTo>
                  <a:cubicBezTo>
                    <a:pt x="876" y="47"/>
                    <a:pt x="876" y="47"/>
                    <a:pt x="876" y="47"/>
                  </a:cubicBezTo>
                  <a:cubicBezTo>
                    <a:pt x="876" y="47"/>
                    <a:pt x="876" y="47"/>
                    <a:pt x="876" y="47"/>
                  </a:cubicBezTo>
                  <a:cubicBezTo>
                    <a:pt x="877" y="47"/>
                    <a:pt x="877" y="46"/>
                    <a:pt x="878" y="45"/>
                  </a:cubicBezTo>
                  <a:cubicBezTo>
                    <a:pt x="878" y="45"/>
                    <a:pt x="878" y="45"/>
                    <a:pt x="878" y="45"/>
                  </a:cubicBezTo>
                  <a:cubicBezTo>
                    <a:pt x="878" y="45"/>
                    <a:pt x="878" y="45"/>
                    <a:pt x="878" y="45"/>
                  </a:cubicBezTo>
                  <a:cubicBezTo>
                    <a:pt x="878" y="45"/>
                    <a:pt x="878" y="45"/>
                    <a:pt x="878" y="45"/>
                  </a:cubicBezTo>
                  <a:cubicBezTo>
                    <a:pt x="878" y="45"/>
                    <a:pt x="878" y="45"/>
                    <a:pt x="879" y="45"/>
                  </a:cubicBezTo>
                  <a:cubicBezTo>
                    <a:pt x="879" y="45"/>
                    <a:pt x="879" y="45"/>
                    <a:pt x="879" y="45"/>
                  </a:cubicBezTo>
                  <a:cubicBezTo>
                    <a:pt x="879" y="45"/>
                    <a:pt x="879" y="44"/>
                    <a:pt x="880" y="44"/>
                  </a:cubicBezTo>
                  <a:cubicBezTo>
                    <a:pt x="880" y="44"/>
                    <a:pt x="880" y="44"/>
                    <a:pt x="880" y="44"/>
                  </a:cubicBezTo>
                  <a:cubicBezTo>
                    <a:pt x="880" y="44"/>
                    <a:pt x="880" y="44"/>
                    <a:pt x="880" y="44"/>
                  </a:cubicBezTo>
                  <a:cubicBezTo>
                    <a:pt x="880" y="44"/>
                    <a:pt x="880" y="44"/>
                    <a:pt x="880" y="44"/>
                  </a:cubicBezTo>
                  <a:cubicBezTo>
                    <a:pt x="880" y="44"/>
                    <a:pt x="881" y="44"/>
                    <a:pt x="881" y="43"/>
                  </a:cubicBezTo>
                  <a:cubicBezTo>
                    <a:pt x="881" y="43"/>
                    <a:pt x="881" y="43"/>
                    <a:pt x="881" y="43"/>
                  </a:cubicBezTo>
                  <a:cubicBezTo>
                    <a:pt x="881" y="43"/>
                    <a:pt x="881" y="43"/>
                    <a:pt x="881" y="43"/>
                  </a:cubicBezTo>
                  <a:cubicBezTo>
                    <a:pt x="881" y="43"/>
                    <a:pt x="881" y="43"/>
                    <a:pt x="882" y="43"/>
                  </a:cubicBezTo>
                  <a:cubicBezTo>
                    <a:pt x="882" y="43"/>
                    <a:pt x="882" y="43"/>
                    <a:pt x="882" y="43"/>
                  </a:cubicBezTo>
                  <a:cubicBezTo>
                    <a:pt x="882" y="43"/>
                    <a:pt x="882" y="43"/>
                    <a:pt x="882" y="43"/>
                  </a:cubicBezTo>
                  <a:cubicBezTo>
                    <a:pt x="882" y="43"/>
                    <a:pt x="882" y="43"/>
                    <a:pt x="882" y="43"/>
                  </a:cubicBezTo>
                  <a:cubicBezTo>
                    <a:pt x="883" y="43"/>
                    <a:pt x="883" y="43"/>
                    <a:pt x="883" y="43"/>
                  </a:cubicBezTo>
                  <a:cubicBezTo>
                    <a:pt x="883" y="43"/>
                    <a:pt x="883" y="43"/>
                    <a:pt x="883" y="42"/>
                  </a:cubicBezTo>
                  <a:cubicBezTo>
                    <a:pt x="884" y="42"/>
                    <a:pt x="884" y="42"/>
                    <a:pt x="884" y="42"/>
                  </a:cubicBezTo>
                  <a:cubicBezTo>
                    <a:pt x="884" y="42"/>
                    <a:pt x="884" y="42"/>
                    <a:pt x="884" y="42"/>
                  </a:cubicBezTo>
                  <a:cubicBezTo>
                    <a:pt x="884" y="42"/>
                    <a:pt x="885" y="42"/>
                    <a:pt x="886" y="42"/>
                  </a:cubicBezTo>
                  <a:cubicBezTo>
                    <a:pt x="887" y="42"/>
                    <a:pt x="887" y="42"/>
                    <a:pt x="888" y="42"/>
                  </a:cubicBezTo>
                  <a:cubicBezTo>
                    <a:pt x="889" y="42"/>
                    <a:pt x="890" y="42"/>
                    <a:pt x="890" y="42"/>
                  </a:cubicBezTo>
                  <a:cubicBezTo>
                    <a:pt x="891" y="42"/>
                    <a:pt x="891" y="42"/>
                    <a:pt x="891" y="42"/>
                  </a:cubicBezTo>
                  <a:cubicBezTo>
                    <a:pt x="891" y="42"/>
                    <a:pt x="891" y="42"/>
                    <a:pt x="891" y="42"/>
                  </a:cubicBezTo>
                  <a:cubicBezTo>
                    <a:pt x="891" y="43"/>
                    <a:pt x="892" y="42"/>
                    <a:pt x="892" y="43"/>
                  </a:cubicBezTo>
                  <a:cubicBezTo>
                    <a:pt x="892" y="43"/>
                    <a:pt x="892" y="43"/>
                    <a:pt x="892" y="43"/>
                  </a:cubicBezTo>
                  <a:cubicBezTo>
                    <a:pt x="892" y="43"/>
                    <a:pt x="892" y="43"/>
                    <a:pt x="892" y="43"/>
                  </a:cubicBezTo>
                  <a:cubicBezTo>
                    <a:pt x="892" y="43"/>
                    <a:pt x="893" y="43"/>
                    <a:pt x="893" y="43"/>
                  </a:cubicBezTo>
                  <a:cubicBezTo>
                    <a:pt x="893" y="43"/>
                    <a:pt x="893" y="43"/>
                    <a:pt x="893" y="43"/>
                  </a:cubicBezTo>
                  <a:cubicBezTo>
                    <a:pt x="893" y="43"/>
                    <a:pt x="894" y="43"/>
                    <a:pt x="894" y="43"/>
                  </a:cubicBezTo>
                  <a:cubicBezTo>
                    <a:pt x="894" y="43"/>
                    <a:pt x="894" y="43"/>
                    <a:pt x="894" y="43"/>
                  </a:cubicBezTo>
                  <a:cubicBezTo>
                    <a:pt x="894" y="44"/>
                    <a:pt x="894" y="44"/>
                    <a:pt x="895" y="44"/>
                  </a:cubicBezTo>
                  <a:cubicBezTo>
                    <a:pt x="895" y="44"/>
                    <a:pt x="895" y="44"/>
                    <a:pt x="895" y="44"/>
                  </a:cubicBezTo>
                  <a:cubicBezTo>
                    <a:pt x="895" y="44"/>
                    <a:pt x="895" y="44"/>
                    <a:pt x="895" y="44"/>
                  </a:cubicBezTo>
                  <a:cubicBezTo>
                    <a:pt x="895" y="44"/>
                    <a:pt x="895" y="44"/>
                    <a:pt x="895" y="44"/>
                  </a:cubicBezTo>
                  <a:cubicBezTo>
                    <a:pt x="895" y="44"/>
                    <a:pt x="896" y="44"/>
                    <a:pt x="896" y="44"/>
                  </a:cubicBezTo>
                  <a:cubicBezTo>
                    <a:pt x="896" y="44"/>
                    <a:pt x="896" y="44"/>
                    <a:pt x="896" y="44"/>
                  </a:cubicBezTo>
                  <a:cubicBezTo>
                    <a:pt x="896" y="45"/>
                    <a:pt x="896" y="45"/>
                    <a:pt x="896" y="45"/>
                  </a:cubicBezTo>
                  <a:cubicBezTo>
                    <a:pt x="896" y="45"/>
                    <a:pt x="896" y="45"/>
                    <a:pt x="896" y="45"/>
                  </a:cubicBezTo>
                  <a:cubicBezTo>
                    <a:pt x="896" y="45"/>
                    <a:pt x="897" y="45"/>
                    <a:pt x="897" y="45"/>
                  </a:cubicBezTo>
                  <a:cubicBezTo>
                    <a:pt x="897" y="45"/>
                    <a:pt x="897" y="45"/>
                    <a:pt x="897" y="45"/>
                  </a:cubicBezTo>
                  <a:cubicBezTo>
                    <a:pt x="897" y="45"/>
                    <a:pt x="897" y="45"/>
                    <a:pt x="897" y="45"/>
                  </a:cubicBezTo>
                  <a:cubicBezTo>
                    <a:pt x="897" y="45"/>
                    <a:pt x="897" y="45"/>
                    <a:pt x="897" y="45"/>
                  </a:cubicBezTo>
                  <a:cubicBezTo>
                    <a:pt x="897" y="46"/>
                    <a:pt x="897" y="46"/>
                    <a:pt x="897" y="46"/>
                  </a:cubicBezTo>
                  <a:cubicBezTo>
                    <a:pt x="897" y="46"/>
                    <a:pt x="897" y="46"/>
                    <a:pt x="897" y="46"/>
                  </a:cubicBezTo>
                  <a:cubicBezTo>
                    <a:pt x="897" y="46"/>
                    <a:pt x="898" y="46"/>
                    <a:pt x="898" y="46"/>
                  </a:cubicBezTo>
                  <a:cubicBezTo>
                    <a:pt x="898" y="46"/>
                    <a:pt x="898" y="46"/>
                    <a:pt x="898" y="46"/>
                  </a:cubicBezTo>
                  <a:cubicBezTo>
                    <a:pt x="898" y="46"/>
                    <a:pt x="898" y="47"/>
                    <a:pt x="898" y="47"/>
                  </a:cubicBezTo>
                  <a:cubicBezTo>
                    <a:pt x="898" y="47"/>
                    <a:pt x="898" y="47"/>
                    <a:pt x="898" y="47"/>
                  </a:cubicBezTo>
                  <a:cubicBezTo>
                    <a:pt x="898" y="47"/>
                    <a:pt x="898" y="47"/>
                    <a:pt x="898" y="47"/>
                  </a:cubicBezTo>
                  <a:cubicBezTo>
                    <a:pt x="898" y="47"/>
                    <a:pt x="898" y="47"/>
                    <a:pt x="898" y="47"/>
                  </a:cubicBezTo>
                  <a:cubicBezTo>
                    <a:pt x="899" y="47"/>
                    <a:pt x="899" y="48"/>
                    <a:pt x="899" y="48"/>
                  </a:cubicBezTo>
                  <a:cubicBezTo>
                    <a:pt x="899" y="48"/>
                    <a:pt x="899" y="48"/>
                    <a:pt x="899" y="48"/>
                  </a:cubicBezTo>
                  <a:cubicBezTo>
                    <a:pt x="899" y="48"/>
                    <a:pt x="899" y="48"/>
                    <a:pt x="899" y="48"/>
                  </a:cubicBezTo>
                  <a:cubicBezTo>
                    <a:pt x="899" y="48"/>
                    <a:pt x="899" y="48"/>
                    <a:pt x="899" y="48"/>
                  </a:cubicBezTo>
                  <a:cubicBezTo>
                    <a:pt x="899" y="48"/>
                    <a:pt x="899" y="48"/>
                    <a:pt x="899" y="48"/>
                  </a:cubicBezTo>
                  <a:cubicBezTo>
                    <a:pt x="899" y="49"/>
                    <a:pt x="899" y="49"/>
                    <a:pt x="899" y="49"/>
                  </a:cubicBezTo>
                  <a:cubicBezTo>
                    <a:pt x="900" y="49"/>
                    <a:pt x="900" y="49"/>
                    <a:pt x="899" y="49"/>
                  </a:cubicBezTo>
                  <a:cubicBezTo>
                    <a:pt x="900" y="49"/>
                    <a:pt x="900" y="50"/>
                    <a:pt x="900" y="50"/>
                  </a:cubicBezTo>
                  <a:cubicBezTo>
                    <a:pt x="900" y="50"/>
                    <a:pt x="900" y="50"/>
                    <a:pt x="900" y="50"/>
                  </a:cubicBezTo>
                  <a:cubicBezTo>
                    <a:pt x="900" y="50"/>
                    <a:pt x="900" y="51"/>
                    <a:pt x="900" y="51"/>
                  </a:cubicBezTo>
                  <a:cubicBezTo>
                    <a:pt x="900" y="51"/>
                    <a:pt x="900" y="51"/>
                    <a:pt x="900" y="51"/>
                  </a:cubicBezTo>
                  <a:cubicBezTo>
                    <a:pt x="900" y="51"/>
                    <a:pt x="900" y="52"/>
                    <a:pt x="900" y="52"/>
                  </a:cubicBezTo>
                  <a:cubicBezTo>
                    <a:pt x="901" y="52"/>
                    <a:pt x="901" y="52"/>
                    <a:pt x="901" y="52"/>
                  </a:cubicBezTo>
                  <a:cubicBezTo>
                    <a:pt x="901" y="53"/>
                    <a:pt x="901" y="53"/>
                    <a:pt x="901" y="53"/>
                  </a:cubicBezTo>
                  <a:cubicBezTo>
                    <a:pt x="901" y="54"/>
                    <a:pt x="901" y="54"/>
                    <a:pt x="901" y="54"/>
                  </a:cubicBezTo>
                  <a:cubicBezTo>
                    <a:pt x="901" y="54"/>
                    <a:pt x="901" y="55"/>
                    <a:pt x="901" y="56"/>
                  </a:cubicBezTo>
                  <a:cubicBezTo>
                    <a:pt x="901" y="56"/>
                    <a:pt x="901" y="56"/>
                    <a:pt x="901" y="56"/>
                  </a:cubicBezTo>
                  <a:cubicBezTo>
                    <a:pt x="902" y="57"/>
                    <a:pt x="901" y="58"/>
                    <a:pt x="902" y="59"/>
                  </a:cubicBezTo>
                  <a:cubicBezTo>
                    <a:pt x="902" y="60"/>
                    <a:pt x="902" y="60"/>
                    <a:pt x="902" y="61"/>
                  </a:cubicBezTo>
                  <a:cubicBezTo>
                    <a:pt x="902" y="62"/>
                    <a:pt x="902" y="62"/>
                    <a:pt x="902" y="63"/>
                  </a:cubicBezTo>
                  <a:cubicBezTo>
                    <a:pt x="902" y="75"/>
                    <a:pt x="902" y="87"/>
                    <a:pt x="902" y="99"/>
                  </a:cubicBezTo>
                  <a:cubicBezTo>
                    <a:pt x="902" y="102"/>
                    <a:pt x="901" y="102"/>
                    <a:pt x="904" y="102"/>
                  </a:cubicBezTo>
                  <a:cubicBezTo>
                    <a:pt x="906" y="102"/>
                    <a:pt x="908" y="102"/>
                    <a:pt x="911" y="102"/>
                  </a:cubicBezTo>
                  <a:cubicBezTo>
                    <a:pt x="912" y="102"/>
                    <a:pt x="912" y="102"/>
                    <a:pt x="912" y="100"/>
                  </a:cubicBezTo>
                  <a:cubicBezTo>
                    <a:pt x="912" y="85"/>
                    <a:pt x="912" y="71"/>
                    <a:pt x="912" y="56"/>
                  </a:cubicBezTo>
                  <a:cubicBezTo>
                    <a:pt x="912" y="56"/>
                    <a:pt x="913" y="55"/>
                    <a:pt x="912" y="55"/>
                  </a:cubicBezTo>
                  <a:cubicBezTo>
                    <a:pt x="912" y="54"/>
                    <a:pt x="912" y="54"/>
                    <a:pt x="912" y="54"/>
                  </a:cubicBezTo>
                  <a:cubicBezTo>
                    <a:pt x="912" y="53"/>
                    <a:pt x="912" y="52"/>
                    <a:pt x="912" y="52"/>
                  </a:cubicBezTo>
                  <a:cubicBezTo>
                    <a:pt x="912" y="52"/>
                    <a:pt x="912" y="51"/>
                    <a:pt x="912" y="51"/>
                  </a:cubicBezTo>
                  <a:cubicBezTo>
                    <a:pt x="912" y="51"/>
                    <a:pt x="912" y="50"/>
                    <a:pt x="912" y="50"/>
                  </a:cubicBezTo>
                  <a:cubicBezTo>
                    <a:pt x="912" y="50"/>
                    <a:pt x="912" y="50"/>
                    <a:pt x="912" y="50"/>
                  </a:cubicBezTo>
                  <a:cubicBezTo>
                    <a:pt x="912" y="49"/>
                    <a:pt x="912" y="49"/>
                    <a:pt x="912" y="49"/>
                  </a:cubicBezTo>
                  <a:cubicBezTo>
                    <a:pt x="911" y="49"/>
                    <a:pt x="912" y="49"/>
                    <a:pt x="911" y="48"/>
                  </a:cubicBezTo>
                  <a:cubicBezTo>
                    <a:pt x="911" y="48"/>
                    <a:pt x="911" y="48"/>
                    <a:pt x="911" y="48"/>
                  </a:cubicBezTo>
                  <a:cubicBezTo>
                    <a:pt x="911" y="48"/>
                    <a:pt x="911" y="48"/>
                    <a:pt x="911" y="48"/>
                  </a:cubicBezTo>
                  <a:cubicBezTo>
                    <a:pt x="911" y="48"/>
                    <a:pt x="911" y="47"/>
                    <a:pt x="911" y="47"/>
                  </a:cubicBezTo>
                  <a:cubicBezTo>
                    <a:pt x="911" y="47"/>
                    <a:pt x="911" y="47"/>
                    <a:pt x="911" y="47"/>
                  </a:cubicBezTo>
                  <a:cubicBezTo>
                    <a:pt x="911" y="47"/>
                    <a:pt x="911" y="46"/>
                    <a:pt x="911" y="46"/>
                  </a:cubicBezTo>
                  <a:cubicBezTo>
                    <a:pt x="911" y="46"/>
                    <a:pt x="911" y="46"/>
                    <a:pt x="911" y="46"/>
                  </a:cubicBezTo>
                  <a:cubicBezTo>
                    <a:pt x="910" y="46"/>
                    <a:pt x="910" y="45"/>
                    <a:pt x="910" y="45"/>
                  </a:cubicBezTo>
                  <a:cubicBezTo>
                    <a:pt x="910" y="45"/>
                    <a:pt x="910" y="45"/>
                    <a:pt x="910" y="45"/>
                  </a:cubicBezTo>
                  <a:cubicBezTo>
                    <a:pt x="910" y="45"/>
                    <a:pt x="910" y="44"/>
                    <a:pt x="910" y="44"/>
                  </a:cubicBezTo>
                  <a:cubicBezTo>
                    <a:pt x="910" y="44"/>
                    <a:pt x="910" y="44"/>
                    <a:pt x="910" y="44"/>
                  </a:cubicBezTo>
                  <a:cubicBezTo>
                    <a:pt x="910" y="44"/>
                    <a:pt x="910" y="44"/>
                    <a:pt x="910" y="43"/>
                  </a:cubicBezTo>
                  <a:cubicBezTo>
                    <a:pt x="910" y="43"/>
                    <a:pt x="910" y="43"/>
                    <a:pt x="910" y="43"/>
                  </a:cubicBezTo>
                  <a:cubicBezTo>
                    <a:pt x="909" y="43"/>
                    <a:pt x="909" y="43"/>
                    <a:pt x="909" y="43"/>
                  </a:cubicBezTo>
                  <a:cubicBezTo>
                    <a:pt x="909" y="43"/>
                    <a:pt x="909" y="43"/>
                    <a:pt x="909" y="43"/>
                  </a:cubicBezTo>
                  <a:cubicBezTo>
                    <a:pt x="909" y="43"/>
                    <a:pt x="909" y="42"/>
                    <a:pt x="909" y="42"/>
                  </a:cubicBezTo>
                  <a:cubicBezTo>
                    <a:pt x="909" y="42"/>
                    <a:pt x="909" y="42"/>
                    <a:pt x="909" y="42"/>
                  </a:cubicBezTo>
                  <a:cubicBezTo>
                    <a:pt x="909" y="42"/>
                    <a:pt x="909" y="41"/>
                    <a:pt x="908" y="41"/>
                  </a:cubicBezTo>
                  <a:cubicBezTo>
                    <a:pt x="908" y="41"/>
                    <a:pt x="908" y="41"/>
                    <a:pt x="908" y="41"/>
                  </a:cubicBezTo>
                  <a:cubicBezTo>
                    <a:pt x="908" y="41"/>
                    <a:pt x="908" y="41"/>
                    <a:pt x="908" y="41"/>
                  </a:cubicBezTo>
                  <a:cubicBezTo>
                    <a:pt x="908" y="41"/>
                    <a:pt x="908" y="41"/>
                    <a:pt x="908" y="41"/>
                  </a:cubicBezTo>
                  <a:cubicBezTo>
                    <a:pt x="908" y="41"/>
                    <a:pt x="908" y="40"/>
                    <a:pt x="908" y="40"/>
                  </a:cubicBezTo>
                  <a:cubicBezTo>
                    <a:pt x="908" y="40"/>
                    <a:pt x="908" y="40"/>
                    <a:pt x="908" y="40"/>
                  </a:cubicBezTo>
                  <a:cubicBezTo>
                    <a:pt x="908" y="40"/>
                    <a:pt x="908" y="40"/>
                    <a:pt x="907" y="40"/>
                  </a:cubicBezTo>
                  <a:cubicBezTo>
                    <a:pt x="907" y="40"/>
                    <a:pt x="907" y="40"/>
                    <a:pt x="907" y="40"/>
                  </a:cubicBezTo>
                  <a:cubicBezTo>
                    <a:pt x="907" y="40"/>
                    <a:pt x="907" y="40"/>
                    <a:pt x="907" y="40"/>
                  </a:cubicBezTo>
                  <a:cubicBezTo>
                    <a:pt x="907" y="40"/>
                    <a:pt x="907" y="40"/>
                    <a:pt x="907" y="40"/>
                  </a:cubicBezTo>
                  <a:cubicBezTo>
                    <a:pt x="907" y="39"/>
                    <a:pt x="907" y="39"/>
                    <a:pt x="906" y="39"/>
                  </a:cubicBezTo>
                  <a:cubicBezTo>
                    <a:pt x="906" y="39"/>
                    <a:pt x="906" y="39"/>
                    <a:pt x="906" y="39"/>
                  </a:cubicBezTo>
                  <a:cubicBezTo>
                    <a:pt x="906" y="38"/>
                    <a:pt x="906" y="38"/>
                    <a:pt x="906" y="38"/>
                  </a:cubicBezTo>
                  <a:cubicBezTo>
                    <a:pt x="906" y="38"/>
                    <a:pt x="906" y="38"/>
                    <a:pt x="906" y="38"/>
                  </a:cubicBezTo>
                  <a:cubicBezTo>
                    <a:pt x="906" y="38"/>
                    <a:pt x="906" y="38"/>
                    <a:pt x="906" y="38"/>
                  </a:cubicBezTo>
                  <a:cubicBezTo>
                    <a:pt x="906" y="38"/>
                    <a:pt x="906" y="38"/>
                    <a:pt x="906" y="38"/>
                  </a:cubicBezTo>
                  <a:cubicBezTo>
                    <a:pt x="906" y="38"/>
                    <a:pt x="905" y="38"/>
                    <a:pt x="905" y="38"/>
                  </a:cubicBezTo>
                  <a:cubicBezTo>
                    <a:pt x="905" y="38"/>
                    <a:pt x="905" y="38"/>
                    <a:pt x="905" y="38"/>
                  </a:cubicBezTo>
                  <a:cubicBezTo>
                    <a:pt x="905" y="37"/>
                    <a:pt x="905" y="37"/>
                    <a:pt x="904" y="37"/>
                  </a:cubicBezTo>
                  <a:cubicBezTo>
                    <a:pt x="904" y="37"/>
                    <a:pt x="904" y="37"/>
                    <a:pt x="904" y="37"/>
                  </a:cubicBezTo>
                  <a:cubicBezTo>
                    <a:pt x="904" y="37"/>
                    <a:pt x="904" y="37"/>
                    <a:pt x="904" y="36"/>
                  </a:cubicBezTo>
                  <a:cubicBezTo>
                    <a:pt x="904" y="36"/>
                    <a:pt x="904" y="36"/>
                    <a:pt x="904" y="36"/>
                  </a:cubicBezTo>
                  <a:cubicBezTo>
                    <a:pt x="904" y="36"/>
                    <a:pt x="904" y="36"/>
                    <a:pt x="904" y="36"/>
                  </a:cubicBezTo>
                  <a:cubicBezTo>
                    <a:pt x="904" y="36"/>
                    <a:pt x="904" y="36"/>
                    <a:pt x="904" y="36"/>
                  </a:cubicBezTo>
                  <a:cubicBezTo>
                    <a:pt x="903" y="36"/>
                    <a:pt x="903" y="36"/>
                    <a:pt x="903" y="36"/>
                  </a:cubicBezTo>
                  <a:cubicBezTo>
                    <a:pt x="903" y="36"/>
                    <a:pt x="903" y="36"/>
                    <a:pt x="903" y="36"/>
                  </a:cubicBezTo>
                  <a:cubicBezTo>
                    <a:pt x="903" y="36"/>
                    <a:pt x="903" y="35"/>
                    <a:pt x="902" y="35"/>
                  </a:cubicBezTo>
                  <a:cubicBezTo>
                    <a:pt x="902" y="35"/>
                    <a:pt x="902" y="35"/>
                    <a:pt x="902" y="35"/>
                  </a:cubicBezTo>
                  <a:cubicBezTo>
                    <a:pt x="902" y="35"/>
                    <a:pt x="902" y="35"/>
                    <a:pt x="902" y="35"/>
                  </a:cubicBezTo>
                  <a:cubicBezTo>
                    <a:pt x="902" y="35"/>
                    <a:pt x="902" y="35"/>
                    <a:pt x="902" y="35"/>
                  </a:cubicBezTo>
                  <a:cubicBezTo>
                    <a:pt x="902" y="35"/>
                    <a:pt x="902" y="35"/>
                    <a:pt x="902" y="35"/>
                  </a:cubicBezTo>
                  <a:cubicBezTo>
                    <a:pt x="902" y="35"/>
                    <a:pt x="901" y="35"/>
                    <a:pt x="901" y="35"/>
                  </a:cubicBezTo>
                  <a:cubicBezTo>
                    <a:pt x="901" y="35"/>
                    <a:pt x="901" y="35"/>
                    <a:pt x="901" y="35"/>
                  </a:cubicBezTo>
                  <a:cubicBezTo>
                    <a:pt x="901" y="34"/>
                    <a:pt x="901" y="34"/>
                    <a:pt x="900" y="34"/>
                  </a:cubicBezTo>
                  <a:cubicBezTo>
                    <a:pt x="900" y="34"/>
                    <a:pt x="900" y="34"/>
                    <a:pt x="900" y="34"/>
                  </a:cubicBezTo>
                  <a:cubicBezTo>
                    <a:pt x="900" y="34"/>
                    <a:pt x="900" y="34"/>
                    <a:pt x="900" y="34"/>
                  </a:cubicBezTo>
                  <a:cubicBezTo>
                    <a:pt x="900" y="34"/>
                    <a:pt x="900" y="34"/>
                    <a:pt x="899" y="34"/>
                  </a:cubicBezTo>
                  <a:cubicBezTo>
                    <a:pt x="899" y="34"/>
                    <a:pt x="899" y="34"/>
                    <a:pt x="899" y="34"/>
                  </a:cubicBezTo>
                  <a:cubicBezTo>
                    <a:pt x="899" y="34"/>
                    <a:pt x="899" y="34"/>
                    <a:pt x="898" y="34"/>
                  </a:cubicBezTo>
                  <a:cubicBezTo>
                    <a:pt x="898" y="34"/>
                    <a:pt x="898" y="34"/>
                    <a:pt x="898" y="34"/>
                  </a:cubicBezTo>
                  <a:cubicBezTo>
                    <a:pt x="898" y="33"/>
                    <a:pt x="898" y="34"/>
                    <a:pt x="897" y="33"/>
                  </a:cubicBezTo>
                  <a:cubicBezTo>
                    <a:pt x="897" y="33"/>
                    <a:pt x="897" y="33"/>
                    <a:pt x="897" y="33"/>
                  </a:cubicBezTo>
                  <a:cubicBezTo>
                    <a:pt x="897" y="33"/>
                    <a:pt x="897" y="33"/>
                    <a:pt x="897" y="33"/>
                  </a:cubicBezTo>
                  <a:cubicBezTo>
                    <a:pt x="897" y="33"/>
                    <a:pt x="896" y="33"/>
                    <a:pt x="896" y="33"/>
                  </a:cubicBezTo>
                  <a:cubicBezTo>
                    <a:pt x="895" y="33"/>
                    <a:pt x="895" y="33"/>
                    <a:pt x="895" y="33"/>
                  </a:cubicBezTo>
                  <a:cubicBezTo>
                    <a:pt x="894" y="33"/>
                    <a:pt x="894" y="33"/>
                    <a:pt x="893" y="33"/>
                  </a:cubicBezTo>
                  <a:cubicBezTo>
                    <a:pt x="891" y="33"/>
                    <a:pt x="890" y="33"/>
                    <a:pt x="888" y="33"/>
                  </a:cubicBezTo>
                  <a:cubicBezTo>
                    <a:pt x="887" y="33"/>
                    <a:pt x="886" y="33"/>
                    <a:pt x="886" y="33"/>
                  </a:cubicBezTo>
                  <a:cubicBezTo>
                    <a:pt x="885" y="33"/>
                    <a:pt x="885" y="33"/>
                    <a:pt x="885" y="33"/>
                  </a:cubicBezTo>
                  <a:cubicBezTo>
                    <a:pt x="885" y="33"/>
                    <a:pt x="885" y="33"/>
                    <a:pt x="885" y="33"/>
                  </a:cubicBezTo>
                  <a:cubicBezTo>
                    <a:pt x="885" y="33"/>
                    <a:pt x="884" y="33"/>
                    <a:pt x="884" y="33"/>
                  </a:cubicBezTo>
                  <a:cubicBezTo>
                    <a:pt x="884" y="33"/>
                    <a:pt x="884" y="33"/>
                    <a:pt x="884" y="33"/>
                  </a:cubicBezTo>
                  <a:cubicBezTo>
                    <a:pt x="884" y="34"/>
                    <a:pt x="883" y="33"/>
                    <a:pt x="883" y="34"/>
                  </a:cubicBezTo>
                  <a:cubicBezTo>
                    <a:pt x="883" y="34"/>
                    <a:pt x="883" y="34"/>
                    <a:pt x="882" y="34"/>
                  </a:cubicBezTo>
                  <a:cubicBezTo>
                    <a:pt x="882" y="34"/>
                    <a:pt x="882" y="34"/>
                    <a:pt x="882" y="34"/>
                  </a:cubicBezTo>
                  <a:cubicBezTo>
                    <a:pt x="882" y="34"/>
                    <a:pt x="882" y="34"/>
                    <a:pt x="881" y="34"/>
                  </a:cubicBezTo>
                  <a:cubicBezTo>
                    <a:pt x="881" y="34"/>
                    <a:pt x="881" y="34"/>
                    <a:pt x="881" y="34"/>
                  </a:cubicBezTo>
                  <a:cubicBezTo>
                    <a:pt x="881" y="34"/>
                    <a:pt x="881" y="34"/>
                    <a:pt x="881" y="34"/>
                  </a:cubicBezTo>
                  <a:cubicBezTo>
                    <a:pt x="880" y="35"/>
                    <a:pt x="880" y="34"/>
                    <a:pt x="880" y="35"/>
                  </a:cubicBezTo>
                  <a:cubicBezTo>
                    <a:pt x="880" y="35"/>
                    <a:pt x="880" y="35"/>
                    <a:pt x="880" y="35"/>
                  </a:cubicBezTo>
                  <a:cubicBezTo>
                    <a:pt x="879" y="35"/>
                    <a:pt x="879" y="35"/>
                    <a:pt x="879" y="35"/>
                  </a:cubicBezTo>
                  <a:cubicBezTo>
                    <a:pt x="879" y="35"/>
                    <a:pt x="879" y="35"/>
                    <a:pt x="879" y="35"/>
                  </a:cubicBezTo>
                  <a:cubicBezTo>
                    <a:pt x="879" y="35"/>
                    <a:pt x="879" y="35"/>
                    <a:pt x="879" y="35"/>
                  </a:cubicBezTo>
                  <a:cubicBezTo>
                    <a:pt x="878" y="35"/>
                    <a:pt x="878" y="35"/>
                    <a:pt x="878" y="35"/>
                  </a:cubicBezTo>
                  <a:cubicBezTo>
                    <a:pt x="878" y="35"/>
                    <a:pt x="878" y="35"/>
                    <a:pt x="878" y="35"/>
                  </a:cubicBezTo>
                  <a:cubicBezTo>
                    <a:pt x="878" y="35"/>
                    <a:pt x="878" y="36"/>
                    <a:pt x="878" y="36"/>
                  </a:cubicBezTo>
                  <a:cubicBezTo>
                    <a:pt x="878" y="36"/>
                    <a:pt x="878" y="36"/>
                    <a:pt x="878" y="36"/>
                  </a:cubicBezTo>
                  <a:cubicBezTo>
                    <a:pt x="878" y="36"/>
                    <a:pt x="877" y="36"/>
                    <a:pt x="877" y="36"/>
                  </a:cubicBezTo>
                  <a:cubicBezTo>
                    <a:pt x="877" y="36"/>
                    <a:pt x="877" y="36"/>
                    <a:pt x="877" y="36"/>
                  </a:cubicBezTo>
                  <a:cubicBezTo>
                    <a:pt x="877" y="36"/>
                    <a:pt x="876" y="36"/>
                    <a:pt x="876" y="37"/>
                  </a:cubicBezTo>
                  <a:cubicBezTo>
                    <a:pt x="876" y="37"/>
                    <a:pt x="876" y="37"/>
                    <a:pt x="876" y="37"/>
                  </a:cubicBezTo>
                  <a:cubicBezTo>
                    <a:pt x="876" y="37"/>
                    <a:pt x="876" y="37"/>
                    <a:pt x="876" y="37"/>
                  </a:cubicBezTo>
                  <a:cubicBezTo>
                    <a:pt x="876" y="37"/>
                    <a:pt x="876" y="37"/>
                    <a:pt x="876" y="37"/>
                  </a:cubicBezTo>
                  <a:cubicBezTo>
                    <a:pt x="876" y="37"/>
                    <a:pt x="875" y="37"/>
                    <a:pt x="875" y="38"/>
                  </a:cubicBezTo>
                  <a:cubicBezTo>
                    <a:pt x="875" y="38"/>
                    <a:pt x="875" y="38"/>
                    <a:pt x="875" y="38"/>
                  </a:cubicBezTo>
                  <a:cubicBezTo>
                    <a:pt x="875" y="38"/>
                    <a:pt x="875" y="38"/>
                    <a:pt x="875" y="38"/>
                  </a:cubicBezTo>
                  <a:cubicBezTo>
                    <a:pt x="875" y="38"/>
                    <a:pt x="875" y="38"/>
                    <a:pt x="875" y="38"/>
                  </a:cubicBezTo>
                  <a:cubicBezTo>
                    <a:pt x="875" y="38"/>
                    <a:pt x="874" y="38"/>
                    <a:pt x="874" y="38"/>
                  </a:cubicBezTo>
                  <a:cubicBezTo>
                    <a:pt x="874" y="38"/>
                    <a:pt x="874" y="38"/>
                    <a:pt x="874" y="38"/>
                  </a:cubicBezTo>
                  <a:cubicBezTo>
                    <a:pt x="874" y="38"/>
                    <a:pt x="874" y="38"/>
                    <a:pt x="874" y="39"/>
                  </a:cubicBezTo>
                  <a:cubicBezTo>
                    <a:pt x="874" y="39"/>
                    <a:pt x="874" y="39"/>
                    <a:pt x="874" y="39"/>
                  </a:cubicBezTo>
                  <a:cubicBezTo>
                    <a:pt x="874" y="39"/>
                    <a:pt x="874" y="39"/>
                    <a:pt x="874" y="39"/>
                  </a:cubicBezTo>
                  <a:cubicBezTo>
                    <a:pt x="874" y="39"/>
                    <a:pt x="874" y="39"/>
                    <a:pt x="874" y="39"/>
                  </a:cubicBezTo>
                  <a:cubicBezTo>
                    <a:pt x="874" y="39"/>
                    <a:pt x="873" y="39"/>
                    <a:pt x="873" y="39"/>
                  </a:cubicBezTo>
                  <a:cubicBezTo>
                    <a:pt x="873" y="39"/>
                    <a:pt x="873" y="39"/>
                    <a:pt x="873" y="39"/>
                  </a:cubicBezTo>
                  <a:cubicBezTo>
                    <a:pt x="873" y="39"/>
                    <a:pt x="873" y="39"/>
                    <a:pt x="873" y="40"/>
                  </a:cubicBezTo>
                  <a:cubicBezTo>
                    <a:pt x="873" y="40"/>
                    <a:pt x="873" y="40"/>
                    <a:pt x="873" y="40"/>
                  </a:cubicBezTo>
                  <a:cubicBezTo>
                    <a:pt x="873" y="40"/>
                    <a:pt x="873" y="40"/>
                    <a:pt x="873" y="40"/>
                  </a:cubicBezTo>
                  <a:cubicBezTo>
                    <a:pt x="873" y="40"/>
                    <a:pt x="873" y="40"/>
                    <a:pt x="873" y="40"/>
                  </a:cubicBezTo>
                  <a:cubicBezTo>
                    <a:pt x="873" y="40"/>
                    <a:pt x="872" y="40"/>
                    <a:pt x="872" y="40"/>
                  </a:cubicBezTo>
                  <a:cubicBezTo>
                    <a:pt x="872" y="40"/>
                    <a:pt x="872" y="40"/>
                    <a:pt x="872" y="40"/>
                  </a:cubicBezTo>
                  <a:cubicBezTo>
                    <a:pt x="872" y="40"/>
                    <a:pt x="872" y="40"/>
                    <a:pt x="872" y="41"/>
                  </a:cubicBezTo>
                  <a:cubicBezTo>
                    <a:pt x="872" y="41"/>
                    <a:pt x="872" y="41"/>
                    <a:pt x="872" y="41"/>
                  </a:cubicBezTo>
                  <a:cubicBezTo>
                    <a:pt x="872" y="41"/>
                    <a:pt x="872" y="41"/>
                    <a:pt x="872" y="41"/>
                  </a:cubicBezTo>
                  <a:cubicBezTo>
                    <a:pt x="872" y="41"/>
                    <a:pt x="872" y="41"/>
                    <a:pt x="872" y="41"/>
                  </a:cubicBezTo>
                  <a:cubicBezTo>
                    <a:pt x="871" y="41"/>
                    <a:pt x="871" y="41"/>
                    <a:pt x="871" y="41"/>
                  </a:cubicBezTo>
                  <a:cubicBezTo>
                    <a:pt x="871" y="41"/>
                    <a:pt x="871" y="41"/>
                    <a:pt x="871" y="41"/>
                  </a:cubicBezTo>
                  <a:cubicBezTo>
                    <a:pt x="871" y="41"/>
                    <a:pt x="871" y="42"/>
                    <a:pt x="871" y="42"/>
                  </a:cubicBezTo>
                  <a:cubicBezTo>
                    <a:pt x="871" y="42"/>
                    <a:pt x="871" y="42"/>
                    <a:pt x="871" y="42"/>
                  </a:cubicBezTo>
                  <a:cubicBezTo>
                    <a:pt x="871" y="42"/>
                    <a:pt x="871" y="42"/>
                    <a:pt x="871" y="42"/>
                  </a:cubicBezTo>
                  <a:cubicBezTo>
                    <a:pt x="871" y="42"/>
                    <a:pt x="871" y="42"/>
                    <a:pt x="871" y="42"/>
                  </a:cubicBezTo>
                  <a:cubicBezTo>
                    <a:pt x="870" y="42"/>
                    <a:pt x="870" y="43"/>
                    <a:pt x="870" y="43"/>
                  </a:cubicBezTo>
                  <a:cubicBezTo>
                    <a:pt x="870" y="43"/>
                    <a:pt x="870" y="43"/>
                    <a:pt x="870" y="43"/>
                  </a:cubicBezTo>
                  <a:cubicBezTo>
                    <a:pt x="870" y="43"/>
                    <a:pt x="870" y="43"/>
                    <a:pt x="870" y="43"/>
                  </a:cubicBezTo>
                  <a:cubicBezTo>
                    <a:pt x="870" y="43"/>
                    <a:pt x="870" y="43"/>
                    <a:pt x="870" y="43"/>
                  </a:cubicBezTo>
                  <a:cubicBezTo>
                    <a:pt x="870" y="44"/>
                    <a:pt x="870" y="44"/>
                    <a:pt x="870" y="44"/>
                  </a:cubicBezTo>
                  <a:cubicBezTo>
                    <a:pt x="870" y="44"/>
                    <a:pt x="870" y="44"/>
                    <a:pt x="870" y="44"/>
                  </a:cubicBezTo>
                  <a:cubicBezTo>
                    <a:pt x="869" y="44"/>
                    <a:pt x="869" y="44"/>
                    <a:pt x="869" y="44"/>
                  </a:cubicBezTo>
                  <a:cubicBezTo>
                    <a:pt x="869" y="44"/>
                    <a:pt x="869" y="44"/>
                    <a:pt x="869" y="44"/>
                  </a:cubicBezTo>
                  <a:cubicBezTo>
                    <a:pt x="869" y="45"/>
                    <a:pt x="869" y="45"/>
                    <a:pt x="869" y="45"/>
                  </a:cubicBezTo>
                  <a:cubicBezTo>
                    <a:pt x="869" y="45"/>
                    <a:pt x="869" y="45"/>
                    <a:pt x="869" y="45"/>
                  </a:cubicBezTo>
                  <a:cubicBezTo>
                    <a:pt x="869" y="45"/>
                    <a:pt x="869" y="45"/>
                    <a:pt x="869" y="46"/>
                  </a:cubicBezTo>
                  <a:cubicBezTo>
                    <a:pt x="869" y="46"/>
                    <a:pt x="869" y="46"/>
                    <a:pt x="869" y="46"/>
                  </a:cubicBezTo>
                  <a:cubicBezTo>
                    <a:pt x="868" y="46"/>
                    <a:pt x="868" y="46"/>
                    <a:pt x="868" y="45"/>
                  </a:cubicBezTo>
                  <a:cubicBezTo>
                    <a:pt x="868" y="45"/>
                    <a:pt x="868" y="45"/>
                    <a:pt x="868" y="45"/>
                  </a:cubicBezTo>
                  <a:cubicBezTo>
                    <a:pt x="868" y="45"/>
                    <a:pt x="868" y="45"/>
                    <a:pt x="868" y="45"/>
                  </a:cubicBezTo>
                  <a:cubicBezTo>
                    <a:pt x="868" y="45"/>
                    <a:pt x="868" y="45"/>
                    <a:pt x="867" y="44"/>
                  </a:cubicBezTo>
                  <a:cubicBezTo>
                    <a:pt x="867" y="44"/>
                    <a:pt x="867" y="44"/>
                    <a:pt x="867" y="44"/>
                  </a:cubicBezTo>
                  <a:cubicBezTo>
                    <a:pt x="867" y="44"/>
                    <a:pt x="867" y="44"/>
                    <a:pt x="867" y="44"/>
                  </a:cubicBezTo>
                  <a:cubicBezTo>
                    <a:pt x="867" y="44"/>
                    <a:pt x="867" y="44"/>
                    <a:pt x="867" y="44"/>
                  </a:cubicBezTo>
                  <a:cubicBezTo>
                    <a:pt x="867" y="44"/>
                    <a:pt x="867" y="43"/>
                    <a:pt x="867" y="43"/>
                  </a:cubicBezTo>
                  <a:cubicBezTo>
                    <a:pt x="867" y="43"/>
                    <a:pt x="867" y="43"/>
                    <a:pt x="867" y="43"/>
                  </a:cubicBezTo>
                  <a:cubicBezTo>
                    <a:pt x="867" y="43"/>
                    <a:pt x="867" y="43"/>
                    <a:pt x="866" y="42"/>
                  </a:cubicBezTo>
                  <a:cubicBezTo>
                    <a:pt x="866" y="42"/>
                    <a:pt x="866" y="42"/>
                    <a:pt x="866" y="42"/>
                  </a:cubicBezTo>
                  <a:cubicBezTo>
                    <a:pt x="866" y="42"/>
                    <a:pt x="866" y="42"/>
                    <a:pt x="866" y="42"/>
                  </a:cubicBezTo>
                  <a:cubicBezTo>
                    <a:pt x="866" y="42"/>
                    <a:pt x="866" y="42"/>
                    <a:pt x="866" y="42"/>
                  </a:cubicBezTo>
                  <a:cubicBezTo>
                    <a:pt x="866" y="42"/>
                    <a:pt x="866" y="41"/>
                    <a:pt x="866" y="41"/>
                  </a:cubicBezTo>
                  <a:cubicBezTo>
                    <a:pt x="866" y="41"/>
                    <a:pt x="866" y="41"/>
                    <a:pt x="866" y="41"/>
                  </a:cubicBezTo>
                  <a:cubicBezTo>
                    <a:pt x="865" y="41"/>
                    <a:pt x="866" y="41"/>
                    <a:pt x="865" y="41"/>
                  </a:cubicBezTo>
                  <a:cubicBezTo>
                    <a:pt x="865" y="41"/>
                    <a:pt x="865" y="41"/>
                    <a:pt x="865" y="41"/>
                  </a:cubicBezTo>
                  <a:cubicBezTo>
                    <a:pt x="865" y="40"/>
                    <a:pt x="865" y="40"/>
                    <a:pt x="865" y="40"/>
                  </a:cubicBezTo>
                  <a:cubicBezTo>
                    <a:pt x="865" y="40"/>
                    <a:pt x="865" y="40"/>
                    <a:pt x="865" y="40"/>
                  </a:cubicBezTo>
                  <a:cubicBezTo>
                    <a:pt x="865" y="40"/>
                    <a:pt x="865" y="39"/>
                    <a:pt x="864" y="39"/>
                  </a:cubicBezTo>
                  <a:cubicBezTo>
                    <a:pt x="864" y="39"/>
                    <a:pt x="864" y="39"/>
                    <a:pt x="864" y="39"/>
                  </a:cubicBezTo>
                  <a:cubicBezTo>
                    <a:pt x="864" y="39"/>
                    <a:pt x="864" y="39"/>
                    <a:pt x="864" y="39"/>
                  </a:cubicBezTo>
                  <a:cubicBezTo>
                    <a:pt x="864" y="39"/>
                    <a:pt x="864" y="39"/>
                    <a:pt x="864" y="39"/>
                  </a:cubicBezTo>
                  <a:cubicBezTo>
                    <a:pt x="864" y="39"/>
                    <a:pt x="864" y="39"/>
                    <a:pt x="864" y="39"/>
                  </a:cubicBezTo>
                  <a:cubicBezTo>
                    <a:pt x="864" y="39"/>
                    <a:pt x="864" y="39"/>
                    <a:pt x="864" y="39"/>
                  </a:cubicBezTo>
                  <a:cubicBezTo>
                    <a:pt x="863" y="38"/>
                    <a:pt x="863" y="38"/>
                    <a:pt x="863" y="38"/>
                  </a:cubicBezTo>
                  <a:cubicBezTo>
                    <a:pt x="863" y="38"/>
                    <a:pt x="863" y="38"/>
                    <a:pt x="863" y="38"/>
                  </a:cubicBezTo>
                  <a:cubicBezTo>
                    <a:pt x="863" y="38"/>
                    <a:pt x="863" y="38"/>
                    <a:pt x="863" y="38"/>
                  </a:cubicBezTo>
                  <a:cubicBezTo>
                    <a:pt x="863" y="38"/>
                    <a:pt x="863" y="38"/>
                    <a:pt x="863" y="38"/>
                  </a:cubicBezTo>
                  <a:cubicBezTo>
                    <a:pt x="863" y="38"/>
                    <a:pt x="863" y="38"/>
                    <a:pt x="862" y="38"/>
                  </a:cubicBezTo>
                  <a:cubicBezTo>
                    <a:pt x="862" y="38"/>
                    <a:pt x="862" y="38"/>
                    <a:pt x="862" y="38"/>
                  </a:cubicBezTo>
                  <a:cubicBezTo>
                    <a:pt x="862" y="37"/>
                    <a:pt x="862" y="37"/>
                    <a:pt x="862" y="37"/>
                  </a:cubicBezTo>
                  <a:cubicBezTo>
                    <a:pt x="862" y="37"/>
                    <a:pt x="862" y="37"/>
                    <a:pt x="862" y="37"/>
                  </a:cubicBezTo>
                  <a:cubicBezTo>
                    <a:pt x="862" y="37"/>
                    <a:pt x="862" y="37"/>
                    <a:pt x="862" y="37"/>
                  </a:cubicBezTo>
                  <a:cubicBezTo>
                    <a:pt x="862" y="37"/>
                    <a:pt x="862" y="37"/>
                    <a:pt x="862" y="37"/>
                  </a:cubicBezTo>
                  <a:cubicBezTo>
                    <a:pt x="861" y="37"/>
                    <a:pt x="861" y="37"/>
                    <a:pt x="861" y="36"/>
                  </a:cubicBezTo>
                  <a:cubicBezTo>
                    <a:pt x="861" y="36"/>
                    <a:pt x="861" y="36"/>
                    <a:pt x="861" y="36"/>
                  </a:cubicBezTo>
                  <a:cubicBezTo>
                    <a:pt x="861" y="36"/>
                    <a:pt x="861" y="36"/>
                    <a:pt x="861" y="36"/>
                  </a:cubicBezTo>
                  <a:cubicBezTo>
                    <a:pt x="861" y="36"/>
                    <a:pt x="861" y="36"/>
                    <a:pt x="861" y="36"/>
                  </a:cubicBezTo>
                  <a:cubicBezTo>
                    <a:pt x="861" y="36"/>
                    <a:pt x="860" y="36"/>
                    <a:pt x="860" y="36"/>
                  </a:cubicBezTo>
                  <a:cubicBezTo>
                    <a:pt x="860" y="36"/>
                    <a:pt x="860" y="36"/>
                    <a:pt x="860" y="36"/>
                  </a:cubicBezTo>
                  <a:cubicBezTo>
                    <a:pt x="860" y="36"/>
                    <a:pt x="860" y="36"/>
                    <a:pt x="859" y="35"/>
                  </a:cubicBezTo>
                  <a:cubicBezTo>
                    <a:pt x="859" y="35"/>
                    <a:pt x="859" y="35"/>
                    <a:pt x="859" y="35"/>
                  </a:cubicBezTo>
                  <a:cubicBezTo>
                    <a:pt x="859" y="35"/>
                    <a:pt x="859" y="35"/>
                    <a:pt x="859" y="35"/>
                  </a:cubicBezTo>
                  <a:cubicBezTo>
                    <a:pt x="859" y="35"/>
                    <a:pt x="859" y="35"/>
                    <a:pt x="859" y="35"/>
                  </a:cubicBezTo>
                  <a:cubicBezTo>
                    <a:pt x="859" y="35"/>
                    <a:pt x="859" y="35"/>
                    <a:pt x="858" y="35"/>
                  </a:cubicBezTo>
                  <a:cubicBezTo>
                    <a:pt x="858" y="35"/>
                    <a:pt x="858" y="35"/>
                    <a:pt x="858" y="35"/>
                  </a:cubicBezTo>
                  <a:cubicBezTo>
                    <a:pt x="858" y="34"/>
                    <a:pt x="858" y="35"/>
                    <a:pt x="858" y="34"/>
                  </a:cubicBezTo>
                  <a:cubicBezTo>
                    <a:pt x="858" y="34"/>
                    <a:pt x="858" y="34"/>
                    <a:pt x="858" y="34"/>
                  </a:cubicBezTo>
                  <a:cubicBezTo>
                    <a:pt x="857" y="34"/>
                    <a:pt x="857" y="34"/>
                    <a:pt x="857" y="34"/>
                  </a:cubicBezTo>
                  <a:cubicBezTo>
                    <a:pt x="857" y="34"/>
                    <a:pt x="857" y="34"/>
                    <a:pt x="857" y="34"/>
                  </a:cubicBezTo>
                  <a:cubicBezTo>
                    <a:pt x="857" y="34"/>
                    <a:pt x="857" y="34"/>
                    <a:pt x="857" y="34"/>
                  </a:cubicBezTo>
                  <a:cubicBezTo>
                    <a:pt x="856" y="34"/>
                    <a:pt x="856" y="34"/>
                    <a:pt x="856" y="34"/>
                  </a:cubicBezTo>
                  <a:cubicBezTo>
                    <a:pt x="856" y="34"/>
                    <a:pt x="856" y="34"/>
                    <a:pt x="856" y="34"/>
                  </a:cubicBezTo>
                  <a:cubicBezTo>
                    <a:pt x="855" y="33"/>
                    <a:pt x="855" y="33"/>
                    <a:pt x="855" y="33"/>
                  </a:cubicBezTo>
                  <a:cubicBezTo>
                    <a:pt x="855" y="33"/>
                    <a:pt x="855" y="33"/>
                    <a:pt x="855" y="33"/>
                  </a:cubicBezTo>
                  <a:cubicBezTo>
                    <a:pt x="855" y="33"/>
                    <a:pt x="855" y="33"/>
                    <a:pt x="855" y="33"/>
                  </a:cubicBezTo>
                  <a:cubicBezTo>
                    <a:pt x="854" y="33"/>
                    <a:pt x="854" y="33"/>
                    <a:pt x="853" y="33"/>
                  </a:cubicBezTo>
                  <a:cubicBezTo>
                    <a:pt x="853" y="33"/>
                    <a:pt x="853" y="33"/>
                    <a:pt x="853" y="33"/>
                  </a:cubicBezTo>
                  <a:cubicBezTo>
                    <a:pt x="853" y="33"/>
                    <a:pt x="853" y="33"/>
                    <a:pt x="853" y="33"/>
                  </a:cubicBezTo>
                  <a:cubicBezTo>
                    <a:pt x="852" y="33"/>
                    <a:pt x="852" y="33"/>
                    <a:pt x="851" y="33"/>
                  </a:cubicBezTo>
                  <a:cubicBezTo>
                    <a:pt x="850" y="33"/>
                    <a:pt x="848" y="33"/>
                    <a:pt x="847" y="33"/>
                  </a:cubicBezTo>
                  <a:cubicBezTo>
                    <a:pt x="846" y="33"/>
                    <a:pt x="845" y="33"/>
                    <a:pt x="844" y="33"/>
                  </a:cubicBezTo>
                  <a:cubicBezTo>
                    <a:pt x="844" y="33"/>
                    <a:pt x="844" y="33"/>
                    <a:pt x="844" y="33"/>
                  </a:cubicBezTo>
                  <a:cubicBezTo>
                    <a:pt x="844" y="33"/>
                    <a:pt x="843" y="33"/>
                    <a:pt x="843" y="33"/>
                  </a:cubicBezTo>
                  <a:cubicBezTo>
                    <a:pt x="843" y="33"/>
                    <a:pt x="843" y="33"/>
                    <a:pt x="842" y="33"/>
                  </a:cubicBezTo>
                  <a:cubicBezTo>
                    <a:pt x="842" y="34"/>
                    <a:pt x="842" y="33"/>
                    <a:pt x="841" y="34"/>
                  </a:cubicBezTo>
                  <a:cubicBezTo>
                    <a:pt x="841" y="34"/>
                    <a:pt x="841" y="34"/>
                    <a:pt x="841" y="34"/>
                  </a:cubicBezTo>
                  <a:cubicBezTo>
                    <a:pt x="841" y="34"/>
                    <a:pt x="841" y="34"/>
                    <a:pt x="840" y="34"/>
                  </a:cubicBezTo>
                  <a:cubicBezTo>
                    <a:pt x="840" y="34"/>
                    <a:pt x="840" y="34"/>
                    <a:pt x="840" y="34"/>
                  </a:cubicBezTo>
                  <a:cubicBezTo>
                    <a:pt x="840" y="34"/>
                    <a:pt x="840" y="34"/>
                    <a:pt x="840" y="34"/>
                  </a:cubicBezTo>
                  <a:cubicBezTo>
                    <a:pt x="839" y="34"/>
                    <a:pt x="839" y="34"/>
                    <a:pt x="839" y="34"/>
                  </a:cubicBezTo>
                  <a:cubicBezTo>
                    <a:pt x="839" y="34"/>
                    <a:pt x="839" y="34"/>
                    <a:pt x="839" y="34"/>
                  </a:cubicBezTo>
                  <a:cubicBezTo>
                    <a:pt x="839" y="34"/>
                    <a:pt x="839" y="34"/>
                    <a:pt x="839" y="35"/>
                  </a:cubicBezTo>
                  <a:cubicBezTo>
                    <a:pt x="839" y="35"/>
                    <a:pt x="839" y="35"/>
                    <a:pt x="839" y="35"/>
                  </a:cubicBezTo>
                  <a:cubicBezTo>
                    <a:pt x="838" y="35"/>
                    <a:pt x="838" y="35"/>
                    <a:pt x="838" y="35"/>
                  </a:cubicBezTo>
                  <a:cubicBezTo>
                    <a:pt x="838" y="35"/>
                    <a:pt x="838" y="35"/>
                    <a:pt x="838" y="35"/>
                  </a:cubicBezTo>
                  <a:cubicBezTo>
                    <a:pt x="838" y="35"/>
                    <a:pt x="837" y="35"/>
                    <a:pt x="837" y="35"/>
                  </a:cubicBezTo>
                  <a:cubicBezTo>
                    <a:pt x="837" y="35"/>
                    <a:pt x="837" y="35"/>
                    <a:pt x="837" y="35"/>
                  </a:cubicBezTo>
                  <a:cubicBezTo>
                    <a:pt x="837" y="35"/>
                    <a:pt x="837" y="36"/>
                    <a:pt x="837" y="36"/>
                  </a:cubicBezTo>
                  <a:cubicBezTo>
                    <a:pt x="837" y="36"/>
                    <a:pt x="837" y="36"/>
                    <a:pt x="837" y="36"/>
                  </a:cubicBezTo>
                  <a:cubicBezTo>
                    <a:pt x="837" y="36"/>
                    <a:pt x="836" y="36"/>
                    <a:pt x="836" y="36"/>
                  </a:cubicBezTo>
                  <a:cubicBezTo>
                    <a:pt x="836" y="36"/>
                    <a:pt x="836" y="36"/>
                    <a:pt x="836" y="36"/>
                  </a:cubicBezTo>
                  <a:cubicBezTo>
                    <a:pt x="836" y="36"/>
                    <a:pt x="835" y="36"/>
                    <a:pt x="835" y="37"/>
                  </a:cubicBezTo>
                  <a:cubicBezTo>
                    <a:pt x="835" y="37"/>
                    <a:pt x="835" y="37"/>
                    <a:pt x="835" y="37"/>
                  </a:cubicBezTo>
                  <a:cubicBezTo>
                    <a:pt x="835" y="37"/>
                    <a:pt x="835" y="37"/>
                    <a:pt x="835" y="37"/>
                  </a:cubicBezTo>
                  <a:cubicBezTo>
                    <a:pt x="835" y="37"/>
                    <a:pt x="835" y="37"/>
                    <a:pt x="835" y="37"/>
                  </a:cubicBezTo>
                  <a:cubicBezTo>
                    <a:pt x="834" y="37"/>
                    <a:pt x="834" y="37"/>
                    <a:pt x="834" y="38"/>
                  </a:cubicBezTo>
                  <a:cubicBezTo>
                    <a:pt x="834" y="38"/>
                    <a:pt x="834" y="38"/>
                    <a:pt x="834" y="38"/>
                  </a:cubicBezTo>
                  <a:cubicBezTo>
                    <a:pt x="834" y="38"/>
                    <a:pt x="833" y="38"/>
                    <a:pt x="833" y="38"/>
                  </a:cubicBezTo>
                  <a:cubicBezTo>
                    <a:pt x="833" y="38"/>
                    <a:pt x="833" y="38"/>
                    <a:pt x="833" y="38"/>
                  </a:cubicBezTo>
                  <a:cubicBezTo>
                    <a:pt x="833" y="38"/>
                    <a:pt x="833" y="38"/>
                    <a:pt x="833" y="39"/>
                  </a:cubicBezTo>
                  <a:cubicBezTo>
                    <a:pt x="833" y="39"/>
                    <a:pt x="833" y="39"/>
                    <a:pt x="833" y="39"/>
                  </a:cubicBezTo>
                  <a:cubicBezTo>
                    <a:pt x="833" y="39"/>
                    <a:pt x="833" y="39"/>
                    <a:pt x="833" y="39"/>
                  </a:cubicBezTo>
                  <a:cubicBezTo>
                    <a:pt x="833" y="39"/>
                    <a:pt x="833" y="39"/>
                    <a:pt x="833" y="39"/>
                  </a:cubicBezTo>
                  <a:cubicBezTo>
                    <a:pt x="832" y="39"/>
                    <a:pt x="832" y="39"/>
                    <a:pt x="832" y="39"/>
                  </a:cubicBezTo>
                  <a:cubicBezTo>
                    <a:pt x="832" y="39"/>
                    <a:pt x="832" y="39"/>
                    <a:pt x="832" y="39"/>
                  </a:cubicBezTo>
                  <a:cubicBezTo>
                    <a:pt x="832" y="39"/>
                    <a:pt x="832" y="39"/>
                    <a:pt x="832" y="40"/>
                  </a:cubicBezTo>
                  <a:cubicBezTo>
                    <a:pt x="832" y="40"/>
                    <a:pt x="832" y="40"/>
                    <a:pt x="832" y="40"/>
                  </a:cubicBezTo>
                  <a:cubicBezTo>
                    <a:pt x="832" y="40"/>
                    <a:pt x="832" y="40"/>
                    <a:pt x="832" y="40"/>
                  </a:cubicBezTo>
                  <a:cubicBezTo>
                    <a:pt x="832" y="40"/>
                    <a:pt x="832" y="40"/>
                    <a:pt x="832" y="40"/>
                  </a:cubicBezTo>
                  <a:cubicBezTo>
                    <a:pt x="831" y="40"/>
                    <a:pt x="831" y="40"/>
                    <a:pt x="831" y="40"/>
                  </a:cubicBezTo>
                  <a:cubicBezTo>
                    <a:pt x="831" y="40"/>
                    <a:pt x="831" y="40"/>
                    <a:pt x="831" y="40"/>
                  </a:cubicBezTo>
                  <a:cubicBezTo>
                    <a:pt x="831" y="41"/>
                    <a:pt x="831" y="41"/>
                    <a:pt x="831" y="41"/>
                  </a:cubicBezTo>
                  <a:cubicBezTo>
                    <a:pt x="831" y="41"/>
                    <a:pt x="831" y="41"/>
                    <a:pt x="831" y="41"/>
                  </a:cubicBezTo>
                  <a:cubicBezTo>
                    <a:pt x="830" y="41"/>
                    <a:pt x="830" y="42"/>
                    <a:pt x="830" y="42"/>
                  </a:cubicBezTo>
                  <a:cubicBezTo>
                    <a:pt x="830" y="42"/>
                    <a:pt x="830" y="42"/>
                    <a:pt x="830" y="42"/>
                  </a:cubicBezTo>
                  <a:cubicBezTo>
                    <a:pt x="830" y="42"/>
                    <a:pt x="830" y="42"/>
                    <a:pt x="830" y="42"/>
                  </a:cubicBezTo>
                  <a:cubicBezTo>
                    <a:pt x="830" y="42"/>
                    <a:pt x="830" y="42"/>
                    <a:pt x="830" y="42"/>
                  </a:cubicBezTo>
                  <a:cubicBezTo>
                    <a:pt x="830" y="42"/>
                    <a:pt x="830" y="43"/>
                    <a:pt x="829" y="43"/>
                  </a:cubicBezTo>
                  <a:cubicBezTo>
                    <a:pt x="829" y="43"/>
                    <a:pt x="829" y="43"/>
                    <a:pt x="829" y="43"/>
                  </a:cubicBezTo>
                  <a:cubicBezTo>
                    <a:pt x="829" y="43"/>
                    <a:pt x="829" y="43"/>
                    <a:pt x="829" y="43"/>
                  </a:cubicBezTo>
                  <a:cubicBezTo>
                    <a:pt x="829" y="43"/>
                    <a:pt x="829" y="43"/>
                    <a:pt x="829" y="43"/>
                  </a:cubicBezTo>
                  <a:cubicBezTo>
                    <a:pt x="829" y="43"/>
                    <a:pt x="829" y="44"/>
                    <a:pt x="829" y="44"/>
                  </a:cubicBezTo>
                  <a:cubicBezTo>
                    <a:pt x="829" y="44"/>
                    <a:pt x="829" y="44"/>
                    <a:pt x="829" y="44"/>
                  </a:cubicBezTo>
                  <a:cubicBezTo>
                    <a:pt x="829" y="44"/>
                    <a:pt x="829" y="44"/>
                    <a:pt x="828" y="44"/>
                  </a:cubicBezTo>
                  <a:cubicBezTo>
                    <a:pt x="828" y="44"/>
                    <a:pt x="828" y="44"/>
                    <a:pt x="828" y="44"/>
                  </a:cubicBezTo>
                  <a:cubicBezTo>
                    <a:pt x="828" y="44"/>
                    <a:pt x="828" y="43"/>
                    <a:pt x="828" y="43"/>
                  </a:cubicBezTo>
                  <a:cubicBezTo>
                    <a:pt x="828" y="40"/>
                    <a:pt x="828" y="38"/>
                    <a:pt x="828" y="36"/>
                  </a:cubicBezTo>
                  <a:cubicBezTo>
                    <a:pt x="828" y="34"/>
                    <a:pt x="827" y="34"/>
                    <a:pt x="826" y="34"/>
                  </a:cubicBezTo>
                  <a:cubicBezTo>
                    <a:pt x="824" y="34"/>
                    <a:pt x="821" y="34"/>
                    <a:pt x="819" y="34"/>
                  </a:cubicBezTo>
                  <a:cubicBezTo>
                    <a:pt x="817" y="34"/>
                    <a:pt x="817" y="34"/>
                    <a:pt x="817" y="36"/>
                  </a:cubicBezTo>
                  <a:cubicBezTo>
                    <a:pt x="817" y="50"/>
                    <a:pt x="817" y="63"/>
                    <a:pt x="817" y="77"/>
                  </a:cubicBezTo>
                  <a:cubicBezTo>
                    <a:pt x="817" y="85"/>
                    <a:pt x="817" y="92"/>
                    <a:pt x="817" y="100"/>
                  </a:cubicBezTo>
                  <a:cubicBezTo>
                    <a:pt x="817" y="101"/>
                    <a:pt x="817" y="102"/>
                    <a:pt x="819" y="102"/>
                  </a:cubicBezTo>
                  <a:cubicBezTo>
                    <a:pt x="821" y="102"/>
                    <a:pt x="824" y="102"/>
                    <a:pt x="826" y="102"/>
                  </a:cubicBezTo>
                  <a:cubicBezTo>
                    <a:pt x="828" y="102"/>
                    <a:pt x="828" y="102"/>
                    <a:pt x="828" y="100"/>
                  </a:cubicBezTo>
                  <a:cubicBezTo>
                    <a:pt x="828" y="88"/>
                    <a:pt x="828" y="76"/>
                    <a:pt x="828" y="65"/>
                  </a:cubicBezTo>
                  <a:cubicBezTo>
                    <a:pt x="828" y="64"/>
                    <a:pt x="828" y="63"/>
                    <a:pt x="828" y="63"/>
                  </a:cubicBezTo>
                  <a:cubicBezTo>
                    <a:pt x="828" y="62"/>
                    <a:pt x="828" y="61"/>
                    <a:pt x="828" y="61"/>
                  </a:cubicBezTo>
                  <a:cubicBezTo>
                    <a:pt x="828" y="60"/>
                    <a:pt x="828" y="59"/>
                    <a:pt x="828" y="58"/>
                  </a:cubicBezTo>
                  <a:cubicBezTo>
                    <a:pt x="828" y="58"/>
                    <a:pt x="828" y="58"/>
                    <a:pt x="828" y="58"/>
                  </a:cubicBezTo>
                  <a:cubicBezTo>
                    <a:pt x="828" y="58"/>
                    <a:pt x="828" y="58"/>
                    <a:pt x="828" y="58"/>
                  </a:cubicBezTo>
                  <a:cubicBezTo>
                    <a:pt x="829" y="58"/>
                    <a:pt x="828" y="57"/>
                    <a:pt x="829" y="56"/>
                  </a:cubicBezTo>
                  <a:cubicBezTo>
                    <a:pt x="829" y="56"/>
                    <a:pt x="829" y="56"/>
                    <a:pt x="829" y="56"/>
                  </a:cubicBezTo>
                  <a:cubicBezTo>
                    <a:pt x="829" y="56"/>
                    <a:pt x="829" y="56"/>
                    <a:pt x="829" y="56"/>
                  </a:cubicBezTo>
                  <a:cubicBezTo>
                    <a:pt x="829" y="56"/>
                    <a:pt x="829" y="55"/>
                    <a:pt x="829" y="55"/>
                  </a:cubicBezTo>
                  <a:cubicBezTo>
                    <a:pt x="829" y="55"/>
                    <a:pt x="829" y="55"/>
                    <a:pt x="829" y="55"/>
                  </a:cubicBezTo>
                  <a:cubicBezTo>
                    <a:pt x="829" y="55"/>
                    <a:pt x="829" y="55"/>
                    <a:pt x="829" y="55"/>
                  </a:cubicBezTo>
                  <a:cubicBezTo>
                    <a:pt x="829" y="55"/>
                    <a:pt x="829" y="54"/>
                    <a:pt x="829" y="54"/>
                  </a:cubicBezTo>
                  <a:cubicBezTo>
                    <a:pt x="829" y="54"/>
                    <a:pt x="829" y="54"/>
                    <a:pt x="829" y="54"/>
                  </a:cubicBezTo>
                  <a:cubicBezTo>
                    <a:pt x="830" y="54"/>
                    <a:pt x="829" y="53"/>
                    <a:pt x="830" y="53"/>
                  </a:cubicBezTo>
                  <a:cubicBezTo>
                    <a:pt x="830" y="53"/>
                    <a:pt x="830" y="53"/>
                    <a:pt x="830" y="53"/>
                  </a:cubicBezTo>
                  <a:cubicBezTo>
                    <a:pt x="830" y="53"/>
                    <a:pt x="830" y="52"/>
                    <a:pt x="830" y="52"/>
                  </a:cubicBezTo>
                  <a:cubicBezTo>
                    <a:pt x="830" y="52"/>
                    <a:pt x="830" y="52"/>
                    <a:pt x="830" y="52"/>
                  </a:cubicBezTo>
                  <a:cubicBezTo>
                    <a:pt x="830" y="52"/>
                    <a:pt x="830" y="52"/>
                    <a:pt x="830" y="51"/>
                  </a:cubicBezTo>
                  <a:cubicBezTo>
                    <a:pt x="830" y="51"/>
                    <a:pt x="830" y="51"/>
                    <a:pt x="830" y="51"/>
                  </a:cubicBezTo>
                  <a:cubicBezTo>
                    <a:pt x="831" y="51"/>
                    <a:pt x="831" y="51"/>
                    <a:pt x="831" y="51"/>
                  </a:cubicBezTo>
                  <a:cubicBezTo>
                    <a:pt x="831" y="51"/>
                    <a:pt x="831" y="51"/>
                    <a:pt x="831" y="51"/>
                  </a:cubicBezTo>
                  <a:cubicBezTo>
                    <a:pt x="831" y="51"/>
                    <a:pt x="831" y="50"/>
                    <a:pt x="831" y="50"/>
                  </a:cubicBezTo>
                  <a:cubicBezTo>
                    <a:pt x="831" y="50"/>
                    <a:pt x="831" y="50"/>
                    <a:pt x="831" y="50"/>
                  </a:cubicBezTo>
                  <a:cubicBezTo>
                    <a:pt x="831" y="50"/>
                    <a:pt x="831" y="49"/>
                    <a:pt x="832" y="49"/>
                  </a:cubicBezTo>
                  <a:cubicBezTo>
                    <a:pt x="832" y="49"/>
                    <a:pt x="832" y="49"/>
                    <a:pt x="832" y="49"/>
                  </a:cubicBezTo>
                  <a:cubicBezTo>
                    <a:pt x="832" y="49"/>
                    <a:pt x="832" y="49"/>
                    <a:pt x="832" y="49"/>
                  </a:cubicBezTo>
                  <a:cubicBezTo>
                    <a:pt x="832" y="49"/>
                    <a:pt x="832" y="49"/>
                    <a:pt x="832" y="49"/>
                  </a:cubicBezTo>
                  <a:cubicBezTo>
                    <a:pt x="832" y="49"/>
                    <a:pt x="832" y="48"/>
                    <a:pt x="832" y="48"/>
                  </a:cubicBezTo>
                  <a:cubicBezTo>
                    <a:pt x="832" y="48"/>
                    <a:pt x="832" y="48"/>
                    <a:pt x="832" y="48"/>
                  </a:cubicBezTo>
                  <a:cubicBezTo>
                    <a:pt x="832" y="48"/>
                    <a:pt x="833" y="48"/>
                    <a:pt x="833" y="48"/>
                  </a:cubicBezTo>
                  <a:cubicBezTo>
                    <a:pt x="833" y="48"/>
                    <a:pt x="833" y="48"/>
                    <a:pt x="833" y="48"/>
                  </a:cubicBezTo>
                  <a:cubicBezTo>
                    <a:pt x="833" y="48"/>
                    <a:pt x="833" y="48"/>
                    <a:pt x="833" y="47"/>
                  </a:cubicBezTo>
                  <a:cubicBezTo>
                    <a:pt x="833" y="48"/>
                    <a:pt x="833" y="48"/>
                    <a:pt x="833" y="48"/>
                  </a:cubicBezTo>
                  <a:cubicBezTo>
                    <a:pt x="833" y="47"/>
                    <a:pt x="833" y="47"/>
                    <a:pt x="833" y="47"/>
                  </a:cubicBezTo>
                  <a:cubicBezTo>
                    <a:pt x="833" y="47"/>
                    <a:pt x="833" y="47"/>
                    <a:pt x="833" y="47"/>
                  </a:cubicBezTo>
                  <a:cubicBezTo>
                    <a:pt x="834" y="47"/>
                    <a:pt x="834" y="46"/>
                    <a:pt x="835" y="45"/>
                  </a:cubicBezTo>
                  <a:cubicBezTo>
                    <a:pt x="835" y="45"/>
                    <a:pt x="835" y="45"/>
                    <a:pt x="835" y="45"/>
                  </a:cubicBezTo>
                  <a:cubicBezTo>
                    <a:pt x="835" y="45"/>
                    <a:pt x="835" y="45"/>
                    <a:pt x="835" y="45"/>
                  </a:cubicBezTo>
                  <a:cubicBezTo>
                    <a:pt x="835" y="45"/>
                    <a:pt x="835" y="45"/>
                    <a:pt x="835" y="45"/>
                  </a:cubicBezTo>
                  <a:cubicBezTo>
                    <a:pt x="836" y="45"/>
                    <a:pt x="836" y="45"/>
                    <a:pt x="836" y="45"/>
                  </a:cubicBezTo>
                  <a:cubicBezTo>
                    <a:pt x="836" y="45"/>
                    <a:pt x="836" y="45"/>
                    <a:pt x="836" y="45"/>
                  </a:cubicBezTo>
                  <a:cubicBezTo>
                    <a:pt x="836" y="45"/>
                    <a:pt x="836" y="45"/>
                    <a:pt x="836" y="44"/>
                  </a:cubicBezTo>
                  <a:cubicBezTo>
                    <a:pt x="836" y="44"/>
                    <a:pt x="836" y="44"/>
                    <a:pt x="836" y="44"/>
                  </a:cubicBezTo>
                  <a:cubicBezTo>
                    <a:pt x="836" y="44"/>
                    <a:pt x="837" y="44"/>
                    <a:pt x="837" y="44"/>
                  </a:cubicBezTo>
                  <a:cubicBezTo>
                    <a:pt x="837" y="44"/>
                    <a:pt x="837" y="44"/>
                    <a:pt x="837" y="44"/>
                  </a:cubicBezTo>
                  <a:cubicBezTo>
                    <a:pt x="837" y="44"/>
                    <a:pt x="837" y="44"/>
                    <a:pt x="837" y="44"/>
                  </a:cubicBezTo>
                  <a:cubicBezTo>
                    <a:pt x="837" y="44"/>
                    <a:pt x="837" y="44"/>
                    <a:pt x="837" y="44"/>
                  </a:cubicBezTo>
                  <a:cubicBezTo>
                    <a:pt x="838" y="44"/>
                    <a:pt x="838" y="44"/>
                    <a:pt x="838" y="43"/>
                  </a:cubicBezTo>
                  <a:cubicBezTo>
                    <a:pt x="838" y="43"/>
                    <a:pt x="838" y="43"/>
                    <a:pt x="838" y="43"/>
                  </a:cubicBezTo>
                  <a:cubicBezTo>
                    <a:pt x="838" y="43"/>
                    <a:pt x="838" y="43"/>
                    <a:pt x="838" y="43"/>
                  </a:cubicBezTo>
                  <a:cubicBezTo>
                    <a:pt x="838" y="43"/>
                    <a:pt x="839" y="43"/>
                    <a:pt x="839" y="43"/>
                  </a:cubicBezTo>
                  <a:cubicBezTo>
                    <a:pt x="839" y="43"/>
                    <a:pt x="839" y="43"/>
                    <a:pt x="839" y="43"/>
                  </a:cubicBezTo>
                  <a:cubicBezTo>
                    <a:pt x="839" y="43"/>
                    <a:pt x="839" y="43"/>
                    <a:pt x="840" y="43"/>
                  </a:cubicBezTo>
                  <a:cubicBezTo>
                    <a:pt x="840" y="43"/>
                    <a:pt x="840" y="43"/>
                    <a:pt x="840" y="43"/>
                  </a:cubicBezTo>
                  <a:cubicBezTo>
                    <a:pt x="840" y="43"/>
                    <a:pt x="840" y="43"/>
                    <a:pt x="840" y="43"/>
                  </a:cubicBezTo>
                  <a:cubicBezTo>
                    <a:pt x="840" y="42"/>
                    <a:pt x="841" y="43"/>
                    <a:pt x="841" y="42"/>
                  </a:cubicBezTo>
                  <a:close/>
                  <a:moveTo>
                    <a:pt x="1667" y="58"/>
                  </a:moveTo>
                  <a:cubicBezTo>
                    <a:pt x="1667" y="58"/>
                    <a:pt x="1667" y="58"/>
                    <a:pt x="1667" y="58"/>
                  </a:cubicBezTo>
                  <a:cubicBezTo>
                    <a:pt x="1667" y="58"/>
                    <a:pt x="1667" y="58"/>
                    <a:pt x="1667" y="58"/>
                  </a:cubicBezTo>
                  <a:cubicBezTo>
                    <a:pt x="1667" y="57"/>
                    <a:pt x="1667" y="58"/>
                    <a:pt x="1668" y="57"/>
                  </a:cubicBezTo>
                  <a:cubicBezTo>
                    <a:pt x="1668" y="57"/>
                    <a:pt x="1668" y="57"/>
                    <a:pt x="1668" y="57"/>
                  </a:cubicBezTo>
                  <a:cubicBezTo>
                    <a:pt x="1668" y="57"/>
                    <a:pt x="1668" y="57"/>
                    <a:pt x="1669" y="57"/>
                  </a:cubicBezTo>
                  <a:cubicBezTo>
                    <a:pt x="1669" y="57"/>
                    <a:pt x="1669" y="57"/>
                    <a:pt x="1669" y="57"/>
                  </a:cubicBezTo>
                  <a:cubicBezTo>
                    <a:pt x="1669" y="57"/>
                    <a:pt x="1669" y="57"/>
                    <a:pt x="1669" y="57"/>
                  </a:cubicBezTo>
                  <a:cubicBezTo>
                    <a:pt x="1669" y="57"/>
                    <a:pt x="1669" y="57"/>
                    <a:pt x="1669" y="57"/>
                  </a:cubicBezTo>
                  <a:cubicBezTo>
                    <a:pt x="1670" y="56"/>
                    <a:pt x="1670" y="56"/>
                    <a:pt x="1670" y="56"/>
                  </a:cubicBezTo>
                  <a:cubicBezTo>
                    <a:pt x="1670" y="56"/>
                    <a:pt x="1670" y="56"/>
                    <a:pt x="1670" y="56"/>
                  </a:cubicBezTo>
                  <a:cubicBezTo>
                    <a:pt x="1670" y="56"/>
                    <a:pt x="1671" y="56"/>
                    <a:pt x="1671" y="56"/>
                  </a:cubicBezTo>
                  <a:cubicBezTo>
                    <a:pt x="1671" y="56"/>
                    <a:pt x="1671" y="56"/>
                    <a:pt x="1671" y="56"/>
                  </a:cubicBezTo>
                  <a:cubicBezTo>
                    <a:pt x="1671" y="56"/>
                    <a:pt x="1671" y="56"/>
                    <a:pt x="1671" y="55"/>
                  </a:cubicBezTo>
                  <a:cubicBezTo>
                    <a:pt x="1671" y="56"/>
                    <a:pt x="1671" y="56"/>
                    <a:pt x="1671" y="56"/>
                  </a:cubicBezTo>
                  <a:cubicBezTo>
                    <a:pt x="1672" y="55"/>
                    <a:pt x="1672" y="55"/>
                    <a:pt x="1672" y="55"/>
                  </a:cubicBezTo>
                  <a:cubicBezTo>
                    <a:pt x="1672" y="55"/>
                    <a:pt x="1672" y="55"/>
                    <a:pt x="1672" y="55"/>
                  </a:cubicBezTo>
                  <a:cubicBezTo>
                    <a:pt x="1672" y="55"/>
                    <a:pt x="1672" y="55"/>
                    <a:pt x="1672" y="55"/>
                  </a:cubicBezTo>
                  <a:cubicBezTo>
                    <a:pt x="1672" y="55"/>
                    <a:pt x="1672" y="55"/>
                    <a:pt x="1673" y="55"/>
                  </a:cubicBezTo>
                  <a:cubicBezTo>
                    <a:pt x="1673" y="55"/>
                    <a:pt x="1673" y="55"/>
                    <a:pt x="1673" y="55"/>
                  </a:cubicBezTo>
                  <a:cubicBezTo>
                    <a:pt x="1673" y="55"/>
                    <a:pt x="1673" y="55"/>
                    <a:pt x="1673" y="54"/>
                  </a:cubicBezTo>
                  <a:cubicBezTo>
                    <a:pt x="1673" y="54"/>
                    <a:pt x="1673" y="54"/>
                    <a:pt x="1673" y="54"/>
                  </a:cubicBezTo>
                  <a:cubicBezTo>
                    <a:pt x="1673" y="54"/>
                    <a:pt x="1673" y="54"/>
                    <a:pt x="1674" y="54"/>
                  </a:cubicBezTo>
                  <a:cubicBezTo>
                    <a:pt x="1674" y="54"/>
                    <a:pt x="1674" y="54"/>
                    <a:pt x="1674" y="54"/>
                  </a:cubicBezTo>
                  <a:cubicBezTo>
                    <a:pt x="1674" y="54"/>
                    <a:pt x="1674" y="54"/>
                    <a:pt x="1675" y="53"/>
                  </a:cubicBezTo>
                  <a:cubicBezTo>
                    <a:pt x="1675" y="53"/>
                    <a:pt x="1675" y="53"/>
                    <a:pt x="1675" y="53"/>
                  </a:cubicBezTo>
                  <a:cubicBezTo>
                    <a:pt x="1675" y="53"/>
                    <a:pt x="1675" y="53"/>
                    <a:pt x="1675" y="53"/>
                  </a:cubicBezTo>
                  <a:cubicBezTo>
                    <a:pt x="1675" y="53"/>
                    <a:pt x="1675" y="53"/>
                    <a:pt x="1675" y="53"/>
                  </a:cubicBezTo>
                  <a:cubicBezTo>
                    <a:pt x="1675" y="53"/>
                    <a:pt x="1675" y="53"/>
                    <a:pt x="1675" y="53"/>
                  </a:cubicBezTo>
                  <a:cubicBezTo>
                    <a:pt x="1675" y="53"/>
                    <a:pt x="1675" y="53"/>
                    <a:pt x="1675" y="53"/>
                  </a:cubicBezTo>
                  <a:cubicBezTo>
                    <a:pt x="1675" y="53"/>
                    <a:pt x="1676" y="53"/>
                    <a:pt x="1676" y="52"/>
                  </a:cubicBezTo>
                  <a:cubicBezTo>
                    <a:pt x="1676" y="52"/>
                    <a:pt x="1676" y="52"/>
                    <a:pt x="1676" y="52"/>
                  </a:cubicBezTo>
                  <a:cubicBezTo>
                    <a:pt x="1677" y="52"/>
                    <a:pt x="1677" y="51"/>
                    <a:pt x="1678" y="50"/>
                  </a:cubicBezTo>
                  <a:cubicBezTo>
                    <a:pt x="1678" y="50"/>
                    <a:pt x="1678" y="50"/>
                    <a:pt x="1678" y="50"/>
                  </a:cubicBezTo>
                  <a:cubicBezTo>
                    <a:pt x="1678" y="50"/>
                    <a:pt x="1678" y="50"/>
                    <a:pt x="1678" y="50"/>
                  </a:cubicBezTo>
                  <a:cubicBezTo>
                    <a:pt x="1678" y="50"/>
                    <a:pt x="1678" y="50"/>
                    <a:pt x="1678" y="50"/>
                  </a:cubicBezTo>
                  <a:cubicBezTo>
                    <a:pt x="1679" y="50"/>
                    <a:pt x="1679" y="49"/>
                    <a:pt x="1679" y="49"/>
                  </a:cubicBezTo>
                  <a:cubicBezTo>
                    <a:pt x="1679" y="49"/>
                    <a:pt x="1679" y="49"/>
                    <a:pt x="1679" y="49"/>
                  </a:cubicBezTo>
                  <a:cubicBezTo>
                    <a:pt x="1679" y="49"/>
                    <a:pt x="1679" y="49"/>
                    <a:pt x="1679" y="49"/>
                  </a:cubicBezTo>
                  <a:cubicBezTo>
                    <a:pt x="1679" y="49"/>
                    <a:pt x="1679" y="49"/>
                    <a:pt x="1679" y="49"/>
                  </a:cubicBezTo>
                  <a:cubicBezTo>
                    <a:pt x="1679" y="49"/>
                    <a:pt x="1679" y="48"/>
                    <a:pt x="1680" y="48"/>
                  </a:cubicBezTo>
                  <a:cubicBezTo>
                    <a:pt x="1680" y="48"/>
                    <a:pt x="1680" y="48"/>
                    <a:pt x="1680" y="48"/>
                  </a:cubicBezTo>
                  <a:cubicBezTo>
                    <a:pt x="1680" y="48"/>
                    <a:pt x="1680" y="48"/>
                    <a:pt x="1680" y="48"/>
                  </a:cubicBezTo>
                  <a:cubicBezTo>
                    <a:pt x="1680" y="48"/>
                    <a:pt x="1680" y="48"/>
                    <a:pt x="1680" y="48"/>
                  </a:cubicBezTo>
                  <a:cubicBezTo>
                    <a:pt x="1680" y="48"/>
                    <a:pt x="1680" y="47"/>
                    <a:pt x="1680" y="47"/>
                  </a:cubicBezTo>
                  <a:cubicBezTo>
                    <a:pt x="1680" y="47"/>
                    <a:pt x="1680" y="47"/>
                    <a:pt x="1680" y="47"/>
                  </a:cubicBezTo>
                  <a:cubicBezTo>
                    <a:pt x="1680" y="47"/>
                    <a:pt x="1680" y="47"/>
                    <a:pt x="1681" y="47"/>
                  </a:cubicBezTo>
                  <a:cubicBezTo>
                    <a:pt x="1680" y="47"/>
                    <a:pt x="1680" y="47"/>
                    <a:pt x="1680" y="47"/>
                  </a:cubicBezTo>
                  <a:cubicBezTo>
                    <a:pt x="1681" y="47"/>
                    <a:pt x="1681" y="46"/>
                    <a:pt x="1681" y="46"/>
                  </a:cubicBezTo>
                  <a:cubicBezTo>
                    <a:pt x="1681" y="46"/>
                    <a:pt x="1681" y="46"/>
                    <a:pt x="1681" y="46"/>
                  </a:cubicBezTo>
                  <a:cubicBezTo>
                    <a:pt x="1681" y="46"/>
                    <a:pt x="1681" y="46"/>
                    <a:pt x="1681" y="45"/>
                  </a:cubicBezTo>
                  <a:cubicBezTo>
                    <a:pt x="1681" y="45"/>
                    <a:pt x="1681" y="45"/>
                    <a:pt x="1681" y="45"/>
                  </a:cubicBezTo>
                  <a:cubicBezTo>
                    <a:pt x="1681" y="45"/>
                    <a:pt x="1681" y="45"/>
                    <a:pt x="1682" y="45"/>
                  </a:cubicBezTo>
                  <a:cubicBezTo>
                    <a:pt x="1682" y="45"/>
                    <a:pt x="1682" y="45"/>
                    <a:pt x="1682" y="45"/>
                  </a:cubicBezTo>
                  <a:cubicBezTo>
                    <a:pt x="1682" y="45"/>
                    <a:pt x="1682" y="44"/>
                    <a:pt x="1682" y="44"/>
                  </a:cubicBezTo>
                  <a:cubicBezTo>
                    <a:pt x="1682" y="44"/>
                    <a:pt x="1682" y="44"/>
                    <a:pt x="1682" y="44"/>
                  </a:cubicBezTo>
                  <a:cubicBezTo>
                    <a:pt x="1682" y="44"/>
                    <a:pt x="1682" y="44"/>
                    <a:pt x="1682" y="43"/>
                  </a:cubicBezTo>
                  <a:cubicBezTo>
                    <a:pt x="1682" y="43"/>
                    <a:pt x="1682" y="43"/>
                    <a:pt x="1682" y="43"/>
                  </a:cubicBezTo>
                  <a:cubicBezTo>
                    <a:pt x="1683" y="43"/>
                    <a:pt x="1682" y="43"/>
                    <a:pt x="1683" y="43"/>
                  </a:cubicBezTo>
                  <a:cubicBezTo>
                    <a:pt x="1683" y="42"/>
                    <a:pt x="1683" y="42"/>
                    <a:pt x="1683" y="42"/>
                  </a:cubicBezTo>
                  <a:cubicBezTo>
                    <a:pt x="1683" y="42"/>
                    <a:pt x="1683" y="42"/>
                    <a:pt x="1683" y="42"/>
                  </a:cubicBezTo>
                  <a:cubicBezTo>
                    <a:pt x="1683" y="41"/>
                    <a:pt x="1683" y="41"/>
                    <a:pt x="1683" y="41"/>
                  </a:cubicBezTo>
                  <a:cubicBezTo>
                    <a:pt x="1683" y="41"/>
                    <a:pt x="1683" y="41"/>
                    <a:pt x="1683" y="40"/>
                  </a:cubicBezTo>
                  <a:cubicBezTo>
                    <a:pt x="1683" y="40"/>
                    <a:pt x="1683" y="40"/>
                    <a:pt x="1683" y="40"/>
                  </a:cubicBezTo>
                  <a:cubicBezTo>
                    <a:pt x="1683" y="40"/>
                    <a:pt x="1683" y="40"/>
                    <a:pt x="1683" y="40"/>
                  </a:cubicBezTo>
                  <a:cubicBezTo>
                    <a:pt x="1684" y="40"/>
                    <a:pt x="1683" y="39"/>
                    <a:pt x="1684" y="39"/>
                  </a:cubicBezTo>
                  <a:cubicBezTo>
                    <a:pt x="1684" y="39"/>
                    <a:pt x="1684" y="39"/>
                    <a:pt x="1684" y="39"/>
                  </a:cubicBezTo>
                  <a:cubicBezTo>
                    <a:pt x="1684" y="39"/>
                    <a:pt x="1684" y="39"/>
                    <a:pt x="1684" y="39"/>
                  </a:cubicBezTo>
                  <a:cubicBezTo>
                    <a:pt x="1684" y="38"/>
                    <a:pt x="1684" y="38"/>
                    <a:pt x="1684" y="37"/>
                  </a:cubicBezTo>
                  <a:cubicBezTo>
                    <a:pt x="1684" y="37"/>
                    <a:pt x="1684" y="37"/>
                    <a:pt x="1684" y="37"/>
                  </a:cubicBezTo>
                  <a:cubicBezTo>
                    <a:pt x="1684" y="34"/>
                    <a:pt x="1684" y="31"/>
                    <a:pt x="1684" y="28"/>
                  </a:cubicBezTo>
                  <a:cubicBezTo>
                    <a:pt x="1684" y="28"/>
                    <a:pt x="1684" y="28"/>
                    <a:pt x="1684" y="28"/>
                  </a:cubicBezTo>
                  <a:cubicBezTo>
                    <a:pt x="1684" y="27"/>
                    <a:pt x="1684" y="27"/>
                    <a:pt x="1684" y="26"/>
                  </a:cubicBezTo>
                  <a:cubicBezTo>
                    <a:pt x="1684" y="26"/>
                    <a:pt x="1684" y="26"/>
                    <a:pt x="1684" y="26"/>
                  </a:cubicBezTo>
                  <a:cubicBezTo>
                    <a:pt x="1684" y="26"/>
                    <a:pt x="1684" y="26"/>
                    <a:pt x="1684" y="26"/>
                  </a:cubicBezTo>
                  <a:cubicBezTo>
                    <a:pt x="1683" y="25"/>
                    <a:pt x="1684" y="25"/>
                    <a:pt x="1683" y="25"/>
                  </a:cubicBezTo>
                  <a:cubicBezTo>
                    <a:pt x="1683" y="25"/>
                    <a:pt x="1683" y="25"/>
                    <a:pt x="1683" y="25"/>
                  </a:cubicBezTo>
                  <a:cubicBezTo>
                    <a:pt x="1683" y="24"/>
                    <a:pt x="1683" y="24"/>
                    <a:pt x="1683" y="24"/>
                  </a:cubicBezTo>
                  <a:cubicBezTo>
                    <a:pt x="1683" y="23"/>
                    <a:pt x="1683" y="23"/>
                    <a:pt x="1683" y="23"/>
                  </a:cubicBezTo>
                  <a:cubicBezTo>
                    <a:pt x="1683" y="23"/>
                    <a:pt x="1683" y="23"/>
                    <a:pt x="1683" y="23"/>
                  </a:cubicBezTo>
                  <a:cubicBezTo>
                    <a:pt x="1683" y="23"/>
                    <a:pt x="1683" y="23"/>
                    <a:pt x="1683" y="23"/>
                  </a:cubicBezTo>
                  <a:cubicBezTo>
                    <a:pt x="1683" y="23"/>
                    <a:pt x="1683" y="23"/>
                    <a:pt x="1683" y="23"/>
                  </a:cubicBezTo>
                  <a:cubicBezTo>
                    <a:pt x="1682" y="22"/>
                    <a:pt x="1683" y="22"/>
                    <a:pt x="1682" y="22"/>
                  </a:cubicBezTo>
                  <a:cubicBezTo>
                    <a:pt x="1682" y="22"/>
                    <a:pt x="1682" y="22"/>
                    <a:pt x="1682" y="22"/>
                  </a:cubicBezTo>
                  <a:cubicBezTo>
                    <a:pt x="1682" y="22"/>
                    <a:pt x="1682" y="22"/>
                    <a:pt x="1682" y="22"/>
                  </a:cubicBezTo>
                  <a:cubicBezTo>
                    <a:pt x="1682" y="21"/>
                    <a:pt x="1682" y="21"/>
                    <a:pt x="1682" y="21"/>
                  </a:cubicBezTo>
                  <a:cubicBezTo>
                    <a:pt x="1682" y="21"/>
                    <a:pt x="1682" y="21"/>
                    <a:pt x="1682" y="21"/>
                  </a:cubicBezTo>
                  <a:cubicBezTo>
                    <a:pt x="1682" y="21"/>
                    <a:pt x="1682" y="20"/>
                    <a:pt x="1682" y="20"/>
                  </a:cubicBezTo>
                  <a:cubicBezTo>
                    <a:pt x="1682" y="20"/>
                    <a:pt x="1682" y="20"/>
                    <a:pt x="1682" y="20"/>
                  </a:cubicBezTo>
                  <a:cubicBezTo>
                    <a:pt x="1682" y="20"/>
                    <a:pt x="1681" y="20"/>
                    <a:pt x="1681" y="20"/>
                  </a:cubicBezTo>
                  <a:cubicBezTo>
                    <a:pt x="1681" y="20"/>
                    <a:pt x="1681" y="20"/>
                    <a:pt x="1681" y="20"/>
                  </a:cubicBezTo>
                  <a:cubicBezTo>
                    <a:pt x="1681" y="20"/>
                    <a:pt x="1681" y="19"/>
                    <a:pt x="1681" y="19"/>
                  </a:cubicBezTo>
                  <a:cubicBezTo>
                    <a:pt x="1681" y="19"/>
                    <a:pt x="1681" y="19"/>
                    <a:pt x="1681" y="19"/>
                  </a:cubicBezTo>
                  <a:cubicBezTo>
                    <a:pt x="1681" y="19"/>
                    <a:pt x="1681" y="18"/>
                    <a:pt x="1680" y="18"/>
                  </a:cubicBezTo>
                  <a:cubicBezTo>
                    <a:pt x="1681" y="18"/>
                    <a:pt x="1681" y="18"/>
                    <a:pt x="1681" y="18"/>
                  </a:cubicBezTo>
                  <a:cubicBezTo>
                    <a:pt x="1680" y="18"/>
                    <a:pt x="1680" y="18"/>
                    <a:pt x="1680" y="18"/>
                  </a:cubicBezTo>
                  <a:cubicBezTo>
                    <a:pt x="1680" y="18"/>
                    <a:pt x="1680" y="18"/>
                    <a:pt x="1680" y="18"/>
                  </a:cubicBezTo>
                  <a:cubicBezTo>
                    <a:pt x="1680" y="18"/>
                    <a:pt x="1680" y="17"/>
                    <a:pt x="1680" y="17"/>
                  </a:cubicBezTo>
                  <a:cubicBezTo>
                    <a:pt x="1680" y="17"/>
                    <a:pt x="1680" y="17"/>
                    <a:pt x="1680" y="17"/>
                  </a:cubicBezTo>
                  <a:cubicBezTo>
                    <a:pt x="1680" y="17"/>
                    <a:pt x="1680" y="17"/>
                    <a:pt x="1679" y="17"/>
                  </a:cubicBezTo>
                  <a:cubicBezTo>
                    <a:pt x="1679" y="17"/>
                    <a:pt x="1679" y="17"/>
                    <a:pt x="1679" y="17"/>
                  </a:cubicBezTo>
                  <a:cubicBezTo>
                    <a:pt x="1679" y="17"/>
                    <a:pt x="1679" y="17"/>
                    <a:pt x="1679" y="17"/>
                  </a:cubicBezTo>
                  <a:cubicBezTo>
                    <a:pt x="1679" y="17"/>
                    <a:pt x="1679" y="17"/>
                    <a:pt x="1679" y="17"/>
                  </a:cubicBezTo>
                  <a:cubicBezTo>
                    <a:pt x="1679" y="16"/>
                    <a:pt x="1679" y="16"/>
                    <a:pt x="1679" y="16"/>
                  </a:cubicBezTo>
                  <a:cubicBezTo>
                    <a:pt x="1679" y="16"/>
                    <a:pt x="1679" y="16"/>
                    <a:pt x="1679" y="16"/>
                  </a:cubicBezTo>
                  <a:cubicBezTo>
                    <a:pt x="1678" y="15"/>
                    <a:pt x="1677" y="14"/>
                    <a:pt x="1676" y="14"/>
                  </a:cubicBezTo>
                  <a:cubicBezTo>
                    <a:pt x="1676" y="14"/>
                    <a:pt x="1676" y="14"/>
                    <a:pt x="1676" y="14"/>
                  </a:cubicBezTo>
                  <a:cubicBezTo>
                    <a:pt x="1676" y="14"/>
                    <a:pt x="1676" y="14"/>
                    <a:pt x="1676" y="13"/>
                  </a:cubicBezTo>
                  <a:cubicBezTo>
                    <a:pt x="1676" y="13"/>
                    <a:pt x="1676" y="13"/>
                    <a:pt x="1676" y="13"/>
                  </a:cubicBezTo>
                  <a:cubicBezTo>
                    <a:pt x="1676" y="13"/>
                    <a:pt x="1676" y="13"/>
                    <a:pt x="1676" y="13"/>
                  </a:cubicBezTo>
                  <a:cubicBezTo>
                    <a:pt x="1676" y="13"/>
                    <a:pt x="1676" y="13"/>
                    <a:pt x="1676" y="13"/>
                  </a:cubicBezTo>
                  <a:cubicBezTo>
                    <a:pt x="1675" y="13"/>
                    <a:pt x="1675" y="13"/>
                    <a:pt x="1675" y="12"/>
                  </a:cubicBezTo>
                  <a:cubicBezTo>
                    <a:pt x="1675" y="12"/>
                    <a:pt x="1675" y="12"/>
                    <a:pt x="1675" y="12"/>
                  </a:cubicBezTo>
                  <a:cubicBezTo>
                    <a:pt x="1675" y="12"/>
                    <a:pt x="1674" y="12"/>
                    <a:pt x="1674" y="12"/>
                  </a:cubicBezTo>
                  <a:cubicBezTo>
                    <a:pt x="1674" y="12"/>
                    <a:pt x="1674" y="12"/>
                    <a:pt x="1674" y="12"/>
                  </a:cubicBezTo>
                  <a:cubicBezTo>
                    <a:pt x="1674" y="12"/>
                    <a:pt x="1674" y="12"/>
                    <a:pt x="1674" y="12"/>
                  </a:cubicBezTo>
                  <a:cubicBezTo>
                    <a:pt x="1674" y="12"/>
                    <a:pt x="1674" y="12"/>
                    <a:pt x="1674" y="12"/>
                  </a:cubicBezTo>
                  <a:cubicBezTo>
                    <a:pt x="1673" y="11"/>
                    <a:pt x="1673" y="12"/>
                    <a:pt x="1673" y="11"/>
                  </a:cubicBezTo>
                  <a:cubicBezTo>
                    <a:pt x="1673" y="11"/>
                    <a:pt x="1673" y="11"/>
                    <a:pt x="1673" y="11"/>
                  </a:cubicBezTo>
                  <a:cubicBezTo>
                    <a:pt x="1673" y="11"/>
                    <a:pt x="1673" y="11"/>
                    <a:pt x="1672" y="11"/>
                  </a:cubicBezTo>
                  <a:cubicBezTo>
                    <a:pt x="1673" y="11"/>
                    <a:pt x="1673" y="11"/>
                    <a:pt x="1673" y="11"/>
                  </a:cubicBezTo>
                  <a:cubicBezTo>
                    <a:pt x="1672" y="11"/>
                    <a:pt x="1672" y="11"/>
                    <a:pt x="1672" y="11"/>
                  </a:cubicBezTo>
                  <a:cubicBezTo>
                    <a:pt x="1672" y="11"/>
                    <a:pt x="1672" y="11"/>
                    <a:pt x="1672" y="11"/>
                  </a:cubicBezTo>
                  <a:cubicBezTo>
                    <a:pt x="1672" y="10"/>
                    <a:pt x="1671" y="10"/>
                    <a:pt x="1671" y="10"/>
                  </a:cubicBezTo>
                  <a:cubicBezTo>
                    <a:pt x="1671" y="10"/>
                    <a:pt x="1671" y="10"/>
                    <a:pt x="1671" y="10"/>
                  </a:cubicBezTo>
                  <a:cubicBezTo>
                    <a:pt x="1671" y="10"/>
                    <a:pt x="1671" y="10"/>
                    <a:pt x="1670" y="10"/>
                  </a:cubicBezTo>
                  <a:cubicBezTo>
                    <a:pt x="1670" y="10"/>
                    <a:pt x="1670" y="10"/>
                    <a:pt x="1670" y="10"/>
                  </a:cubicBezTo>
                  <a:cubicBezTo>
                    <a:pt x="1670" y="10"/>
                    <a:pt x="1670" y="10"/>
                    <a:pt x="1670" y="10"/>
                  </a:cubicBezTo>
                  <a:cubicBezTo>
                    <a:pt x="1670" y="10"/>
                    <a:pt x="1670" y="10"/>
                    <a:pt x="1669" y="10"/>
                  </a:cubicBezTo>
                  <a:cubicBezTo>
                    <a:pt x="1669" y="10"/>
                    <a:pt x="1669" y="10"/>
                    <a:pt x="1669" y="10"/>
                  </a:cubicBezTo>
                  <a:cubicBezTo>
                    <a:pt x="1669" y="9"/>
                    <a:pt x="1669" y="9"/>
                    <a:pt x="1669" y="9"/>
                  </a:cubicBezTo>
                  <a:cubicBezTo>
                    <a:pt x="1668" y="9"/>
                    <a:pt x="1668" y="9"/>
                    <a:pt x="1668" y="9"/>
                  </a:cubicBezTo>
                  <a:cubicBezTo>
                    <a:pt x="1668" y="9"/>
                    <a:pt x="1668" y="9"/>
                    <a:pt x="1668" y="9"/>
                  </a:cubicBezTo>
                  <a:cubicBezTo>
                    <a:pt x="1668" y="9"/>
                    <a:pt x="1668" y="9"/>
                    <a:pt x="1668" y="9"/>
                  </a:cubicBezTo>
                  <a:cubicBezTo>
                    <a:pt x="1667" y="9"/>
                    <a:pt x="1667" y="9"/>
                    <a:pt x="1667" y="9"/>
                  </a:cubicBezTo>
                  <a:cubicBezTo>
                    <a:pt x="1667" y="9"/>
                    <a:pt x="1667" y="9"/>
                    <a:pt x="1667" y="9"/>
                  </a:cubicBezTo>
                  <a:cubicBezTo>
                    <a:pt x="1667" y="9"/>
                    <a:pt x="1667" y="9"/>
                    <a:pt x="1666" y="9"/>
                  </a:cubicBezTo>
                  <a:cubicBezTo>
                    <a:pt x="1666" y="9"/>
                    <a:pt x="1666" y="9"/>
                    <a:pt x="1666" y="9"/>
                  </a:cubicBezTo>
                  <a:cubicBezTo>
                    <a:pt x="1666" y="8"/>
                    <a:pt x="1665" y="9"/>
                    <a:pt x="1665" y="8"/>
                  </a:cubicBezTo>
                  <a:cubicBezTo>
                    <a:pt x="1665" y="8"/>
                    <a:pt x="1665" y="8"/>
                    <a:pt x="1665" y="8"/>
                  </a:cubicBezTo>
                  <a:cubicBezTo>
                    <a:pt x="1664" y="8"/>
                    <a:pt x="1664" y="8"/>
                    <a:pt x="1663" y="8"/>
                  </a:cubicBezTo>
                  <a:cubicBezTo>
                    <a:pt x="1663" y="8"/>
                    <a:pt x="1663" y="8"/>
                    <a:pt x="1663" y="8"/>
                  </a:cubicBezTo>
                  <a:cubicBezTo>
                    <a:pt x="1662" y="7"/>
                    <a:pt x="1661" y="8"/>
                    <a:pt x="1661" y="8"/>
                  </a:cubicBezTo>
                  <a:cubicBezTo>
                    <a:pt x="1660" y="8"/>
                    <a:pt x="1660" y="8"/>
                    <a:pt x="1660" y="8"/>
                  </a:cubicBezTo>
                  <a:cubicBezTo>
                    <a:pt x="1659" y="7"/>
                    <a:pt x="1659" y="7"/>
                    <a:pt x="1658" y="7"/>
                  </a:cubicBezTo>
                  <a:cubicBezTo>
                    <a:pt x="1649" y="7"/>
                    <a:pt x="1639" y="7"/>
                    <a:pt x="1629" y="7"/>
                  </a:cubicBezTo>
                  <a:cubicBezTo>
                    <a:pt x="1627" y="7"/>
                    <a:pt x="1627" y="7"/>
                    <a:pt x="1627" y="9"/>
                  </a:cubicBezTo>
                  <a:cubicBezTo>
                    <a:pt x="1627" y="27"/>
                    <a:pt x="1627" y="45"/>
                    <a:pt x="1627" y="62"/>
                  </a:cubicBezTo>
                  <a:cubicBezTo>
                    <a:pt x="1627" y="75"/>
                    <a:pt x="1628" y="87"/>
                    <a:pt x="1627" y="100"/>
                  </a:cubicBezTo>
                  <a:cubicBezTo>
                    <a:pt x="1627" y="101"/>
                    <a:pt x="1628" y="102"/>
                    <a:pt x="1629" y="102"/>
                  </a:cubicBezTo>
                  <a:cubicBezTo>
                    <a:pt x="1632" y="102"/>
                    <a:pt x="1634" y="102"/>
                    <a:pt x="1637" y="102"/>
                  </a:cubicBezTo>
                  <a:cubicBezTo>
                    <a:pt x="1638" y="102"/>
                    <a:pt x="1639" y="101"/>
                    <a:pt x="1639" y="100"/>
                  </a:cubicBezTo>
                  <a:cubicBezTo>
                    <a:pt x="1639" y="88"/>
                    <a:pt x="1639" y="76"/>
                    <a:pt x="1639" y="64"/>
                  </a:cubicBezTo>
                  <a:cubicBezTo>
                    <a:pt x="1639" y="64"/>
                    <a:pt x="1639" y="63"/>
                    <a:pt x="1639" y="62"/>
                  </a:cubicBezTo>
                  <a:cubicBezTo>
                    <a:pt x="1639" y="62"/>
                    <a:pt x="1639" y="62"/>
                    <a:pt x="1639" y="62"/>
                  </a:cubicBezTo>
                  <a:cubicBezTo>
                    <a:pt x="1643" y="62"/>
                    <a:pt x="1647" y="61"/>
                    <a:pt x="1650" y="62"/>
                  </a:cubicBezTo>
                  <a:cubicBezTo>
                    <a:pt x="1651" y="62"/>
                    <a:pt x="1651" y="62"/>
                    <a:pt x="1651" y="62"/>
                  </a:cubicBezTo>
                  <a:cubicBezTo>
                    <a:pt x="1651" y="62"/>
                    <a:pt x="1651" y="62"/>
                    <a:pt x="1651" y="62"/>
                  </a:cubicBezTo>
                  <a:cubicBezTo>
                    <a:pt x="1651" y="62"/>
                    <a:pt x="1651" y="62"/>
                    <a:pt x="1652" y="62"/>
                  </a:cubicBezTo>
                  <a:cubicBezTo>
                    <a:pt x="1652" y="62"/>
                    <a:pt x="1652" y="62"/>
                    <a:pt x="1652" y="62"/>
                  </a:cubicBezTo>
                  <a:cubicBezTo>
                    <a:pt x="1652" y="62"/>
                    <a:pt x="1652" y="62"/>
                    <a:pt x="1652" y="62"/>
                  </a:cubicBezTo>
                  <a:cubicBezTo>
                    <a:pt x="1652" y="62"/>
                    <a:pt x="1653" y="62"/>
                    <a:pt x="1653" y="62"/>
                  </a:cubicBezTo>
                  <a:cubicBezTo>
                    <a:pt x="1653" y="62"/>
                    <a:pt x="1653" y="62"/>
                    <a:pt x="1653" y="62"/>
                  </a:cubicBezTo>
                  <a:cubicBezTo>
                    <a:pt x="1653" y="63"/>
                    <a:pt x="1653" y="63"/>
                    <a:pt x="1653" y="63"/>
                  </a:cubicBezTo>
                  <a:cubicBezTo>
                    <a:pt x="1653" y="63"/>
                    <a:pt x="1654" y="63"/>
                    <a:pt x="1654" y="63"/>
                  </a:cubicBezTo>
                  <a:cubicBezTo>
                    <a:pt x="1654" y="63"/>
                    <a:pt x="1654" y="63"/>
                    <a:pt x="1654" y="63"/>
                  </a:cubicBezTo>
                  <a:cubicBezTo>
                    <a:pt x="1654" y="63"/>
                    <a:pt x="1654" y="63"/>
                    <a:pt x="1654" y="63"/>
                  </a:cubicBezTo>
                  <a:cubicBezTo>
                    <a:pt x="1654" y="63"/>
                    <a:pt x="1654" y="63"/>
                    <a:pt x="1654" y="63"/>
                  </a:cubicBezTo>
                  <a:cubicBezTo>
                    <a:pt x="1654" y="63"/>
                    <a:pt x="1654" y="63"/>
                    <a:pt x="1654" y="63"/>
                  </a:cubicBezTo>
                  <a:cubicBezTo>
                    <a:pt x="1655" y="63"/>
                    <a:pt x="1655" y="63"/>
                    <a:pt x="1655" y="64"/>
                  </a:cubicBezTo>
                  <a:cubicBezTo>
                    <a:pt x="1655" y="64"/>
                    <a:pt x="1655" y="64"/>
                    <a:pt x="1655" y="64"/>
                  </a:cubicBezTo>
                  <a:cubicBezTo>
                    <a:pt x="1655" y="64"/>
                    <a:pt x="1655" y="64"/>
                    <a:pt x="1655" y="64"/>
                  </a:cubicBezTo>
                  <a:cubicBezTo>
                    <a:pt x="1655" y="64"/>
                    <a:pt x="1655" y="64"/>
                    <a:pt x="1655" y="64"/>
                  </a:cubicBezTo>
                  <a:cubicBezTo>
                    <a:pt x="1656" y="64"/>
                    <a:pt x="1656" y="64"/>
                    <a:pt x="1656" y="64"/>
                  </a:cubicBezTo>
                  <a:cubicBezTo>
                    <a:pt x="1656" y="64"/>
                    <a:pt x="1656" y="64"/>
                    <a:pt x="1656" y="64"/>
                  </a:cubicBezTo>
                  <a:cubicBezTo>
                    <a:pt x="1656" y="64"/>
                    <a:pt x="1656" y="65"/>
                    <a:pt x="1656" y="65"/>
                  </a:cubicBezTo>
                  <a:cubicBezTo>
                    <a:pt x="1656" y="65"/>
                    <a:pt x="1656" y="65"/>
                    <a:pt x="1656" y="65"/>
                  </a:cubicBezTo>
                  <a:cubicBezTo>
                    <a:pt x="1657" y="65"/>
                    <a:pt x="1658" y="66"/>
                    <a:pt x="1658" y="67"/>
                  </a:cubicBezTo>
                  <a:cubicBezTo>
                    <a:pt x="1658" y="67"/>
                    <a:pt x="1658" y="67"/>
                    <a:pt x="1658" y="67"/>
                  </a:cubicBezTo>
                  <a:cubicBezTo>
                    <a:pt x="1658" y="67"/>
                    <a:pt x="1659" y="67"/>
                    <a:pt x="1659" y="67"/>
                  </a:cubicBezTo>
                  <a:cubicBezTo>
                    <a:pt x="1659" y="67"/>
                    <a:pt x="1659" y="67"/>
                    <a:pt x="1659" y="67"/>
                  </a:cubicBezTo>
                  <a:cubicBezTo>
                    <a:pt x="1659" y="67"/>
                    <a:pt x="1659" y="67"/>
                    <a:pt x="1659" y="67"/>
                  </a:cubicBezTo>
                  <a:cubicBezTo>
                    <a:pt x="1659" y="67"/>
                    <a:pt x="1659" y="67"/>
                    <a:pt x="1659" y="67"/>
                  </a:cubicBezTo>
                  <a:cubicBezTo>
                    <a:pt x="1659" y="68"/>
                    <a:pt x="1659" y="68"/>
                    <a:pt x="1660" y="68"/>
                  </a:cubicBezTo>
                  <a:cubicBezTo>
                    <a:pt x="1660" y="68"/>
                    <a:pt x="1660" y="68"/>
                    <a:pt x="1660" y="68"/>
                  </a:cubicBezTo>
                  <a:cubicBezTo>
                    <a:pt x="1660" y="69"/>
                    <a:pt x="1660" y="69"/>
                    <a:pt x="1660" y="69"/>
                  </a:cubicBezTo>
                  <a:cubicBezTo>
                    <a:pt x="1660" y="69"/>
                    <a:pt x="1660" y="69"/>
                    <a:pt x="1660" y="69"/>
                  </a:cubicBezTo>
                  <a:cubicBezTo>
                    <a:pt x="1660" y="69"/>
                    <a:pt x="1660" y="69"/>
                    <a:pt x="1660" y="69"/>
                  </a:cubicBezTo>
                  <a:cubicBezTo>
                    <a:pt x="1660" y="69"/>
                    <a:pt x="1660" y="69"/>
                    <a:pt x="1660" y="69"/>
                  </a:cubicBezTo>
                  <a:cubicBezTo>
                    <a:pt x="1661" y="70"/>
                    <a:pt x="1660" y="70"/>
                    <a:pt x="1661" y="70"/>
                  </a:cubicBezTo>
                  <a:cubicBezTo>
                    <a:pt x="1661" y="70"/>
                    <a:pt x="1661" y="70"/>
                    <a:pt x="1661" y="70"/>
                  </a:cubicBezTo>
                  <a:cubicBezTo>
                    <a:pt x="1661" y="70"/>
                    <a:pt x="1661" y="70"/>
                    <a:pt x="1661" y="71"/>
                  </a:cubicBezTo>
                  <a:cubicBezTo>
                    <a:pt x="1661" y="71"/>
                    <a:pt x="1661" y="71"/>
                    <a:pt x="1661" y="71"/>
                  </a:cubicBezTo>
                  <a:cubicBezTo>
                    <a:pt x="1661" y="71"/>
                    <a:pt x="1661" y="71"/>
                    <a:pt x="1661" y="71"/>
                  </a:cubicBezTo>
                  <a:cubicBezTo>
                    <a:pt x="1661" y="71"/>
                    <a:pt x="1661" y="71"/>
                    <a:pt x="1661" y="71"/>
                  </a:cubicBezTo>
                  <a:cubicBezTo>
                    <a:pt x="1661" y="71"/>
                    <a:pt x="1661" y="71"/>
                    <a:pt x="1661" y="71"/>
                  </a:cubicBezTo>
                  <a:cubicBezTo>
                    <a:pt x="1662" y="71"/>
                    <a:pt x="1662" y="72"/>
                    <a:pt x="1662" y="72"/>
                  </a:cubicBezTo>
                  <a:cubicBezTo>
                    <a:pt x="1662" y="72"/>
                    <a:pt x="1662" y="72"/>
                    <a:pt x="1662" y="72"/>
                  </a:cubicBezTo>
                  <a:cubicBezTo>
                    <a:pt x="1662" y="72"/>
                    <a:pt x="1662" y="72"/>
                    <a:pt x="1662" y="73"/>
                  </a:cubicBezTo>
                  <a:cubicBezTo>
                    <a:pt x="1662" y="73"/>
                    <a:pt x="1662" y="73"/>
                    <a:pt x="1662" y="73"/>
                  </a:cubicBezTo>
                  <a:cubicBezTo>
                    <a:pt x="1662" y="73"/>
                    <a:pt x="1662" y="73"/>
                    <a:pt x="1662" y="73"/>
                  </a:cubicBezTo>
                  <a:cubicBezTo>
                    <a:pt x="1662" y="73"/>
                    <a:pt x="1662" y="73"/>
                    <a:pt x="1663" y="74"/>
                  </a:cubicBezTo>
                  <a:cubicBezTo>
                    <a:pt x="1662" y="74"/>
                    <a:pt x="1662" y="74"/>
                    <a:pt x="1662" y="74"/>
                  </a:cubicBezTo>
                  <a:cubicBezTo>
                    <a:pt x="1663" y="74"/>
                    <a:pt x="1663" y="74"/>
                    <a:pt x="1663" y="74"/>
                  </a:cubicBezTo>
                  <a:cubicBezTo>
                    <a:pt x="1663" y="74"/>
                    <a:pt x="1663" y="74"/>
                    <a:pt x="1663" y="74"/>
                  </a:cubicBezTo>
                  <a:cubicBezTo>
                    <a:pt x="1663" y="75"/>
                    <a:pt x="1663" y="75"/>
                    <a:pt x="1663" y="75"/>
                  </a:cubicBezTo>
                  <a:cubicBezTo>
                    <a:pt x="1663" y="75"/>
                    <a:pt x="1663" y="75"/>
                    <a:pt x="1663" y="75"/>
                  </a:cubicBezTo>
                  <a:cubicBezTo>
                    <a:pt x="1663" y="75"/>
                    <a:pt x="1663" y="75"/>
                    <a:pt x="1663" y="75"/>
                  </a:cubicBezTo>
                  <a:cubicBezTo>
                    <a:pt x="1663" y="76"/>
                    <a:pt x="1663" y="76"/>
                    <a:pt x="1664" y="76"/>
                  </a:cubicBezTo>
                  <a:cubicBezTo>
                    <a:pt x="1664" y="76"/>
                    <a:pt x="1664" y="76"/>
                    <a:pt x="1664" y="76"/>
                  </a:cubicBezTo>
                  <a:cubicBezTo>
                    <a:pt x="1664" y="76"/>
                    <a:pt x="1664" y="77"/>
                    <a:pt x="1664" y="77"/>
                  </a:cubicBezTo>
                  <a:cubicBezTo>
                    <a:pt x="1664" y="77"/>
                    <a:pt x="1664" y="77"/>
                    <a:pt x="1664" y="77"/>
                  </a:cubicBezTo>
                  <a:cubicBezTo>
                    <a:pt x="1664" y="77"/>
                    <a:pt x="1664" y="77"/>
                    <a:pt x="1664" y="77"/>
                  </a:cubicBezTo>
                  <a:cubicBezTo>
                    <a:pt x="1664" y="77"/>
                    <a:pt x="1664" y="77"/>
                    <a:pt x="1664" y="77"/>
                  </a:cubicBezTo>
                  <a:cubicBezTo>
                    <a:pt x="1664" y="78"/>
                    <a:pt x="1664" y="78"/>
                    <a:pt x="1665" y="78"/>
                  </a:cubicBezTo>
                  <a:cubicBezTo>
                    <a:pt x="1665" y="78"/>
                    <a:pt x="1665" y="78"/>
                    <a:pt x="1665" y="78"/>
                  </a:cubicBezTo>
                  <a:cubicBezTo>
                    <a:pt x="1665" y="79"/>
                    <a:pt x="1665" y="79"/>
                    <a:pt x="1665" y="79"/>
                  </a:cubicBezTo>
                  <a:cubicBezTo>
                    <a:pt x="1665" y="79"/>
                    <a:pt x="1665" y="79"/>
                    <a:pt x="1665" y="79"/>
                  </a:cubicBezTo>
                  <a:cubicBezTo>
                    <a:pt x="1665" y="79"/>
                    <a:pt x="1665" y="80"/>
                    <a:pt x="1665" y="80"/>
                  </a:cubicBezTo>
                  <a:cubicBezTo>
                    <a:pt x="1665" y="80"/>
                    <a:pt x="1665" y="80"/>
                    <a:pt x="1665" y="80"/>
                  </a:cubicBezTo>
                  <a:cubicBezTo>
                    <a:pt x="1665" y="80"/>
                    <a:pt x="1665" y="80"/>
                    <a:pt x="1666" y="81"/>
                  </a:cubicBezTo>
                  <a:cubicBezTo>
                    <a:pt x="1666" y="81"/>
                    <a:pt x="1666" y="81"/>
                    <a:pt x="1666" y="81"/>
                  </a:cubicBezTo>
                  <a:cubicBezTo>
                    <a:pt x="1666" y="81"/>
                    <a:pt x="1666" y="81"/>
                    <a:pt x="1666" y="81"/>
                  </a:cubicBezTo>
                  <a:cubicBezTo>
                    <a:pt x="1666" y="81"/>
                    <a:pt x="1666" y="81"/>
                    <a:pt x="1666" y="82"/>
                  </a:cubicBezTo>
                  <a:cubicBezTo>
                    <a:pt x="1666" y="82"/>
                    <a:pt x="1666" y="82"/>
                    <a:pt x="1666" y="82"/>
                  </a:cubicBezTo>
                  <a:cubicBezTo>
                    <a:pt x="1666" y="82"/>
                    <a:pt x="1666" y="82"/>
                    <a:pt x="1666" y="82"/>
                  </a:cubicBezTo>
                  <a:cubicBezTo>
                    <a:pt x="1666" y="82"/>
                    <a:pt x="1666" y="82"/>
                    <a:pt x="1666" y="82"/>
                  </a:cubicBezTo>
                  <a:cubicBezTo>
                    <a:pt x="1666" y="83"/>
                    <a:pt x="1666" y="83"/>
                    <a:pt x="1667" y="83"/>
                  </a:cubicBezTo>
                  <a:cubicBezTo>
                    <a:pt x="1667" y="83"/>
                    <a:pt x="1667" y="83"/>
                    <a:pt x="1667" y="83"/>
                  </a:cubicBezTo>
                  <a:cubicBezTo>
                    <a:pt x="1667" y="83"/>
                    <a:pt x="1667" y="84"/>
                    <a:pt x="1667" y="84"/>
                  </a:cubicBezTo>
                  <a:cubicBezTo>
                    <a:pt x="1667" y="84"/>
                    <a:pt x="1667" y="84"/>
                    <a:pt x="1667" y="84"/>
                  </a:cubicBezTo>
                  <a:cubicBezTo>
                    <a:pt x="1667" y="84"/>
                    <a:pt x="1667" y="85"/>
                    <a:pt x="1667" y="85"/>
                  </a:cubicBezTo>
                  <a:cubicBezTo>
                    <a:pt x="1667" y="85"/>
                    <a:pt x="1667" y="85"/>
                    <a:pt x="1667" y="85"/>
                  </a:cubicBezTo>
                  <a:cubicBezTo>
                    <a:pt x="1668" y="85"/>
                    <a:pt x="1667" y="85"/>
                    <a:pt x="1668" y="86"/>
                  </a:cubicBezTo>
                  <a:cubicBezTo>
                    <a:pt x="1668" y="85"/>
                    <a:pt x="1668" y="85"/>
                    <a:pt x="1668" y="85"/>
                  </a:cubicBezTo>
                  <a:cubicBezTo>
                    <a:pt x="1668" y="86"/>
                    <a:pt x="1668" y="86"/>
                    <a:pt x="1668" y="86"/>
                  </a:cubicBezTo>
                  <a:cubicBezTo>
                    <a:pt x="1668" y="86"/>
                    <a:pt x="1668" y="86"/>
                    <a:pt x="1668" y="86"/>
                  </a:cubicBezTo>
                  <a:cubicBezTo>
                    <a:pt x="1668" y="86"/>
                    <a:pt x="1668" y="86"/>
                    <a:pt x="1668" y="86"/>
                  </a:cubicBezTo>
                  <a:cubicBezTo>
                    <a:pt x="1668" y="87"/>
                    <a:pt x="1668" y="87"/>
                    <a:pt x="1668" y="87"/>
                  </a:cubicBezTo>
                  <a:cubicBezTo>
                    <a:pt x="1668" y="87"/>
                    <a:pt x="1668" y="87"/>
                    <a:pt x="1668" y="87"/>
                  </a:cubicBezTo>
                  <a:cubicBezTo>
                    <a:pt x="1669" y="87"/>
                    <a:pt x="1669" y="88"/>
                    <a:pt x="1669" y="88"/>
                  </a:cubicBezTo>
                  <a:cubicBezTo>
                    <a:pt x="1669" y="88"/>
                    <a:pt x="1669" y="88"/>
                    <a:pt x="1669" y="88"/>
                  </a:cubicBezTo>
                  <a:cubicBezTo>
                    <a:pt x="1669" y="88"/>
                    <a:pt x="1669" y="88"/>
                    <a:pt x="1669" y="89"/>
                  </a:cubicBezTo>
                  <a:cubicBezTo>
                    <a:pt x="1669" y="89"/>
                    <a:pt x="1669" y="89"/>
                    <a:pt x="1669" y="89"/>
                  </a:cubicBezTo>
                  <a:cubicBezTo>
                    <a:pt x="1669" y="89"/>
                    <a:pt x="1669" y="89"/>
                    <a:pt x="1669" y="89"/>
                  </a:cubicBezTo>
                  <a:cubicBezTo>
                    <a:pt x="1669" y="89"/>
                    <a:pt x="1669" y="89"/>
                    <a:pt x="1669" y="90"/>
                  </a:cubicBezTo>
                  <a:cubicBezTo>
                    <a:pt x="1669" y="90"/>
                    <a:pt x="1669" y="90"/>
                    <a:pt x="1669" y="90"/>
                  </a:cubicBezTo>
                  <a:cubicBezTo>
                    <a:pt x="1670" y="90"/>
                    <a:pt x="1670" y="90"/>
                    <a:pt x="1670" y="90"/>
                  </a:cubicBezTo>
                  <a:cubicBezTo>
                    <a:pt x="1670" y="90"/>
                    <a:pt x="1670" y="90"/>
                    <a:pt x="1670" y="90"/>
                  </a:cubicBezTo>
                  <a:cubicBezTo>
                    <a:pt x="1670" y="91"/>
                    <a:pt x="1670" y="91"/>
                    <a:pt x="1670" y="91"/>
                  </a:cubicBezTo>
                  <a:cubicBezTo>
                    <a:pt x="1670" y="91"/>
                    <a:pt x="1670" y="91"/>
                    <a:pt x="1670" y="91"/>
                  </a:cubicBezTo>
                  <a:cubicBezTo>
                    <a:pt x="1670" y="91"/>
                    <a:pt x="1670" y="92"/>
                    <a:pt x="1670" y="92"/>
                  </a:cubicBezTo>
                  <a:cubicBezTo>
                    <a:pt x="1671" y="92"/>
                    <a:pt x="1671" y="92"/>
                    <a:pt x="1671" y="92"/>
                  </a:cubicBezTo>
                  <a:cubicBezTo>
                    <a:pt x="1671" y="92"/>
                    <a:pt x="1671" y="93"/>
                    <a:pt x="1671" y="93"/>
                  </a:cubicBezTo>
                  <a:cubicBezTo>
                    <a:pt x="1671" y="93"/>
                    <a:pt x="1671" y="93"/>
                    <a:pt x="1671" y="93"/>
                  </a:cubicBezTo>
                  <a:cubicBezTo>
                    <a:pt x="1671" y="93"/>
                    <a:pt x="1671" y="93"/>
                    <a:pt x="1671" y="94"/>
                  </a:cubicBezTo>
                  <a:cubicBezTo>
                    <a:pt x="1671" y="94"/>
                    <a:pt x="1671" y="94"/>
                    <a:pt x="1671" y="94"/>
                  </a:cubicBezTo>
                  <a:cubicBezTo>
                    <a:pt x="1671" y="94"/>
                    <a:pt x="1671" y="94"/>
                    <a:pt x="1671" y="94"/>
                  </a:cubicBezTo>
                  <a:cubicBezTo>
                    <a:pt x="1672" y="94"/>
                    <a:pt x="1672" y="94"/>
                    <a:pt x="1672" y="94"/>
                  </a:cubicBezTo>
                  <a:cubicBezTo>
                    <a:pt x="1672" y="94"/>
                    <a:pt x="1672" y="94"/>
                    <a:pt x="1672" y="94"/>
                  </a:cubicBezTo>
                  <a:cubicBezTo>
                    <a:pt x="1672" y="95"/>
                    <a:pt x="1672" y="95"/>
                    <a:pt x="1672" y="95"/>
                  </a:cubicBezTo>
                  <a:cubicBezTo>
                    <a:pt x="1672" y="95"/>
                    <a:pt x="1672" y="95"/>
                    <a:pt x="1672" y="95"/>
                  </a:cubicBezTo>
                  <a:cubicBezTo>
                    <a:pt x="1672" y="95"/>
                    <a:pt x="1672" y="96"/>
                    <a:pt x="1672" y="96"/>
                  </a:cubicBezTo>
                  <a:cubicBezTo>
                    <a:pt x="1672" y="96"/>
                    <a:pt x="1672" y="96"/>
                    <a:pt x="1672" y="96"/>
                  </a:cubicBezTo>
                  <a:cubicBezTo>
                    <a:pt x="1672" y="96"/>
                    <a:pt x="1672" y="96"/>
                    <a:pt x="1673" y="97"/>
                  </a:cubicBezTo>
                  <a:cubicBezTo>
                    <a:pt x="1673" y="97"/>
                    <a:pt x="1673" y="97"/>
                    <a:pt x="1673" y="97"/>
                  </a:cubicBezTo>
                  <a:cubicBezTo>
                    <a:pt x="1673" y="97"/>
                    <a:pt x="1673" y="97"/>
                    <a:pt x="1673" y="97"/>
                  </a:cubicBezTo>
                  <a:cubicBezTo>
                    <a:pt x="1673" y="97"/>
                    <a:pt x="1673" y="97"/>
                    <a:pt x="1673" y="98"/>
                  </a:cubicBezTo>
                  <a:cubicBezTo>
                    <a:pt x="1673" y="98"/>
                    <a:pt x="1673" y="98"/>
                    <a:pt x="1673" y="98"/>
                  </a:cubicBezTo>
                  <a:cubicBezTo>
                    <a:pt x="1673" y="98"/>
                    <a:pt x="1673" y="98"/>
                    <a:pt x="1673" y="98"/>
                  </a:cubicBezTo>
                  <a:cubicBezTo>
                    <a:pt x="1673" y="98"/>
                    <a:pt x="1673" y="98"/>
                    <a:pt x="1673" y="98"/>
                  </a:cubicBezTo>
                  <a:cubicBezTo>
                    <a:pt x="1673" y="99"/>
                    <a:pt x="1673" y="99"/>
                    <a:pt x="1674" y="99"/>
                  </a:cubicBezTo>
                  <a:cubicBezTo>
                    <a:pt x="1674" y="99"/>
                    <a:pt x="1674" y="99"/>
                    <a:pt x="1674" y="99"/>
                  </a:cubicBezTo>
                  <a:cubicBezTo>
                    <a:pt x="1674" y="99"/>
                    <a:pt x="1674" y="100"/>
                    <a:pt x="1674" y="100"/>
                  </a:cubicBezTo>
                  <a:cubicBezTo>
                    <a:pt x="1674" y="100"/>
                    <a:pt x="1674" y="100"/>
                    <a:pt x="1674" y="100"/>
                  </a:cubicBezTo>
                  <a:cubicBezTo>
                    <a:pt x="1674" y="100"/>
                    <a:pt x="1674" y="101"/>
                    <a:pt x="1674" y="101"/>
                  </a:cubicBezTo>
                  <a:cubicBezTo>
                    <a:pt x="1674" y="101"/>
                    <a:pt x="1674" y="101"/>
                    <a:pt x="1674" y="101"/>
                  </a:cubicBezTo>
                  <a:cubicBezTo>
                    <a:pt x="1674" y="101"/>
                    <a:pt x="1674" y="101"/>
                    <a:pt x="1675" y="101"/>
                  </a:cubicBezTo>
                  <a:cubicBezTo>
                    <a:pt x="1675" y="101"/>
                    <a:pt x="1675" y="101"/>
                    <a:pt x="1675" y="101"/>
                  </a:cubicBezTo>
                  <a:cubicBezTo>
                    <a:pt x="1679" y="102"/>
                    <a:pt x="1683" y="102"/>
                    <a:pt x="1687" y="102"/>
                  </a:cubicBezTo>
                  <a:cubicBezTo>
                    <a:pt x="1688" y="102"/>
                    <a:pt x="1688" y="101"/>
                    <a:pt x="1688" y="101"/>
                  </a:cubicBezTo>
                  <a:cubicBezTo>
                    <a:pt x="1688" y="101"/>
                    <a:pt x="1688" y="101"/>
                    <a:pt x="1688" y="101"/>
                  </a:cubicBezTo>
                  <a:cubicBezTo>
                    <a:pt x="1688" y="101"/>
                    <a:pt x="1688" y="100"/>
                    <a:pt x="1687" y="100"/>
                  </a:cubicBezTo>
                  <a:cubicBezTo>
                    <a:pt x="1687" y="100"/>
                    <a:pt x="1687" y="100"/>
                    <a:pt x="1687" y="100"/>
                  </a:cubicBezTo>
                  <a:cubicBezTo>
                    <a:pt x="1687" y="100"/>
                    <a:pt x="1687" y="100"/>
                    <a:pt x="1687" y="99"/>
                  </a:cubicBezTo>
                  <a:cubicBezTo>
                    <a:pt x="1687" y="99"/>
                    <a:pt x="1687" y="99"/>
                    <a:pt x="1687" y="99"/>
                  </a:cubicBezTo>
                  <a:cubicBezTo>
                    <a:pt x="1687" y="99"/>
                    <a:pt x="1687" y="99"/>
                    <a:pt x="1687" y="99"/>
                  </a:cubicBezTo>
                  <a:cubicBezTo>
                    <a:pt x="1687" y="99"/>
                    <a:pt x="1687" y="99"/>
                    <a:pt x="1687" y="99"/>
                  </a:cubicBezTo>
                  <a:cubicBezTo>
                    <a:pt x="1687" y="99"/>
                    <a:pt x="1687" y="98"/>
                    <a:pt x="1686" y="98"/>
                  </a:cubicBezTo>
                  <a:cubicBezTo>
                    <a:pt x="1686" y="98"/>
                    <a:pt x="1686" y="98"/>
                    <a:pt x="1686" y="98"/>
                  </a:cubicBezTo>
                  <a:cubicBezTo>
                    <a:pt x="1686" y="98"/>
                    <a:pt x="1686" y="98"/>
                    <a:pt x="1686" y="97"/>
                  </a:cubicBezTo>
                  <a:cubicBezTo>
                    <a:pt x="1686" y="97"/>
                    <a:pt x="1686" y="97"/>
                    <a:pt x="1686" y="97"/>
                  </a:cubicBezTo>
                  <a:cubicBezTo>
                    <a:pt x="1686" y="97"/>
                    <a:pt x="1686" y="97"/>
                    <a:pt x="1686" y="97"/>
                  </a:cubicBezTo>
                  <a:cubicBezTo>
                    <a:pt x="1686" y="97"/>
                    <a:pt x="1686" y="97"/>
                    <a:pt x="1686" y="97"/>
                  </a:cubicBezTo>
                  <a:cubicBezTo>
                    <a:pt x="1686" y="96"/>
                    <a:pt x="1686" y="96"/>
                    <a:pt x="1685" y="96"/>
                  </a:cubicBezTo>
                  <a:cubicBezTo>
                    <a:pt x="1685" y="96"/>
                    <a:pt x="1685" y="96"/>
                    <a:pt x="1685" y="96"/>
                  </a:cubicBezTo>
                  <a:cubicBezTo>
                    <a:pt x="1685" y="96"/>
                    <a:pt x="1685" y="96"/>
                    <a:pt x="1685" y="96"/>
                  </a:cubicBezTo>
                  <a:cubicBezTo>
                    <a:pt x="1685" y="96"/>
                    <a:pt x="1685" y="95"/>
                    <a:pt x="1685" y="95"/>
                  </a:cubicBezTo>
                  <a:cubicBezTo>
                    <a:pt x="1685" y="95"/>
                    <a:pt x="1685" y="95"/>
                    <a:pt x="1685" y="95"/>
                  </a:cubicBezTo>
                  <a:cubicBezTo>
                    <a:pt x="1685" y="95"/>
                    <a:pt x="1685" y="94"/>
                    <a:pt x="1685" y="94"/>
                  </a:cubicBezTo>
                  <a:cubicBezTo>
                    <a:pt x="1685" y="94"/>
                    <a:pt x="1685" y="94"/>
                    <a:pt x="1685" y="94"/>
                  </a:cubicBezTo>
                  <a:cubicBezTo>
                    <a:pt x="1685" y="94"/>
                    <a:pt x="1685" y="94"/>
                    <a:pt x="1684" y="94"/>
                  </a:cubicBezTo>
                  <a:cubicBezTo>
                    <a:pt x="1684" y="94"/>
                    <a:pt x="1684" y="94"/>
                    <a:pt x="1684" y="94"/>
                  </a:cubicBezTo>
                  <a:cubicBezTo>
                    <a:pt x="1684" y="93"/>
                    <a:pt x="1684" y="93"/>
                    <a:pt x="1684" y="93"/>
                  </a:cubicBezTo>
                  <a:cubicBezTo>
                    <a:pt x="1684" y="93"/>
                    <a:pt x="1684" y="93"/>
                    <a:pt x="1684" y="93"/>
                  </a:cubicBezTo>
                  <a:cubicBezTo>
                    <a:pt x="1684" y="93"/>
                    <a:pt x="1684" y="92"/>
                    <a:pt x="1684" y="92"/>
                  </a:cubicBezTo>
                  <a:cubicBezTo>
                    <a:pt x="1684" y="92"/>
                    <a:pt x="1684" y="92"/>
                    <a:pt x="1684" y="92"/>
                  </a:cubicBezTo>
                  <a:cubicBezTo>
                    <a:pt x="1683" y="92"/>
                    <a:pt x="1684" y="92"/>
                    <a:pt x="1683" y="91"/>
                  </a:cubicBezTo>
                  <a:cubicBezTo>
                    <a:pt x="1683" y="91"/>
                    <a:pt x="1683" y="91"/>
                    <a:pt x="1683" y="91"/>
                  </a:cubicBezTo>
                  <a:cubicBezTo>
                    <a:pt x="1683" y="91"/>
                    <a:pt x="1683" y="91"/>
                    <a:pt x="1683" y="91"/>
                  </a:cubicBezTo>
                  <a:cubicBezTo>
                    <a:pt x="1683" y="91"/>
                    <a:pt x="1683" y="91"/>
                    <a:pt x="1683" y="91"/>
                  </a:cubicBezTo>
                  <a:cubicBezTo>
                    <a:pt x="1683" y="91"/>
                    <a:pt x="1683" y="90"/>
                    <a:pt x="1683" y="90"/>
                  </a:cubicBezTo>
                  <a:cubicBezTo>
                    <a:pt x="1683" y="90"/>
                    <a:pt x="1683" y="90"/>
                    <a:pt x="1683" y="90"/>
                  </a:cubicBezTo>
                  <a:cubicBezTo>
                    <a:pt x="1682" y="90"/>
                    <a:pt x="1682" y="90"/>
                    <a:pt x="1682" y="89"/>
                  </a:cubicBezTo>
                  <a:cubicBezTo>
                    <a:pt x="1682" y="89"/>
                    <a:pt x="1682" y="89"/>
                    <a:pt x="1682" y="89"/>
                  </a:cubicBezTo>
                  <a:cubicBezTo>
                    <a:pt x="1682" y="89"/>
                    <a:pt x="1682" y="89"/>
                    <a:pt x="1682" y="89"/>
                  </a:cubicBezTo>
                  <a:cubicBezTo>
                    <a:pt x="1682" y="89"/>
                    <a:pt x="1682" y="89"/>
                    <a:pt x="1682" y="89"/>
                  </a:cubicBezTo>
                  <a:cubicBezTo>
                    <a:pt x="1682" y="88"/>
                    <a:pt x="1682" y="88"/>
                    <a:pt x="1682" y="88"/>
                  </a:cubicBezTo>
                  <a:cubicBezTo>
                    <a:pt x="1682" y="88"/>
                    <a:pt x="1682" y="88"/>
                    <a:pt x="1682" y="88"/>
                  </a:cubicBezTo>
                  <a:cubicBezTo>
                    <a:pt x="1682" y="88"/>
                    <a:pt x="1682" y="88"/>
                    <a:pt x="1682" y="88"/>
                  </a:cubicBezTo>
                  <a:cubicBezTo>
                    <a:pt x="1681" y="87"/>
                    <a:pt x="1681" y="87"/>
                    <a:pt x="1681" y="87"/>
                  </a:cubicBezTo>
                  <a:cubicBezTo>
                    <a:pt x="1681" y="87"/>
                    <a:pt x="1681" y="87"/>
                    <a:pt x="1681" y="87"/>
                  </a:cubicBezTo>
                  <a:cubicBezTo>
                    <a:pt x="1681" y="87"/>
                    <a:pt x="1681" y="86"/>
                    <a:pt x="1681" y="86"/>
                  </a:cubicBezTo>
                  <a:cubicBezTo>
                    <a:pt x="1681" y="86"/>
                    <a:pt x="1681" y="86"/>
                    <a:pt x="1681" y="86"/>
                  </a:cubicBezTo>
                  <a:cubicBezTo>
                    <a:pt x="1681" y="86"/>
                    <a:pt x="1681" y="86"/>
                    <a:pt x="1681" y="86"/>
                  </a:cubicBezTo>
                  <a:cubicBezTo>
                    <a:pt x="1681" y="86"/>
                    <a:pt x="1681" y="86"/>
                    <a:pt x="1681" y="86"/>
                  </a:cubicBezTo>
                  <a:cubicBezTo>
                    <a:pt x="1680" y="85"/>
                    <a:pt x="1680" y="85"/>
                    <a:pt x="1680" y="85"/>
                  </a:cubicBezTo>
                  <a:cubicBezTo>
                    <a:pt x="1680" y="85"/>
                    <a:pt x="1680" y="85"/>
                    <a:pt x="1680" y="85"/>
                  </a:cubicBezTo>
                  <a:cubicBezTo>
                    <a:pt x="1680" y="85"/>
                    <a:pt x="1680" y="84"/>
                    <a:pt x="1680" y="84"/>
                  </a:cubicBezTo>
                  <a:cubicBezTo>
                    <a:pt x="1680" y="84"/>
                    <a:pt x="1680" y="84"/>
                    <a:pt x="1680" y="84"/>
                  </a:cubicBezTo>
                  <a:cubicBezTo>
                    <a:pt x="1680" y="84"/>
                    <a:pt x="1680" y="84"/>
                    <a:pt x="1680" y="83"/>
                  </a:cubicBezTo>
                  <a:cubicBezTo>
                    <a:pt x="1680" y="83"/>
                    <a:pt x="1680" y="83"/>
                    <a:pt x="1680" y="83"/>
                  </a:cubicBezTo>
                  <a:cubicBezTo>
                    <a:pt x="1679" y="83"/>
                    <a:pt x="1679" y="83"/>
                    <a:pt x="1679" y="83"/>
                  </a:cubicBezTo>
                  <a:cubicBezTo>
                    <a:pt x="1679" y="83"/>
                    <a:pt x="1679" y="83"/>
                    <a:pt x="1679" y="83"/>
                  </a:cubicBezTo>
                  <a:cubicBezTo>
                    <a:pt x="1679" y="83"/>
                    <a:pt x="1679" y="82"/>
                    <a:pt x="1679" y="82"/>
                  </a:cubicBezTo>
                  <a:cubicBezTo>
                    <a:pt x="1679" y="82"/>
                    <a:pt x="1679" y="82"/>
                    <a:pt x="1679" y="82"/>
                  </a:cubicBezTo>
                  <a:cubicBezTo>
                    <a:pt x="1679" y="82"/>
                    <a:pt x="1679" y="82"/>
                    <a:pt x="1679" y="81"/>
                  </a:cubicBezTo>
                  <a:cubicBezTo>
                    <a:pt x="1678" y="81"/>
                    <a:pt x="1678" y="81"/>
                    <a:pt x="1678" y="81"/>
                  </a:cubicBezTo>
                  <a:cubicBezTo>
                    <a:pt x="1678" y="81"/>
                    <a:pt x="1678" y="81"/>
                    <a:pt x="1678" y="81"/>
                  </a:cubicBezTo>
                  <a:cubicBezTo>
                    <a:pt x="1678" y="81"/>
                    <a:pt x="1678" y="81"/>
                    <a:pt x="1678" y="81"/>
                  </a:cubicBezTo>
                  <a:cubicBezTo>
                    <a:pt x="1678" y="81"/>
                    <a:pt x="1678" y="81"/>
                    <a:pt x="1678" y="80"/>
                  </a:cubicBezTo>
                  <a:cubicBezTo>
                    <a:pt x="1678" y="80"/>
                    <a:pt x="1678" y="80"/>
                    <a:pt x="1678" y="80"/>
                  </a:cubicBezTo>
                  <a:cubicBezTo>
                    <a:pt x="1678" y="80"/>
                    <a:pt x="1678" y="80"/>
                    <a:pt x="1678" y="80"/>
                  </a:cubicBezTo>
                  <a:cubicBezTo>
                    <a:pt x="1678" y="79"/>
                    <a:pt x="1678" y="79"/>
                    <a:pt x="1677" y="79"/>
                  </a:cubicBezTo>
                  <a:cubicBezTo>
                    <a:pt x="1677" y="79"/>
                    <a:pt x="1677" y="79"/>
                    <a:pt x="1677" y="79"/>
                  </a:cubicBezTo>
                  <a:cubicBezTo>
                    <a:pt x="1677" y="79"/>
                    <a:pt x="1677" y="78"/>
                    <a:pt x="1677" y="78"/>
                  </a:cubicBezTo>
                  <a:cubicBezTo>
                    <a:pt x="1677" y="78"/>
                    <a:pt x="1677" y="78"/>
                    <a:pt x="1677" y="78"/>
                  </a:cubicBezTo>
                  <a:cubicBezTo>
                    <a:pt x="1677" y="78"/>
                    <a:pt x="1677" y="78"/>
                    <a:pt x="1677" y="78"/>
                  </a:cubicBezTo>
                  <a:cubicBezTo>
                    <a:pt x="1677" y="78"/>
                    <a:pt x="1677" y="78"/>
                    <a:pt x="1677" y="78"/>
                  </a:cubicBezTo>
                  <a:cubicBezTo>
                    <a:pt x="1677" y="77"/>
                    <a:pt x="1677" y="77"/>
                    <a:pt x="1676" y="77"/>
                  </a:cubicBezTo>
                  <a:cubicBezTo>
                    <a:pt x="1676" y="77"/>
                    <a:pt x="1676" y="77"/>
                    <a:pt x="1676" y="77"/>
                  </a:cubicBezTo>
                  <a:cubicBezTo>
                    <a:pt x="1676" y="77"/>
                    <a:pt x="1676" y="76"/>
                    <a:pt x="1676" y="76"/>
                  </a:cubicBezTo>
                  <a:cubicBezTo>
                    <a:pt x="1676" y="76"/>
                    <a:pt x="1676" y="76"/>
                    <a:pt x="1676" y="76"/>
                  </a:cubicBezTo>
                  <a:cubicBezTo>
                    <a:pt x="1676" y="76"/>
                    <a:pt x="1676" y="76"/>
                    <a:pt x="1676" y="75"/>
                  </a:cubicBezTo>
                  <a:cubicBezTo>
                    <a:pt x="1676" y="75"/>
                    <a:pt x="1676" y="75"/>
                    <a:pt x="1676" y="75"/>
                  </a:cubicBezTo>
                  <a:cubicBezTo>
                    <a:pt x="1675" y="75"/>
                    <a:pt x="1676" y="75"/>
                    <a:pt x="1675" y="75"/>
                  </a:cubicBezTo>
                  <a:cubicBezTo>
                    <a:pt x="1675" y="75"/>
                    <a:pt x="1675" y="75"/>
                    <a:pt x="1675" y="75"/>
                  </a:cubicBezTo>
                  <a:cubicBezTo>
                    <a:pt x="1675" y="75"/>
                    <a:pt x="1675" y="74"/>
                    <a:pt x="1675" y="74"/>
                  </a:cubicBezTo>
                  <a:cubicBezTo>
                    <a:pt x="1675" y="74"/>
                    <a:pt x="1675" y="74"/>
                    <a:pt x="1675" y="74"/>
                  </a:cubicBezTo>
                  <a:cubicBezTo>
                    <a:pt x="1675" y="74"/>
                    <a:pt x="1675" y="74"/>
                    <a:pt x="1675" y="74"/>
                  </a:cubicBezTo>
                  <a:cubicBezTo>
                    <a:pt x="1675" y="74"/>
                    <a:pt x="1675" y="73"/>
                    <a:pt x="1675" y="73"/>
                  </a:cubicBezTo>
                  <a:cubicBezTo>
                    <a:pt x="1675" y="73"/>
                    <a:pt x="1675" y="73"/>
                    <a:pt x="1675" y="73"/>
                  </a:cubicBezTo>
                  <a:cubicBezTo>
                    <a:pt x="1674" y="73"/>
                    <a:pt x="1675" y="72"/>
                    <a:pt x="1674" y="72"/>
                  </a:cubicBezTo>
                  <a:cubicBezTo>
                    <a:pt x="1674" y="72"/>
                    <a:pt x="1674" y="72"/>
                    <a:pt x="1674" y="72"/>
                  </a:cubicBezTo>
                  <a:cubicBezTo>
                    <a:pt x="1674" y="72"/>
                    <a:pt x="1674" y="72"/>
                    <a:pt x="1674" y="72"/>
                  </a:cubicBezTo>
                  <a:cubicBezTo>
                    <a:pt x="1674" y="72"/>
                    <a:pt x="1674" y="72"/>
                    <a:pt x="1674" y="72"/>
                  </a:cubicBezTo>
                  <a:cubicBezTo>
                    <a:pt x="1674" y="71"/>
                    <a:pt x="1674" y="71"/>
                    <a:pt x="1674" y="71"/>
                  </a:cubicBezTo>
                  <a:cubicBezTo>
                    <a:pt x="1674" y="71"/>
                    <a:pt x="1674" y="71"/>
                    <a:pt x="1674" y="71"/>
                  </a:cubicBezTo>
                  <a:cubicBezTo>
                    <a:pt x="1673" y="71"/>
                    <a:pt x="1673" y="70"/>
                    <a:pt x="1673" y="70"/>
                  </a:cubicBezTo>
                  <a:cubicBezTo>
                    <a:pt x="1673" y="70"/>
                    <a:pt x="1673" y="70"/>
                    <a:pt x="1673" y="70"/>
                  </a:cubicBezTo>
                  <a:cubicBezTo>
                    <a:pt x="1673" y="70"/>
                    <a:pt x="1673" y="70"/>
                    <a:pt x="1673" y="69"/>
                  </a:cubicBezTo>
                  <a:cubicBezTo>
                    <a:pt x="1673" y="70"/>
                    <a:pt x="1673" y="70"/>
                    <a:pt x="1673" y="70"/>
                  </a:cubicBezTo>
                  <a:cubicBezTo>
                    <a:pt x="1673" y="69"/>
                    <a:pt x="1673" y="69"/>
                    <a:pt x="1673" y="69"/>
                  </a:cubicBezTo>
                  <a:cubicBezTo>
                    <a:pt x="1673" y="69"/>
                    <a:pt x="1673" y="69"/>
                    <a:pt x="1673" y="69"/>
                  </a:cubicBezTo>
                  <a:cubicBezTo>
                    <a:pt x="1672" y="69"/>
                    <a:pt x="1672" y="68"/>
                    <a:pt x="1672" y="68"/>
                  </a:cubicBezTo>
                  <a:cubicBezTo>
                    <a:pt x="1672" y="68"/>
                    <a:pt x="1672" y="68"/>
                    <a:pt x="1672" y="68"/>
                  </a:cubicBezTo>
                  <a:cubicBezTo>
                    <a:pt x="1672" y="68"/>
                    <a:pt x="1672" y="68"/>
                    <a:pt x="1672" y="67"/>
                  </a:cubicBezTo>
                  <a:cubicBezTo>
                    <a:pt x="1672" y="67"/>
                    <a:pt x="1672" y="67"/>
                    <a:pt x="1672" y="67"/>
                  </a:cubicBezTo>
                  <a:cubicBezTo>
                    <a:pt x="1672" y="67"/>
                    <a:pt x="1672" y="67"/>
                    <a:pt x="1671" y="67"/>
                  </a:cubicBezTo>
                  <a:cubicBezTo>
                    <a:pt x="1671" y="67"/>
                    <a:pt x="1671" y="67"/>
                    <a:pt x="1671" y="67"/>
                  </a:cubicBezTo>
                  <a:cubicBezTo>
                    <a:pt x="1671" y="67"/>
                    <a:pt x="1671" y="66"/>
                    <a:pt x="1671" y="66"/>
                  </a:cubicBezTo>
                  <a:cubicBezTo>
                    <a:pt x="1671" y="66"/>
                    <a:pt x="1671" y="66"/>
                    <a:pt x="1671" y="66"/>
                  </a:cubicBezTo>
                  <a:cubicBezTo>
                    <a:pt x="1671" y="66"/>
                    <a:pt x="1671" y="66"/>
                    <a:pt x="1671" y="66"/>
                  </a:cubicBezTo>
                  <a:cubicBezTo>
                    <a:pt x="1671" y="66"/>
                    <a:pt x="1671" y="66"/>
                    <a:pt x="1671" y="66"/>
                  </a:cubicBezTo>
                  <a:cubicBezTo>
                    <a:pt x="1671" y="65"/>
                    <a:pt x="1671" y="65"/>
                    <a:pt x="1670" y="65"/>
                  </a:cubicBezTo>
                  <a:cubicBezTo>
                    <a:pt x="1670" y="65"/>
                    <a:pt x="1670" y="65"/>
                    <a:pt x="1670" y="65"/>
                  </a:cubicBezTo>
                  <a:cubicBezTo>
                    <a:pt x="1670" y="65"/>
                    <a:pt x="1670" y="65"/>
                    <a:pt x="1670" y="65"/>
                  </a:cubicBezTo>
                  <a:cubicBezTo>
                    <a:pt x="1670" y="65"/>
                    <a:pt x="1670" y="65"/>
                    <a:pt x="1670" y="65"/>
                  </a:cubicBezTo>
                  <a:cubicBezTo>
                    <a:pt x="1670" y="64"/>
                    <a:pt x="1670" y="64"/>
                    <a:pt x="1670" y="64"/>
                  </a:cubicBezTo>
                  <a:cubicBezTo>
                    <a:pt x="1670" y="64"/>
                    <a:pt x="1670" y="64"/>
                    <a:pt x="1670" y="64"/>
                  </a:cubicBezTo>
                  <a:cubicBezTo>
                    <a:pt x="1670" y="64"/>
                    <a:pt x="1670" y="64"/>
                    <a:pt x="1669" y="64"/>
                  </a:cubicBezTo>
                  <a:cubicBezTo>
                    <a:pt x="1669" y="64"/>
                    <a:pt x="1669" y="64"/>
                    <a:pt x="1669" y="64"/>
                  </a:cubicBezTo>
                  <a:cubicBezTo>
                    <a:pt x="1669" y="63"/>
                    <a:pt x="1669" y="63"/>
                    <a:pt x="1669" y="63"/>
                  </a:cubicBezTo>
                  <a:cubicBezTo>
                    <a:pt x="1669" y="63"/>
                    <a:pt x="1669" y="63"/>
                    <a:pt x="1669" y="63"/>
                  </a:cubicBezTo>
                  <a:cubicBezTo>
                    <a:pt x="1669" y="63"/>
                    <a:pt x="1669" y="62"/>
                    <a:pt x="1668" y="62"/>
                  </a:cubicBezTo>
                  <a:cubicBezTo>
                    <a:pt x="1668" y="62"/>
                    <a:pt x="1668" y="62"/>
                    <a:pt x="1668" y="62"/>
                  </a:cubicBezTo>
                  <a:cubicBezTo>
                    <a:pt x="1668" y="62"/>
                    <a:pt x="1668" y="62"/>
                    <a:pt x="1668" y="62"/>
                  </a:cubicBezTo>
                  <a:cubicBezTo>
                    <a:pt x="1668" y="62"/>
                    <a:pt x="1668" y="62"/>
                    <a:pt x="1668" y="62"/>
                  </a:cubicBezTo>
                  <a:cubicBezTo>
                    <a:pt x="1668" y="62"/>
                    <a:pt x="1668" y="62"/>
                    <a:pt x="1668" y="62"/>
                  </a:cubicBezTo>
                  <a:cubicBezTo>
                    <a:pt x="1668" y="62"/>
                    <a:pt x="1668" y="62"/>
                    <a:pt x="1668" y="62"/>
                  </a:cubicBezTo>
                  <a:cubicBezTo>
                    <a:pt x="1668" y="61"/>
                    <a:pt x="1667" y="61"/>
                    <a:pt x="1667" y="61"/>
                  </a:cubicBezTo>
                  <a:cubicBezTo>
                    <a:pt x="1667" y="61"/>
                    <a:pt x="1667" y="61"/>
                    <a:pt x="1667" y="61"/>
                  </a:cubicBezTo>
                  <a:cubicBezTo>
                    <a:pt x="1667" y="61"/>
                    <a:pt x="1667" y="61"/>
                    <a:pt x="1667" y="61"/>
                  </a:cubicBezTo>
                  <a:cubicBezTo>
                    <a:pt x="1667" y="61"/>
                    <a:pt x="1667" y="61"/>
                    <a:pt x="1667" y="61"/>
                  </a:cubicBezTo>
                  <a:cubicBezTo>
                    <a:pt x="1667" y="60"/>
                    <a:pt x="1666" y="60"/>
                    <a:pt x="1666" y="60"/>
                  </a:cubicBezTo>
                  <a:cubicBezTo>
                    <a:pt x="1666" y="60"/>
                    <a:pt x="1666" y="60"/>
                    <a:pt x="1666" y="60"/>
                  </a:cubicBezTo>
                  <a:cubicBezTo>
                    <a:pt x="1666" y="60"/>
                    <a:pt x="1666" y="60"/>
                    <a:pt x="1666" y="60"/>
                  </a:cubicBezTo>
                  <a:cubicBezTo>
                    <a:pt x="1666" y="60"/>
                    <a:pt x="1666" y="60"/>
                    <a:pt x="1666" y="60"/>
                  </a:cubicBezTo>
                  <a:cubicBezTo>
                    <a:pt x="1665" y="60"/>
                    <a:pt x="1665" y="60"/>
                    <a:pt x="1665" y="59"/>
                  </a:cubicBezTo>
                  <a:cubicBezTo>
                    <a:pt x="1665" y="59"/>
                    <a:pt x="1665" y="59"/>
                    <a:pt x="1665" y="59"/>
                  </a:cubicBezTo>
                  <a:cubicBezTo>
                    <a:pt x="1665" y="59"/>
                    <a:pt x="1664" y="59"/>
                    <a:pt x="1664" y="59"/>
                  </a:cubicBezTo>
                  <a:cubicBezTo>
                    <a:pt x="1664" y="59"/>
                    <a:pt x="1664" y="59"/>
                    <a:pt x="1664" y="59"/>
                  </a:cubicBezTo>
                  <a:cubicBezTo>
                    <a:pt x="1664" y="59"/>
                    <a:pt x="1664" y="59"/>
                    <a:pt x="1665" y="58"/>
                  </a:cubicBezTo>
                  <a:cubicBezTo>
                    <a:pt x="1665" y="58"/>
                    <a:pt x="1665" y="58"/>
                    <a:pt x="1665" y="58"/>
                  </a:cubicBezTo>
                  <a:cubicBezTo>
                    <a:pt x="1665" y="58"/>
                    <a:pt x="1665" y="58"/>
                    <a:pt x="1666" y="58"/>
                  </a:cubicBezTo>
                  <a:cubicBezTo>
                    <a:pt x="1666" y="58"/>
                    <a:pt x="1666" y="58"/>
                    <a:pt x="1666" y="58"/>
                  </a:cubicBezTo>
                  <a:cubicBezTo>
                    <a:pt x="1666" y="58"/>
                    <a:pt x="1666" y="58"/>
                    <a:pt x="1666" y="58"/>
                  </a:cubicBezTo>
                  <a:cubicBezTo>
                    <a:pt x="1666" y="58"/>
                    <a:pt x="1666" y="58"/>
                    <a:pt x="1667" y="58"/>
                  </a:cubicBezTo>
                  <a:close/>
                  <a:moveTo>
                    <a:pt x="1433" y="7"/>
                  </a:moveTo>
                  <a:cubicBezTo>
                    <a:pt x="1433" y="7"/>
                    <a:pt x="1433" y="7"/>
                    <a:pt x="1433" y="7"/>
                  </a:cubicBezTo>
                  <a:cubicBezTo>
                    <a:pt x="1433" y="7"/>
                    <a:pt x="1433" y="7"/>
                    <a:pt x="1433" y="7"/>
                  </a:cubicBezTo>
                  <a:cubicBezTo>
                    <a:pt x="1432" y="7"/>
                    <a:pt x="1432" y="7"/>
                    <a:pt x="1432" y="7"/>
                  </a:cubicBezTo>
                  <a:cubicBezTo>
                    <a:pt x="1432" y="7"/>
                    <a:pt x="1432" y="7"/>
                    <a:pt x="1431" y="7"/>
                  </a:cubicBezTo>
                  <a:cubicBezTo>
                    <a:pt x="1431" y="7"/>
                    <a:pt x="1431" y="7"/>
                    <a:pt x="1431" y="8"/>
                  </a:cubicBezTo>
                  <a:cubicBezTo>
                    <a:pt x="1431" y="8"/>
                    <a:pt x="1431" y="8"/>
                    <a:pt x="1431" y="8"/>
                  </a:cubicBezTo>
                  <a:cubicBezTo>
                    <a:pt x="1430" y="8"/>
                    <a:pt x="1430" y="8"/>
                    <a:pt x="1430" y="8"/>
                  </a:cubicBezTo>
                  <a:cubicBezTo>
                    <a:pt x="1430" y="8"/>
                    <a:pt x="1430" y="8"/>
                    <a:pt x="1430" y="8"/>
                  </a:cubicBezTo>
                  <a:cubicBezTo>
                    <a:pt x="1429" y="8"/>
                    <a:pt x="1429" y="8"/>
                    <a:pt x="1429" y="8"/>
                  </a:cubicBezTo>
                  <a:cubicBezTo>
                    <a:pt x="1429" y="8"/>
                    <a:pt x="1429" y="8"/>
                    <a:pt x="1429" y="8"/>
                  </a:cubicBezTo>
                  <a:cubicBezTo>
                    <a:pt x="1429" y="8"/>
                    <a:pt x="1428" y="8"/>
                    <a:pt x="1428" y="9"/>
                  </a:cubicBezTo>
                  <a:cubicBezTo>
                    <a:pt x="1428" y="9"/>
                    <a:pt x="1428" y="9"/>
                    <a:pt x="1428" y="9"/>
                  </a:cubicBezTo>
                  <a:cubicBezTo>
                    <a:pt x="1428" y="9"/>
                    <a:pt x="1428" y="9"/>
                    <a:pt x="1428" y="9"/>
                  </a:cubicBezTo>
                  <a:cubicBezTo>
                    <a:pt x="1428" y="9"/>
                    <a:pt x="1428" y="9"/>
                    <a:pt x="1428" y="9"/>
                  </a:cubicBezTo>
                  <a:cubicBezTo>
                    <a:pt x="1427" y="9"/>
                    <a:pt x="1427" y="9"/>
                    <a:pt x="1427" y="9"/>
                  </a:cubicBezTo>
                  <a:cubicBezTo>
                    <a:pt x="1427" y="9"/>
                    <a:pt x="1427" y="9"/>
                    <a:pt x="1427" y="9"/>
                  </a:cubicBezTo>
                  <a:cubicBezTo>
                    <a:pt x="1427" y="9"/>
                    <a:pt x="1427" y="10"/>
                    <a:pt x="1426" y="10"/>
                  </a:cubicBezTo>
                  <a:cubicBezTo>
                    <a:pt x="1426" y="10"/>
                    <a:pt x="1426" y="10"/>
                    <a:pt x="1426" y="10"/>
                  </a:cubicBezTo>
                  <a:cubicBezTo>
                    <a:pt x="1426" y="10"/>
                    <a:pt x="1426" y="10"/>
                    <a:pt x="1426" y="10"/>
                  </a:cubicBezTo>
                  <a:cubicBezTo>
                    <a:pt x="1426" y="10"/>
                    <a:pt x="1426" y="10"/>
                    <a:pt x="1426" y="10"/>
                  </a:cubicBezTo>
                  <a:cubicBezTo>
                    <a:pt x="1426" y="10"/>
                    <a:pt x="1425" y="10"/>
                    <a:pt x="1425" y="10"/>
                  </a:cubicBezTo>
                  <a:cubicBezTo>
                    <a:pt x="1425" y="10"/>
                    <a:pt x="1425" y="10"/>
                    <a:pt x="1425" y="10"/>
                  </a:cubicBezTo>
                  <a:cubicBezTo>
                    <a:pt x="1425" y="10"/>
                    <a:pt x="1425" y="11"/>
                    <a:pt x="1425" y="11"/>
                  </a:cubicBezTo>
                  <a:cubicBezTo>
                    <a:pt x="1425" y="11"/>
                    <a:pt x="1425" y="11"/>
                    <a:pt x="1425" y="11"/>
                  </a:cubicBezTo>
                  <a:cubicBezTo>
                    <a:pt x="1425" y="11"/>
                    <a:pt x="1424" y="11"/>
                    <a:pt x="1424" y="11"/>
                  </a:cubicBezTo>
                  <a:cubicBezTo>
                    <a:pt x="1424" y="11"/>
                    <a:pt x="1424" y="11"/>
                    <a:pt x="1424" y="11"/>
                  </a:cubicBezTo>
                  <a:cubicBezTo>
                    <a:pt x="1424" y="11"/>
                    <a:pt x="1424" y="11"/>
                    <a:pt x="1423" y="12"/>
                  </a:cubicBezTo>
                  <a:cubicBezTo>
                    <a:pt x="1423" y="12"/>
                    <a:pt x="1423" y="12"/>
                    <a:pt x="1423" y="12"/>
                  </a:cubicBezTo>
                  <a:cubicBezTo>
                    <a:pt x="1423" y="12"/>
                    <a:pt x="1423" y="12"/>
                    <a:pt x="1423" y="12"/>
                  </a:cubicBezTo>
                  <a:cubicBezTo>
                    <a:pt x="1423" y="12"/>
                    <a:pt x="1423" y="12"/>
                    <a:pt x="1423" y="12"/>
                  </a:cubicBezTo>
                  <a:cubicBezTo>
                    <a:pt x="1423" y="12"/>
                    <a:pt x="1423" y="12"/>
                    <a:pt x="1423" y="12"/>
                  </a:cubicBezTo>
                  <a:cubicBezTo>
                    <a:pt x="1423" y="12"/>
                    <a:pt x="1423" y="12"/>
                    <a:pt x="1423" y="12"/>
                  </a:cubicBezTo>
                  <a:cubicBezTo>
                    <a:pt x="1423" y="13"/>
                    <a:pt x="1422" y="13"/>
                    <a:pt x="1422" y="13"/>
                  </a:cubicBezTo>
                  <a:cubicBezTo>
                    <a:pt x="1422" y="13"/>
                    <a:pt x="1422" y="13"/>
                    <a:pt x="1422" y="13"/>
                  </a:cubicBezTo>
                  <a:cubicBezTo>
                    <a:pt x="1422" y="13"/>
                    <a:pt x="1422" y="13"/>
                    <a:pt x="1422" y="13"/>
                  </a:cubicBezTo>
                  <a:cubicBezTo>
                    <a:pt x="1422" y="13"/>
                    <a:pt x="1422" y="13"/>
                    <a:pt x="1422" y="13"/>
                  </a:cubicBezTo>
                  <a:cubicBezTo>
                    <a:pt x="1422" y="13"/>
                    <a:pt x="1422" y="13"/>
                    <a:pt x="1422" y="13"/>
                  </a:cubicBezTo>
                  <a:cubicBezTo>
                    <a:pt x="1422" y="13"/>
                    <a:pt x="1422" y="13"/>
                    <a:pt x="1422" y="13"/>
                  </a:cubicBezTo>
                  <a:cubicBezTo>
                    <a:pt x="1421" y="14"/>
                    <a:pt x="1421" y="14"/>
                    <a:pt x="1421" y="14"/>
                  </a:cubicBezTo>
                  <a:cubicBezTo>
                    <a:pt x="1421" y="14"/>
                    <a:pt x="1421" y="14"/>
                    <a:pt x="1421" y="14"/>
                  </a:cubicBezTo>
                  <a:cubicBezTo>
                    <a:pt x="1421" y="14"/>
                    <a:pt x="1421" y="14"/>
                    <a:pt x="1421" y="14"/>
                  </a:cubicBezTo>
                  <a:cubicBezTo>
                    <a:pt x="1421" y="14"/>
                    <a:pt x="1421" y="14"/>
                    <a:pt x="1421" y="14"/>
                  </a:cubicBezTo>
                  <a:cubicBezTo>
                    <a:pt x="1421" y="14"/>
                    <a:pt x="1421" y="14"/>
                    <a:pt x="1421" y="15"/>
                  </a:cubicBezTo>
                  <a:cubicBezTo>
                    <a:pt x="1421" y="15"/>
                    <a:pt x="1421" y="15"/>
                    <a:pt x="1421" y="15"/>
                  </a:cubicBezTo>
                  <a:cubicBezTo>
                    <a:pt x="1420" y="15"/>
                    <a:pt x="1420" y="15"/>
                    <a:pt x="1420" y="15"/>
                  </a:cubicBezTo>
                  <a:cubicBezTo>
                    <a:pt x="1420" y="15"/>
                    <a:pt x="1420" y="15"/>
                    <a:pt x="1420" y="15"/>
                  </a:cubicBezTo>
                  <a:cubicBezTo>
                    <a:pt x="1420" y="15"/>
                    <a:pt x="1420" y="16"/>
                    <a:pt x="1419" y="16"/>
                  </a:cubicBezTo>
                  <a:cubicBezTo>
                    <a:pt x="1419" y="16"/>
                    <a:pt x="1419" y="16"/>
                    <a:pt x="1419" y="16"/>
                  </a:cubicBezTo>
                  <a:cubicBezTo>
                    <a:pt x="1419" y="16"/>
                    <a:pt x="1419" y="16"/>
                    <a:pt x="1419" y="16"/>
                  </a:cubicBezTo>
                  <a:cubicBezTo>
                    <a:pt x="1419" y="16"/>
                    <a:pt x="1419" y="16"/>
                    <a:pt x="1419" y="16"/>
                  </a:cubicBezTo>
                  <a:cubicBezTo>
                    <a:pt x="1419" y="16"/>
                    <a:pt x="1419" y="16"/>
                    <a:pt x="1419" y="17"/>
                  </a:cubicBezTo>
                  <a:cubicBezTo>
                    <a:pt x="1419" y="17"/>
                    <a:pt x="1419" y="17"/>
                    <a:pt x="1419" y="17"/>
                  </a:cubicBezTo>
                  <a:cubicBezTo>
                    <a:pt x="1419" y="17"/>
                    <a:pt x="1419" y="17"/>
                    <a:pt x="1418" y="17"/>
                  </a:cubicBezTo>
                  <a:cubicBezTo>
                    <a:pt x="1418" y="17"/>
                    <a:pt x="1418" y="17"/>
                    <a:pt x="1418" y="17"/>
                  </a:cubicBezTo>
                  <a:cubicBezTo>
                    <a:pt x="1418" y="17"/>
                    <a:pt x="1418" y="18"/>
                    <a:pt x="1418" y="18"/>
                  </a:cubicBezTo>
                  <a:cubicBezTo>
                    <a:pt x="1418" y="18"/>
                    <a:pt x="1418" y="18"/>
                    <a:pt x="1418" y="18"/>
                  </a:cubicBezTo>
                  <a:cubicBezTo>
                    <a:pt x="1418" y="18"/>
                    <a:pt x="1418" y="18"/>
                    <a:pt x="1418" y="18"/>
                  </a:cubicBezTo>
                  <a:cubicBezTo>
                    <a:pt x="1418" y="18"/>
                    <a:pt x="1418" y="18"/>
                    <a:pt x="1418" y="18"/>
                  </a:cubicBezTo>
                  <a:cubicBezTo>
                    <a:pt x="1418" y="18"/>
                    <a:pt x="1417" y="19"/>
                    <a:pt x="1417" y="19"/>
                  </a:cubicBezTo>
                  <a:cubicBezTo>
                    <a:pt x="1417" y="19"/>
                    <a:pt x="1417" y="19"/>
                    <a:pt x="1417" y="19"/>
                  </a:cubicBezTo>
                  <a:cubicBezTo>
                    <a:pt x="1417" y="19"/>
                    <a:pt x="1417" y="19"/>
                    <a:pt x="1417" y="19"/>
                  </a:cubicBezTo>
                  <a:cubicBezTo>
                    <a:pt x="1417" y="19"/>
                    <a:pt x="1417" y="19"/>
                    <a:pt x="1417" y="19"/>
                  </a:cubicBezTo>
                  <a:cubicBezTo>
                    <a:pt x="1417" y="20"/>
                    <a:pt x="1417" y="20"/>
                    <a:pt x="1417" y="20"/>
                  </a:cubicBezTo>
                  <a:cubicBezTo>
                    <a:pt x="1417" y="20"/>
                    <a:pt x="1417" y="20"/>
                    <a:pt x="1417" y="20"/>
                  </a:cubicBezTo>
                  <a:cubicBezTo>
                    <a:pt x="1417" y="20"/>
                    <a:pt x="1416" y="20"/>
                    <a:pt x="1416" y="21"/>
                  </a:cubicBezTo>
                  <a:cubicBezTo>
                    <a:pt x="1416" y="21"/>
                    <a:pt x="1416" y="21"/>
                    <a:pt x="1416" y="21"/>
                  </a:cubicBezTo>
                  <a:cubicBezTo>
                    <a:pt x="1416" y="21"/>
                    <a:pt x="1416" y="21"/>
                    <a:pt x="1416" y="21"/>
                  </a:cubicBezTo>
                  <a:cubicBezTo>
                    <a:pt x="1416" y="21"/>
                    <a:pt x="1416" y="21"/>
                    <a:pt x="1416" y="21"/>
                  </a:cubicBezTo>
                  <a:cubicBezTo>
                    <a:pt x="1416" y="21"/>
                    <a:pt x="1416" y="21"/>
                    <a:pt x="1416" y="21"/>
                  </a:cubicBezTo>
                  <a:cubicBezTo>
                    <a:pt x="1416" y="21"/>
                    <a:pt x="1416" y="22"/>
                    <a:pt x="1416" y="22"/>
                  </a:cubicBezTo>
                  <a:cubicBezTo>
                    <a:pt x="1416" y="22"/>
                    <a:pt x="1416" y="22"/>
                    <a:pt x="1416" y="22"/>
                  </a:cubicBezTo>
                  <a:cubicBezTo>
                    <a:pt x="1415" y="22"/>
                    <a:pt x="1415" y="22"/>
                    <a:pt x="1415" y="23"/>
                  </a:cubicBezTo>
                  <a:cubicBezTo>
                    <a:pt x="1415" y="23"/>
                    <a:pt x="1415" y="23"/>
                    <a:pt x="1415" y="23"/>
                  </a:cubicBezTo>
                  <a:cubicBezTo>
                    <a:pt x="1415" y="23"/>
                    <a:pt x="1415" y="23"/>
                    <a:pt x="1415" y="23"/>
                  </a:cubicBezTo>
                  <a:cubicBezTo>
                    <a:pt x="1415" y="23"/>
                    <a:pt x="1415" y="23"/>
                    <a:pt x="1415" y="23"/>
                  </a:cubicBezTo>
                  <a:cubicBezTo>
                    <a:pt x="1415" y="24"/>
                    <a:pt x="1415" y="24"/>
                    <a:pt x="1415" y="24"/>
                  </a:cubicBezTo>
                  <a:cubicBezTo>
                    <a:pt x="1415" y="24"/>
                    <a:pt x="1415" y="24"/>
                    <a:pt x="1415" y="24"/>
                  </a:cubicBezTo>
                  <a:cubicBezTo>
                    <a:pt x="1415" y="24"/>
                    <a:pt x="1415" y="24"/>
                    <a:pt x="1415" y="24"/>
                  </a:cubicBezTo>
                  <a:cubicBezTo>
                    <a:pt x="1414" y="24"/>
                    <a:pt x="1414" y="25"/>
                    <a:pt x="1414" y="25"/>
                  </a:cubicBezTo>
                  <a:cubicBezTo>
                    <a:pt x="1414" y="25"/>
                    <a:pt x="1414" y="25"/>
                    <a:pt x="1414" y="25"/>
                  </a:cubicBezTo>
                  <a:cubicBezTo>
                    <a:pt x="1414" y="25"/>
                    <a:pt x="1414" y="26"/>
                    <a:pt x="1414" y="26"/>
                  </a:cubicBezTo>
                  <a:cubicBezTo>
                    <a:pt x="1414" y="26"/>
                    <a:pt x="1414" y="26"/>
                    <a:pt x="1414" y="26"/>
                  </a:cubicBezTo>
                  <a:cubicBezTo>
                    <a:pt x="1414" y="26"/>
                    <a:pt x="1414" y="27"/>
                    <a:pt x="1414" y="27"/>
                  </a:cubicBezTo>
                  <a:cubicBezTo>
                    <a:pt x="1414" y="27"/>
                    <a:pt x="1414" y="27"/>
                    <a:pt x="1414" y="27"/>
                  </a:cubicBezTo>
                  <a:cubicBezTo>
                    <a:pt x="1413" y="27"/>
                    <a:pt x="1413" y="28"/>
                    <a:pt x="1413" y="28"/>
                  </a:cubicBezTo>
                  <a:cubicBezTo>
                    <a:pt x="1413" y="28"/>
                    <a:pt x="1413" y="28"/>
                    <a:pt x="1413" y="28"/>
                  </a:cubicBezTo>
                  <a:cubicBezTo>
                    <a:pt x="1413" y="28"/>
                    <a:pt x="1413" y="29"/>
                    <a:pt x="1413" y="29"/>
                  </a:cubicBezTo>
                  <a:cubicBezTo>
                    <a:pt x="1413" y="29"/>
                    <a:pt x="1413" y="29"/>
                    <a:pt x="1413" y="29"/>
                  </a:cubicBezTo>
                  <a:cubicBezTo>
                    <a:pt x="1413" y="29"/>
                    <a:pt x="1413" y="30"/>
                    <a:pt x="1413" y="30"/>
                  </a:cubicBezTo>
                  <a:cubicBezTo>
                    <a:pt x="1413" y="30"/>
                    <a:pt x="1413" y="30"/>
                    <a:pt x="1413" y="30"/>
                  </a:cubicBezTo>
                  <a:cubicBezTo>
                    <a:pt x="1413" y="30"/>
                    <a:pt x="1413" y="30"/>
                    <a:pt x="1413" y="30"/>
                  </a:cubicBezTo>
                  <a:cubicBezTo>
                    <a:pt x="1412" y="30"/>
                    <a:pt x="1412" y="31"/>
                    <a:pt x="1412" y="31"/>
                  </a:cubicBezTo>
                  <a:cubicBezTo>
                    <a:pt x="1412" y="31"/>
                    <a:pt x="1412" y="31"/>
                    <a:pt x="1412" y="32"/>
                  </a:cubicBezTo>
                  <a:cubicBezTo>
                    <a:pt x="1412" y="32"/>
                    <a:pt x="1412" y="32"/>
                    <a:pt x="1412" y="33"/>
                  </a:cubicBezTo>
                  <a:cubicBezTo>
                    <a:pt x="1412" y="33"/>
                    <a:pt x="1412" y="33"/>
                    <a:pt x="1412" y="33"/>
                  </a:cubicBezTo>
                  <a:cubicBezTo>
                    <a:pt x="1411" y="33"/>
                    <a:pt x="1412" y="34"/>
                    <a:pt x="1412" y="34"/>
                  </a:cubicBezTo>
                  <a:cubicBezTo>
                    <a:pt x="1412" y="34"/>
                    <a:pt x="1412" y="34"/>
                    <a:pt x="1411" y="34"/>
                  </a:cubicBezTo>
                  <a:cubicBezTo>
                    <a:pt x="1411" y="35"/>
                    <a:pt x="1411" y="35"/>
                    <a:pt x="1411" y="36"/>
                  </a:cubicBezTo>
                  <a:cubicBezTo>
                    <a:pt x="1411" y="36"/>
                    <a:pt x="1411" y="36"/>
                    <a:pt x="1411" y="36"/>
                  </a:cubicBezTo>
                  <a:cubicBezTo>
                    <a:pt x="1411" y="37"/>
                    <a:pt x="1411" y="37"/>
                    <a:pt x="1411" y="38"/>
                  </a:cubicBezTo>
                  <a:cubicBezTo>
                    <a:pt x="1411" y="38"/>
                    <a:pt x="1411" y="38"/>
                    <a:pt x="1411" y="38"/>
                  </a:cubicBezTo>
                  <a:cubicBezTo>
                    <a:pt x="1410" y="38"/>
                    <a:pt x="1411" y="39"/>
                    <a:pt x="1410" y="40"/>
                  </a:cubicBezTo>
                  <a:cubicBezTo>
                    <a:pt x="1410" y="40"/>
                    <a:pt x="1410" y="40"/>
                    <a:pt x="1410" y="40"/>
                  </a:cubicBezTo>
                  <a:cubicBezTo>
                    <a:pt x="1410" y="41"/>
                    <a:pt x="1410" y="42"/>
                    <a:pt x="1410" y="42"/>
                  </a:cubicBezTo>
                  <a:cubicBezTo>
                    <a:pt x="1410" y="42"/>
                    <a:pt x="1410" y="43"/>
                    <a:pt x="1410" y="43"/>
                  </a:cubicBezTo>
                  <a:cubicBezTo>
                    <a:pt x="1410" y="44"/>
                    <a:pt x="1410" y="45"/>
                    <a:pt x="1410" y="46"/>
                  </a:cubicBezTo>
                  <a:cubicBezTo>
                    <a:pt x="1410" y="46"/>
                    <a:pt x="1410" y="46"/>
                    <a:pt x="1410" y="47"/>
                  </a:cubicBezTo>
                  <a:cubicBezTo>
                    <a:pt x="1409" y="48"/>
                    <a:pt x="1410" y="50"/>
                    <a:pt x="1409" y="52"/>
                  </a:cubicBezTo>
                  <a:cubicBezTo>
                    <a:pt x="1409" y="55"/>
                    <a:pt x="1409" y="58"/>
                    <a:pt x="1409" y="61"/>
                  </a:cubicBezTo>
                  <a:cubicBezTo>
                    <a:pt x="1410" y="62"/>
                    <a:pt x="1409" y="64"/>
                    <a:pt x="1410" y="65"/>
                  </a:cubicBezTo>
                  <a:cubicBezTo>
                    <a:pt x="1410" y="66"/>
                    <a:pt x="1410" y="66"/>
                    <a:pt x="1410" y="66"/>
                  </a:cubicBezTo>
                  <a:cubicBezTo>
                    <a:pt x="1410" y="67"/>
                    <a:pt x="1410" y="68"/>
                    <a:pt x="1410" y="69"/>
                  </a:cubicBezTo>
                  <a:cubicBezTo>
                    <a:pt x="1410" y="69"/>
                    <a:pt x="1410" y="69"/>
                    <a:pt x="1410" y="69"/>
                  </a:cubicBezTo>
                  <a:cubicBezTo>
                    <a:pt x="1411" y="70"/>
                    <a:pt x="1410" y="71"/>
                    <a:pt x="1410" y="72"/>
                  </a:cubicBezTo>
                  <a:cubicBezTo>
                    <a:pt x="1411" y="72"/>
                    <a:pt x="1411" y="72"/>
                    <a:pt x="1410" y="72"/>
                  </a:cubicBezTo>
                  <a:cubicBezTo>
                    <a:pt x="1411" y="72"/>
                    <a:pt x="1410" y="73"/>
                    <a:pt x="1411" y="74"/>
                  </a:cubicBezTo>
                  <a:cubicBezTo>
                    <a:pt x="1411" y="74"/>
                    <a:pt x="1411" y="74"/>
                    <a:pt x="1411" y="74"/>
                  </a:cubicBezTo>
                  <a:cubicBezTo>
                    <a:pt x="1411" y="74"/>
                    <a:pt x="1411" y="75"/>
                    <a:pt x="1411" y="75"/>
                  </a:cubicBezTo>
                  <a:cubicBezTo>
                    <a:pt x="1411" y="75"/>
                    <a:pt x="1411" y="76"/>
                    <a:pt x="1411" y="76"/>
                  </a:cubicBezTo>
                  <a:cubicBezTo>
                    <a:pt x="1411" y="76"/>
                    <a:pt x="1411" y="77"/>
                    <a:pt x="1411" y="77"/>
                  </a:cubicBezTo>
                  <a:cubicBezTo>
                    <a:pt x="1411" y="77"/>
                    <a:pt x="1411" y="77"/>
                    <a:pt x="1411" y="77"/>
                  </a:cubicBezTo>
                  <a:cubicBezTo>
                    <a:pt x="1412" y="78"/>
                    <a:pt x="1411" y="78"/>
                    <a:pt x="1412" y="79"/>
                  </a:cubicBezTo>
                  <a:cubicBezTo>
                    <a:pt x="1412" y="79"/>
                    <a:pt x="1412" y="79"/>
                    <a:pt x="1412" y="79"/>
                  </a:cubicBezTo>
                  <a:cubicBezTo>
                    <a:pt x="1412" y="79"/>
                    <a:pt x="1412" y="79"/>
                    <a:pt x="1412" y="80"/>
                  </a:cubicBezTo>
                  <a:cubicBezTo>
                    <a:pt x="1412" y="80"/>
                    <a:pt x="1412" y="80"/>
                    <a:pt x="1412" y="80"/>
                  </a:cubicBezTo>
                  <a:cubicBezTo>
                    <a:pt x="1412" y="80"/>
                    <a:pt x="1412" y="81"/>
                    <a:pt x="1413" y="81"/>
                  </a:cubicBezTo>
                  <a:cubicBezTo>
                    <a:pt x="1413" y="81"/>
                    <a:pt x="1413" y="81"/>
                    <a:pt x="1413" y="81"/>
                  </a:cubicBezTo>
                  <a:cubicBezTo>
                    <a:pt x="1413" y="81"/>
                    <a:pt x="1413" y="82"/>
                    <a:pt x="1413" y="82"/>
                  </a:cubicBezTo>
                  <a:cubicBezTo>
                    <a:pt x="1413" y="82"/>
                    <a:pt x="1413" y="82"/>
                    <a:pt x="1413" y="82"/>
                  </a:cubicBezTo>
                  <a:cubicBezTo>
                    <a:pt x="1413" y="82"/>
                    <a:pt x="1413" y="83"/>
                    <a:pt x="1413" y="83"/>
                  </a:cubicBezTo>
                  <a:cubicBezTo>
                    <a:pt x="1413" y="83"/>
                    <a:pt x="1413" y="83"/>
                    <a:pt x="1413" y="83"/>
                  </a:cubicBezTo>
                  <a:cubicBezTo>
                    <a:pt x="1413" y="83"/>
                    <a:pt x="1413" y="84"/>
                    <a:pt x="1414" y="84"/>
                  </a:cubicBezTo>
                  <a:cubicBezTo>
                    <a:pt x="1414" y="84"/>
                    <a:pt x="1414" y="84"/>
                    <a:pt x="1414" y="84"/>
                  </a:cubicBezTo>
                  <a:cubicBezTo>
                    <a:pt x="1414" y="84"/>
                    <a:pt x="1414" y="85"/>
                    <a:pt x="1414" y="85"/>
                  </a:cubicBezTo>
                  <a:cubicBezTo>
                    <a:pt x="1414" y="85"/>
                    <a:pt x="1414" y="85"/>
                    <a:pt x="1414" y="85"/>
                  </a:cubicBezTo>
                  <a:cubicBezTo>
                    <a:pt x="1414" y="85"/>
                    <a:pt x="1414" y="85"/>
                    <a:pt x="1414" y="85"/>
                  </a:cubicBezTo>
                  <a:cubicBezTo>
                    <a:pt x="1414" y="86"/>
                    <a:pt x="1414" y="86"/>
                    <a:pt x="1414" y="86"/>
                  </a:cubicBezTo>
                  <a:cubicBezTo>
                    <a:pt x="1414" y="86"/>
                    <a:pt x="1414" y="86"/>
                    <a:pt x="1414" y="86"/>
                  </a:cubicBezTo>
                  <a:cubicBezTo>
                    <a:pt x="1414" y="86"/>
                    <a:pt x="1414" y="86"/>
                    <a:pt x="1415" y="87"/>
                  </a:cubicBezTo>
                  <a:cubicBezTo>
                    <a:pt x="1415" y="86"/>
                    <a:pt x="1415" y="86"/>
                    <a:pt x="1415" y="86"/>
                  </a:cubicBezTo>
                  <a:cubicBezTo>
                    <a:pt x="1415" y="87"/>
                    <a:pt x="1415" y="87"/>
                    <a:pt x="1415" y="87"/>
                  </a:cubicBezTo>
                  <a:cubicBezTo>
                    <a:pt x="1415" y="87"/>
                    <a:pt x="1415" y="87"/>
                    <a:pt x="1415" y="87"/>
                  </a:cubicBezTo>
                  <a:cubicBezTo>
                    <a:pt x="1415" y="87"/>
                    <a:pt x="1415" y="88"/>
                    <a:pt x="1415" y="88"/>
                  </a:cubicBezTo>
                  <a:cubicBezTo>
                    <a:pt x="1415" y="88"/>
                    <a:pt x="1415" y="88"/>
                    <a:pt x="1415" y="88"/>
                  </a:cubicBezTo>
                  <a:cubicBezTo>
                    <a:pt x="1416" y="88"/>
                    <a:pt x="1415" y="88"/>
                    <a:pt x="1416" y="89"/>
                  </a:cubicBezTo>
                  <a:cubicBezTo>
                    <a:pt x="1416" y="89"/>
                    <a:pt x="1416" y="89"/>
                    <a:pt x="1416" y="89"/>
                  </a:cubicBezTo>
                  <a:cubicBezTo>
                    <a:pt x="1416" y="89"/>
                    <a:pt x="1416" y="89"/>
                    <a:pt x="1416" y="89"/>
                  </a:cubicBezTo>
                  <a:cubicBezTo>
                    <a:pt x="1416" y="89"/>
                    <a:pt x="1416" y="89"/>
                    <a:pt x="1416" y="89"/>
                  </a:cubicBezTo>
                  <a:cubicBezTo>
                    <a:pt x="1416" y="89"/>
                    <a:pt x="1416" y="90"/>
                    <a:pt x="1416" y="90"/>
                  </a:cubicBezTo>
                  <a:cubicBezTo>
                    <a:pt x="1416" y="90"/>
                    <a:pt x="1416" y="90"/>
                    <a:pt x="1416" y="90"/>
                  </a:cubicBezTo>
                  <a:cubicBezTo>
                    <a:pt x="1417" y="90"/>
                    <a:pt x="1417" y="90"/>
                    <a:pt x="1417" y="90"/>
                  </a:cubicBezTo>
                  <a:cubicBezTo>
                    <a:pt x="1417" y="90"/>
                    <a:pt x="1417" y="90"/>
                    <a:pt x="1417" y="90"/>
                  </a:cubicBezTo>
                  <a:cubicBezTo>
                    <a:pt x="1417" y="91"/>
                    <a:pt x="1417" y="91"/>
                    <a:pt x="1417" y="91"/>
                  </a:cubicBezTo>
                  <a:cubicBezTo>
                    <a:pt x="1417" y="91"/>
                    <a:pt x="1417" y="91"/>
                    <a:pt x="1417" y="91"/>
                  </a:cubicBezTo>
                  <a:cubicBezTo>
                    <a:pt x="1417" y="91"/>
                    <a:pt x="1417" y="91"/>
                    <a:pt x="1417" y="91"/>
                  </a:cubicBezTo>
                  <a:cubicBezTo>
                    <a:pt x="1417" y="91"/>
                    <a:pt x="1417" y="91"/>
                    <a:pt x="1417" y="91"/>
                  </a:cubicBezTo>
                  <a:cubicBezTo>
                    <a:pt x="1418" y="92"/>
                    <a:pt x="1418" y="92"/>
                    <a:pt x="1418" y="92"/>
                  </a:cubicBezTo>
                  <a:cubicBezTo>
                    <a:pt x="1418" y="92"/>
                    <a:pt x="1418" y="92"/>
                    <a:pt x="1418" y="92"/>
                  </a:cubicBezTo>
                  <a:cubicBezTo>
                    <a:pt x="1418" y="92"/>
                    <a:pt x="1418" y="92"/>
                    <a:pt x="1418" y="92"/>
                  </a:cubicBezTo>
                  <a:cubicBezTo>
                    <a:pt x="1418" y="92"/>
                    <a:pt x="1418" y="92"/>
                    <a:pt x="1418" y="92"/>
                  </a:cubicBezTo>
                  <a:cubicBezTo>
                    <a:pt x="1418" y="93"/>
                    <a:pt x="1419" y="93"/>
                    <a:pt x="1419" y="93"/>
                  </a:cubicBezTo>
                  <a:cubicBezTo>
                    <a:pt x="1419" y="93"/>
                    <a:pt x="1419" y="93"/>
                    <a:pt x="1419" y="93"/>
                  </a:cubicBezTo>
                  <a:cubicBezTo>
                    <a:pt x="1419" y="94"/>
                    <a:pt x="1419" y="94"/>
                    <a:pt x="1419" y="94"/>
                  </a:cubicBezTo>
                  <a:cubicBezTo>
                    <a:pt x="1419" y="94"/>
                    <a:pt x="1419" y="94"/>
                    <a:pt x="1419" y="94"/>
                  </a:cubicBezTo>
                  <a:cubicBezTo>
                    <a:pt x="1419" y="94"/>
                    <a:pt x="1419" y="94"/>
                    <a:pt x="1419" y="94"/>
                  </a:cubicBezTo>
                  <a:cubicBezTo>
                    <a:pt x="1419" y="94"/>
                    <a:pt x="1419" y="94"/>
                    <a:pt x="1419" y="94"/>
                  </a:cubicBezTo>
                  <a:cubicBezTo>
                    <a:pt x="1420" y="94"/>
                    <a:pt x="1420" y="95"/>
                    <a:pt x="1420" y="95"/>
                  </a:cubicBezTo>
                  <a:cubicBezTo>
                    <a:pt x="1420" y="95"/>
                    <a:pt x="1420" y="95"/>
                    <a:pt x="1420" y="95"/>
                  </a:cubicBezTo>
                  <a:cubicBezTo>
                    <a:pt x="1420" y="95"/>
                    <a:pt x="1420" y="95"/>
                    <a:pt x="1421" y="96"/>
                  </a:cubicBezTo>
                  <a:cubicBezTo>
                    <a:pt x="1421" y="96"/>
                    <a:pt x="1421" y="96"/>
                    <a:pt x="1421" y="96"/>
                  </a:cubicBezTo>
                  <a:cubicBezTo>
                    <a:pt x="1421" y="96"/>
                    <a:pt x="1421" y="96"/>
                    <a:pt x="1421" y="96"/>
                  </a:cubicBezTo>
                  <a:cubicBezTo>
                    <a:pt x="1421" y="96"/>
                    <a:pt x="1421" y="96"/>
                    <a:pt x="1421" y="96"/>
                  </a:cubicBezTo>
                  <a:cubicBezTo>
                    <a:pt x="1421" y="96"/>
                    <a:pt x="1421" y="96"/>
                    <a:pt x="1421" y="96"/>
                  </a:cubicBezTo>
                  <a:cubicBezTo>
                    <a:pt x="1421" y="96"/>
                    <a:pt x="1421" y="96"/>
                    <a:pt x="1421" y="96"/>
                  </a:cubicBezTo>
                  <a:cubicBezTo>
                    <a:pt x="1421" y="96"/>
                    <a:pt x="1421" y="97"/>
                    <a:pt x="1422" y="97"/>
                  </a:cubicBezTo>
                  <a:cubicBezTo>
                    <a:pt x="1422" y="97"/>
                    <a:pt x="1422" y="97"/>
                    <a:pt x="1422" y="97"/>
                  </a:cubicBezTo>
                  <a:cubicBezTo>
                    <a:pt x="1422" y="97"/>
                    <a:pt x="1422" y="97"/>
                    <a:pt x="1422" y="97"/>
                  </a:cubicBezTo>
                  <a:cubicBezTo>
                    <a:pt x="1422" y="97"/>
                    <a:pt x="1422" y="97"/>
                    <a:pt x="1422" y="97"/>
                  </a:cubicBezTo>
                  <a:cubicBezTo>
                    <a:pt x="1422" y="97"/>
                    <a:pt x="1423" y="97"/>
                    <a:pt x="1423" y="98"/>
                  </a:cubicBezTo>
                  <a:cubicBezTo>
                    <a:pt x="1423" y="98"/>
                    <a:pt x="1423" y="98"/>
                    <a:pt x="1423" y="98"/>
                  </a:cubicBezTo>
                  <a:cubicBezTo>
                    <a:pt x="1423" y="98"/>
                    <a:pt x="1423" y="98"/>
                    <a:pt x="1423" y="98"/>
                  </a:cubicBezTo>
                  <a:cubicBezTo>
                    <a:pt x="1423" y="98"/>
                    <a:pt x="1423" y="98"/>
                    <a:pt x="1423" y="98"/>
                  </a:cubicBezTo>
                  <a:cubicBezTo>
                    <a:pt x="1423" y="98"/>
                    <a:pt x="1424" y="98"/>
                    <a:pt x="1424" y="98"/>
                  </a:cubicBezTo>
                  <a:cubicBezTo>
                    <a:pt x="1424" y="98"/>
                    <a:pt x="1424" y="98"/>
                    <a:pt x="1424" y="98"/>
                  </a:cubicBezTo>
                  <a:cubicBezTo>
                    <a:pt x="1424" y="99"/>
                    <a:pt x="1424" y="99"/>
                    <a:pt x="1425" y="99"/>
                  </a:cubicBezTo>
                  <a:cubicBezTo>
                    <a:pt x="1425" y="99"/>
                    <a:pt x="1425" y="99"/>
                    <a:pt x="1425" y="99"/>
                  </a:cubicBezTo>
                  <a:cubicBezTo>
                    <a:pt x="1425" y="99"/>
                    <a:pt x="1425" y="99"/>
                    <a:pt x="1425" y="99"/>
                  </a:cubicBezTo>
                  <a:cubicBezTo>
                    <a:pt x="1425" y="99"/>
                    <a:pt x="1425" y="99"/>
                    <a:pt x="1425" y="99"/>
                  </a:cubicBezTo>
                  <a:cubicBezTo>
                    <a:pt x="1425" y="100"/>
                    <a:pt x="1426" y="100"/>
                    <a:pt x="1426" y="100"/>
                  </a:cubicBezTo>
                  <a:cubicBezTo>
                    <a:pt x="1426" y="100"/>
                    <a:pt x="1426" y="100"/>
                    <a:pt x="1426" y="100"/>
                  </a:cubicBezTo>
                  <a:cubicBezTo>
                    <a:pt x="1426" y="100"/>
                    <a:pt x="1426" y="100"/>
                    <a:pt x="1426" y="100"/>
                  </a:cubicBezTo>
                  <a:cubicBezTo>
                    <a:pt x="1426" y="100"/>
                    <a:pt x="1426" y="100"/>
                    <a:pt x="1426" y="100"/>
                  </a:cubicBezTo>
                  <a:cubicBezTo>
                    <a:pt x="1427" y="100"/>
                    <a:pt x="1427" y="100"/>
                    <a:pt x="1427" y="100"/>
                  </a:cubicBezTo>
                  <a:cubicBezTo>
                    <a:pt x="1427" y="100"/>
                    <a:pt x="1427" y="100"/>
                    <a:pt x="1427" y="100"/>
                  </a:cubicBezTo>
                  <a:cubicBezTo>
                    <a:pt x="1427" y="101"/>
                    <a:pt x="1428" y="101"/>
                    <a:pt x="1428" y="101"/>
                  </a:cubicBezTo>
                  <a:cubicBezTo>
                    <a:pt x="1428" y="101"/>
                    <a:pt x="1428" y="101"/>
                    <a:pt x="1428" y="101"/>
                  </a:cubicBezTo>
                  <a:cubicBezTo>
                    <a:pt x="1428" y="101"/>
                    <a:pt x="1428" y="101"/>
                    <a:pt x="1429" y="101"/>
                  </a:cubicBezTo>
                  <a:cubicBezTo>
                    <a:pt x="1429" y="101"/>
                    <a:pt x="1429" y="101"/>
                    <a:pt x="1429" y="101"/>
                  </a:cubicBezTo>
                  <a:cubicBezTo>
                    <a:pt x="1429" y="101"/>
                    <a:pt x="1429" y="101"/>
                    <a:pt x="1429" y="101"/>
                  </a:cubicBezTo>
                  <a:cubicBezTo>
                    <a:pt x="1429" y="101"/>
                    <a:pt x="1429" y="101"/>
                    <a:pt x="1429" y="101"/>
                  </a:cubicBezTo>
                  <a:cubicBezTo>
                    <a:pt x="1430" y="102"/>
                    <a:pt x="1430" y="102"/>
                    <a:pt x="1430" y="102"/>
                  </a:cubicBezTo>
                  <a:cubicBezTo>
                    <a:pt x="1430" y="102"/>
                    <a:pt x="1430" y="102"/>
                    <a:pt x="1430" y="102"/>
                  </a:cubicBezTo>
                  <a:cubicBezTo>
                    <a:pt x="1431" y="102"/>
                    <a:pt x="1431" y="102"/>
                    <a:pt x="1431" y="102"/>
                  </a:cubicBezTo>
                  <a:cubicBezTo>
                    <a:pt x="1431" y="102"/>
                    <a:pt x="1431" y="102"/>
                    <a:pt x="1431" y="102"/>
                  </a:cubicBezTo>
                  <a:cubicBezTo>
                    <a:pt x="1432" y="103"/>
                    <a:pt x="1432" y="102"/>
                    <a:pt x="1433" y="103"/>
                  </a:cubicBezTo>
                  <a:cubicBezTo>
                    <a:pt x="1433" y="103"/>
                    <a:pt x="1433" y="103"/>
                    <a:pt x="1433" y="103"/>
                  </a:cubicBezTo>
                  <a:cubicBezTo>
                    <a:pt x="1433" y="103"/>
                    <a:pt x="1433" y="103"/>
                    <a:pt x="1433" y="103"/>
                  </a:cubicBezTo>
                  <a:cubicBezTo>
                    <a:pt x="1434" y="103"/>
                    <a:pt x="1434" y="103"/>
                    <a:pt x="1435" y="103"/>
                  </a:cubicBezTo>
                  <a:cubicBezTo>
                    <a:pt x="1435" y="103"/>
                    <a:pt x="1435" y="103"/>
                    <a:pt x="1435" y="103"/>
                  </a:cubicBezTo>
                  <a:cubicBezTo>
                    <a:pt x="1435" y="103"/>
                    <a:pt x="1435" y="103"/>
                    <a:pt x="1435" y="103"/>
                  </a:cubicBezTo>
                  <a:cubicBezTo>
                    <a:pt x="1436" y="103"/>
                    <a:pt x="1437" y="103"/>
                    <a:pt x="1438" y="103"/>
                  </a:cubicBezTo>
                  <a:cubicBezTo>
                    <a:pt x="1439" y="103"/>
                    <a:pt x="1440" y="103"/>
                    <a:pt x="1441" y="103"/>
                  </a:cubicBezTo>
                  <a:cubicBezTo>
                    <a:pt x="1442" y="103"/>
                    <a:pt x="1443" y="103"/>
                    <a:pt x="1444" y="103"/>
                  </a:cubicBezTo>
                  <a:cubicBezTo>
                    <a:pt x="1444" y="103"/>
                    <a:pt x="1444" y="103"/>
                    <a:pt x="1444" y="103"/>
                  </a:cubicBezTo>
                  <a:cubicBezTo>
                    <a:pt x="1444" y="103"/>
                    <a:pt x="1444" y="103"/>
                    <a:pt x="1444" y="103"/>
                  </a:cubicBezTo>
                  <a:cubicBezTo>
                    <a:pt x="1445" y="103"/>
                    <a:pt x="1445" y="103"/>
                    <a:pt x="1446" y="103"/>
                  </a:cubicBezTo>
                  <a:cubicBezTo>
                    <a:pt x="1446" y="103"/>
                    <a:pt x="1446" y="103"/>
                    <a:pt x="1446" y="103"/>
                  </a:cubicBezTo>
                  <a:cubicBezTo>
                    <a:pt x="1446" y="103"/>
                    <a:pt x="1446" y="103"/>
                    <a:pt x="1446" y="103"/>
                  </a:cubicBezTo>
                  <a:cubicBezTo>
                    <a:pt x="1446" y="102"/>
                    <a:pt x="1447" y="103"/>
                    <a:pt x="1447" y="102"/>
                  </a:cubicBezTo>
                  <a:cubicBezTo>
                    <a:pt x="1447" y="102"/>
                    <a:pt x="1447" y="102"/>
                    <a:pt x="1447" y="102"/>
                  </a:cubicBezTo>
                  <a:cubicBezTo>
                    <a:pt x="1448" y="102"/>
                    <a:pt x="1448" y="102"/>
                    <a:pt x="1448" y="102"/>
                  </a:cubicBezTo>
                  <a:cubicBezTo>
                    <a:pt x="1448" y="102"/>
                    <a:pt x="1448" y="102"/>
                    <a:pt x="1448" y="102"/>
                  </a:cubicBezTo>
                  <a:cubicBezTo>
                    <a:pt x="1449" y="102"/>
                    <a:pt x="1449" y="102"/>
                    <a:pt x="1449" y="102"/>
                  </a:cubicBezTo>
                  <a:cubicBezTo>
                    <a:pt x="1449" y="102"/>
                    <a:pt x="1449" y="102"/>
                    <a:pt x="1449" y="101"/>
                  </a:cubicBezTo>
                  <a:cubicBezTo>
                    <a:pt x="1449" y="102"/>
                    <a:pt x="1449" y="102"/>
                    <a:pt x="1449" y="102"/>
                  </a:cubicBezTo>
                  <a:cubicBezTo>
                    <a:pt x="1450" y="101"/>
                    <a:pt x="1450" y="101"/>
                    <a:pt x="1450" y="101"/>
                  </a:cubicBezTo>
                  <a:cubicBezTo>
                    <a:pt x="1450" y="101"/>
                    <a:pt x="1450" y="101"/>
                    <a:pt x="1450" y="101"/>
                  </a:cubicBezTo>
                  <a:cubicBezTo>
                    <a:pt x="1450" y="101"/>
                    <a:pt x="1450" y="101"/>
                    <a:pt x="1450" y="101"/>
                  </a:cubicBezTo>
                  <a:cubicBezTo>
                    <a:pt x="1451" y="101"/>
                    <a:pt x="1451" y="101"/>
                    <a:pt x="1451" y="101"/>
                  </a:cubicBezTo>
                  <a:cubicBezTo>
                    <a:pt x="1451" y="101"/>
                    <a:pt x="1451" y="101"/>
                    <a:pt x="1451" y="101"/>
                  </a:cubicBezTo>
                  <a:cubicBezTo>
                    <a:pt x="1451" y="101"/>
                    <a:pt x="1452" y="101"/>
                    <a:pt x="1452" y="100"/>
                  </a:cubicBezTo>
                  <a:cubicBezTo>
                    <a:pt x="1452" y="100"/>
                    <a:pt x="1452" y="100"/>
                    <a:pt x="1452" y="100"/>
                  </a:cubicBezTo>
                  <a:cubicBezTo>
                    <a:pt x="1452" y="100"/>
                    <a:pt x="1452" y="100"/>
                    <a:pt x="1453" y="100"/>
                  </a:cubicBezTo>
                  <a:cubicBezTo>
                    <a:pt x="1453" y="100"/>
                    <a:pt x="1453" y="100"/>
                    <a:pt x="1453" y="100"/>
                  </a:cubicBezTo>
                  <a:cubicBezTo>
                    <a:pt x="1453" y="100"/>
                    <a:pt x="1453" y="100"/>
                    <a:pt x="1453" y="100"/>
                  </a:cubicBezTo>
                  <a:cubicBezTo>
                    <a:pt x="1453" y="100"/>
                    <a:pt x="1453" y="100"/>
                    <a:pt x="1453" y="100"/>
                  </a:cubicBezTo>
                  <a:cubicBezTo>
                    <a:pt x="1453" y="100"/>
                    <a:pt x="1453" y="100"/>
                    <a:pt x="1454" y="99"/>
                  </a:cubicBezTo>
                  <a:cubicBezTo>
                    <a:pt x="1454" y="99"/>
                    <a:pt x="1454" y="99"/>
                    <a:pt x="1454" y="99"/>
                  </a:cubicBezTo>
                  <a:cubicBezTo>
                    <a:pt x="1454" y="99"/>
                    <a:pt x="1454" y="99"/>
                    <a:pt x="1454" y="99"/>
                  </a:cubicBezTo>
                  <a:cubicBezTo>
                    <a:pt x="1454" y="99"/>
                    <a:pt x="1454" y="99"/>
                    <a:pt x="1454" y="99"/>
                  </a:cubicBezTo>
                  <a:cubicBezTo>
                    <a:pt x="1454" y="99"/>
                    <a:pt x="1455" y="99"/>
                    <a:pt x="1455" y="99"/>
                  </a:cubicBezTo>
                  <a:cubicBezTo>
                    <a:pt x="1455" y="99"/>
                    <a:pt x="1455" y="99"/>
                    <a:pt x="1455" y="99"/>
                  </a:cubicBezTo>
                  <a:cubicBezTo>
                    <a:pt x="1455" y="98"/>
                    <a:pt x="1455" y="99"/>
                    <a:pt x="1455" y="98"/>
                  </a:cubicBezTo>
                  <a:cubicBezTo>
                    <a:pt x="1455" y="98"/>
                    <a:pt x="1455" y="98"/>
                    <a:pt x="1455" y="98"/>
                  </a:cubicBezTo>
                  <a:cubicBezTo>
                    <a:pt x="1455" y="98"/>
                    <a:pt x="1456" y="98"/>
                    <a:pt x="1456" y="98"/>
                  </a:cubicBezTo>
                  <a:cubicBezTo>
                    <a:pt x="1456" y="98"/>
                    <a:pt x="1456" y="98"/>
                    <a:pt x="1456" y="98"/>
                  </a:cubicBezTo>
                  <a:cubicBezTo>
                    <a:pt x="1456" y="98"/>
                    <a:pt x="1456" y="98"/>
                    <a:pt x="1457" y="97"/>
                  </a:cubicBezTo>
                  <a:cubicBezTo>
                    <a:pt x="1457" y="97"/>
                    <a:pt x="1457" y="97"/>
                    <a:pt x="1457" y="97"/>
                  </a:cubicBezTo>
                  <a:cubicBezTo>
                    <a:pt x="1457" y="97"/>
                    <a:pt x="1457" y="97"/>
                    <a:pt x="1457" y="97"/>
                  </a:cubicBezTo>
                  <a:cubicBezTo>
                    <a:pt x="1457" y="97"/>
                    <a:pt x="1457" y="97"/>
                    <a:pt x="1457" y="97"/>
                  </a:cubicBezTo>
                  <a:cubicBezTo>
                    <a:pt x="1457" y="97"/>
                    <a:pt x="1457" y="97"/>
                    <a:pt x="1457" y="97"/>
                  </a:cubicBezTo>
                  <a:cubicBezTo>
                    <a:pt x="1457" y="97"/>
                    <a:pt x="1457" y="97"/>
                    <a:pt x="1457" y="97"/>
                  </a:cubicBezTo>
                  <a:cubicBezTo>
                    <a:pt x="1458" y="97"/>
                    <a:pt x="1458" y="96"/>
                    <a:pt x="1458" y="96"/>
                  </a:cubicBezTo>
                  <a:cubicBezTo>
                    <a:pt x="1458" y="96"/>
                    <a:pt x="1458" y="96"/>
                    <a:pt x="1458" y="96"/>
                  </a:cubicBezTo>
                  <a:cubicBezTo>
                    <a:pt x="1458" y="96"/>
                    <a:pt x="1458" y="96"/>
                    <a:pt x="1458" y="96"/>
                  </a:cubicBezTo>
                  <a:cubicBezTo>
                    <a:pt x="1458" y="96"/>
                    <a:pt x="1458" y="96"/>
                    <a:pt x="1458" y="96"/>
                  </a:cubicBezTo>
                  <a:cubicBezTo>
                    <a:pt x="1458" y="96"/>
                    <a:pt x="1458" y="96"/>
                    <a:pt x="1458" y="96"/>
                  </a:cubicBezTo>
                  <a:cubicBezTo>
                    <a:pt x="1458" y="96"/>
                    <a:pt x="1458" y="96"/>
                    <a:pt x="1458" y="96"/>
                  </a:cubicBezTo>
                  <a:cubicBezTo>
                    <a:pt x="1459" y="95"/>
                    <a:pt x="1459" y="95"/>
                    <a:pt x="1459" y="95"/>
                  </a:cubicBezTo>
                  <a:cubicBezTo>
                    <a:pt x="1459" y="95"/>
                    <a:pt x="1459" y="95"/>
                    <a:pt x="1459" y="95"/>
                  </a:cubicBezTo>
                  <a:cubicBezTo>
                    <a:pt x="1459" y="95"/>
                    <a:pt x="1459" y="95"/>
                    <a:pt x="1459" y="95"/>
                  </a:cubicBezTo>
                  <a:cubicBezTo>
                    <a:pt x="1459" y="95"/>
                    <a:pt x="1459" y="95"/>
                    <a:pt x="1459" y="95"/>
                  </a:cubicBezTo>
                  <a:cubicBezTo>
                    <a:pt x="1459" y="95"/>
                    <a:pt x="1459" y="95"/>
                    <a:pt x="1459" y="94"/>
                  </a:cubicBezTo>
                  <a:cubicBezTo>
                    <a:pt x="1459" y="95"/>
                    <a:pt x="1459" y="95"/>
                    <a:pt x="1459" y="95"/>
                  </a:cubicBezTo>
                  <a:cubicBezTo>
                    <a:pt x="1460" y="94"/>
                    <a:pt x="1460" y="94"/>
                    <a:pt x="1460" y="94"/>
                  </a:cubicBezTo>
                  <a:cubicBezTo>
                    <a:pt x="1460" y="94"/>
                    <a:pt x="1460" y="94"/>
                    <a:pt x="1460" y="94"/>
                  </a:cubicBezTo>
                  <a:cubicBezTo>
                    <a:pt x="1460" y="94"/>
                    <a:pt x="1460" y="94"/>
                    <a:pt x="1460" y="94"/>
                  </a:cubicBezTo>
                  <a:cubicBezTo>
                    <a:pt x="1460" y="94"/>
                    <a:pt x="1460" y="94"/>
                    <a:pt x="1460" y="94"/>
                  </a:cubicBezTo>
                  <a:cubicBezTo>
                    <a:pt x="1460" y="94"/>
                    <a:pt x="1460" y="93"/>
                    <a:pt x="1461" y="93"/>
                  </a:cubicBezTo>
                  <a:cubicBezTo>
                    <a:pt x="1461" y="93"/>
                    <a:pt x="1461" y="93"/>
                    <a:pt x="1461" y="93"/>
                  </a:cubicBezTo>
                  <a:cubicBezTo>
                    <a:pt x="1461" y="93"/>
                    <a:pt x="1461" y="93"/>
                    <a:pt x="1461" y="93"/>
                  </a:cubicBezTo>
                  <a:cubicBezTo>
                    <a:pt x="1461" y="93"/>
                    <a:pt x="1461" y="93"/>
                    <a:pt x="1461" y="93"/>
                  </a:cubicBezTo>
                  <a:cubicBezTo>
                    <a:pt x="1461" y="93"/>
                    <a:pt x="1461" y="93"/>
                    <a:pt x="1461" y="92"/>
                  </a:cubicBezTo>
                  <a:cubicBezTo>
                    <a:pt x="1461" y="92"/>
                    <a:pt x="1461" y="92"/>
                    <a:pt x="1461" y="92"/>
                  </a:cubicBezTo>
                  <a:cubicBezTo>
                    <a:pt x="1461" y="92"/>
                    <a:pt x="1461" y="92"/>
                    <a:pt x="1462" y="92"/>
                  </a:cubicBezTo>
                  <a:cubicBezTo>
                    <a:pt x="1462" y="92"/>
                    <a:pt x="1462" y="92"/>
                    <a:pt x="1462" y="92"/>
                  </a:cubicBezTo>
                  <a:cubicBezTo>
                    <a:pt x="1462" y="92"/>
                    <a:pt x="1462" y="92"/>
                    <a:pt x="1462" y="91"/>
                  </a:cubicBezTo>
                  <a:cubicBezTo>
                    <a:pt x="1462" y="91"/>
                    <a:pt x="1462" y="91"/>
                    <a:pt x="1462" y="91"/>
                  </a:cubicBezTo>
                  <a:cubicBezTo>
                    <a:pt x="1462" y="91"/>
                    <a:pt x="1462" y="91"/>
                    <a:pt x="1463" y="90"/>
                  </a:cubicBezTo>
                  <a:cubicBezTo>
                    <a:pt x="1463" y="90"/>
                    <a:pt x="1463" y="90"/>
                    <a:pt x="1463" y="90"/>
                  </a:cubicBezTo>
                  <a:cubicBezTo>
                    <a:pt x="1463" y="90"/>
                    <a:pt x="1463" y="90"/>
                    <a:pt x="1463" y="90"/>
                  </a:cubicBezTo>
                  <a:cubicBezTo>
                    <a:pt x="1463" y="90"/>
                    <a:pt x="1463" y="90"/>
                    <a:pt x="1463" y="90"/>
                  </a:cubicBezTo>
                  <a:cubicBezTo>
                    <a:pt x="1463" y="90"/>
                    <a:pt x="1463" y="89"/>
                    <a:pt x="1463" y="89"/>
                  </a:cubicBezTo>
                  <a:cubicBezTo>
                    <a:pt x="1463" y="89"/>
                    <a:pt x="1463" y="89"/>
                    <a:pt x="1463" y="89"/>
                  </a:cubicBezTo>
                  <a:cubicBezTo>
                    <a:pt x="1464" y="89"/>
                    <a:pt x="1463" y="89"/>
                    <a:pt x="1464" y="89"/>
                  </a:cubicBezTo>
                  <a:cubicBezTo>
                    <a:pt x="1464" y="89"/>
                    <a:pt x="1464" y="89"/>
                    <a:pt x="1464" y="89"/>
                  </a:cubicBezTo>
                  <a:cubicBezTo>
                    <a:pt x="1464" y="88"/>
                    <a:pt x="1464" y="88"/>
                    <a:pt x="1464" y="88"/>
                  </a:cubicBezTo>
                  <a:cubicBezTo>
                    <a:pt x="1464" y="88"/>
                    <a:pt x="1464" y="88"/>
                    <a:pt x="1464" y="88"/>
                  </a:cubicBezTo>
                  <a:cubicBezTo>
                    <a:pt x="1464" y="88"/>
                    <a:pt x="1464" y="87"/>
                    <a:pt x="1464" y="87"/>
                  </a:cubicBezTo>
                  <a:cubicBezTo>
                    <a:pt x="1464" y="87"/>
                    <a:pt x="1464" y="87"/>
                    <a:pt x="1464" y="87"/>
                  </a:cubicBezTo>
                  <a:cubicBezTo>
                    <a:pt x="1465" y="87"/>
                    <a:pt x="1465" y="87"/>
                    <a:pt x="1465" y="87"/>
                  </a:cubicBezTo>
                  <a:cubicBezTo>
                    <a:pt x="1465" y="87"/>
                    <a:pt x="1465" y="87"/>
                    <a:pt x="1465" y="87"/>
                  </a:cubicBezTo>
                  <a:cubicBezTo>
                    <a:pt x="1465" y="86"/>
                    <a:pt x="1465" y="86"/>
                    <a:pt x="1465" y="86"/>
                  </a:cubicBezTo>
                  <a:cubicBezTo>
                    <a:pt x="1465" y="86"/>
                    <a:pt x="1465" y="86"/>
                    <a:pt x="1465" y="86"/>
                  </a:cubicBezTo>
                  <a:cubicBezTo>
                    <a:pt x="1465" y="86"/>
                    <a:pt x="1465" y="85"/>
                    <a:pt x="1465" y="85"/>
                  </a:cubicBezTo>
                  <a:cubicBezTo>
                    <a:pt x="1465" y="85"/>
                    <a:pt x="1465" y="85"/>
                    <a:pt x="1465" y="85"/>
                  </a:cubicBezTo>
                  <a:cubicBezTo>
                    <a:pt x="1466" y="85"/>
                    <a:pt x="1466" y="85"/>
                    <a:pt x="1466" y="84"/>
                  </a:cubicBezTo>
                  <a:cubicBezTo>
                    <a:pt x="1466" y="84"/>
                    <a:pt x="1466" y="84"/>
                    <a:pt x="1466" y="84"/>
                  </a:cubicBezTo>
                  <a:cubicBezTo>
                    <a:pt x="1466" y="84"/>
                    <a:pt x="1466" y="84"/>
                    <a:pt x="1466" y="84"/>
                  </a:cubicBezTo>
                  <a:cubicBezTo>
                    <a:pt x="1466" y="83"/>
                    <a:pt x="1466" y="83"/>
                    <a:pt x="1466" y="83"/>
                  </a:cubicBezTo>
                  <a:cubicBezTo>
                    <a:pt x="1466" y="83"/>
                    <a:pt x="1466" y="83"/>
                    <a:pt x="1466" y="83"/>
                  </a:cubicBezTo>
                  <a:cubicBezTo>
                    <a:pt x="1466" y="83"/>
                    <a:pt x="1466" y="83"/>
                    <a:pt x="1466" y="83"/>
                  </a:cubicBezTo>
                  <a:cubicBezTo>
                    <a:pt x="1466" y="83"/>
                    <a:pt x="1466" y="83"/>
                    <a:pt x="1466" y="83"/>
                  </a:cubicBezTo>
                  <a:cubicBezTo>
                    <a:pt x="1467" y="82"/>
                    <a:pt x="1467" y="82"/>
                    <a:pt x="1467" y="82"/>
                  </a:cubicBezTo>
                  <a:cubicBezTo>
                    <a:pt x="1467" y="82"/>
                    <a:pt x="1467" y="82"/>
                    <a:pt x="1467" y="82"/>
                  </a:cubicBezTo>
                  <a:cubicBezTo>
                    <a:pt x="1467" y="81"/>
                    <a:pt x="1467" y="81"/>
                    <a:pt x="1467" y="81"/>
                  </a:cubicBezTo>
                  <a:cubicBezTo>
                    <a:pt x="1467" y="81"/>
                    <a:pt x="1467" y="81"/>
                    <a:pt x="1467" y="81"/>
                  </a:cubicBezTo>
                  <a:cubicBezTo>
                    <a:pt x="1467" y="81"/>
                    <a:pt x="1467" y="81"/>
                    <a:pt x="1467" y="81"/>
                  </a:cubicBezTo>
                  <a:cubicBezTo>
                    <a:pt x="1467" y="80"/>
                    <a:pt x="1467" y="80"/>
                    <a:pt x="1467" y="80"/>
                  </a:cubicBezTo>
                  <a:cubicBezTo>
                    <a:pt x="1467" y="80"/>
                    <a:pt x="1467" y="80"/>
                    <a:pt x="1467" y="80"/>
                  </a:cubicBezTo>
                  <a:cubicBezTo>
                    <a:pt x="1468" y="80"/>
                    <a:pt x="1468" y="80"/>
                    <a:pt x="1468" y="80"/>
                  </a:cubicBezTo>
                  <a:cubicBezTo>
                    <a:pt x="1468" y="79"/>
                    <a:pt x="1468" y="79"/>
                    <a:pt x="1468" y="79"/>
                  </a:cubicBezTo>
                  <a:cubicBezTo>
                    <a:pt x="1468" y="79"/>
                    <a:pt x="1468" y="79"/>
                    <a:pt x="1468" y="79"/>
                  </a:cubicBezTo>
                  <a:cubicBezTo>
                    <a:pt x="1468" y="78"/>
                    <a:pt x="1468" y="78"/>
                    <a:pt x="1468" y="77"/>
                  </a:cubicBezTo>
                  <a:cubicBezTo>
                    <a:pt x="1468" y="77"/>
                    <a:pt x="1468" y="77"/>
                    <a:pt x="1468" y="77"/>
                  </a:cubicBezTo>
                  <a:cubicBezTo>
                    <a:pt x="1468" y="77"/>
                    <a:pt x="1468" y="77"/>
                    <a:pt x="1468" y="77"/>
                  </a:cubicBezTo>
                  <a:cubicBezTo>
                    <a:pt x="1469" y="77"/>
                    <a:pt x="1468" y="76"/>
                    <a:pt x="1469" y="76"/>
                  </a:cubicBezTo>
                  <a:cubicBezTo>
                    <a:pt x="1468" y="76"/>
                    <a:pt x="1468" y="76"/>
                    <a:pt x="1469" y="76"/>
                  </a:cubicBezTo>
                  <a:cubicBezTo>
                    <a:pt x="1469" y="75"/>
                    <a:pt x="1469" y="75"/>
                    <a:pt x="1469" y="75"/>
                  </a:cubicBezTo>
                  <a:cubicBezTo>
                    <a:pt x="1469" y="74"/>
                    <a:pt x="1469" y="74"/>
                    <a:pt x="1469" y="74"/>
                  </a:cubicBezTo>
                  <a:cubicBezTo>
                    <a:pt x="1469" y="74"/>
                    <a:pt x="1469" y="74"/>
                    <a:pt x="1469" y="74"/>
                  </a:cubicBezTo>
                  <a:cubicBezTo>
                    <a:pt x="1469" y="74"/>
                    <a:pt x="1469" y="73"/>
                    <a:pt x="1469" y="73"/>
                  </a:cubicBezTo>
                  <a:cubicBezTo>
                    <a:pt x="1469" y="73"/>
                    <a:pt x="1469" y="73"/>
                    <a:pt x="1469" y="73"/>
                  </a:cubicBezTo>
                  <a:cubicBezTo>
                    <a:pt x="1470" y="72"/>
                    <a:pt x="1469" y="71"/>
                    <a:pt x="1470" y="71"/>
                  </a:cubicBezTo>
                  <a:cubicBezTo>
                    <a:pt x="1470" y="71"/>
                    <a:pt x="1470" y="71"/>
                    <a:pt x="1470" y="71"/>
                  </a:cubicBezTo>
                  <a:cubicBezTo>
                    <a:pt x="1470" y="70"/>
                    <a:pt x="1470" y="69"/>
                    <a:pt x="1470" y="69"/>
                  </a:cubicBezTo>
                  <a:cubicBezTo>
                    <a:pt x="1470" y="68"/>
                    <a:pt x="1470" y="68"/>
                    <a:pt x="1470" y="68"/>
                  </a:cubicBezTo>
                  <a:cubicBezTo>
                    <a:pt x="1470" y="67"/>
                    <a:pt x="1470" y="67"/>
                    <a:pt x="1470" y="66"/>
                  </a:cubicBezTo>
                  <a:cubicBezTo>
                    <a:pt x="1470" y="66"/>
                    <a:pt x="1470" y="66"/>
                    <a:pt x="1470" y="65"/>
                  </a:cubicBezTo>
                  <a:cubicBezTo>
                    <a:pt x="1471" y="64"/>
                    <a:pt x="1470" y="63"/>
                    <a:pt x="1471" y="62"/>
                  </a:cubicBezTo>
                  <a:cubicBezTo>
                    <a:pt x="1470" y="61"/>
                    <a:pt x="1471" y="61"/>
                    <a:pt x="1471" y="60"/>
                  </a:cubicBezTo>
                  <a:cubicBezTo>
                    <a:pt x="1471" y="56"/>
                    <a:pt x="1471" y="51"/>
                    <a:pt x="1471" y="47"/>
                  </a:cubicBezTo>
                  <a:cubicBezTo>
                    <a:pt x="1471" y="46"/>
                    <a:pt x="1471" y="46"/>
                    <a:pt x="1471" y="46"/>
                  </a:cubicBezTo>
                  <a:cubicBezTo>
                    <a:pt x="1470" y="44"/>
                    <a:pt x="1471" y="43"/>
                    <a:pt x="1470" y="42"/>
                  </a:cubicBezTo>
                  <a:cubicBezTo>
                    <a:pt x="1470" y="42"/>
                    <a:pt x="1470" y="41"/>
                    <a:pt x="1470" y="41"/>
                  </a:cubicBezTo>
                  <a:cubicBezTo>
                    <a:pt x="1470" y="40"/>
                    <a:pt x="1470" y="40"/>
                    <a:pt x="1470" y="39"/>
                  </a:cubicBezTo>
                  <a:cubicBezTo>
                    <a:pt x="1470" y="39"/>
                    <a:pt x="1470" y="38"/>
                    <a:pt x="1470" y="38"/>
                  </a:cubicBezTo>
                  <a:cubicBezTo>
                    <a:pt x="1470" y="38"/>
                    <a:pt x="1470" y="37"/>
                    <a:pt x="1470" y="36"/>
                  </a:cubicBezTo>
                  <a:cubicBezTo>
                    <a:pt x="1470" y="36"/>
                    <a:pt x="1469" y="36"/>
                    <a:pt x="1470" y="36"/>
                  </a:cubicBezTo>
                  <a:cubicBezTo>
                    <a:pt x="1469" y="35"/>
                    <a:pt x="1470" y="35"/>
                    <a:pt x="1469" y="34"/>
                  </a:cubicBezTo>
                  <a:cubicBezTo>
                    <a:pt x="1469" y="34"/>
                    <a:pt x="1469" y="34"/>
                    <a:pt x="1469" y="34"/>
                  </a:cubicBezTo>
                  <a:cubicBezTo>
                    <a:pt x="1469" y="34"/>
                    <a:pt x="1469" y="33"/>
                    <a:pt x="1469" y="33"/>
                  </a:cubicBezTo>
                  <a:cubicBezTo>
                    <a:pt x="1469" y="33"/>
                    <a:pt x="1469" y="32"/>
                    <a:pt x="1469" y="32"/>
                  </a:cubicBezTo>
                  <a:cubicBezTo>
                    <a:pt x="1469" y="32"/>
                    <a:pt x="1469" y="31"/>
                    <a:pt x="1469" y="31"/>
                  </a:cubicBezTo>
                  <a:cubicBezTo>
                    <a:pt x="1468" y="31"/>
                    <a:pt x="1468" y="31"/>
                    <a:pt x="1468" y="31"/>
                  </a:cubicBezTo>
                  <a:cubicBezTo>
                    <a:pt x="1469" y="31"/>
                    <a:pt x="1469" y="31"/>
                    <a:pt x="1469" y="31"/>
                  </a:cubicBezTo>
                  <a:cubicBezTo>
                    <a:pt x="1468" y="30"/>
                    <a:pt x="1469" y="30"/>
                    <a:pt x="1468" y="29"/>
                  </a:cubicBezTo>
                  <a:cubicBezTo>
                    <a:pt x="1468" y="29"/>
                    <a:pt x="1468" y="29"/>
                    <a:pt x="1468" y="29"/>
                  </a:cubicBezTo>
                  <a:cubicBezTo>
                    <a:pt x="1468" y="29"/>
                    <a:pt x="1468" y="29"/>
                    <a:pt x="1468" y="28"/>
                  </a:cubicBezTo>
                  <a:cubicBezTo>
                    <a:pt x="1468" y="28"/>
                    <a:pt x="1468" y="28"/>
                    <a:pt x="1468" y="28"/>
                  </a:cubicBezTo>
                  <a:cubicBezTo>
                    <a:pt x="1468" y="28"/>
                    <a:pt x="1468" y="27"/>
                    <a:pt x="1468" y="27"/>
                  </a:cubicBezTo>
                  <a:cubicBezTo>
                    <a:pt x="1468" y="27"/>
                    <a:pt x="1468" y="27"/>
                    <a:pt x="1468" y="27"/>
                  </a:cubicBezTo>
                  <a:cubicBezTo>
                    <a:pt x="1467" y="27"/>
                    <a:pt x="1467" y="26"/>
                    <a:pt x="1467" y="26"/>
                  </a:cubicBezTo>
                  <a:cubicBezTo>
                    <a:pt x="1467" y="26"/>
                    <a:pt x="1467" y="26"/>
                    <a:pt x="1467" y="26"/>
                  </a:cubicBezTo>
                  <a:cubicBezTo>
                    <a:pt x="1467" y="26"/>
                    <a:pt x="1467" y="25"/>
                    <a:pt x="1467" y="25"/>
                  </a:cubicBezTo>
                  <a:cubicBezTo>
                    <a:pt x="1467" y="25"/>
                    <a:pt x="1467" y="25"/>
                    <a:pt x="1467" y="25"/>
                  </a:cubicBezTo>
                  <a:cubicBezTo>
                    <a:pt x="1467" y="25"/>
                    <a:pt x="1467" y="24"/>
                    <a:pt x="1466" y="24"/>
                  </a:cubicBezTo>
                  <a:cubicBezTo>
                    <a:pt x="1466" y="24"/>
                    <a:pt x="1466" y="24"/>
                    <a:pt x="1466" y="24"/>
                  </a:cubicBezTo>
                  <a:cubicBezTo>
                    <a:pt x="1466" y="24"/>
                    <a:pt x="1466" y="23"/>
                    <a:pt x="1466" y="23"/>
                  </a:cubicBezTo>
                  <a:cubicBezTo>
                    <a:pt x="1466" y="23"/>
                    <a:pt x="1466" y="23"/>
                    <a:pt x="1466" y="23"/>
                  </a:cubicBezTo>
                  <a:cubicBezTo>
                    <a:pt x="1466" y="23"/>
                    <a:pt x="1466" y="22"/>
                    <a:pt x="1466" y="22"/>
                  </a:cubicBezTo>
                  <a:cubicBezTo>
                    <a:pt x="1466" y="22"/>
                    <a:pt x="1466" y="22"/>
                    <a:pt x="1466" y="22"/>
                  </a:cubicBezTo>
                  <a:cubicBezTo>
                    <a:pt x="1466" y="22"/>
                    <a:pt x="1466" y="22"/>
                    <a:pt x="1465" y="21"/>
                  </a:cubicBezTo>
                  <a:cubicBezTo>
                    <a:pt x="1465" y="21"/>
                    <a:pt x="1465" y="21"/>
                    <a:pt x="1465" y="21"/>
                  </a:cubicBezTo>
                  <a:cubicBezTo>
                    <a:pt x="1465" y="21"/>
                    <a:pt x="1465" y="21"/>
                    <a:pt x="1465" y="21"/>
                  </a:cubicBezTo>
                  <a:cubicBezTo>
                    <a:pt x="1465" y="21"/>
                    <a:pt x="1465" y="21"/>
                    <a:pt x="1465" y="21"/>
                  </a:cubicBezTo>
                  <a:cubicBezTo>
                    <a:pt x="1465" y="21"/>
                    <a:pt x="1465" y="20"/>
                    <a:pt x="1465" y="20"/>
                  </a:cubicBezTo>
                  <a:cubicBezTo>
                    <a:pt x="1465" y="20"/>
                    <a:pt x="1465" y="20"/>
                    <a:pt x="1465" y="20"/>
                  </a:cubicBezTo>
                  <a:cubicBezTo>
                    <a:pt x="1465" y="20"/>
                    <a:pt x="1465" y="20"/>
                    <a:pt x="1464" y="19"/>
                  </a:cubicBezTo>
                  <a:cubicBezTo>
                    <a:pt x="1464" y="19"/>
                    <a:pt x="1464" y="19"/>
                    <a:pt x="1464" y="19"/>
                  </a:cubicBezTo>
                  <a:cubicBezTo>
                    <a:pt x="1464" y="19"/>
                    <a:pt x="1464" y="19"/>
                    <a:pt x="1464" y="19"/>
                  </a:cubicBezTo>
                  <a:cubicBezTo>
                    <a:pt x="1464" y="19"/>
                    <a:pt x="1464" y="19"/>
                    <a:pt x="1464" y="19"/>
                  </a:cubicBezTo>
                  <a:cubicBezTo>
                    <a:pt x="1464" y="19"/>
                    <a:pt x="1464" y="18"/>
                    <a:pt x="1464" y="18"/>
                  </a:cubicBezTo>
                  <a:cubicBezTo>
                    <a:pt x="1464" y="18"/>
                    <a:pt x="1464" y="18"/>
                    <a:pt x="1464" y="18"/>
                  </a:cubicBezTo>
                  <a:cubicBezTo>
                    <a:pt x="1463" y="18"/>
                    <a:pt x="1464" y="18"/>
                    <a:pt x="1463" y="18"/>
                  </a:cubicBezTo>
                  <a:cubicBezTo>
                    <a:pt x="1463" y="18"/>
                    <a:pt x="1463" y="18"/>
                    <a:pt x="1463" y="18"/>
                  </a:cubicBezTo>
                  <a:cubicBezTo>
                    <a:pt x="1463" y="17"/>
                    <a:pt x="1463" y="17"/>
                    <a:pt x="1463" y="17"/>
                  </a:cubicBezTo>
                  <a:cubicBezTo>
                    <a:pt x="1463" y="17"/>
                    <a:pt x="1463" y="17"/>
                    <a:pt x="1463" y="17"/>
                  </a:cubicBezTo>
                  <a:cubicBezTo>
                    <a:pt x="1463" y="17"/>
                    <a:pt x="1463" y="17"/>
                    <a:pt x="1463" y="17"/>
                  </a:cubicBezTo>
                  <a:cubicBezTo>
                    <a:pt x="1463" y="17"/>
                    <a:pt x="1463" y="17"/>
                    <a:pt x="1463" y="17"/>
                  </a:cubicBezTo>
                  <a:cubicBezTo>
                    <a:pt x="1462" y="16"/>
                    <a:pt x="1463" y="16"/>
                    <a:pt x="1462" y="16"/>
                  </a:cubicBezTo>
                  <a:cubicBezTo>
                    <a:pt x="1462" y="16"/>
                    <a:pt x="1462" y="16"/>
                    <a:pt x="1462" y="16"/>
                  </a:cubicBezTo>
                  <a:cubicBezTo>
                    <a:pt x="1462" y="16"/>
                    <a:pt x="1462" y="16"/>
                    <a:pt x="1462" y="16"/>
                  </a:cubicBezTo>
                  <a:cubicBezTo>
                    <a:pt x="1462" y="16"/>
                    <a:pt x="1462" y="16"/>
                    <a:pt x="1462" y="16"/>
                  </a:cubicBezTo>
                  <a:cubicBezTo>
                    <a:pt x="1462" y="15"/>
                    <a:pt x="1462" y="15"/>
                    <a:pt x="1462" y="15"/>
                  </a:cubicBezTo>
                  <a:cubicBezTo>
                    <a:pt x="1462" y="15"/>
                    <a:pt x="1462" y="15"/>
                    <a:pt x="1462" y="15"/>
                  </a:cubicBezTo>
                  <a:cubicBezTo>
                    <a:pt x="1461" y="15"/>
                    <a:pt x="1461" y="14"/>
                    <a:pt x="1461" y="14"/>
                  </a:cubicBezTo>
                  <a:cubicBezTo>
                    <a:pt x="1461" y="14"/>
                    <a:pt x="1461" y="14"/>
                    <a:pt x="1461" y="14"/>
                  </a:cubicBezTo>
                  <a:cubicBezTo>
                    <a:pt x="1461" y="14"/>
                    <a:pt x="1461" y="14"/>
                    <a:pt x="1461" y="14"/>
                  </a:cubicBezTo>
                  <a:cubicBezTo>
                    <a:pt x="1461" y="14"/>
                    <a:pt x="1461" y="14"/>
                    <a:pt x="1461" y="14"/>
                  </a:cubicBezTo>
                  <a:cubicBezTo>
                    <a:pt x="1460" y="14"/>
                    <a:pt x="1460" y="14"/>
                    <a:pt x="1460" y="13"/>
                  </a:cubicBezTo>
                  <a:cubicBezTo>
                    <a:pt x="1460" y="13"/>
                    <a:pt x="1460" y="13"/>
                    <a:pt x="1460" y="13"/>
                  </a:cubicBezTo>
                  <a:cubicBezTo>
                    <a:pt x="1460" y="13"/>
                    <a:pt x="1460" y="13"/>
                    <a:pt x="1460" y="13"/>
                  </a:cubicBezTo>
                  <a:cubicBezTo>
                    <a:pt x="1460" y="13"/>
                    <a:pt x="1460" y="13"/>
                    <a:pt x="1460" y="13"/>
                  </a:cubicBezTo>
                  <a:cubicBezTo>
                    <a:pt x="1460" y="13"/>
                    <a:pt x="1460" y="13"/>
                    <a:pt x="1459" y="13"/>
                  </a:cubicBezTo>
                  <a:cubicBezTo>
                    <a:pt x="1460" y="13"/>
                    <a:pt x="1460" y="13"/>
                    <a:pt x="1460" y="13"/>
                  </a:cubicBezTo>
                  <a:cubicBezTo>
                    <a:pt x="1459" y="13"/>
                    <a:pt x="1459" y="13"/>
                    <a:pt x="1459" y="12"/>
                  </a:cubicBezTo>
                  <a:cubicBezTo>
                    <a:pt x="1459" y="12"/>
                    <a:pt x="1459" y="12"/>
                    <a:pt x="1459" y="12"/>
                  </a:cubicBezTo>
                  <a:cubicBezTo>
                    <a:pt x="1459" y="12"/>
                    <a:pt x="1459" y="12"/>
                    <a:pt x="1459" y="12"/>
                  </a:cubicBezTo>
                  <a:cubicBezTo>
                    <a:pt x="1459" y="12"/>
                    <a:pt x="1459" y="12"/>
                    <a:pt x="1459" y="12"/>
                  </a:cubicBezTo>
                  <a:cubicBezTo>
                    <a:pt x="1459" y="12"/>
                    <a:pt x="1459" y="12"/>
                    <a:pt x="1458" y="12"/>
                  </a:cubicBezTo>
                  <a:cubicBezTo>
                    <a:pt x="1458" y="12"/>
                    <a:pt x="1458" y="12"/>
                    <a:pt x="1458" y="12"/>
                  </a:cubicBezTo>
                  <a:cubicBezTo>
                    <a:pt x="1458" y="12"/>
                    <a:pt x="1458" y="11"/>
                    <a:pt x="1458" y="11"/>
                  </a:cubicBezTo>
                  <a:cubicBezTo>
                    <a:pt x="1458" y="11"/>
                    <a:pt x="1458" y="11"/>
                    <a:pt x="1458" y="11"/>
                  </a:cubicBezTo>
                  <a:cubicBezTo>
                    <a:pt x="1458" y="11"/>
                    <a:pt x="1457" y="11"/>
                    <a:pt x="1457" y="11"/>
                  </a:cubicBezTo>
                  <a:cubicBezTo>
                    <a:pt x="1457" y="11"/>
                    <a:pt x="1457" y="11"/>
                    <a:pt x="1457" y="11"/>
                  </a:cubicBezTo>
                  <a:cubicBezTo>
                    <a:pt x="1457" y="11"/>
                    <a:pt x="1457" y="10"/>
                    <a:pt x="1457" y="10"/>
                  </a:cubicBezTo>
                  <a:cubicBezTo>
                    <a:pt x="1457" y="10"/>
                    <a:pt x="1457" y="10"/>
                    <a:pt x="1457" y="10"/>
                  </a:cubicBezTo>
                  <a:cubicBezTo>
                    <a:pt x="1456" y="10"/>
                    <a:pt x="1456" y="10"/>
                    <a:pt x="1456" y="10"/>
                  </a:cubicBezTo>
                  <a:cubicBezTo>
                    <a:pt x="1456" y="10"/>
                    <a:pt x="1456" y="10"/>
                    <a:pt x="1456" y="10"/>
                  </a:cubicBezTo>
                  <a:cubicBezTo>
                    <a:pt x="1456" y="9"/>
                    <a:pt x="1455" y="9"/>
                    <a:pt x="1455" y="9"/>
                  </a:cubicBezTo>
                  <a:cubicBezTo>
                    <a:pt x="1455" y="9"/>
                    <a:pt x="1455" y="9"/>
                    <a:pt x="1455" y="9"/>
                  </a:cubicBezTo>
                  <a:cubicBezTo>
                    <a:pt x="1455" y="9"/>
                    <a:pt x="1455" y="9"/>
                    <a:pt x="1455" y="9"/>
                  </a:cubicBezTo>
                  <a:cubicBezTo>
                    <a:pt x="1455" y="9"/>
                    <a:pt x="1455" y="9"/>
                    <a:pt x="1455" y="9"/>
                  </a:cubicBezTo>
                  <a:cubicBezTo>
                    <a:pt x="1454" y="9"/>
                    <a:pt x="1454" y="9"/>
                    <a:pt x="1454" y="9"/>
                  </a:cubicBezTo>
                  <a:cubicBezTo>
                    <a:pt x="1454" y="9"/>
                    <a:pt x="1454" y="9"/>
                    <a:pt x="1454" y="9"/>
                  </a:cubicBezTo>
                  <a:cubicBezTo>
                    <a:pt x="1454" y="8"/>
                    <a:pt x="1453" y="8"/>
                    <a:pt x="1453" y="8"/>
                  </a:cubicBezTo>
                  <a:cubicBezTo>
                    <a:pt x="1453" y="8"/>
                    <a:pt x="1453" y="8"/>
                    <a:pt x="1453" y="8"/>
                  </a:cubicBezTo>
                  <a:cubicBezTo>
                    <a:pt x="1453" y="8"/>
                    <a:pt x="1453" y="8"/>
                    <a:pt x="1452" y="8"/>
                  </a:cubicBezTo>
                  <a:cubicBezTo>
                    <a:pt x="1453" y="8"/>
                    <a:pt x="1453" y="8"/>
                    <a:pt x="1453" y="8"/>
                  </a:cubicBezTo>
                  <a:cubicBezTo>
                    <a:pt x="1452" y="8"/>
                    <a:pt x="1452" y="8"/>
                    <a:pt x="1452" y="8"/>
                  </a:cubicBezTo>
                  <a:cubicBezTo>
                    <a:pt x="1452" y="8"/>
                    <a:pt x="1452" y="8"/>
                    <a:pt x="1452" y="8"/>
                  </a:cubicBezTo>
                  <a:cubicBezTo>
                    <a:pt x="1451" y="7"/>
                    <a:pt x="1451" y="7"/>
                    <a:pt x="1451" y="7"/>
                  </a:cubicBezTo>
                  <a:cubicBezTo>
                    <a:pt x="1451" y="7"/>
                    <a:pt x="1451" y="7"/>
                    <a:pt x="1450" y="7"/>
                  </a:cubicBezTo>
                  <a:cubicBezTo>
                    <a:pt x="1450" y="7"/>
                    <a:pt x="1450" y="7"/>
                    <a:pt x="1450" y="7"/>
                  </a:cubicBezTo>
                  <a:cubicBezTo>
                    <a:pt x="1450" y="7"/>
                    <a:pt x="1450" y="7"/>
                    <a:pt x="1450" y="7"/>
                  </a:cubicBezTo>
                  <a:cubicBezTo>
                    <a:pt x="1449" y="7"/>
                    <a:pt x="1449" y="7"/>
                    <a:pt x="1449" y="7"/>
                  </a:cubicBezTo>
                  <a:cubicBezTo>
                    <a:pt x="1449" y="7"/>
                    <a:pt x="1449" y="7"/>
                    <a:pt x="1448" y="7"/>
                  </a:cubicBezTo>
                  <a:cubicBezTo>
                    <a:pt x="1448" y="7"/>
                    <a:pt x="1448" y="7"/>
                    <a:pt x="1448" y="6"/>
                  </a:cubicBezTo>
                  <a:cubicBezTo>
                    <a:pt x="1448" y="6"/>
                    <a:pt x="1447" y="6"/>
                    <a:pt x="1447" y="6"/>
                  </a:cubicBezTo>
                  <a:cubicBezTo>
                    <a:pt x="1446" y="6"/>
                    <a:pt x="1446" y="6"/>
                    <a:pt x="1446" y="6"/>
                  </a:cubicBezTo>
                  <a:cubicBezTo>
                    <a:pt x="1445" y="6"/>
                    <a:pt x="1445" y="6"/>
                    <a:pt x="1444" y="6"/>
                  </a:cubicBezTo>
                  <a:cubicBezTo>
                    <a:pt x="1443" y="6"/>
                    <a:pt x="1443" y="6"/>
                    <a:pt x="1442" y="6"/>
                  </a:cubicBezTo>
                  <a:cubicBezTo>
                    <a:pt x="1441" y="6"/>
                    <a:pt x="1441" y="6"/>
                    <a:pt x="1440" y="6"/>
                  </a:cubicBezTo>
                  <a:cubicBezTo>
                    <a:pt x="1440" y="6"/>
                    <a:pt x="1439" y="6"/>
                    <a:pt x="1438" y="6"/>
                  </a:cubicBezTo>
                  <a:cubicBezTo>
                    <a:pt x="1438" y="6"/>
                    <a:pt x="1437" y="6"/>
                    <a:pt x="1436" y="6"/>
                  </a:cubicBezTo>
                  <a:cubicBezTo>
                    <a:pt x="1436" y="6"/>
                    <a:pt x="1436" y="6"/>
                    <a:pt x="1436" y="6"/>
                  </a:cubicBezTo>
                  <a:cubicBezTo>
                    <a:pt x="1435" y="6"/>
                    <a:pt x="1435" y="6"/>
                    <a:pt x="1434" y="6"/>
                  </a:cubicBezTo>
                  <a:cubicBezTo>
                    <a:pt x="1434" y="7"/>
                    <a:pt x="1434" y="7"/>
                    <a:pt x="1434" y="7"/>
                  </a:cubicBezTo>
                  <a:cubicBezTo>
                    <a:pt x="1434" y="7"/>
                    <a:pt x="1434" y="7"/>
                    <a:pt x="1434" y="7"/>
                  </a:cubicBezTo>
                  <a:cubicBezTo>
                    <a:pt x="1434" y="7"/>
                    <a:pt x="1433" y="7"/>
                    <a:pt x="1433" y="7"/>
                  </a:cubicBezTo>
                  <a:close/>
                  <a:moveTo>
                    <a:pt x="1010" y="17"/>
                  </a:moveTo>
                  <a:cubicBezTo>
                    <a:pt x="1010" y="17"/>
                    <a:pt x="1010" y="17"/>
                    <a:pt x="1010" y="17"/>
                  </a:cubicBezTo>
                  <a:cubicBezTo>
                    <a:pt x="1010" y="17"/>
                    <a:pt x="1010" y="17"/>
                    <a:pt x="1010" y="17"/>
                  </a:cubicBezTo>
                  <a:cubicBezTo>
                    <a:pt x="1010" y="18"/>
                    <a:pt x="1011" y="17"/>
                    <a:pt x="1011" y="18"/>
                  </a:cubicBezTo>
                  <a:cubicBezTo>
                    <a:pt x="1011" y="18"/>
                    <a:pt x="1011" y="18"/>
                    <a:pt x="1011" y="18"/>
                  </a:cubicBezTo>
                  <a:cubicBezTo>
                    <a:pt x="1012" y="18"/>
                    <a:pt x="1012" y="18"/>
                    <a:pt x="1012" y="18"/>
                  </a:cubicBezTo>
                  <a:cubicBezTo>
                    <a:pt x="1012" y="18"/>
                    <a:pt x="1012" y="18"/>
                    <a:pt x="1013" y="18"/>
                  </a:cubicBezTo>
                  <a:cubicBezTo>
                    <a:pt x="1013" y="18"/>
                    <a:pt x="1013" y="18"/>
                    <a:pt x="1013" y="18"/>
                  </a:cubicBezTo>
                  <a:cubicBezTo>
                    <a:pt x="1013" y="18"/>
                    <a:pt x="1013" y="18"/>
                    <a:pt x="1014" y="18"/>
                  </a:cubicBezTo>
                  <a:cubicBezTo>
                    <a:pt x="1014" y="18"/>
                    <a:pt x="1014" y="18"/>
                    <a:pt x="1014" y="18"/>
                  </a:cubicBezTo>
                  <a:cubicBezTo>
                    <a:pt x="1014" y="19"/>
                    <a:pt x="1014" y="19"/>
                    <a:pt x="1014" y="19"/>
                  </a:cubicBezTo>
                  <a:cubicBezTo>
                    <a:pt x="1015" y="19"/>
                    <a:pt x="1015" y="19"/>
                    <a:pt x="1015" y="19"/>
                  </a:cubicBezTo>
                  <a:cubicBezTo>
                    <a:pt x="1015" y="19"/>
                    <a:pt x="1015" y="19"/>
                    <a:pt x="1015" y="19"/>
                  </a:cubicBezTo>
                  <a:cubicBezTo>
                    <a:pt x="1015" y="19"/>
                    <a:pt x="1015" y="19"/>
                    <a:pt x="1015" y="19"/>
                  </a:cubicBezTo>
                  <a:cubicBezTo>
                    <a:pt x="1015" y="19"/>
                    <a:pt x="1015" y="19"/>
                    <a:pt x="1015" y="19"/>
                  </a:cubicBezTo>
                  <a:cubicBezTo>
                    <a:pt x="1016" y="19"/>
                    <a:pt x="1016" y="19"/>
                    <a:pt x="1016" y="19"/>
                  </a:cubicBezTo>
                  <a:cubicBezTo>
                    <a:pt x="1016" y="19"/>
                    <a:pt x="1016" y="19"/>
                    <a:pt x="1016" y="19"/>
                  </a:cubicBezTo>
                  <a:cubicBezTo>
                    <a:pt x="1017" y="20"/>
                    <a:pt x="1017" y="20"/>
                    <a:pt x="1017" y="20"/>
                  </a:cubicBezTo>
                  <a:cubicBezTo>
                    <a:pt x="1017" y="20"/>
                    <a:pt x="1017" y="20"/>
                    <a:pt x="1017" y="20"/>
                  </a:cubicBezTo>
                  <a:cubicBezTo>
                    <a:pt x="1017" y="20"/>
                    <a:pt x="1018" y="20"/>
                    <a:pt x="1018" y="20"/>
                  </a:cubicBezTo>
                  <a:cubicBezTo>
                    <a:pt x="1018" y="20"/>
                    <a:pt x="1018" y="20"/>
                    <a:pt x="1018" y="20"/>
                  </a:cubicBezTo>
                  <a:cubicBezTo>
                    <a:pt x="1018" y="20"/>
                    <a:pt x="1018" y="20"/>
                    <a:pt x="1019" y="20"/>
                  </a:cubicBezTo>
                  <a:cubicBezTo>
                    <a:pt x="1019" y="20"/>
                    <a:pt x="1019" y="20"/>
                    <a:pt x="1019" y="20"/>
                  </a:cubicBezTo>
                  <a:cubicBezTo>
                    <a:pt x="1019" y="21"/>
                    <a:pt x="1019" y="21"/>
                    <a:pt x="1019" y="21"/>
                  </a:cubicBezTo>
                  <a:cubicBezTo>
                    <a:pt x="1019" y="21"/>
                    <a:pt x="1019" y="21"/>
                    <a:pt x="1019" y="21"/>
                  </a:cubicBezTo>
                  <a:cubicBezTo>
                    <a:pt x="1019" y="21"/>
                    <a:pt x="1020" y="21"/>
                    <a:pt x="1020" y="21"/>
                  </a:cubicBezTo>
                  <a:cubicBezTo>
                    <a:pt x="1020" y="21"/>
                    <a:pt x="1020" y="21"/>
                    <a:pt x="1020" y="21"/>
                  </a:cubicBezTo>
                  <a:cubicBezTo>
                    <a:pt x="1020" y="21"/>
                    <a:pt x="1020" y="21"/>
                    <a:pt x="1021" y="21"/>
                  </a:cubicBezTo>
                  <a:cubicBezTo>
                    <a:pt x="1021" y="21"/>
                    <a:pt x="1021" y="21"/>
                    <a:pt x="1021" y="21"/>
                  </a:cubicBezTo>
                  <a:cubicBezTo>
                    <a:pt x="1021" y="22"/>
                    <a:pt x="1021" y="22"/>
                    <a:pt x="1021" y="21"/>
                  </a:cubicBezTo>
                  <a:cubicBezTo>
                    <a:pt x="1021" y="21"/>
                    <a:pt x="1021" y="21"/>
                    <a:pt x="1021" y="21"/>
                  </a:cubicBezTo>
                  <a:cubicBezTo>
                    <a:pt x="1021" y="20"/>
                    <a:pt x="1021" y="19"/>
                    <a:pt x="1021" y="17"/>
                  </a:cubicBezTo>
                  <a:cubicBezTo>
                    <a:pt x="1021" y="15"/>
                    <a:pt x="1021" y="12"/>
                    <a:pt x="1021" y="10"/>
                  </a:cubicBezTo>
                  <a:cubicBezTo>
                    <a:pt x="1021" y="10"/>
                    <a:pt x="1021" y="10"/>
                    <a:pt x="1021" y="10"/>
                  </a:cubicBezTo>
                  <a:cubicBezTo>
                    <a:pt x="1021" y="9"/>
                    <a:pt x="1020" y="9"/>
                    <a:pt x="1020" y="9"/>
                  </a:cubicBezTo>
                  <a:cubicBezTo>
                    <a:pt x="1020" y="9"/>
                    <a:pt x="1020" y="9"/>
                    <a:pt x="1020" y="9"/>
                  </a:cubicBezTo>
                  <a:cubicBezTo>
                    <a:pt x="1020" y="9"/>
                    <a:pt x="1020" y="9"/>
                    <a:pt x="1019" y="9"/>
                  </a:cubicBezTo>
                  <a:cubicBezTo>
                    <a:pt x="1019" y="9"/>
                    <a:pt x="1019" y="9"/>
                    <a:pt x="1019" y="9"/>
                  </a:cubicBezTo>
                  <a:cubicBezTo>
                    <a:pt x="1019" y="9"/>
                    <a:pt x="1019" y="9"/>
                    <a:pt x="1019" y="9"/>
                  </a:cubicBezTo>
                  <a:cubicBezTo>
                    <a:pt x="1019" y="9"/>
                    <a:pt x="1019" y="9"/>
                    <a:pt x="1018" y="9"/>
                  </a:cubicBezTo>
                  <a:cubicBezTo>
                    <a:pt x="1018" y="9"/>
                    <a:pt x="1018" y="9"/>
                    <a:pt x="1018" y="9"/>
                  </a:cubicBezTo>
                  <a:cubicBezTo>
                    <a:pt x="1018" y="8"/>
                    <a:pt x="1018" y="9"/>
                    <a:pt x="1017" y="8"/>
                  </a:cubicBezTo>
                  <a:cubicBezTo>
                    <a:pt x="1017" y="8"/>
                    <a:pt x="1017" y="8"/>
                    <a:pt x="1017" y="8"/>
                  </a:cubicBezTo>
                  <a:cubicBezTo>
                    <a:pt x="1017" y="8"/>
                    <a:pt x="1017" y="8"/>
                    <a:pt x="1016" y="8"/>
                  </a:cubicBezTo>
                  <a:cubicBezTo>
                    <a:pt x="1016" y="8"/>
                    <a:pt x="1016" y="8"/>
                    <a:pt x="1016" y="8"/>
                  </a:cubicBezTo>
                  <a:cubicBezTo>
                    <a:pt x="1016" y="8"/>
                    <a:pt x="1015" y="8"/>
                    <a:pt x="1015" y="8"/>
                  </a:cubicBezTo>
                  <a:cubicBezTo>
                    <a:pt x="1015" y="8"/>
                    <a:pt x="1015" y="8"/>
                    <a:pt x="1015" y="7"/>
                  </a:cubicBezTo>
                  <a:cubicBezTo>
                    <a:pt x="1014" y="7"/>
                    <a:pt x="1014" y="7"/>
                    <a:pt x="1014" y="7"/>
                  </a:cubicBezTo>
                  <a:cubicBezTo>
                    <a:pt x="1013" y="7"/>
                    <a:pt x="1013" y="7"/>
                    <a:pt x="1013" y="7"/>
                  </a:cubicBezTo>
                  <a:cubicBezTo>
                    <a:pt x="1013" y="7"/>
                    <a:pt x="1012" y="7"/>
                    <a:pt x="1012" y="7"/>
                  </a:cubicBezTo>
                  <a:cubicBezTo>
                    <a:pt x="1012" y="7"/>
                    <a:pt x="1012" y="7"/>
                    <a:pt x="1012" y="7"/>
                  </a:cubicBezTo>
                  <a:cubicBezTo>
                    <a:pt x="1011" y="7"/>
                    <a:pt x="1010" y="7"/>
                    <a:pt x="1010" y="7"/>
                  </a:cubicBezTo>
                  <a:cubicBezTo>
                    <a:pt x="1010" y="7"/>
                    <a:pt x="1010" y="7"/>
                    <a:pt x="1009" y="6"/>
                  </a:cubicBezTo>
                  <a:cubicBezTo>
                    <a:pt x="1009" y="6"/>
                    <a:pt x="1008" y="7"/>
                    <a:pt x="1007" y="6"/>
                  </a:cubicBezTo>
                  <a:cubicBezTo>
                    <a:pt x="1007" y="6"/>
                    <a:pt x="1007" y="6"/>
                    <a:pt x="1007" y="6"/>
                  </a:cubicBezTo>
                  <a:cubicBezTo>
                    <a:pt x="1005" y="6"/>
                    <a:pt x="1004" y="6"/>
                    <a:pt x="1003" y="6"/>
                  </a:cubicBezTo>
                  <a:cubicBezTo>
                    <a:pt x="1002" y="6"/>
                    <a:pt x="1001" y="6"/>
                    <a:pt x="1000" y="6"/>
                  </a:cubicBezTo>
                  <a:cubicBezTo>
                    <a:pt x="999" y="6"/>
                    <a:pt x="999" y="6"/>
                    <a:pt x="998" y="6"/>
                  </a:cubicBezTo>
                  <a:cubicBezTo>
                    <a:pt x="997" y="6"/>
                    <a:pt x="996" y="6"/>
                    <a:pt x="995" y="6"/>
                  </a:cubicBezTo>
                  <a:cubicBezTo>
                    <a:pt x="994" y="6"/>
                    <a:pt x="993" y="6"/>
                    <a:pt x="992" y="6"/>
                  </a:cubicBezTo>
                  <a:cubicBezTo>
                    <a:pt x="992" y="6"/>
                    <a:pt x="992" y="6"/>
                    <a:pt x="992" y="6"/>
                  </a:cubicBezTo>
                  <a:cubicBezTo>
                    <a:pt x="991" y="7"/>
                    <a:pt x="990" y="6"/>
                    <a:pt x="990" y="6"/>
                  </a:cubicBezTo>
                  <a:cubicBezTo>
                    <a:pt x="990" y="7"/>
                    <a:pt x="990" y="7"/>
                    <a:pt x="990" y="7"/>
                  </a:cubicBezTo>
                  <a:cubicBezTo>
                    <a:pt x="989" y="7"/>
                    <a:pt x="989" y="7"/>
                    <a:pt x="989" y="7"/>
                  </a:cubicBezTo>
                  <a:cubicBezTo>
                    <a:pt x="989" y="7"/>
                    <a:pt x="988" y="6"/>
                    <a:pt x="988" y="7"/>
                  </a:cubicBezTo>
                  <a:cubicBezTo>
                    <a:pt x="988" y="7"/>
                    <a:pt x="988" y="7"/>
                    <a:pt x="988" y="7"/>
                  </a:cubicBezTo>
                  <a:cubicBezTo>
                    <a:pt x="987" y="7"/>
                    <a:pt x="987" y="7"/>
                    <a:pt x="986" y="7"/>
                  </a:cubicBezTo>
                  <a:cubicBezTo>
                    <a:pt x="986" y="7"/>
                    <a:pt x="986" y="7"/>
                    <a:pt x="986" y="7"/>
                  </a:cubicBezTo>
                  <a:cubicBezTo>
                    <a:pt x="986" y="7"/>
                    <a:pt x="985" y="7"/>
                    <a:pt x="985" y="8"/>
                  </a:cubicBezTo>
                  <a:cubicBezTo>
                    <a:pt x="985" y="8"/>
                    <a:pt x="985" y="8"/>
                    <a:pt x="985" y="8"/>
                  </a:cubicBezTo>
                  <a:cubicBezTo>
                    <a:pt x="984" y="8"/>
                    <a:pt x="984" y="8"/>
                    <a:pt x="984" y="8"/>
                  </a:cubicBezTo>
                  <a:cubicBezTo>
                    <a:pt x="984" y="8"/>
                    <a:pt x="984" y="8"/>
                    <a:pt x="984" y="8"/>
                  </a:cubicBezTo>
                  <a:cubicBezTo>
                    <a:pt x="983" y="8"/>
                    <a:pt x="983" y="8"/>
                    <a:pt x="983" y="8"/>
                  </a:cubicBezTo>
                  <a:cubicBezTo>
                    <a:pt x="983" y="8"/>
                    <a:pt x="983" y="8"/>
                    <a:pt x="983" y="8"/>
                  </a:cubicBezTo>
                  <a:cubicBezTo>
                    <a:pt x="982" y="9"/>
                    <a:pt x="982" y="8"/>
                    <a:pt x="982" y="9"/>
                  </a:cubicBezTo>
                  <a:cubicBezTo>
                    <a:pt x="982" y="9"/>
                    <a:pt x="982" y="9"/>
                    <a:pt x="982" y="9"/>
                  </a:cubicBezTo>
                  <a:cubicBezTo>
                    <a:pt x="981" y="9"/>
                    <a:pt x="981" y="9"/>
                    <a:pt x="981" y="9"/>
                  </a:cubicBezTo>
                  <a:cubicBezTo>
                    <a:pt x="981" y="9"/>
                    <a:pt x="981" y="9"/>
                    <a:pt x="981" y="9"/>
                  </a:cubicBezTo>
                  <a:cubicBezTo>
                    <a:pt x="980" y="9"/>
                    <a:pt x="980" y="9"/>
                    <a:pt x="980" y="9"/>
                  </a:cubicBezTo>
                  <a:cubicBezTo>
                    <a:pt x="980" y="9"/>
                    <a:pt x="980" y="9"/>
                    <a:pt x="980" y="9"/>
                  </a:cubicBezTo>
                  <a:cubicBezTo>
                    <a:pt x="980" y="9"/>
                    <a:pt x="979" y="9"/>
                    <a:pt x="979" y="10"/>
                  </a:cubicBezTo>
                  <a:cubicBezTo>
                    <a:pt x="979" y="10"/>
                    <a:pt x="979" y="10"/>
                    <a:pt x="979" y="10"/>
                  </a:cubicBezTo>
                  <a:cubicBezTo>
                    <a:pt x="979" y="10"/>
                    <a:pt x="978" y="10"/>
                    <a:pt x="978" y="10"/>
                  </a:cubicBezTo>
                  <a:cubicBezTo>
                    <a:pt x="978" y="10"/>
                    <a:pt x="978" y="10"/>
                    <a:pt x="978" y="10"/>
                  </a:cubicBezTo>
                  <a:cubicBezTo>
                    <a:pt x="978" y="10"/>
                    <a:pt x="978" y="10"/>
                    <a:pt x="977" y="10"/>
                  </a:cubicBezTo>
                  <a:cubicBezTo>
                    <a:pt x="977" y="10"/>
                    <a:pt x="977" y="10"/>
                    <a:pt x="977" y="10"/>
                  </a:cubicBezTo>
                  <a:cubicBezTo>
                    <a:pt x="977" y="11"/>
                    <a:pt x="977" y="10"/>
                    <a:pt x="977" y="11"/>
                  </a:cubicBezTo>
                  <a:cubicBezTo>
                    <a:pt x="977" y="11"/>
                    <a:pt x="977" y="11"/>
                    <a:pt x="977" y="11"/>
                  </a:cubicBezTo>
                  <a:cubicBezTo>
                    <a:pt x="977" y="11"/>
                    <a:pt x="976" y="11"/>
                    <a:pt x="976" y="11"/>
                  </a:cubicBezTo>
                  <a:cubicBezTo>
                    <a:pt x="976" y="11"/>
                    <a:pt x="976" y="11"/>
                    <a:pt x="976" y="11"/>
                  </a:cubicBezTo>
                  <a:cubicBezTo>
                    <a:pt x="976" y="11"/>
                    <a:pt x="976" y="11"/>
                    <a:pt x="975" y="11"/>
                  </a:cubicBezTo>
                  <a:cubicBezTo>
                    <a:pt x="975" y="11"/>
                    <a:pt x="975" y="11"/>
                    <a:pt x="975" y="11"/>
                  </a:cubicBezTo>
                  <a:cubicBezTo>
                    <a:pt x="975" y="12"/>
                    <a:pt x="975" y="11"/>
                    <a:pt x="975" y="12"/>
                  </a:cubicBezTo>
                  <a:cubicBezTo>
                    <a:pt x="975" y="12"/>
                    <a:pt x="975" y="12"/>
                    <a:pt x="975" y="12"/>
                  </a:cubicBezTo>
                  <a:cubicBezTo>
                    <a:pt x="974" y="12"/>
                    <a:pt x="974" y="12"/>
                    <a:pt x="974" y="12"/>
                  </a:cubicBezTo>
                  <a:cubicBezTo>
                    <a:pt x="974" y="12"/>
                    <a:pt x="974" y="12"/>
                    <a:pt x="974" y="12"/>
                  </a:cubicBezTo>
                  <a:cubicBezTo>
                    <a:pt x="974" y="12"/>
                    <a:pt x="974" y="12"/>
                    <a:pt x="974" y="12"/>
                  </a:cubicBezTo>
                  <a:cubicBezTo>
                    <a:pt x="974" y="12"/>
                    <a:pt x="974" y="12"/>
                    <a:pt x="974" y="12"/>
                  </a:cubicBezTo>
                  <a:cubicBezTo>
                    <a:pt x="973" y="13"/>
                    <a:pt x="973" y="13"/>
                    <a:pt x="973" y="13"/>
                  </a:cubicBezTo>
                  <a:cubicBezTo>
                    <a:pt x="973" y="13"/>
                    <a:pt x="973" y="13"/>
                    <a:pt x="973" y="13"/>
                  </a:cubicBezTo>
                  <a:cubicBezTo>
                    <a:pt x="973" y="13"/>
                    <a:pt x="972" y="13"/>
                    <a:pt x="972" y="13"/>
                  </a:cubicBezTo>
                  <a:cubicBezTo>
                    <a:pt x="972" y="13"/>
                    <a:pt x="972" y="13"/>
                    <a:pt x="972" y="13"/>
                  </a:cubicBezTo>
                  <a:cubicBezTo>
                    <a:pt x="972" y="13"/>
                    <a:pt x="972" y="13"/>
                    <a:pt x="972" y="13"/>
                  </a:cubicBezTo>
                  <a:cubicBezTo>
                    <a:pt x="972" y="13"/>
                    <a:pt x="972" y="13"/>
                    <a:pt x="972" y="13"/>
                  </a:cubicBezTo>
                  <a:cubicBezTo>
                    <a:pt x="972" y="14"/>
                    <a:pt x="971" y="14"/>
                    <a:pt x="971" y="14"/>
                  </a:cubicBezTo>
                  <a:cubicBezTo>
                    <a:pt x="971" y="14"/>
                    <a:pt x="971" y="14"/>
                    <a:pt x="971" y="14"/>
                  </a:cubicBezTo>
                  <a:cubicBezTo>
                    <a:pt x="971" y="14"/>
                    <a:pt x="971" y="14"/>
                    <a:pt x="971" y="14"/>
                  </a:cubicBezTo>
                  <a:cubicBezTo>
                    <a:pt x="971" y="14"/>
                    <a:pt x="971" y="14"/>
                    <a:pt x="971" y="14"/>
                  </a:cubicBezTo>
                  <a:cubicBezTo>
                    <a:pt x="971" y="14"/>
                    <a:pt x="971" y="14"/>
                    <a:pt x="970" y="14"/>
                  </a:cubicBezTo>
                  <a:cubicBezTo>
                    <a:pt x="970" y="14"/>
                    <a:pt x="970" y="14"/>
                    <a:pt x="970" y="14"/>
                  </a:cubicBezTo>
                  <a:cubicBezTo>
                    <a:pt x="970" y="15"/>
                    <a:pt x="970" y="15"/>
                    <a:pt x="970" y="15"/>
                  </a:cubicBezTo>
                  <a:cubicBezTo>
                    <a:pt x="970" y="15"/>
                    <a:pt x="970" y="15"/>
                    <a:pt x="970" y="15"/>
                  </a:cubicBezTo>
                  <a:cubicBezTo>
                    <a:pt x="970" y="15"/>
                    <a:pt x="970" y="15"/>
                    <a:pt x="969" y="15"/>
                  </a:cubicBezTo>
                  <a:cubicBezTo>
                    <a:pt x="969" y="15"/>
                    <a:pt x="969" y="15"/>
                    <a:pt x="969" y="15"/>
                  </a:cubicBezTo>
                  <a:cubicBezTo>
                    <a:pt x="969" y="15"/>
                    <a:pt x="969" y="16"/>
                    <a:pt x="968" y="16"/>
                  </a:cubicBezTo>
                  <a:cubicBezTo>
                    <a:pt x="968" y="16"/>
                    <a:pt x="968" y="16"/>
                    <a:pt x="968" y="16"/>
                  </a:cubicBezTo>
                  <a:cubicBezTo>
                    <a:pt x="968" y="16"/>
                    <a:pt x="968" y="16"/>
                    <a:pt x="968" y="16"/>
                  </a:cubicBezTo>
                  <a:cubicBezTo>
                    <a:pt x="968" y="16"/>
                    <a:pt x="968" y="16"/>
                    <a:pt x="968" y="16"/>
                  </a:cubicBezTo>
                  <a:cubicBezTo>
                    <a:pt x="968" y="16"/>
                    <a:pt x="968" y="16"/>
                    <a:pt x="968" y="17"/>
                  </a:cubicBezTo>
                  <a:cubicBezTo>
                    <a:pt x="968" y="17"/>
                    <a:pt x="968" y="17"/>
                    <a:pt x="968" y="17"/>
                  </a:cubicBezTo>
                  <a:cubicBezTo>
                    <a:pt x="968" y="17"/>
                    <a:pt x="967" y="17"/>
                    <a:pt x="967" y="17"/>
                  </a:cubicBezTo>
                  <a:cubicBezTo>
                    <a:pt x="967" y="17"/>
                    <a:pt x="967" y="17"/>
                    <a:pt x="967" y="17"/>
                  </a:cubicBezTo>
                  <a:cubicBezTo>
                    <a:pt x="967" y="17"/>
                    <a:pt x="967" y="17"/>
                    <a:pt x="966" y="18"/>
                  </a:cubicBezTo>
                  <a:cubicBezTo>
                    <a:pt x="966" y="18"/>
                    <a:pt x="966" y="18"/>
                    <a:pt x="966" y="18"/>
                  </a:cubicBezTo>
                  <a:cubicBezTo>
                    <a:pt x="966" y="18"/>
                    <a:pt x="966" y="18"/>
                    <a:pt x="966" y="18"/>
                  </a:cubicBezTo>
                  <a:cubicBezTo>
                    <a:pt x="966" y="18"/>
                    <a:pt x="966" y="18"/>
                    <a:pt x="966" y="18"/>
                  </a:cubicBezTo>
                  <a:cubicBezTo>
                    <a:pt x="966" y="18"/>
                    <a:pt x="966" y="18"/>
                    <a:pt x="966" y="18"/>
                  </a:cubicBezTo>
                  <a:cubicBezTo>
                    <a:pt x="966" y="18"/>
                    <a:pt x="966" y="18"/>
                    <a:pt x="966" y="18"/>
                  </a:cubicBezTo>
                  <a:cubicBezTo>
                    <a:pt x="965" y="18"/>
                    <a:pt x="965" y="19"/>
                    <a:pt x="965" y="19"/>
                  </a:cubicBezTo>
                  <a:cubicBezTo>
                    <a:pt x="965" y="19"/>
                    <a:pt x="965" y="19"/>
                    <a:pt x="965" y="19"/>
                  </a:cubicBezTo>
                  <a:cubicBezTo>
                    <a:pt x="965" y="19"/>
                    <a:pt x="965" y="19"/>
                    <a:pt x="965" y="19"/>
                  </a:cubicBezTo>
                  <a:cubicBezTo>
                    <a:pt x="965" y="19"/>
                    <a:pt x="965" y="19"/>
                    <a:pt x="965" y="19"/>
                  </a:cubicBezTo>
                  <a:cubicBezTo>
                    <a:pt x="965" y="19"/>
                    <a:pt x="965" y="19"/>
                    <a:pt x="965" y="19"/>
                  </a:cubicBezTo>
                  <a:cubicBezTo>
                    <a:pt x="965" y="19"/>
                    <a:pt x="965" y="19"/>
                    <a:pt x="965" y="19"/>
                  </a:cubicBezTo>
                  <a:cubicBezTo>
                    <a:pt x="964" y="19"/>
                    <a:pt x="964" y="20"/>
                    <a:pt x="964" y="20"/>
                  </a:cubicBezTo>
                  <a:cubicBezTo>
                    <a:pt x="964" y="20"/>
                    <a:pt x="964" y="20"/>
                    <a:pt x="964" y="20"/>
                  </a:cubicBezTo>
                  <a:cubicBezTo>
                    <a:pt x="964" y="20"/>
                    <a:pt x="964" y="20"/>
                    <a:pt x="964" y="20"/>
                  </a:cubicBezTo>
                  <a:cubicBezTo>
                    <a:pt x="964" y="20"/>
                    <a:pt x="964" y="20"/>
                    <a:pt x="964" y="20"/>
                  </a:cubicBezTo>
                  <a:cubicBezTo>
                    <a:pt x="964" y="20"/>
                    <a:pt x="964" y="20"/>
                    <a:pt x="964" y="21"/>
                  </a:cubicBezTo>
                  <a:cubicBezTo>
                    <a:pt x="964" y="20"/>
                    <a:pt x="964" y="20"/>
                    <a:pt x="964" y="20"/>
                  </a:cubicBezTo>
                  <a:cubicBezTo>
                    <a:pt x="963" y="21"/>
                    <a:pt x="963" y="21"/>
                    <a:pt x="963" y="21"/>
                  </a:cubicBezTo>
                  <a:cubicBezTo>
                    <a:pt x="963" y="21"/>
                    <a:pt x="963" y="21"/>
                    <a:pt x="963" y="21"/>
                  </a:cubicBezTo>
                  <a:cubicBezTo>
                    <a:pt x="963" y="22"/>
                    <a:pt x="963" y="22"/>
                    <a:pt x="962" y="22"/>
                  </a:cubicBezTo>
                  <a:cubicBezTo>
                    <a:pt x="962" y="22"/>
                    <a:pt x="962" y="22"/>
                    <a:pt x="962" y="22"/>
                  </a:cubicBezTo>
                  <a:cubicBezTo>
                    <a:pt x="962" y="22"/>
                    <a:pt x="962" y="22"/>
                    <a:pt x="962" y="22"/>
                  </a:cubicBezTo>
                  <a:cubicBezTo>
                    <a:pt x="962" y="22"/>
                    <a:pt x="962" y="22"/>
                    <a:pt x="962" y="22"/>
                  </a:cubicBezTo>
                  <a:cubicBezTo>
                    <a:pt x="962" y="22"/>
                    <a:pt x="962" y="22"/>
                    <a:pt x="962" y="23"/>
                  </a:cubicBezTo>
                  <a:cubicBezTo>
                    <a:pt x="962" y="23"/>
                    <a:pt x="962" y="23"/>
                    <a:pt x="962" y="23"/>
                  </a:cubicBezTo>
                  <a:cubicBezTo>
                    <a:pt x="961" y="23"/>
                    <a:pt x="961" y="23"/>
                    <a:pt x="961" y="24"/>
                  </a:cubicBezTo>
                  <a:cubicBezTo>
                    <a:pt x="961" y="24"/>
                    <a:pt x="961" y="24"/>
                    <a:pt x="961" y="24"/>
                  </a:cubicBezTo>
                  <a:cubicBezTo>
                    <a:pt x="961" y="24"/>
                    <a:pt x="961" y="24"/>
                    <a:pt x="961" y="24"/>
                  </a:cubicBezTo>
                  <a:cubicBezTo>
                    <a:pt x="961" y="24"/>
                    <a:pt x="961" y="24"/>
                    <a:pt x="961" y="24"/>
                  </a:cubicBezTo>
                  <a:cubicBezTo>
                    <a:pt x="961" y="24"/>
                    <a:pt x="960" y="24"/>
                    <a:pt x="960" y="24"/>
                  </a:cubicBezTo>
                  <a:cubicBezTo>
                    <a:pt x="960" y="24"/>
                    <a:pt x="960" y="24"/>
                    <a:pt x="960" y="24"/>
                  </a:cubicBezTo>
                  <a:cubicBezTo>
                    <a:pt x="960" y="24"/>
                    <a:pt x="960" y="25"/>
                    <a:pt x="960" y="25"/>
                  </a:cubicBezTo>
                  <a:cubicBezTo>
                    <a:pt x="960" y="25"/>
                    <a:pt x="960" y="25"/>
                    <a:pt x="960" y="25"/>
                  </a:cubicBezTo>
                  <a:cubicBezTo>
                    <a:pt x="960" y="25"/>
                    <a:pt x="960" y="25"/>
                    <a:pt x="960" y="25"/>
                  </a:cubicBezTo>
                  <a:cubicBezTo>
                    <a:pt x="960" y="25"/>
                    <a:pt x="960" y="25"/>
                    <a:pt x="960" y="25"/>
                  </a:cubicBezTo>
                  <a:cubicBezTo>
                    <a:pt x="959" y="25"/>
                    <a:pt x="960" y="26"/>
                    <a:pt x="959" y="26"/>
                  </a:cubicBezTo>
                  <a:cubicBezTo>
                    <a:pt x="959" y="26"/>
                    <a:pt x="959" y="26"/>
                    <a:pt x="959" y="26"/>
                  </a:cubicBezTo>
                  <a:cubicBezTo>
                    <a:pt x="959" y="26"/>
                    <a:pt x="959" y="26"/>
                    <a:pt x="959" y="26"/>
                  </a:cubicBezTo>
                  <a:cubicBezTo>
                    <a:pt x="959" y="26"/>
                    <a:pt x="959" y="26"/>
                    <a:pt x="959" y="26"/>
                  </a:cubicBezTo>
                  <a:cubicBezTo>
                    <a:pt x="959" y="26"/>
                    <a:pt x="959" y="27"/>
                    <a:pt x="959" y="27"/>
                  </a:cubicBezTo>
                  <a:cubicBezTo>
                    <a:pt x="959" y="27"/>
                    <a:pt x="959" y="27"/>
                    <a:pt x="959" y="27"/>
                  </a:cubicBezTo>
                  <a:cubicBezTo>
                    <a:pt x="958" y="27"/>
                    <a:pt x="958" y="27"/>
                    <a:pt x="958" y="27"/>
                  </a:cubicBezTo>
                  <a:cubicBezTo>
                    <a:pt x="958" y="27"/>
                    <a:pt x="958" y="27"/>
                    <a:pt x="958" y="27"/>
                  </a:cubicBezTo>
                  <a:cubicBezTo>
                    <a:pt x="958" y="28"/>
                    <a:pt x="958" y="28"/>
                    <a:pt x="958" y="28"/>
                  </a:cubicBezTo>
                  <a:cubicBezTo>
                    <a:pt x="958" y="28"/>
                    <a:pt x="958" y="28"/>
                    <a:pt x="958" y="28"/>
                  </a:cubicBezTo>
                  <a:cubicBezTo>
                    <a:pt x="958" y="28"/>
                    <a:pt x="958" y="29"/>
                    <a:pt x="958" y="29"/>
                  </a:cubicBezTo>
                  <a:cubicBezTo>
                    <a:pt x="958" y="29"/>
                    <a:pt x="958" y="29"/>
                    <a:pt x="958" y="29"/>
                  </a:cubicBezTo>
                  <a:cubicBezTo>
                    <a:pt x="957" y="29"/>
                    <a:pt x="957" y="29"/>
                    <a:pt x="957" y="29"/>
                  </a:cubicBezTo>
                  <a:cubicBezTo>
                    <a:pt x="957" y="29"/>
                    <a:pt x="957" y="29"/>
                    <a:pt x="957" y="29"/>
                  </a:cubicBezTo>
                  <a:cubicBezTo>
                    <a:pt x="957" y="30"/>
                    <a:pt x="957" y="30"/>
                    <a:pt x="957" y="30"/>
                  </a:cubicBezTo>
                  <a:cubicBezTo>
                    <a:pt x="957" y="30"/>
                    <a:pt x="957" y="30"/>
                    <a:pt x="957" y="30"/>
                  </a:cubicBezTo>
                  <a:cubicBezTo>
                    <a:pt x="957" y="30"/>
                    <a:pt x="957" y="30"/>
                    <a:pt x="957" y="30"/>
                  </a:cubicBezTo>
                  <a:cubicBezTo>
                    <a:pt x="957" y="30"/>
                    <a:pt x="957" y="30"/>
                    <a:pt x="957" y="31"/>
                  </a:cubicBezTo>
                  <a:cubicBezTo>
                    <a:pt x="957" y="31"/>
                    <a:pt x="957" y="31"/>
                    <a:pt x="957" y="31"/>
                  </a:cubicBezTo>
                  <a:cubicBezTo>
                    <a:pt x="956" y="31"/>
                    <a:pt x="956" y="31"/>
                    <a:pt x="956" y="31"/>
                  </a:cubicBezTo>
                  <a:cubicBezTo>
                    <a:pt x="956" y="31"/>
                    <a:pt x="956" y="31"/>
                    <a:pt x="956" y="31"/>
                  </a:cubicBezTo>
                  <a:cubicBezTo>
                    <a:pt x="956" y="31"/>
                    <a:pt x="956" y="32"/>
                    <a:pt x="956" y="32"/>
                  </a:cubicBezTo>
                  <a:cubicBezTo>
                    <a:pt x="956" y="32"/>
                    <a:pt x="956" y="32"/>
                    <a:pt x="956" y="32"/>
                  </a:cubicBezTo>
                  <a:cubicBezTo>
                    <a:pt x="956" y="32"/>
                    <a:pt x="956" y="32"/>
                    <a:pt x="956" y="32"/>
                  </a:cubicBezTo>
                  <a:cubicBezTo>
                    <a:pt x="956" y="32"/>
                    <a:pt x="956" y="33"/>
                    <a:pt x="956" y="33"/>
                  </a:cubicBezTo>
                  <a:cubicBezTo>
                    <a:pt x="956" y="33"/>
                    <a:pt x="956" y="33"/>
                    <a:pt x="956" y="33"/>
                  </a:cubicBezTo>
                  <a:cubicBezTo>
                    <a:pt x="955" y="33"/>
                    <a:pt x="955" y="33"/>
                    <a:pt x="955" y="33"/>
                  </a:cubicBezTo>
                  <a:cubicBezTo>
                    <a:pt x="955" y="33"/>
                    <a:pt x="955" y="33"/>
                    <a:pt x="955" y="34"/>
                  </a:cubicBezTo>
                  <a:cubicBezTo>
                    <a:pt x="955" y="34"/>
                    <a:pt x="955" y="34"/>
                    <a:pt x="955" y="34"/>
                  </a:cubicBezTo>
                  <a:cubicBezTo>
                    <a:pt x="955" y="34"/>
                    <a:pt x="955" y="34"/>
                    <a:pt x="955" y="34"/>
                  </a:cubicBezTo>
                  <a:cubicBezTo>
                    <a:pt x="955" y="34"/>
                    <a:pt x="955" y="34"/>
                    <a:pt x="955" y="34"/>
                  </a:cubicBezTo>
                  <a:cubicBezTo>
                    <a:pt x="955" y="35"/>
                    <a:pt x="955" y="35"/>
                    <a:pt x="954" y="35"/>
                  </a:cubicBezTo>
                  <a:cubicBezTo>
                    <a:pt x="955" y="35"/>
                    <a:pt x="955" y="35"/>
                    <a:pt x="955" y="35"/>
                  </a:cubicBezTo>
                  <a:cubicBezTo>
                    <a:pt x="954" y="35"/>
                    <a:pt x="954" y="35"/>
                    <a:pt x="954" y="35"/>
                  </a:cubicBezTo>
                  <a:cubicBezTo>
                    <a:pt x="954" y="36"/>
                    <a:pt x="954" y="36"/>
                    <a:pt x="954" y="36"/>
                  </a:cubicBezTo>
                  <a:cubicBezTo>
                    <a:pt x="954" y="36"/>
                    <a:pt x="954" y="36"/>
                    <a:pt x="954" y="36"/>
                  </a:cubicBezTo>
                  <a:cubicBezTo>
                    <a:pt x="954" y="36"/>
                    <a:pt x="954" y="37"/>
                    <a:pt x="954" y="37"/>
                  </a:cubicBezTo>
                  <a:cubicBezTo>
                    <a:pt x="954" y="37"/>
                    <a:pt x="954" y="37"/>
                    <a:pt x="954" y="37"/>
                  </a:cubicBezTo>
                  <a:cubicBezTo>
                    <a:pt x="953" y="37"/>
                    <a:pt x="954" y="38"/>
                    <a:pt x="953" y="38"/>
                  </a:cubicBezTo>
                  <a:cubicBezTo>
                    <a:pt x="953" y="38"/>
                    <a:pt x="953" y="38"/>
                    <a:pt x="953" y="38"/>
                  </a:cubicBezTo>
                  <a:cubicBezTo>
                    <a:pt x="953" y="38"/>
                    <a:pt x="953" y="39"/>
                    <a:pt x="953" y="39"/>
                  </a:cubicBezTo>
                  <a:cubicBezTo>
                    <a:pt x="953" y="39"/>
                    <a:pt x="953" y="39"/>
                    <a:pt x="953" y="39"/>
                  </a:cubicBezTo>
                  <a:cubicBezTo>
                    <a:pt x="953" y="40"/>
                    <a:pt x="953" y="40"/>
                    <a:pt x="953" y="40"/>
                  </a:cubicBezTo>
                  <a:cubicBezTo>
                    <a:pt x="953" y="41"/>
                    <a:pt x="953" y="41"/>
                    <a:pt x="953" y="41"/>
                  </a:cubicBezTo>
                  <a:cubicBezTo>
                    <a:pt x="953" y="41"/>
                    <a:pt x="953" y="41"/>
                    <a:pt x="953" y="41"/>
                  </a:cubicBezTo>
                  <a:cubicBezTo>
                    <a:pt x="952" y="41"/>
                    <a:pt x="953" y="41"/>
                    <a:pt x="952" y="42"/>
                  </a:cubicBezTo>
                  <a:cubicBezTo>
                    <a:pt x="952" y="42"/>
                    <a:pt x="952" y="42"/>
                    <a:pt x="952" y="42"/>
                  </a:cubicBezTo>
                  <a:cubicBezTo>
                    <a:pt x="952" y="42"/>
                    <a:pt x="952" y="43"/>
                    <a:pt x="952" y="43"/>
                  </a:cubicBezTo>
                  <a:cubicBezTo>
                    <a:pt x="952" y="43"/>
                    <a:pt x="952" y="43"/>
                    <a:pt x="952" y="43"/>
                  </a:cubicBezTo>
                  <a:cubicBezTo>
                    <a:pt x="952" y="43"/>
                    <a:pt x="952" y="43"/>
                    <a:pt x="952" y="43"/>
                  </a:cubicBezTo>
                  <a:cubicBezTo>
                    <a:pt x="952" y="44"/>
                    <a:pt x="952" y="44"/>
                    <a:pt x="952" y="45"/>
                  </a:cubicBezTo>
                  <a:cubicBezTo>
                    <a:pt x="952" y="45"/>
                    <a:pt x="952" y="45"/>
                    <a:pt x="952" y="45"/>
                  </a:cubicBezTo>
                  <a:cubicBezTo>
                    <a:pt x="951" y="46"/>
                    <a:pt x="952" y="46"/>
                    <a:pt x="951" y="47"/>
                  </a:cubicBezTo>
                  <a:cubicBezTo>
                    <a:pt x="951" y="47"/>
                    <a:pt x="951" y="47"/>
                    <a:pt x="951" y="48"/>
                  </a:cubicBezTo>
                  <a:cubicBezTo>
                    <a:pt x="951" y="48"/>
                    <a:pt x="951" y="49"/>
                    <a:pt x="951" y="50"/>
                  </a:cubicBezTo>
                  <a:cubicBezTo>
                    <a:pt x="951" y="50"/>
                    <a:pt x="951" y="50"/>
                    <a:pt x="951" y="50"/>
                  </a:cubicBezTo>
                  <a:cubicBezTo>
                    <a:pt x="951" y="54"/>
                    <a:pt x="951" y="58"/>
                    <a:pt x="951" y="62"/>
                  </a:cubicBezTo>
                  <a:cubicBezTo>
                    <a:pt x="951" y="62"/>
                    <a:pt x="951" y="63"/>
                    <a:pt x="951" y="63"/>
                  </a:cubicBezTo>
                  <a:cubicBezTo>
                    <a:pt x="951" y="63"/>
                    <a:pt x="951" y="64"/>
                    <a:pt x="951" y="65"/>
                  </a:cubicBezTo>
                  <a:cubicBezTo>
                    <a:pt x="951" y="65"/>
                    <a:pt x="951" y="65"/>
                    <a:pt x="951" y="66"/>
                  </a:cubicBezTo>
                  <a:cubicBezTo>
                    <a:pt x="952" y="66"/>
                    <a:pt x="951" y="67"/>
                    <a:pt x="952" y="67"/>
                  </a:cubicBezTo>
                  <a:cubicBezTo>
                    <a:pt x="952" y="67"/>
                    <a:pt x="952" y="67"/>
                    <a:pt x="952" y="67"/>
                  </a:cubicBezTo>
                  <a:cubicBezTo>
                    <a:pt x="952" y="68"/>
                    <a:pt x="952" y="68"/>
                    <a:pt x="952" y="68"/>
                  </a:cubicBezTo>
                  <a:cubicBezTo>
                    <a:pt x="952" y="68"/>
                    <a:pt x="952" y="69"/>
                    <a:pt x="952" y="69"/>
                  </a:cubicBezTo>
                  <a:cubicBezTo>
                    <a:pt x="952" y="69"/>
                    <a:pt x="952" y="69"/>
                    <a:pt x="952" y="69"/>
                  </a:cubicBezTo>
                  <a:cubicBezTo>
                    <a:pt x="952" y="69"/>
                    <a:pt x="952" y="69"/>
                    <a:pt x="952" y="69"/>
                  </a:cubicBezTo>
                  <a:cubicBezTo>
                    <a:pt x="952" y="70"/>
                    <a:pt x="952" y="70"/>
                    <a:pt x="952" y="71"/>
                  </a:cubicBezTo>
                  <a:cubicBezTo>
                    <a:pt x="952" y="71"/>
                    <a:pt x="952" y="71"/>
                    <a:pt x="952" y="71"/>
                  </a:cubicBezTo>
                  <a:cubicBezTo>
                    <a:pt x="952" y="71"/>
                    <a:pt x="952" y="71"/>
                    <a:pt x="952" y="71"/>
                  </a:cubicBezTo>
                  <a:cubicBezTo>
                    <a:pt x="953" y="71"/>
                    <a:pt x="952" y="72"/>
                    <a:pt x="953" y="72"/>
                  </a:cubicBezTo>
                  <a:cubicBezTo>
                    <a:pt x="953" y="72"/>
                    <a:pt x="953" y="72"/>
                    <a:pt x="953" y="72"/>
                  </a:cubicBezTo>
                  <a:cubicBezTo>
                    <a:pt x="953" y="72"/>
                    <a:pt x="953" y="73"/>
                    <a:pt x="953" y="73"/>
                  </a:cubicBezTo>
                  <a:cubicBezTo>
                    <a:pt x="953" y="73"/>
                    <a:pt x="953" y="73"/>
                    <a:pt x="953" y="73"/>
                  </a:cubicBezTo>
                  <a:cubicBezTo>
                    <a:pt x="953" y="73"/>
                    <a:pt x="953" y="74"/>
                    <a:pt x="953" y="74"/>
                  </a:cubicBezTo>
                  <a:cubicBezTo>
                    <a:pt x="953" y="74"/>
                    <a:pt x="953" y="74"/>
                    <a:pt x="953" y="74"/>
                  </a:cubicBezTo>
                  <a:cubicBezTo>
                    <a:pt x="954" y="75"/>
                    <a:pt x="954" y="75"/>
                    <a:pt x="954" y="75"/>
                  </a:cubicBezTo>
                  <a:cubicBezTo>
                    <a:pt x="954" y="75"/>
                    <a:pt x="954" y="75"/>
                    <a:pt x="954" y="75"/>
                  </a:cubicBezTo>
                  <a:cubicBezTo>
                    <a:pt x="954" y="76"/>
                    <a:pt x="954" y="76"/>
                    <a:pt x="954" y="76"/>
                  </a:cubicBezTo>
                  <a:cubicBezTo>
                    <a:pt x="954" y="76"/>
                    <a:pt x="954" y="76"/>
                    <a:pt x="954" y="76"/>
                  </a:cubicBezTo>
                  <a:cubicBezTo>
                    <a:pt x="954" y="76"/>
                    <a:pt x="954" y="77"/>
                    <a:pt x="954" y="77"/>
                  </a:cubicBezTo>
                  <a:cubicBezTo>
                    <a:pt x="954" y="77"/>
                    <a:pt x="954" y="77"/>
                    <a:pt x="954" y="77"/>
                  </a:cubicBezTo>
                  <a:cubicBezTo>
                    <a:pt x="955" y="77"/>
                    <a:pt x="955" y="78"/>
                    <a:pt x="955" y="78"/>
                  </a:cubicBezTo>
                  <a:cubicBezTo>
                    <a:pt x="955" y="78"/>
                    <a:pt x="955" y="78"/>
                    <a:pt x="955" y="78"/>
                  </a:cubicBezTo>
                  <a:cubicBezTo>
                    <a:pt x="955" y="78"/>
                    <a:pt x="955" y="78"/>
                    <a:pt x="955" y="79"/>
                  </a:cubicBezTo>
                  <a:cubicBezTo>
                    <a:pt x="955" y="79"/>
                    <a:pt x="955" y="79"/>
                    <a:pt x="955" y="79"/>
                  </a:cubicBezTo>
                  <a:cubicBezTo>
                    <a:pt x="955" y="79"/>
                    <a:pt x="955" y="79"/>
                    <a:pt x="955" y="79"/>
                  </a:cubicBezTo>
                  <a:cubicBezTo>
                    <a:pt x="955" y="79"/>
                    <a:pt x="955" y="79"/>
                    <a:pt x="956" y="80"/>
                  </a:cubicBezTo>
                  <a:cubicBezTo>
                    <a:pt x="956" y="80"/>
                    <a:pt x="956" y="80"/>
                    <a:pt x="956" y="80"/>
                  </a:cubicBezTo>
                  <a:cubicBezTo>
                    <a:pt x="956" y="80"/>
                    <a:pt x="956" y="80"/>
                    <a:pt x="956" y="80"/>
                  </a:cubicBezTo>
                  <a:cubicBezTo>
                    <a:pt x="956" y="80"/>
                    <a:pt x="956" y="80"/>
                    <a:pt x="956" y="80"/>
                  </a:cubicBezTo>
                  <a:cubicBezTo>
                    <a:pt x="956" y="80"/>
                    <a:pt x="956" y="81"/>
                    <a:pt x="956" y="81"/>
                  </a:cubicBezTo>
                  <a:cubicBezTo>
                    <a:pt x="956" y="81"/>
                    <a:pt x="956" y="81"/>
                    <a:pt x="956" y="81"/>
                  </a:cubicBezTo>
                  <a:cubicBezTo>
                    <a:pt x="956" y="81"/>
                    <a:pt x="956" y="81"/>
                    <a:pt x="957" y="82"/>
                  </a:cubicBezTo>
                  <a:cubicBezTo>
                    <a:pt x="957" y="82"/>
                    <a:pt x="957" y="82"/>
                    <a:pt x="957" y="82"/>
                  </a:cubicBezTo>
                  <a:cubicBezTo>
                    <a:pt x="957" y="82"/>
                    <a:pt x="957" y="82"/>
                    <a:pt x="957" y="82"/>
                  </a:cubicBezTo>
                  <a:cubicBezTo>
                    <a:pt x="957" y="82"/>
                    <a:pt x="957" y="82"/>
                    <a:pt x="957" y="82"/>
                  </a:cubicBezTo>
                  <a:cubicBezTo>
                    <a:pt x="957" y="82"/>
                    <a:pt x="957" y="82"/>
                    <a:pt x="957" y="82"/>
                  </a:cubicBezTo>
                  <a:cubicBezTo>
                    <a:pt x="957" y="82"/>
                    <a:pt x="957" y="83"/>
                    <a:pt x="957" y="83"/>
                  </a:cubicBezTo>
                  <a:cubicBezTo>
                    <a:pt x="957" y="83"/>
                    <a:pt x="957" y="83"/>
                    <a:pt x="957" y="83"/>
                  </a:cubicBezTo>
                  <a:cubicBezTo>
                    <a:pt x="957" y="83"/>
                    <a:pt x="957" y="83"/>
                    <a:pt x="958" y="83"/>
                  </a:cubicBezTo>
                  <a:cubicBezTo>
                    <a:pt x="958" y="83"/>
                    <a:pt x="958" y="83"/>
                    <a:pt x="958" y="83"/>
                  </a:cubicBezTo>
                  <a:cubicBezTo>
                    <a:pt x="958" y="84"/>
                    <a:pt x="958" y="84"/>
                    <a:pt x="958" y="84"/>
                  </a:cubicBezTo>
                  <a:cubicBezTo>
                    <a:pt x="958" y="84"/>
                    <a:pt x="958" y="84"/>
                    <a:pt x="958" y="84"/>
                  </a:cubicBezTo>
                  <a:cubicBezTo>
                    <a:pt x="958" y="84"/>
                    <a:pt x="958" y="84"/>
                    <a:pt x="958" y="84"/>
                  </a:cubicBezTo>
                  <a:cubicBezTo>
                    <a:pt x="958" y="84"/>
                    <a:pt x="958" y="84"/>
                    <a:pt x="958" y="84"/>
                  </a:cubicBezTo>
                  <a:cubicBezTo>
                    <a:pt x="958" y="85"/>
                    <a:pt x="958" y="85"/>
                    <a:pt x="959" y="85"/>
                  </a:cubicBezTo>
                  <a:cubicBezTo>
                    <a:pt x="959" y="85"/>
                    <a:pt x="959" y="85"/>
                    <a:pt x="959" y="85"/>
                  </a:cubicBezTo>
                  <a:cubicBezTo>
                    <a:pt x="959" y="85"/>
                    <a:pt x="959" y="85"/>
                    <a:pt x="959" y="86"/>
                  </a:cubicBezTo>
                  <a:cubicBezTo>
                    <a:pt x="959" y="86"/>
                    <a:pt x="959" y="86"/>
                    <a:pt x="959" y="86"/>
                  </a:cubicBezTo>
                  <a:cubicBezTo>
                    <a:pt x="959" y="86"/>
                    <a:pt x="959" y="86"/>
                    <a:pt x="959" y="86"/>
                  </a:cubicBezTo>
                  <a:cubicBezTo>
                    <a:pt x="959" y="86"/>
                    <a:pt x="959" y="86"/>
                    <a:pt x="959" y="86"/>
                  </a:cubicBezTo>
                  <a:cubicBezTo>
                    <a:pt x="959" y="86"/>
                    <a:pt x="960" y="86"/>
                    <a:pt x="960" y="87"/>
                  </a:cubicBezTo>
                  <a:cubicBezTo>
                    <a:pt x="960" y="87"/>
                    <a:pt x="960" y="87"/>
                    <a:pt x="960" y="87"/>
                  </a:cubicBezTo>
                  <a:cubicBezTo>
                    <a:pt x="960" y="87"/>
                    <a:pt x="960" y="87"/>
                    <a:pt x="960" y="87"/>
                  </a:cubicBezTo>
                  <a:cubicBezTo>
                    <a:pt x="960" y="87"/>
                    <a:pt x="960" y="87"/>
                    <a:pt x="960" y="87"/>
                  </a:cubicBezTo>
                  <a:cubicBezTo>
                    <a:pt x="960" y="87"/>
                    <a:pt x="960" y="87"/>
                    <a:pt x="960" y="88"/>
                  </a:cubicBezTo>
                  <a:cubicBezTo>
                    <a:pt x="960" y="87"/>
                    <a:pt x="960" y="87"/>
                    <a:pt x="960" y="87"/>
                  </a:cubicBezTo>
                  <a:cubicBezTo>
                    <a:pt x="960" y="88"/>
                    <a:pt x="961" y="88"/>
                    <a:pt x="961" y="88"/>
                  </a:cubicBezTo>
                  <a:cubicBezTo>
                    <a:pt x="961" y="88"/>
                    <a:pt x="961" y="88"/>
                    <a:pt x="961" y="88"/>
                  </a:cubicBezTo>
                  <a:cubicBezTo>
                    <a:pt x="961" y="88"/>
                    <a:pt x="961" y="88"/>
                    <a:pt x="961" y="88"/>
                  </a:cubicBezTo>
                  <a:cubicBezTo>
                    <a:pt x="961" y="88"/>
                    <a:pt x="961" y="88"/>
                    <a:pt x="961" y="88"/>
                  </a:cubicBezTo>
                  <a:cubicBezTo>
                    <a:pt x="961" y="89"/>
                    <a:pt x="961" y="89"/>
                    <a:pt x="962" y="89"/>
                  </a:cubicBezTo>
                  <a:cubicBezTo>
                    <a:pt x="962" y="89"/>
                    <a:pt x="962" y="89"/>
                    <a:pt x="962" y="89"/>
                  </a:cubicBezTo>
                  <a:cubicBezTo>
                    <a:pt x="962" y="89"/>
                    <a:pt x="962" y="90"/>
                    <a:pt x="962" y="90"/>
                  </a:cubicBezTo>
                  <a:cubicBezTo>
                    <a:pt x="962" y="90"/>
                    <a:pt x="962" y="90"/>
                    <a:pt x="962" y="90"/>
                  </a:cubicBezTo>
                  <a:cubicBezTo>
                    <a:pt x="962" y="90"/>
                    <a:pt x="962" y="90"/>
                    <a:pt x="963" y="90"/>
                  </a:cubicBezTo>
                  <a:cubicBezTo>
                    <a:pt x="962" y="90"/>
                    <a:pt x="962" y="90"/>
                    <a:pt x="962" y="90"/>
                  </a:cubicBezTo>
                  <a:cubicBezTo>
                    <a:pt x="963" y="90"/>
                    <a:pt x="963" y="90"/>
                    <a:pt x="963" y="90"/>
                  </a:cubicBezTo>
                  <a:cubicBezTo>
                    <a:pt x="963" y="90"/>
                    <a:pt x="963" y="90"/>
                    <a:pt x="963" y="90"/>
                  </a:cubicBezTo>
                  <a:cubicBezTo>
                    <a:pt x="963" y="90"/>
                    <a:pt x="963" y="91"/>
                    <a:pt x="963" y="91"/>
                  </a:cubicBezTo>
                  <a:cubicBezTo>
                    <a:pt x="963" y="91"/>
                    <a:pt x="963" y="91"/>
                    <a:pt x="963" y="91"/>
                  </a:cubicBezTo>
                  <a:cubicBezTo>
                    <a:pt x="963" y="91"/>
                    <a:pt x="963" y="91"/>
                    <a:pt x="964" y="91"/>
                  </a:cubicBezTo>
                  <a:cubicBezTo>
                    <a:pt x="964" y="91"/>
                    <a:pt x="964" y="91"/>
                    <a:pt x="964" y="91"/>
                  </a:cubicBezTo>
                  <a:cubicBezTo>
                    <a:pt x="964" y="91"/>
                    <a:pt x="964" y="91"/>
                    <a:pt x="964" y="91"/>
                  </a:cubicBezTo>
                  <a:cubicBezTo>
                    <a:pt x="964" y="91"/>
                    <a:pt x="964" y="91"/>
                    <a:pt x="964" y="91"/>
                  </a:cubicBezTo>
                  <a:cubicBezTo>
                    <a:pt x="964" y="92"/>
                    <a:pt x="964" y="92"/>
                    <a:pt x="964" y="92"/>
                  </a:cubicBezTo>
                  <a:cubicBezTo>
                    <a:pt x="964" y="92"/>
                    <a:pt x="964" y="92"/>
                    <a:pt x="964" y="92"/>
                  </a:cubicBezTo>
                  <a:cubicBezTo>
                    <a:pt x="964" y="92"/>
                    <a:pt x="964" y="92"/>
                    <a:pt x="965" y="92"/>
                  </a:cubicBezTo>
                  <a:cubicBezTo>
                    <a:pt x="965" y="92"/>
                    <a:pt x="965" y="92"/>
                    <a:pt x="965" y="92"/>
                  </a:cubicBezTo>
                  <a:cubicBezTo>
                    <a:pt x="965" y="92"/>
                    <a:pt x="965" y="92"/>
                    <a:pt x="965" y="92"/>
                  </a:cubicBezTo>
                  <a:cubicBezTo>
                    <a:pt x="965" y="92"/>
                    <a:pt x="965" y="92"/>
                    <a:pt x="965" y="92"/>
                  </a:cubicBezTo>
                  <a:cubicBezTo>
                    <a:pt x="965" y="93"/>
                    <a:pt x="965" y="93"/>
                    <a:pt x="965" y="93"/>
                  </a:cubicBezTo>
                  <a:cubicBezTo>
                    <a:pt x="965" y="93"/>
                    <a:pt x="965" y="93"/>
                    <a:pt x="965" y="93"/>
                  </a:cubicBezTo>
                  <a:cubicBezTo>
                    <a:pt x="965" y="93"/>
                    <a:pt x="966" y="93"/>
                    <a:pt x="966" y="94"/>
                  </a:cubicBezTo>
                  <a:cubicBezTo>
                    <a:pt x="966" y="94"/>
                    <a:pt x="966" y="94"/>
                    <a:pt x="966" y="94"/>
                  </a:cubicBezTo>
                  <a:cubicBezTo>
                    <a:pt x="966" y="94"/>
                    <a:pt x="967" y="94"/>
                    <a:pt x="967" y="94"/>
                  </a:cubicBezTo>
                  <a:cubicBezTo>
                    <a:pt x="967" y="94"/>
                    <a:pt x="967" y="94"/>
                    <a:pt x="967" y="94"/>
                  </a:cubicBezTo>
                  <a:cubicBezTo>
                    <a:pt x="967" y="94"/>
                    <a:pt x="967" y="94"/>
                    <a:pt x="967" y="94"/>
                  </a:cubicBezTo>
                  <a:cubicBezTo>
                    <a:pt x="967" y="94"/>
                    <a:pt x="967" y="94"/>
                    <a:pt x="967" y="94"/>
                  </a:cubicBezTo>
                  <a:cubicBezTo>
                    <a:pt x="967" y="94"/>
                    <a:pt x="967" y="94"/>
                    <a:pt x="967" y="94"/>
                  </a:cubicBezTo>
                  <a:cubicBezTo>
                    <a:pt x="967" y="94"/>
                    <a:pt x="967" y="94"/>
                    <a:pt x="967" y="94"/>
                  </a:cubicBezTo>
                  <a:cubicBezTo>
                    <a:pt x="967" y="95"/>
                    <a:pt x="968" y="95"/>
                    <a:pt x="968" y="95"/>
                  </a:cubicBezTo>
                  <a:cubicBezTo>
                    <a:pt x="968" y="95"/>
                    <a:pt x="968" y="95"/>
                    <a:pt x="968" y="95"/>
                  </a:cubicBezTo>
                  <a:cubicBezTo>
                    <a:pt x="968" y="95"/>
                    <a:pt x="968" y="95"/>
                    <a:pt x="968" y="95"/>
                  </a:cubicBezTo>
                  <a:cubicBezTo>
                    <a:pt x="968" y="95"/>
                    <a:pt x="968" y="95"/>
                    <a:pt x="968" y="95"/>
                  </a:cubicBezTo>
                  <a:cubicBezTo>
                    <a:pt x="969" y="96"/>
                    <a:pt x="969" y="96"/>
                    <a:pt x="969" y="96"/>
                  </a:cubicBezTo>
                  <a:cubicBezTo>
                    <a:pt x="969" y="96"/>
                    <a:pt x="969" y="96"/>
                    <a:pt x="969" y="96"/>
                  </a:cubicBezTo>
                  <a:cubicBezTo>
                    <a:pt x="970" y="96"/>
                    <a:pt x="970" y="96"/>
                    <a:pt x="971" y="97"/>
                  </a:cubicBezTo>
                  <a:cubicBezTo>
                    <a:pt x="970" y="97"/>
                    <a:pt x="970" y="97"/>
                    <a:pt x="970" y="97"/>
                  </a:cubicBezTo>
                  <a:cubicBezTo>
                    <a:pt x="971" y="97"/>
                    <a:pt x="971" y="97"/>
                    <a:pt x="971" y="97"/>
                  </a:cubicBezTo>
                  <a:cubicBezTo>
                    <a:pt x="971" y="97"/>
                    <a:pt x="971" y="97"/>
                    <a:pt x="971" y="97"/>
                  </a:cubicBezTo>
                  <a:cubicBezTo>
                    <a:pt x="971" y="97"/>
                    <a:pt x="971" y="97"/>
                    <a:pt x="972" y="97"/>
                  </a:cubicBezTo>
                  <a:cubicBezTo>
                    <a:pt x="972" y="97"/>
                    <a:pt x="972" y="97"/>
                    <a:pt x="972" y="97"/>
                  </a:cubicBezTo>
                  <a:cubicBezTo>
                    <a:pt x="972" y="98"/>
                    <a:pt x="972" y="97"/>
                    <a:pt x="972" y="98"/>
                  </a:cubicBezTo>
                  <a:cubicBezTo>
                    <a:pt x="972" y="98"/>
                    <a:pt x="972" y="98"/>
                    <a:pt x="972" y="98"/>
                  </a:cubicBezTo>
                  <a:cubicBezTo>
                    <a:pt x="972" y="98"/>
                    <a:pt x="973" y="98"/>
                    <a:pt x="973" y="98"/>
                  </a:cubicBezTo>
                  <a:cubicBezTo>
                    <a:pt x="973" y="98"/>
                    <a:pt x="973" y="98"/>
                    <a:pt x="973" y="98"/>
                  </a:cubicBezTo>
                  <a:cubicBezTo>
                    <a:pt x="973" y="98"/>
                    <a:pt x="973" y="98"/>
                    <a:pt x="974" y="98"/>
                  </a:cubicBezTo>
                  <a:cubicBezTo>
                    <a:pt x="974" y="98"/>
                    <a:pt x="974" y="98"/>
                    <a:pt x="974" y="98"/>
                  </a:cubicBezTo>
                  <a:cubicBezTo>
                    <a:pt x="974" y="99"/>
                    <a:pt x="974" y="99"/>
                    <a:pt x="974" y="99"/>
                  </a:cubicBezTo>
                  <a:cubicBezTo>
                    <a:pt x="974" y="99"/>
                    <a:pt x="974" y="99"/>
                    <a:pt x="974" y="99"/>
                  </a:cubicBezTo>
                  <a:cubicBezTo>
                    <a:pt x="974" y="99"/>
                    <a:pt x="975" y="99"/>
                    <a:pt x="975" y="99"/>
                  </a:cubicBezTo>
                  <a:cubicBezTo>
                    <a:pt x="975" y="99"/>
                    <a:pt x="975" y="99"/>
                    <a:pt x="975" y="99"/>
                  </a:cubicBezTo>
                  <a:cubicBezTo>
                    <a:pt x="975" y="99"/>
                    <a:pt x="975" y="99"/>
                    <a:pt x="976" y="99"/>
                  </a:cubicBezTo>
                  <a:cubicBezTo>
                    <a:pt x="976" y="99"/>
                    <a:pt x="976" y="99"/>
                    <a:pt x="976" y="99"/>
                  </a:cubicBezTo>
                  <a:cubicBezTo>
                    <a:pt x="976" y="100"/>
                    <a:pt x="976" y="100"/>
                    <a:pt x="977" y="100"/>
                  </a:cubicBezTo>
                  <a:cubicBezTo>
                    <a:pt x="977" y="100"/>
                    <a:pt x="977" y="100"/>
                    <a:pt x="977" y="100"/>
                  </a:cubicBezTo>
                  <a:cubicBezTo>
                    <a:pt x="977" y="100"/>
                    <a:pt x="977" y="100"/>
                    <a:pt x="977" y="100"/>
                  </a:cubicBezTo>
                  <a:cubicBezTo>
                    <a:pt x="977" y="100"/>
                    <a:pt x="977" y="100"/>
                    <a:pt x="977" y="100"/>
                  </a:cubicBezTo>
                  <a:cubicBezTo>
                    <a:pt x="977" y="100"/>
                    <a:pt x="977" y="100"/>
                    <a:pt x="977" y="100"/>
                  </a:cubicBezTo>
                  <a:cubicBezTo>
                    <a:pt x="978" y="100"/>
                    <a:pt x="978" y="100"/>
                    <a:pt x="978" y="100"/>
                  </a:cubicBezTo>
                  <a:cubicBezTo>
                    <a:pt x="978" y="100"/>
                    <a:pt x="978" y="100"/>
                    <a:pt x="978" y="100"/>
                  </a:cubicBezTo>
                  <a:cubicBezTo>
                    <a:pt x="978" y="100"/>
                    <a:pt x="978" y="100"/>
                    <a:pt x="978" y="100"/>
                  </a:cubicBezTo>
                  <a:cubicBezTo>
                    <a:pt x="979" y="101"/>
                    <a:pt x="979" y="101"/>
                    <a:pt x="979" y="101"/>
                  </a:cubicBezTo>
                  <a:cubicBezTo>
                    <a:pt x="979" y="101"/>
                    <a:pt x="979" y="101"/>
                    <a:pt x="979" y="101"/>
                  </a:cubicBezTo>
                  <a:cubicBezTo>
                    <a:pt x="980" y="101"/>
                    <a:pt x="980" y="101"/>
                    <a:pt x="980" y="101"/>
                  </a:cubicBezTo>
                  <a:cubicBezTo>
                    <a:pt x="980" y="101"/>
                    <a:pt x="980" y="101"/>
                    <a:pt x="980" y="101"/>
                  </a:cubicBezTo>
                  <a:cubicBezTo>
                    <a:pt x="980" y="101"/>
                    <a:pt x="980" y="101"/>
                    <a:pt x="980" y="101"/>
                  </a:cubicBezTo>
                  <a:cubicBezTo>
                    <a:pt x="981" y="101"/>
                    <a:pt x="981" y="101"/>
                    <a:pt x="981" y="101"/>
                  </a:cubicBezTo>
                  <a:cubicBezTo>
                    <a:pt x="981" y="101"/>
                    <a:pt x="981" y="101"/>
                    <a:pt x="982" y="102"/>
                  </a:cubicBezTo>
                  <a:cubicBezTo>
                    <a:pt x="982" y="101"/>
                    <a:pt x="982" y="101"/>
                    <a:pt x="982" y="101"/>
                  </a:cubicBezTo>
                  <a:cubicBezTo>
                    <a:pt x="982" y="102"/>
                    <a:pt x="982" y="102"/>
                    <a:pt x="983" y="102"/>
                  </a:cubicBezTo>
                  <a:cubicBezTo>
                    <a:pt x="983" y="102"/>
                    <a:pt x="983" y="102"/>
                    <a:pt x="983" y="102"/>
                  </a:cubicBezTo>
                  <a:cubicBezTo>
                    <a:pt x="983" y="102"/>
                    <a:pt x="983" y="102"/>
                    <a:pt x="983" y="102"/>
                  </a:cubicBezTo>
                  <a:cubicBezTo>
                    <a:pt x="983" y="102"/>
                    <a:pt x="984" y="102"/>
                    <a:pt x="984" y="102"/>
                  </a:cubicBezTo>
                  <a:cubicBezTo>
                    <a:pt x="985" y="102"/>
                    <a:pt x="985" y="102"/>
                    <a:pt x="985" y="102"/>
                  </a:cubicBezTo>
                  <a:cubicBezTo>
                    <a:pt x="985" y="102"/>
                    <a:pt x="985" y="102"/>
                    <a:pt x="985" y="102"/>
                  </a:cubicBezTo>
                  <a:cubicBezTo>
                    <a:pt x="985" y="103"/>
                    <a:pt x="986" y="102"/>
                    <a:pt x="986" y="103"/>
                  </a:cubicBezTo>
                  <a:cubicBezTo>
                    <a:pt x="986" y="102"/>
                    <a:pt x="986" y="102"/>
                    <a:pt x="986" y="102"/>
                  </a:cubicBezTo>
                  <a:cubicBezTo>
                    <a:pt x="986" y="103"/>
                    <a:pt x="986" y="103"/>
                    <a:pt x="986" y="103"/>
                  </a:cubicBezTo>
                  <a:cubicBezTo>
                    <a:pt x="987" y="103"/>
                    <a:pt x="988" y="103"/>
                    <a:pt x="989" y="103"/>
                  </a:cubicBezTo>
                  <a:cubicBezTo>
                    <a:pt x="989" y="103"/>
                    <a:pt x="989" y="103"/>
                    <a:pt x="989" y="103"/>
                  </a:cubicBezTo>
                  <a:cubicBezTo>
                    <a:pt x="991" y="103"/>
                    <a:pt x="992" y="103"/>
                    <a:pt x="993" y="103"/>
                  </a:cubicBezTo>
                  <a:cubicBezTo>
                    <a:pt x="995" y="103"/>
                    <a:pt x="996" y="103"/>
                    <a:pt x="997" y="103"/>
                  </a:cubicBezTo>
                  <a:cubicBezTo>
                    <a:pt x="999" y="103"/>
                    <a:pt x="1000" y="103"/>
                    <a:pt x="1002" y="103"/>
                  </a:cubicBezTo>
                  <a:cubicBezTo>
                    <a:pt x="1002" y="103"/>
                    <a:pt x="1002" y="103"/>
                    <a:pt x="1003" y="103"/>
                  </a:cubicBezTo>
                  <a:cubicBezTo>
                    <a:pt x="1004" y="102"/>
                    <a:pt x="1004" y="103"/>
                    <a:pt x="1005" y="103"/>
                  </a:cubicBezTo>
                  <a:cubicBezTo>
                    <a:pt x="1005" y="102"/>
                    <a:pt x="1005" y="102"/>
                    <a:pt x="1005" y="102"/>
                  </a:cubicBezTo>
                  <a:cubicBezTo>
                    <a:pt x="1006" y="103"/>
                    <a:pt x="1006" y="103"/>
                    <a:pt x="1006" y="103"/>
                  </a:cubicBezTo>
                  <a:cubicBezTo>
                    <a:pt x="1006" y="102"/>
                    <a:pt x="1007" y="103"/>
                    <a:pt x="1007" y="102"/>
                  </a:cubicBezTo>
                  <a:cubicBezTo>
                    <a:pt x="1007" y="102"/>
                    <a:pt x="1007" y="102"/>
                    <a:pt x="1007" y="102"/>
                  </a:cubicBezTo>
                  <a:cubicBezTo>
                    <a:pt x="1008" y="102"/>
                    <a:pt x="1008" y="102"/>
                    <a:pt x="1008" y="102"/>
                  </a:cubicBezTo>
                  <a:cubicBezTo>
                    <a:pt x="1008" y="102"/>
                    <a:pt x="1009" y="102"/>
                    <a:pt x="1009" y="102"/>
                  </a:cubicBezTo>
                  <a:cubicBezTo>
                    <a:pt x="1009" y="102"/>
                    <a:pt x="1009" y="102"/>
                    <a:pt x="1009" y="102"/>
                  </a:cubicBezTo>
                  <a:cubicBezTo>
                    <a:pt x="1009" y="102"/>
                    <a:pt x="1009" y="102"/>
                    <a:pt x="1009" y="102"/>
                  </a:cubicBezTo>
                  <a:cubicBezTo>
                    <a:pt x="1010" y="102"/>
                    <a:pt x="1010" y="102"/>
                    <a:pt x="1011" y="102"/>
                  </a:cubicBezTo>
                  <a:cubicBezTo>
                    <a:pt x="1011" y="101"/>
                    <a:pt x="1011" y="101"/>
                    <a:pt x="1011" y="101"/>
                  </a:cubicBezTo>
                  <a:cubicBezTo>
                    <a:pt x="1011" y="101"/>
                    <a:pt x="1011" y="101"/>
                    <a:pt x="1011" y="101"/>
                  </a:cubicBezTo>
                  <a:cubicBezTo>
                    <a:pt x="1011" y="101"/>
                    <a:pt x="1012" y="101"/>
                    <a:pt x="1012" y="101"/>
                  </a:cubicBezTo>
                  <a:cubicBezTo>
                    <a:pt x="1012" y="101"/>
                    <a:pt x="1012" y="101"/>
                    <a:pt x="1012" y="101"/>
                  </a:cubicBezTo>
                  <a:cubicBezTo>
                    <a:pt x="1013" y="101"/>
                    <a:pt x="1013" y="101"/>
                    <a:pt x="1013" y="101"/>
                  </a:cubicBezTo>
                  <a:cubicBezTo>
                    <a:pt x="1013" y="101"/>
                    <a:pt x="1013" y="101"/>
                    <a:pt x="1013" y="101"/>
                  </a:cubicBezTo>
                  <a:cubicBezTo>
                    <a:pt x="1013" y="101"/>
                    <a:pt x="1013" y="101"/>
                    <a:pt x="1013" y="101"/>
                  </a:cubicBezTo>
                  <a:cubicBezTo>
                    <a:pt x="1014" y="101"/>
                    <a:pt x="1014" y="101"/>
                    <a:pt x="1014" y="101"/>
                  </a:cubicBezTo>
                  <a:cubicBezTo>
                    <a:pt x="1014" y="100"/>
                    <a:pt x="1014" y="100"/>
                    <a:pt x="1014" y="100"/>
                  </a:cubicBezTo>
                  <a:cubicBezTo>
                    <a:pt x="1015" y="100"/>
                    <a:pt x="1015" y="100"/>
                    <a:pt x="1015" y="100"/>
                  </a:cubicBezTo>
                  <a:cubicBezTo>
                    <a:pt x="1015" y="100"/>
                    <a:pt x="1015" y="100"/>
                    <a:pt x="1015" y="100"/>
                  </a:cubicBezTo>
                  <a:cubicBezTo>
                    <a:pt x="1015" y="100"/>
                    <a:pt x="1015" y="100"/>
                    <a:pt x="1015" y="100"/>
                  </a:cubicBezTo>
                  <a:cubicBezTo>
                    <a:pt x="1016" y="100"/>
                    <a:pt x="1016" y="100"/>
                    <a:pt x="1016" y="100"/>
                  </a:cubicBezTo>
                  <a:cubicBezTo>
                    <a:pt x="1016" y="100"/>
                    <a:pt x="1016" y="100"/>
                    <a:pt x="1016" y="100"/>
                  </a:cubicBezTo>
                  <a:cubicBezTo>
                    <a:pt x="1016" y="100"/>
                    <a:pt x="1016" y="100"/>
                    <a:pt x="1016" y="100"/>
                  </a:cubicBezTo>
                  <a:cubicBezTo>
                    <a:pt x="1017" y="99"/>
                    <a:pt x="1017" y="100"/>
                    <a:pt x="1017" y="99"/>
                  </a:cubicBezTo>
                  <a:cubicBezTo>
                    <a:pt x="1017" y="99"/>
                    <a:pt x="1017" y="99"/>
                    <a:pt x="1017" y="99"/>
                  </a:cubicBezTo>
                  <a:cubicBezTo>
                    <a:pt x="1018" y="99"/>
                    <a:pt x="1018" y="99"/>
                    <a:pt x="1018" y="99"/>
                  </a:cubicBezTo>
                  <a:cubicBezTo>
                    <a:pt x="1018" y="99"/>
                    <a:pt x="1018" y="99"/>
                    <a:pt x="1018" y="99"/>
                  </a:cubicBezTo>
                  <a:cubicBezTo>
                    <a:pt x="1018" y="99"/>
                    <a:pt x="1019" y="99"/>
                    <a:pt x="1019" y="99"/>
                  </a:cubicBezTo>
                  <a:cubicBezTo>
                    <a:pt x="1019" y="99"/>
                    <a:pt x="1019" y="99"/>
                    <a:pt x="1019" y="99"/>
                  </a:cubicBezTo>
                  <a:cubicBezTo>
                    <a:pt x="1019" y="99"/>
                    <a:pt x="1019" y="99"/>
                    <a:pt x="1019" y="99"/>
                  </a:cubicBezTo>
                  <a:cubicBezTo>
                    <a:pt x="1019" y="99"/>
                    <a:pt x="1019" y="99"/>
                    <a:pt x="1020" y="98"/>
                  </a:cubicBezTo>
                  <a:cubicBezTo>
                    <a:pt x="1020" y="98"/>
                    <a:pt x="1020" y="98"/>
                    <a:pt x="1020" y="98"/>
                  </a:cubicBezTo>
                  <a:cubicBezTo>
                    <a:pt x="1020" y="98"/>
                    <a:pt x="1020" y="98"/>
                    <a:pt x="1020" y="98"/>
                  </a:cubicBezTo>
                  <a:cubicBezTo>
                    <a:pt x="1020" y="98"/>
                    <a:pt x="1020" y="98"/>
                    <a:pt x="1020" y="98"/>
                  </a:cubicBezTo>
                  <a:cubicBezTo>
                    <a:pt x="1020" y="98"/>
                    <a:pt x="1020" y="98"/>
                    <a:pt x="1020" y="98"/>
                  </a:cubicBezTo>
                  <a:cubicBezTo>
                    <a:pt x="1020" y="98"/>
                    <a:pt x="1020" y="98"/>
                    <a:pt x="1020" y="98"/>
                  </a:cubicBezTo>
                  <a:cubicBezTo>
                    <a:pt x="1021" y="98"/>
                    <a:pt x="1021" y="98"/>
                    <a:pt x="1021" y="98"/>
                  </a:cubicBezTo>
                  <a:cubicBezTo>
                    <a:pt x="1021" y="98"/>
                    <a:pt x="1021" y="98"/>
                    <a:pt x="1021" y="98"/>
                  </a:cubicBezTo>
                  <a:cubicBezTo>
                    <a:pt x="1021" y="94"/>
                    <a:pt x="1021" y="91"/>
                    <a:pt x="1021" y="87"/>
                  </a:cubicBezTo>
                  <a:cubicBezTo>
                    <a:pt x="1021" y="87"/>
                    <a:pt x="1021" y="87"/>
                    <a:pt x="1021" y="87"/>
                  </a:cubicBezTo>
                  <a:cubicBezTo>
                    <a:pt x="1021" y="87"/>
                    <a:pt x="1021" y="87"/>
                    <a:pt x="1021" y="87"/>
                  </a:cubicBezTo>
                  <a:cubicBezTo>
                    <a:pt x="1020" y="87"/>
                    <a:pt x="1020" y="87"/>
                    <a:pt x="1020" y="87"/>
                  </a:cubicBezTo>
                  <a:cubicBezTo>
                    <a:pt x="1020" y="87"/>
                    <a:pt x="1020" y="87"/>
                    <a:pt x="1020" y="87"/>
                  </a:cubicBezTo>
                  <a:cubicBezTo>
                    <a:pt x="1020" y="87"/>
                    <a:pt x="1019" y="87"/>
                    <a:pt x="1019" y="88"/>
                  </a:cubicBezTo>
                  <a:cubicBezTo>
                    <a:pt x="1019" y="88"/>
                    <a:pt x="1019" y="88"/>
                    <a:pt x="1019" y="88"/>
                  </a:cubicBezTo>
                  <a:cubicBezTo>
                    <a:pt x="1019" y="88"/>
                    <a:pt x="1019" y="88"/>
                    <a:pt x="1019" y="88"/>
                  </a:cubicBezTo>
                  <a:cubicBezTo>
                    <a:pt x="1019" y="88"/>
                    <a:pt x="1019" y="88"/>
                    <a:pt x="1019" y="88"/>
                  </a:cubicBezTo>
                  <a:cubicBezTo>
                    <a:pt x="1018" y="88"/>
                    <a:pt x="1018" y="88"/>
                    <a:pt x="1018" y="88"/>
                  </a:cubicBezTo>
                  <a:cubicBezTo>
                    <a:pt x="1018" y="88"/>
                    <a:pt x="1018" y="88"/>
                    <a:pt x="1018" y="88"/>
                  </a:cubicBezTo>
                  <a:cubicBezTo>
                    <a:pt x="1018" y="88"/>
                    <a:pt x="1018" y="88"/>
                    <a:pt x="1018" y="88"/>
                  </a:cubicBezTo>
                  <a:cubicBezTo>
                    <a:pt x="1018" y="88"/>
                    <a:pt x="1018" y="88"/>
                    <a:pt x="1017" y="89"/>
                  </a:cubicBezTo>
                  <a:cubicBezTo>
                    <a:pt x="1017" y="89"/>
                    <a:pt x="1017" y="89"/>
                    <a:pt x="1017" y="89"/>
                  </a:cubicBezTo>
                  <a:cubicBezTo>
                    <a:pt x="1017" y="89"/>
                    <a:pt x="1017" y="89"/>
                    <a:pt x="1017" y="89"/>
                  </a:cubicBezTo>
                  <a:cubicBezTo>
                    <a:pt x="1017" y="89"/>
                    <a:pt x="1017" y="89"/>
                    <a:pt x="1016" y="89"/>
                  </a:cubicBezTo>
                  <a:cubicBezTo>
                    <a:pt x="1016" y="89"/>
                    <a:pt x="1016" y="89"/>
                    <a:pt x="1016" y="89"/>
                  </a:cubicBezTo>
                  <a:cubicBezTo>
                    <a:pt x="1016" y="89"/>
                    <a:pt x="1016" y="89"/>
                    <a:pt x="1016" y="89"/>
                  </a:cubicBezTo>
                  <a:cubicBezTo>
                    <a:pt x="1016" y="89"/>
                    <a:pt x="1016" y="89"/>
                    <a:pt x="1016" y="89"/>
                  </a:cubicBezTo>
                  <a:cubicBezTo>
                    <a:pt x="1016" y="90"/>
                    <a:pt x="1015" y="89"/>
                    <a:pt x="1015" y="90"/>
                  </a:cubicBezTo>
                  <a:cubicBezTo>
                    <a:pt x="1015" y="90"/>
                    <a:pt x="1015" y="90"/>
                    <a:pt x="1015" y="90"/>
                  </a:cubicBezTo>
                  <a:cubicBezTo>
                    <a:pt x="1015" y="90"/>
                    <a:pt x="1014" y="90"/>
                    <a:pt x="1014" y="90"/>
                  </a:cubicBezTo>
                  <a:cubicBezTo>
                    <a:pt x="1014" y="90"/>
                    <a:pt x="1014" y="90"/>
                    <a:pt x="1014" y="90"/>
                  </a:cubicBezTo>
                  <a:cubicBezTo>
                    <a:pt x="1014" y="90"/>
                    <a:pt x="1013" y="90"/>
                    <a:pt x="1013" y="90"/>
                  </a:cubicBezTo>
                  <a:cubicBezTo>
                    <a:pt x="1013" y="90"/>
                    <a:pt x="1013" y="90"/>
                    <a:pt x="1013" y="90"/>
                  </a:cubicBezTo>
                  <a:cubicBezTo>
                    <a:pt x="1013" y="91"/>
                    <a:pt x="1012" y="91"/>
                    <a:pt x="1012" y="91"/>
                  </a:cubicBezTo>
                  <a:cubicBezTo>
                    <a:pt x="1012" y="91"/>
                    <a:pt x="1012" y="91"/>
                    <a:pt x="1012" y="91"/>
                  </a:cubicBezTo>
                  <a:cubicBezTo>
                    <a:pt x="1012" y="91"/>
                    <a:pt x="1011" y="91"/>
                    <a:pt x="1011" y="91"/>
                  </a:cubicBezTo>
                  <a:cubicBezTo>
                    <a:pt x="1011" y="91"/>
                    <a:pt x="1011" y="91"/>
                    <a:pt x="1011" y="91"/>
                  </a:cubicBezTo>
                  <a:cubicBezTo>
                    <a:pt x="1011" y="91"/>
                    <a:pt x="1010" y="91"/>
                    <a:pt x="1010" y="91"/>
                  </a:cubicBezTo>
                  <a:cubicBezTo>
                    <a:pt x="1010" y="92"/>
                    <a:pt x="1010" y="92"/>
                    <a:pt x="1010" y="91"/>
                  </a:cubicBezTo>
                  <a:cubicBezTo>
                    <a:pt x="1009" y="92"/>
                    <a:pt x="1009" y="91"/>
                    <a:pt x="1008" y="92"/>
                  </a:cubicBezTo>
                  <a:cubicBezTo>
                    <a:pt x="1008" y="92"/>
                    <a:pt x="1008" y="92"/>
                    <a:pt x="1008" y="92"/>
                  </a:cubicBezTo>
                  <a:cubicBezTo>
                    <a:pt x="1008" y="92"/>
                    <a:pt x="1007" y="92"/>
                    <a:pt x="1007" y="92"/>
                  </a:cubicBezTo>
                  <a:cubicBezTo>
                    <a:pt x="1007" y="92"/>
                    <a:pt x="1006" y="92"/>
                    <a:pt x="1006" y="92"/>
                  </a:cubicBezTo>
                  <a:cubicBezTo>
                    <a:pt x="1006" y="92"/>
                    <a:pt x="1005" y="92"/>
                    <a:pt x="1005" y="92"/>
                  </a:cubicBezTo>
                  <a:cubicBezTo>
                    <a:pt x="1004" y="93"/>
                    <a:pt x="1004" y="93"/>
                    <a:pt x="1004" y="92"/>
                  </a:cubicBezTo>
                  <a:cubicBezTo>
                    <a:pt x="1003" y="93"/>
                    <a:pt x="1003" y="92"/>
                    <a:pt x="1002" y="93"/>
                  </a:cubicBezTo>
                  <a:cubicBezTo>
                    <a:pt x="1001" y="93"/>
                    <a:pt x="1001" y="93"/>
                    <a:pt x="1001" y="93"/>
                  </a:cubicBezTo>
                  <a:cubicBezTo>
                    <a:pt x="998" y="93"/>
                    <a:pt x="996" y="93"/>
                    <a:pt x="993" y="93"/>
                  </a:cubicBezTo>
                  <a:cubicBezTo>
                    <a:pt x="993" y="93"/>
                    <a:pt x="993" y="93"/>
                    <a:pt x="992" y="93"/>
                  </a:cubicBezTo>
                  <a:cubicBezTo>
                    <a:pt x="992" y="92"/>
                    <a:pt x="991" y="93"/>
                    <a:pt x="990" y="92"/>
                  </a:cubicBezTo>
                  <a:cubicBezTo>
                    <a:pt x="990" y="93"/>
                    <a:pt x="990" y="93"/>
                    <a:pt x="990" y="93"/>
                  </a:cubicBezTo>
                  <a:cubicBezTo>
                    <a:pt x="990" y="92"/>
                    <a:pt x="990" y="92"/>
                    <a:pt x="990" y="92"/>
                  </a:cubicBezTo>
                  <a:cubicBezTo>
                    <a:pt x="989" y="92"/>
                    <a:pt x="989" y="92"/>
                    <a:pt x="988" y="92"/>
                  </a:cubicBezTo>
                  <a:cubicBezTo>
                    <a:pt x="988" y="92"/>
                    <a:pt x="988" y="92"/>
                    <a:pt x="988" y="92"/>
                  </a:cubicBezTo>
                  <a:cubicBezTo>
                    <a:pt x="988" y="92"/>
                    <a:pt x="988" y="92"/>
                    <a:pt x="988" y="92"/>
                  </a:cubicBezTo>
                  <a:cubicBezTo>
                    <a:pt x="988" y="92"/>
                    <a:pt x="987" y="92"/>
                    <a:pt x="987" y="92"/>
                  </a:cubicBezTo>
                  <a:cubicBezTo>
                    <a:pt x="987" y="92"/>
                    <a:pt x="987" y="92"/>
                    <a:pt x="987" y="92"/>
                  </a:cubicBezTo>
                  <a:cubicBezTo>
                    <a:pt x="986" y="91"/>
                    <a:pt x="986" y="92"/>
                    <a:pt x="986" y="91"/>
                  </a:cubicBezTo>
                  <a:cubicBezTo>
                    <a:pt x="986" y="92"/>
                    <a:pt x="985" y="91"/>
                    <a:pt x="985" y="91"/>
                  </a:cubicBezTo>
                  <a:cubicBezTo>
                    <a:pt x="985" y="91"/>
                    <a:pt x="985" y="91"/>
                    <a:pt x="985" y="91"/>
                  </a:cubicBezTo>
                  <a:cubicBezTo>
                    <a:pt x="985" y="91"/>
                    <a:pt x="984" y="91"/>
                    <a:pt x="984" y="91"/>
                  </a:cubicBezTo>
                  <a:cubicBezTo>
                    <a:pt x="984" y="91"/>
                    <a:pt x="984" y="91"/>
                    <a:pt x="984" y="91"/>
                  </a:cubicBezTo>
                  <a:cubicBezTo>
                    <a:pt x="984" y="91"/>
                    <a:pt x="984" y="91"/>
                    <a:pt x="984" y="91"/>
                  </a:cubicBezTo>
                  <a:cubicBezTo>
                    <a:pt x="983" y="91"/>
                    <a:pt x="983" y="91"/>
                    <a:pt x="983" y="90"/>
                  </a:cubicBezTo>
                  <a:cubicBezTo>
                    <a:pt x="983" y="90"/>
                    <a:pt x="983" y="90"/>
                    <a:pt x="983" y="90"/>
                  </a:cubicBezTo>
                  <a:cubicBezTo>
                    <a:pt x="983" y="90"/>
                    <a:pt x="983" y="90"/>
                    <a:pt x="983" y="90"/>
                  </a:cubicBezTo>
                  <a:cubicBezTo>
                    <a:pt x="982" y="90"/>
                    <a:pt x="982" y="90"/>
                    <a:pt x="982" y="90"/>
                  </a:cubicBezTo>
                  <a:cubicBezTo>
                    <a:pt x="982" y="90"/>
                    <a:pt x="982" y="90"/>
                    <a:pt x="982" y="90"/>
                  </a:cubicBezTo>
                  <a:cubicBezTo>
                    <a:pt x="982" y="90"/>
                    <a:pt x="981" y="90"/>
                    <a:pt x="981" y="90"/>
                  </a:cubicBezTo>
                  <a:cubicBezTo>
                    <a:pt x="981" y="90"/>
                    <a:pt x="981" y="90"/>
                    <a:pt x="981" y="90"/>
                  </a:cubicBezTo>
                  <a:cubicBezTo>
                    <a:pt x="981" y="89"/>
                    <a:pt x="981" y="90"/>
                    <a:pt x="981" y="89"/>
                  </a:cubicBezTo>
                  <a:cubicBezTo>
                    <a:pt x="981" y="89"/>
                    <a:pt x="981" y="89"/>
                    <a:pt x="981" y="89"/>
                  </a:cubicBezTo>
                  <a:cubicBezTo>
                    <a:pt x="980" y="89"/>
                    <a:pt x="980" y="89"/>
                    <a:pt x="980" y="89"/>
                  </a:cubicBezTo>
                  <a:cubicBezTo>
                    <a:pt x="980" y="89"/>
                    <a:pt x="980" y="89"/>
                    <a:pt x="980" y="89"/>
                  </a:cubicBezTo>
                  <a:cubicBezTo>
                    <a:pt x="980" y="89"/>
                    <a:pt x="979" y="89"/>
                    <a:pt x="979" y="89"/>
                  </a:cubicBezTo>
                  <a:cubicBezTo>
                    <a:pt x="979" y="89"/>
                    <a:pt x="979" y="89"/>
                    <a:pt x="979" y="89"/>
                  </a:cubicBezTo>
                  <a:cubicBezTo>
                    <a:pt x="979" y="88"/>
                    <a:pt x="979" y="88"/>
                    <a:pt x="979" y="88"/>
                  </a:cubicBezTo>
                  <a:cubicBezTo>
                    <a:pt x="979" y="88"/>
                    <a:pt x="979" y="88"/>
                    <a:pt x="979" y="88"/>
                  </a:cubicBezTo>
                  <a:cubicBezTo>
                    <a:pt x="978" y="88"/>
                    <a:pt x="978" y="88"/>
                    <a:pt x="978" y="88"/>
                  </a:cubicBezTo>
                  <a:cubicBezTo>
                    <a:pt x="978" y="88"/>
                    <a:pt x="978" y="88"/>
                    <a:pt x="978" y="88"/>
                  </a:cubicBezTo>
                  <a:cubicBezTo>
                    <a:pt x="978" y="88"/>
                    <a:pt x="978" y="88"/>
                    <a:pt x="978" y="88"/>
                  </a:cubicBezTo>
                  <a:cubicBezTo>
                    <a:pt x="978" y="88"/>
                    <a:pt x="978" y="88"/>
                    <a:pt x="977" y="88"/>
                  </a:cubicBezTo>
                  <a:cubicBezTo>
                    <a:pt x="977" y="88"/>
                    <a:pt x="977" y="88"/>
                    <a:pt x="977" y="88"/>
                  </a:cubicBezTo>
                  <a:cubicBezTo>
                    <a:pt x="977" y="87"/>
                    <a:pt x="977" y="87"/>
                    <a:pt x="977" y="87"/>
                  </a:cubicBezTo>
                  <a:cubicBezTo>
                    <a:pt x="977" y="87"/>
                    <a:pt x="977" y="87"/>
                    <a:pt x="977" y="87"/>
                  </a:cubicBezTo>
                  <a:cubicBezTo>
                    <a:pt x="977" y="87"/>
                    <a:pt x="977" y="87"/>
                    <a:pt x="976" y="87"/>
                  </a:cubicBezTo>
                  <a:cubicBezTo>
                    <a:pt x="976" y="87"/>
                    <a:pt x="976" y="87"/>
                    <a:pt x="976" y="87"/>
                  </a:cubicBezTo>
                  <a:cubicBezTo>
                    <a:pt x="976" y="87"/>
                    <a:pt x="976" y="87"/>
                    <a:pt x="976" y="87"/>
                  </a:cubicBezTo>
                  <a:cubicBezTo>
                    <a:pt x="976" y="87"/>
                    <a:pt x="976" y="87"/>
                    <a:pt x="976" y="87"/>
                  </a:cubicBezTo>
                  <a:cubicBezTo>
                    <a:pt x="976" y="86"/>
                    <a:pt x="976" y="86"/>
                    <a:pt x="976" y="86"/>
                  </a:cubicBezTo>
                  <a:cubicBezTo>
                    <a:pt x="976" y="86"/>
                    <a:pt x="976" y="86"/>
                    <a:pt x="976" y="86"/>
                  </a:cubicBezTo>
                  <a:cubicBezTo>
                    <a:pt x="975" y="86"/>
                    <a:pt x="975" y="86"/>
                    <a:pt x="975" y="85"/>
                  </a:cubicBezTo>
                  <a:cubicBezTo>
                    <a:pt x="975" y="85"/>
                    <a:pt x="975" y="85"/>
                    <a:pt x="975" y="85"/>
                  </a:cubicBezTo>
                  <a:cubicBezTo>
                    <a:pt x="975" y="85"/>
                    <a:pt x="974" y="85"/>
                    <a:pt x="974" y="85"/>
                  </a:cubicBezTo>
                  <a:cubicBezTo>
                    <a:pt x="974" y="85"/>
                    <a:pt x="974" y="85"/>
                    <a:pt x="974" y="85"/>
                  </a:cubicBezTo>
                  <a:cubicBezTo>
                    <a:pt x="974" y="85"/>
                    <a:pt x="974" y="85"/>
                    <a:pt x="974" y="85"/>
                  </a:cubicBezTo>
                  <a:cubicBezTo>
                    <a:pt x="974" y="85"/>
                    <a:pt x="974" y="85"/>
                    <a:pt x="974" y="85"/>
                  </a:cubicBezTo>
                  <a:cubicBezTo>
                    <a:pt x="974" y="85"/>
                    <a:pt x="974" y="85"/>
                    <a:pt x="974" y="84"/>
                  </a:cubicBezTo>
                  <a:cubicBezTo>
                    <a:pt x="974" y="85"/>
                    <a:pt x="974" y="85"/>
                    <a:pt x="974" y="85"/>
                  </a:cubicBezTo>
                  <a:cubicBezTo>
                    <a:pt x="973" y="84"/>
                    <a:pt x="973" y="84"/>
                    <a:pt x="973" y="84"/>
                  </a:cubicBezTo>
                  <a:cubicBezTo>
                    <a:pt x="973" y="84"/>
                    <a:pt x="973" y="84"/>
                    <a:pt x="973" y="84"/>
                  </a:cubicBezTo>
                  <a:cubicBezTo>
                    <a:pt x="973" y="84"/>
                    <a:pt x="973" y="84"/>
                    <a:pt x="973" y="84"/>
                  </a:cubicBezTo>
                  <a:cubicBezTo>
                    <a:pt x="973" y="84"/>
                    <a:pt x="973" y="84"/>
                    <a:pt x="973" y="84"/>
                  </a:cubicBezTo>
                  <a:cubicBezTo>
                    <a:pt x="973" y="84"/>
                    <a:pt x="973" y="84"/>
                    <a:pt x="972" y="83"/>
                  </a:cubicBezTo>
                  <a:cubicBezTo>
                    <a:pt x="972" y="83"/>
                    <a:pt x="972" y="83"/>
                    <a:pt x="972" y="83"/>
                  </a:cubicBezTo>
                  <a:cubicBezTo>
                    <a:pt x="972" y="83"/>
                    <a:pt x="972" y="83"/>
                    <a:pt x="972" y="83"/>
                  </a:cubicBezTo>
                  <a:cubicBezTo>
                    <a:pt x="972" y="83"/>
                    <a:pt x="972" y="83"/>
                    <a:pt x="972" y="83"/>
                  </a:cubicBezTo>
                  <a:cubicBezTo>
                    <a:pt x="972" y="83"/>
                    <a:pt x="972" y="83"/>
                    <a:pt x="972" y="83"/>
                  </a:cubicBezTo>
                  <a:cubicBezTo>
                    <a:pt x="972" y="83"/>
                    <a:pt x="972" y="83"/>
                    <a:pt x="972" y="83"/>
                  </a:cubicBezTo>
                  <a:cubicBezTo>
                    <a:pt x="972" y="83"/>
                    <a:pt x="972" y="82"/>
                    <a:pt x="971" y="82"/>
                  </a:cubicBezTo>
                  <a:cubicBezTo>
                    <a:pt x="971" y="82"/>
                    <a:pt x="971" y="82"/>
                    <a:pt x="971" y="82"/>
                  </a:cubicBezTo>
                  <a:cubicBezTo>
                    <a:pt x="971" y="82"/>
                    <a:pt x="971" y="82"/>
                    <a:pt x="971" y="82"/>
                  </a:cubicBezTo>
                  <a:cubicBezTo>
                    <a:pt x="971" y="82"/>
                    <a:pt x="971" y="82"/>
                    <a:pt x="971" y="82"/>
                  </a:cubicBezTo>
                  <a:cubicBezTo>
                    <a:pt x="971" y="82"/>
                    <a:pt x="971" y="81"/>
                    <a:pt x="970" y="81"/>
                  </a:cubicBezTo>
                  <a:cubicBezTo>
                    <a:pt x="970" y="81"/>
                    <a:pt x="970" y="81"/>
                    <a:pt x="970" y="81"/>
                  </a:cubicBezTo>
                  <a:cubicBezTo>
                    <a:pt x="970" y="81"/>
                    <a:pt x="970" y="81"/>
                    <a:pt x="970" y="81"/>
                  </a:cubicBezTo>
                  <a:cubicBezTo>
                    <a:pt x="970" y="81"/>
                    <a:pt x="970" y="81"/>
                    <a:pt x="970" y="81"/>
                  </a:cubicBezTo>
                  <a:cubicBezTo>
                    <a:pt x="970" y="81"/>
                    <a:pt x="970" y="80"/>
                    <a:pt x="970" y="80"/>
                  </a:cubicBezTo>
                  <a:cubicBezTo>
                    <a:pt x="970" y="80"/>
                    <a:pt x="970" y="80"/>
                    <a:pt x="970" y="80"/>
                  </a:cubicBezTo>
                  <a:cubicBezTo>
                    <a:pt x="970" y="80"/>
                    <a:pt x="970" y="80"/>
                    <a:pt x="969" y="80"/>
                  </a:cubicBezTo>
                  <a:cubicBezTo>
                    <a:pt x="969" y="80"/>
                    <a:pt x="969" y="80"/>
                    <a:pt x="969" y="80"/>
                  </a:cubicBezTo>
                  <a:cubicBezTo>
                    <a:pt x="969" y="79"/>
                    <a:pt x="969" y="79"/>
                    <a:pt x="969" y="79"/>
                  </a:cubicBezTo>
                  <a:cubicBezTo>
                    <a:pt x="969" y="79"/>
                    <a:pt x="969" y="79"/>
                    <a:pt x="969" y="79"/>
                  </a:cubicBezTo>
                  <a:cubicBezTo>
                    <a:pt x="969" y="79"/>
                    <a:pt x="969" y="79"/>
                    <a:pt x="969" y="79"/>
                  </a:cubicBezTo>
                  <a:cubicBezTo>
                    <a:pt x="969" y="79"/>
                    <a:pt x="969" y="79"/>
                    <a:pt x="969" y="79"/>
                  </a:cubicBezTo>
                  <a:cubicBezTo>
                    <a:pt x="969" y="78"/>
                    <a:pt x="968" y="78"/>
                    <a:pt x="968" y="78"/>
                  </a:cubicBezTo>
                  <a:cubicBezTo>
                    <a:pt x="968" y="78"/>
                    <a:pt x="968" y="78"/>
                    <a:pt x="968" y="78"/>
                  </a:cubicBezTo>
                  <a:cubicBezTo>
                    <a:pt x="968" y="78"/>
                    <a:pt x="968" y="78"/>
                    <a:pt x="968" y="78"/>
                  </a:cubicBezTo>
                  <a:cubicBezTo>
                    <a:pt x="968" y="78"/>
                    <a:pt x="968" y="78"/>
                    <a:pt x="968" y="78"/>
                  </a:cubicBezTo>
                  <a:cubicBezTo>
                    <a:pt x="968" y="77"/>
                    <a:pt x="968" y="77"/>
                    <a:pt x="968" y="77"/>
                  </a:cubicBezTo>
                  <a:cubicBezTo>
                    <a:pt x="968" y="77"/>
                    <a:pt x="968" y="77"/>
                    <a:pt x="968" y="77"/>
                  </a:cubicBezTo>
                  <a:cubicBezTo>
                    <a:pt x="968" y="77"/>
                    <a:pt x="967" y="77"/>
                    <a:pt x="967" y="76"/>
                  </a:cubicBezTo>
                  <a:cubicBezTo>
                    <a:pt x="967" y="76"/>
                    <a:pt x="967" y="76"/>
                    <a:pt x="967" y="76"/>
                  </a:cubicBezTo>
                  <a:cubicBezTo>
                    <a:pt x="967" y="76"/>
                    <a:pt x="967" y="76"/>
                    <a:pt x="967" y="76"/>
                  </a:cubicBezTo>
                  <a:cubicBezTo>
                    <a:pt x="967" y="76"/>
                    <a:pt x="967" y="76"/>
                    <a:pt x="967" y="76"/>
                  </a:cubicBezTo>
                  <a:cubicBezTo>
                    <a:pt x="967" y="76"/>
                    <a:pt x="967" y="75"/>
                    <a:pt x="967" y="75"/>
                  </a:cubicBezTo>
                  <a:cubicBezTo>
                    <a:pt x="967" y="75"/>
                    <a:pt x="967" y="75"/>
                    <a:pt x="967" y="75"/>
                  </a:cubicBezTo>
                  <a:cubicBezTo>
                    <a:pt x="966" y="75"/>
                    <a:pt x="966" y="75"/>
                    <a:pt x="966" y="74"/>
                  </a:cubicBezTo>
                  <a:cubicBezTo>
                    <a:pt x="966" y="74"/>
                    <a:pt x="966" y="74"/>
                    <a:pt x="966" y="74"/>
                  </a:cubicBezTo>
                  <a:cubicBezTo>
                    <a:pt x="966" y="74"/>
                    <a:pt x="966" y="74"/>
                    <a:pt x="966" y="74"/>
                  </a:cubicBezTo>
                  <a:cubicBezTo>
                    <a:pt x="966" y="74"/>
                    <a:pt x="966" y="74"/>
                    <a:pt x="966" y="73"/>
                  </a:cubicBezTo>
                  <a:cubicBezTo>
                    <a:pt x="966" y="73"/>
                    <a:pt x="966" y="73"/>
                    <a:pt x="966" y="73"/>
                  </a:cubicBezTo>
                  <a:cubicBezTo>
                    <a:pt x="966" y="73"/>
                    <a:pt x="966" y="73"/>
                    <a:pt x="966" y="73"/>
                  </a:cubicBezTo>
                  <a:cubicBezTo>
                    <a:pt x="966" y="73"/>
                    <a:pt x="966" y="73"/>
                    <a:pt x="966" y="73"/>
                  </a:cubicBezTo>
                  <a:cubicBezTo>
                    <a:pt x="965" y="72"/>
                    <a:pt x="965" y="72"/>
                    <a:pt x="965" y="72"/>
                  </a:cubicBezTo>
                  <a:cubicBezTo>
                    <a:pt x="965" y="72"/>
                    <a:pt x="965" y="72"/>
                    <a:pt x="965" y="72"/>
                  </a:cubicBezTo>
                  <a:cubicBezTo>
                    <a:pt x="965" y="71"/>
                    <a:pt x="965" y="71"/>
                    <a:pt x="965" y="71"/>
                  </a:cubicBezTo>
                  <a:cubicBezTo>
                    <a:pt x="965" y="71"/>
                    <a:pt x="965" y="71"/>
                    <a:pt x="965" y="71"/>
                  </a:cubicBezTo>
                  <a:cubicBezTo>
                    <a:pt x="965" y="71"/>
                    <a:pt x="965" y="71"/>
                    <a:pt x="965" y="71"/>
                  </a:cubicBezTo>
                  <a:cubicBezTo>
                    <a:pt x="965" y="70"/>
                    <a:pt x="965" y="70"/>
                    <a:pt x="965" y="70"/>
                  </a:cubicBezTo>
                  <a:cubicBezTo>
                    <a:pt x="964" y="70"/>
                    <a:pt x="964" y="70"/>
                    <a:pt x="964" y="70"/>
                  </a:cubicBezTo>
                  <a:cubicBezTo>
                    <a:pt x="964" y="70"/>
                    <a:pt x="964" y="70"/>
                    <a:pt x="964" y="70"/>
                  </a:cubicBezTo>
                  <a:cubicBezTo>
                    <a:pt x="964" y="69"/>
                    <a:pt x="964" y="69"/>
                    <a:pt x="964" y="69"/>
                  </a:cubicBezTo>
                  <a:cubicBezTo>
                    <a:pt x="964" y="69"/>
                    <a:pt x="964" y="69"/>
                    <a:pt x="964" y="69"/>
                  </a:cubicBezTo>
                  <a:cubicBezTo>
                    <a:pt x="964" y="68"/>
                    <a:pt x="964" y="68"/>
                    <a:pt x="964" y="67"/>
                  </a:cubicBezTo>
                  <a:cubicBezTo>
                    <a:pt x="964" y="67"/>
                    <a:pt x="964" y="67"/>
                    <a:pt x="964" y="67"/>
                  </a:cubicBezTo>
                  <a:cubicBezTo>
                    <a:pt x="964" y="67"/>
                    <a:pt x="964" y="66"/>
                    <a:pt x="964" y="66"/>
                  </a:cubicBezTo>
                  <a:cubicBezTo>
                    <a:pt x="963" y="66"/>
                    <a:pt x="963" y="66"/>
                    <a:pt x="963" y="66"/>
                  </a:cubicBezTo>
                  <a:cubicBezTo>
                    <a:pt x="963" y="65"/>
                    <a:pt x="964" y="64"/>
                    <a:pt x="963" y="64"/>
                  </a:cubicBezTo>
                  <a:cubicBezTo>
                    <a:pt x="963" y="64"/>
                    <a:pt x="963" y="64"/>
                    <a:pt x="963" y="64"/>
                  </a:cubicBezTo>
                  <a:cubicBezTo>
                    <a:pt x="963" y="64"/>
                    <a:pt x="963" y="64"/>
                    <a:pt x="963" y="64"/>
                  </a:cubicBezTo>
                  <a:cubicBezTo>
                    <a:pt x="963" y="63"/>
                    <a:pt x="963" y="62"/>
                    <a:pt x="963" y="62"/>
                  </a:cubicBezTo>
                  <a:cubicBezTo>
                    <a:pt x="963" y="62"/>
                    <a:pt x="963" y="61"/>
                    <a:pt x="963" y="61"/>
                  </a:cubicBezTo>
                  <a:cubicBezTo>
                    <a:pt x="962" y="60"/>
                    <a:pt x="963" y="58"/>
                    <a:pt x="962" y="57"/>
                  </a:cubicBezTo>
                  <a:cubicBezTo>
                    <a:pt x="962" y="56"/>
                    <a:pt x="962" y="55"/>
                    <a:pt x="962" y="55"/>
                  </a:cubicBezTo>
                  <a:cubicBezTo>
                    <a:pt x="963" y="53"/>
                    <a:pt x="962" y="52"/>
                    <a:pt x="963" y="50"/>
                  </a:cubicBezTo>
                  <a:cubicBezTo>
                    <a:pt x="963" y="50"/>
                    <a:pt x="963" y="50"/>
                    <a:pt x="963" y="49"/>
                  </a:cubicBezTo>
                  <a:cubicBezTo>
                    <a:pt x="963" y="49"/>
                    <a:pt x="963" y="48"/>
                    <a:pt x="963" y="47"/>
                  </a:cubicBezTo>
                  <a:cubicBezTo>
                    <a:pt x="963" y="47"/>
                    <a:pt x="963" y="47"/>
                    <a:pt x="963" y="47"/>
                  </a:cubicBezTo>
                  <a:cubicBezTo>
                    <a:pt x="963" y="46"/>
                    <a:pt x="963" y="46"/>
                    <a:pt x="963" y="45"/>
                  </a:cubicBezTo>
                  <a:cubicBezTo>
                    <a:pt x="963" y="45"/>
                    <a:pt x="963" y="45"/>
                    <a:pt x="963" y="45"/>
                  </a:cubicBezTo>
                  <a:cubicBezTo>
                    <a:pt x="963" y="45"/>
                    <a:pt x="963" y="45"/>
                    <a:pt x="963" y="45"/>
                  </a:cubicBezTo>
                  <a:cubicBezTo>
                    <a:pt x="964" y="45"/>
                    <a:pt x="963" y="44"/>
                    <a:pt x="964" y="44"/>
                  </a:cubicBezTo>
                  <a:cubicBezTo>
                    <a:pt x="964" y="44"/>
                    <a:pt x="964" y="43"/>
                    <a:pt x="964" y="43"/>
                  </a:cubicBezTo>
                  <a:cubicBezTo>
                    <a:pt x="964" y="43"/>
                    <a:pt x="964" y="43"/>
                    <a:pt x="964" y="42"/>
                  </a:cubicBezTo>
                  <a:cubicBezTo>
                    <a:pt x="964" y="42"/>
                    <a:pt x="964" y="42"/>
                    <a:pt x="964" y="42"/>
                  </a:cubicBezTo>
                  <a:cubicBezTo>
                    <a:pt x="964" y="42"/>
                    <a:pt x="964" y="42"/>
                    <a:pt x="964" y="41"/>
                  </a:cubicBezTo>
                  <a:cubicBezTo>
                    <a:pt x="964" y="41"/>
                    <a:pt x="964" y="41"/>
                    <a:pt x="964" y="41"/>
                  </a:cubicBezTo>
                  <a:cubicBezTo>
                    <a:pt x="965" y="41"/>
                    <a:pt x="965" y="41"/>
                    <a:pt x="965" y="41"/>
                  </a:cubicBezTo>
                  <a:cubicBezTo>
                    <a:pt x="965" y="41"/>
                    <a:pt x="965" y="40"/>
                    <a:pt x="965" y="40"/>
                  </a:cubicBezTo>
                  <a:cubicBezTo>
                    <a:pt x="965" y="40"/>
                    <a:pt x="965" y="40"/>
                    <a:pt x="965" y="40"/>
                  </a:cubicBezTo>
                  <a:cubicBezTo>
                    <a:pt x="965" y="40"/>
                    <a:pt x="965" y="40"/>
                    <a:pt x="965" y="40"/>
                  </a:cubicBezTo>
                  <a:cubicBezTo>
                    <a:pt x="965" y="40"/>
                    <a:pt x="965" y="39"/>
                    <a:pt x="965" y="39"/>
                  </a:cubicBezTo>
                  <a:cubicBezTo>
                    <a:pt x="965" y="39"/>
                    <a:pt x="965" y="39"/>
                    <a:pt x="965" y="39"/>
                  </a:cubicBezTo>
                  <a:cubicBezTo>
                    <a:pt x="965" y="39"/>
                    <a:pt x="965" y="39"/>
                    <a:pt x="965" y="39"/>
                  </a:cubicBezTo>
                  <a:cubicBezTo>
                    <a:pt x="965" y="39"/>
                    <a:pt x="965" y="38"/>
                    <a:pt x="966" y="38"/>
                  </a:cubicBezTo>
                  <a:cubicBezTo>
                    <a:pt x="966" y="38"/>
                    <a:pt x="966" y="38"/>
                    <a:pt x="966" y="38"/>
                  </a:cubicBezTo>
                  <a:cubicBezTo>
                    <a:pt x="966" y="38"/>
                    <a:pt x="966" y="38"/>
                    <a:pt x="966" y="37"/>
                  </a:cubicBezTo>
                  <a:cubicBezTo>
                    <a:pt x="966" y="37"/>
                    <a:pt x="966" y="37"/>
                    <a:pt x="966" y="37"/>
                  </a:cubicBezTo>
                  <a:cubicBezTo>
                    <a:pt x="966" y="37"/>
                    <a:pt x="966" y="37"/>
                    <a:pt x="966" y="37"/>
                  </a:cubicBezTo>
                  <a:cubicBezTo>
                    <a:pt x="966" y="37"/>
                    <a:pt x="966" y="37"/>
                    <a:pt x="966" y="36"/>
                  </a:cubicBezTo>
                  <a:cubicBezTo>
                    <a:pt x="966" y="36"/>
                    <a:pt x="966" y="36"/>
                    <a:pt x="966" y="36"/>
                  </a:cubicBezTo>
                  <a:cubicBezTo>
                    <a:pt x="966" y="36"/>
                    <a:pt x="966" y="36"/>
                    <a:pt x="967" y="36"/>
                  </a:cubicBezTo>
                  <a:cubicBezTo>
                    <a:pt x="967" y="36"/>
                    <a:pt x="967" y="36"/>
                    <a:pt x="967" y="36"/>
                  </a:cubicBezTo>
                  <a:cubicBezTo>
                    <a:pt x="967" y="36"/>
                    <a:pt x="967" y="35"/>
                    <a:pt x="967" y="35"/>
                  </a:cubicBezTo>
                  <a:cubicBezTo>
                    <a:pt x="967" y="35"/>
                    <a:pt x="967" y="35"/>
                    <a:pt x="967" y="35"/>
                  </a:cubicBezTo>
                  <a:cubicBezTo>
                    <a:pt x="967" y="35"/>
                    <a:pt x="967" y="35"/>
                    <a:pt x="967" y="34"/>
                  </a:cubicBezTo>
                  <a:cubicBezTo>
                    <a:pt x="967" y="34"/>
                    <a:pt x="967" y="34"/>
                    <a:pt x="967" y="34"/>
                  </a:cubicBezTo>
                  <a:cubicBezTo>
                    <a:pt x="968" y="34"/>
                    <a:pt x="967" y="34"/>
                    <a:pt x="968" y="34"/>
                  </a:cubicBezTo>
                  <a:cubicBezTo>
                    <a:pt x="968" y="34"/>
                    <a:pt x="968" y="34"/>
                    <a:pt x="968" y="34"/>
                  </a:cubicBezTo>
                  <a:cubicBezTo>
                    <a:pt x="968" y="33"/>
                    <a:pt x="968" y="33"/>
                    <a:pt x="968" y="33"/>
                  </a:cubicBezTo>
                  <a:cubicBezTo>
                    <a:pt x="968" y="33"/>
                    <a:pt x="968" y="33"/>
                    <a:pt x="968" y="33"/>
                  </a:cubicBezTo>
                  <a:cubicBezTo>
                    <a:pt x="968" y="33"/>
                    <a:pt x="968" y="32"/>
                    <a:pt x="968" y="32"/>
                  </a:cubicBezTo>
                  <a:cubicBezTo>
                    <a:pt x="968" y="32"/>
                    <a:pt x="968" y="32"/>
                    <a:pt x="968" y="32"/>
                  </a:cubicBezTo>
                  <a:cubicBezTo>
                    <a:pt x="968" y="32"/>
                    <a:pt x="969" y="32"/>
                    <a:pt x="969" y="32"/>
                  </a:cubicBezTo>
                  <a:cubicBezTo>
                    <a:pt x="969" y="32"/>
                    <a:pt x="969" y="32"/>
                    <a:pt x="969" y="32"/>
                  </a:cubicBezTo>
                  <a:cubicBezTo>
                    <a:pt x="969" y="32"/>
                    <a:pt x="969" y="31"/>
                    <a:pt x="969" y="31"/>
                  </a:cubicBezTo>
                  <a:cubicBezTo>
                    <a:pt x="969" y="31"/>
                    <a:pt x="969" y="31"/>
                    <a:pt x="969" y="31"/>
                  </a:cubicBezTo>
                  <a:cubicBezTo>
                    <a:pt x="969" y="31"/>
                    <a:pt x="969" y="31"/>
                    <a:pt x="969" y="31"/>
                  </a:cubicBezTo>
                  <a:cubicBezTo>
                    <a:pt x="969" y="31"/>
                    <a:pt x="969" y="31"/>
                    <a:pt x="969" y="31"/>
                  </a:cubicBezTo>
                  <a:cubicBezTo>
                    <a:pt x="970" y="31"/>
                    <a:pt x="970" y="30"/>
                    <a:pt x="970" y="30"/>
                  </a:cubicBezTo>
                  <a:cubicBezTo>
                    <a:pt x="970" y="30"/>
                    <a:pt x="970" y="30"/>
                    <a:pt x="970" y="30"/>
                  </a:cubicBezTo>
                  <a:cubicBezTo>
                    <a:pt x="970" y="30"/>
                    <a:pt x="970" y="30"/>
                    <a:pt x="970" y="30"/>
                  </a:cubicBezTo>
                  <a:cubicBezTo>
                    <a:pt x="970" y="30"/>
                    <a:pt x="970" y="30"/>
                    <a:pt x="970" y="30"/>
                  </a:cubicBezTo>
                  <a:cubicBezTo>
                    <a:pt x="970" y="30"/>
                    <a:pt x="971" y="29"/>
                    <a:pt x="971" y="29"/>
                  </a:cubicBezTo>
                  <a:cubicBezTo>
                    <a:pt x="971" y="29"/>
                    <a:pt x="971" y="29"/>
                    <a:pt x="971" y="29"/>
                  </a:cubicBezTo>
                  <a:cubicBezTo>
                    <a:pt x="971" y="29"/>
                    <a:pt x="971" y="29"/>
                    <a:pt x="971" y="28"/>
                  </a:cubicBezTo>
                  <a:cubicBezTo>
                    <a:pt x="971" y="28"/>
                    <a:pt x="971" y="28"/>
                    <a:pt x="971" y="28"/>
                  </a:cubicBezTo>
                  <a:cubicBezTo>
                    <a:pt x="971" y="28"/>
                    <a:pt x="971" y="28"/>
                    <a:pt x="971" y="28"/>
                  </a:cubicBezTo>
                  <a:cubicBezTo>
                    <a:pt x="971" y="28"/>
                    <a:pt x="971" y="28"/>
                    <a:pt x="971" y="28"/>
                  </a:cubicBezTo>
                  <a:cubicBezTo>
                    <a:pt x="972" y="28"/>
                    <a:pt x="972" y="27"/>
                    <a:pt x="972" y="27"/>
                  </a:cubicBezTo>
                  <a:cubicBezTo>
                    <a:pt x="972" y="27"/>
                    <a:pt x="972" y="27"/>
                    <a:pt x="972" y="27"/>
                  </a:cubicBezTo>
                  <a:cubicBezTo>
                    <a:pt x="972" y="27"/>
                    <a:pt x="972" y="27"/>
                    <a:pt x="973" y="27"/>
                  </a:cubicBezTo>
                  <a:cubicBezTo>
                    <a:pt x="973" y="27"/>
                    <a:pt x="973" y="27"/>
                    <a:pt x="973" y="27"/>
                  </a:cubicBezTo>
                  <a:cubicBezTo>
                    <a:pt x="973" y="27"/>
                    <a:pt x="973" y="26"/>
                    <a:pt x="973" y="26"/>
                  </a:cubicBezTo>
                  <a:cubicBezTo>
                    <a:pt x="973" y="26"/>
                    <a:pt x="973" y="26"/>
                    <a:pt x="973" y="26"/>
                  </a:cubicBezTo>
                  <a:cubicBezTo>
                    <a:pt x="973" y="26"/>
                    <a:pt x="973" y="26"/>
                    <a:pt x="973" y="26"/>
                  </a:cubicBezTo>
                  <a:cubicBezTo>
                    <a:pt x="973" y="26"/>
                    <a:pt x="973" y="26"/>
                    <a:pt x="973" y="26"/>
                  </a:cubicBezTo>
                  <a:cubicBezTo>
                    <a:pt x="973" y="26"/>
                    <a:pt x="973" y="26"/>
                    <a:pt x="974" y="26"/>
                  </a:cubicBezTo>
                  <a:cubicBezTo>
                    <a:pt x="974" y="26"/>
                    <a:pt x="974" y="26"/>
                    <a:pt x="974" y="26"/>
                  </a:cubicBezTo>
                  <a:cubicBezTo>
                    <a:pt x="974" y="26"/>
                    <a:pt x="974" y="25"/>
                    <a:pt x="974" y="25"/>
                  </a:cubicBezTo>
                  <a:cubicBezTo>
                    <a:pt x="974" y="25"/>
                    <a:pt x="974" y="25"/>
                    <a:pt x="974" y="25"/>
                  </a:cubicBezTo>
                  <a:cubicBezTo>
                    <a:pt x="974" y="25"/>
                    <a:pt x="974" y="25"/>
                    <a:pt x="974" y="25"/>
                  </a:cubicBezTo>
                  <a:cubicBezTo>
                    <a:pt x="974" y="25"/>
                    <a:pt x="974" y="25"/>
                    <a:pt x="974" y="25"/>
                  </a:cubicBezTo>
                  <a:cubicBezTo>
                    <a:pt x="974" y="25"/>
                    <a:pt x="975" y="25"/>
                    <a:pt x="975" y="25"/>
                  </a:cubicBezTo>
                  <a:cubicBezTo>
                    <a:pt x="975" y="25"/>
                    <a:pt x="975" y="25"/>
                    <a:pt x="975" y="25"/>
                  </a:cubicBezTo>
                  <a:cubicBezTo>
                    <a:pt x="975" y="24"/>
                    <a:pt x="975" y="24"/>
                    <a:pt x="975" y="24"/>
                  </a:cubicBezTo>
                  <a:cubicBezTo>
                    <a:pt x="975" y="24"/>
                    <a:pt x="975" y="24"/>
                    <a:pt x="975" y="24"/>
                  </a:cubicBezTo>
                  <a:cubicBezTo>
                    <a:pt x="975" y="24"/>
                    <a:pt x="976" y="24"/>
                    <a:pt x="976" y="23"/>
                  </a:cubicBezTo>
                  <a:cubicBezTo>
                    <a:pt x="976" y="23"/>
                    <a:pt x="976" y="23"/>
                    <a:pt x="976" y="23"/>
                  </a:cubicBezTo>
                  <a:cubicBezTo>
                    <a:pt x="976" y="23"/>
                    <a:pt x="976" y="23"/>
                    <a:pt x="976" y="23"/>
                  </a:cubicBezTo>
                  <a:cubicBezTo>
                    <a:pt x="976" y="23"/>
                    <a:pt x="976" y="23"/>
                    <a:pt x="976" y="23"/>
                  </a:cubicBezTo>
                  <a:cubicBezTo>
                    <a:pt x="976" y="23"/>
                    <a:pt x="977" y="23"/>
                    <a:pt x="977" y="23"/>
                  </a:cubicBezTo>
                  <a:cubicBezTo>
                    <a:pt x="977" y="23"/>
                    <a:pt x="977" y="23"/>
                    <a:pt x="977" y="23"/>
                  </a:cubicBezTo>
                  <a:cubicBezTo>
                    <a:pt x="977" y="23"/>
                    <a:pt x="977" y="23"/>
                    <a:pt x="977" y="22"/>
                  </a:cubicBezTo>
                  <a:cubicBezTo>
                    <a:pt x="977" y="22"/>
                    <a:pt x="977" y="22"/>
                    <a:pt x="977" y="22"/>
                  </a:cubicBezTo>
                  <a:cubicBezTo>
                    <a:pt x="978" y="22"/>
                    <a:pt x="978" y="22"/>
                    <a:pt x="978" y="22"/>
                  </a:cubicBezTo>
                  <a:cubicBezTo>
                    <a:pt x="978" y="22"/>
                    <a:pt x="978" y="22"/>
                    <a:pt x="978" y="22"/>
                  </a:cubicBezTo>
                  <a:cubicBezTo>
                    <a:pt x="978" y="22"/>
                    <a:pt x="978" y="22"/>
                    <a:pt x="979" y="21"/>
                  </a:cubicBezTo>
                  <a:cubicBezTo>
                    <a:pt x="979" y="21"/>
                    <a:pt x="979" y="21"/>
                    <a:pt x="979" y="21"/>
                  </a:cubicBezTo>
                  <a:cubicBezTo>
                    <a:pt x="979" y="21"/>
                    <a:pt x="979" y="21"/>
                    <a:pt x="979" y="21"/>
                  </a:cubicBezTo>
                  <a:cubicBezTo>
                    <a:pt x="979" y="21"/>
                    <a:pt x="979" y="21"/>
                    <a:pt x="979" y="21"/>
                  </a:cubicBezTo>
                  <a:cubicBezTo>
                    <a:pt x="980" y="21"/>
                    <a:pt x="980" y="21"/>
                    <a:pt x="980" y="21"/>
                  </a:cubicBezTo>
                  <a:cubicBezTo>
                    <a:pt x="980" y="21"/>
                    <a:pt x="980" y="21"/>
                    <a:pt x="980" y="21"/>
                  </a:cubicBezTo>
                  <a:cubicBezTo>
                    <a:pt x="980" y="21"/>
                    <a:pt x="980" y="21"/>
                    <a:pt x="981" y="20"/>
                  </a:cubicBezTo>
                  <a:cubicBezTo>
                    <a:pt x="981" y="20"/>
                    <a:pt x="981" y="20"/>
                    <a:pt x="981" y="20"/>
                  </a:cubicBezTo>
                  <a:cubicBezTo>
                    <a:pt x="981" y="20"/>
                    <a:pt x="981" y="20"/>
                    <a:pt x="981" y="20"/>
                  </a:cubicBezTo>
                  <a:cubicBezTo>
                    <a:pt x="981" y="20"/>
                    <a:pt x="981" y="20"/>
                    <a:pt x="981" y="20"/>
                  </a:cubicBezTo>
                  <a:cubicBezTo>
                    <a:pt x="981" y="20"/>
                    <a:pt x="982" y="20"/>
                    <a:pt x="982" y="20"/>
                  </a:cubicBezTo>
                  <a:cubicBezTo>
                    <a:pt x="982" y="20"/>
                    <a:pt x="982" y="20"/>
                    <a:pt x="982" y="20"/>
                  </a:cubicBezTo>
                  <a:cubicBezTo>
                    <a:pt x="982" y="20"/>
                    <a:pt x="982" y="20"/>
                    <a:pt x="983" y="19"/>
                  </a:cubicBezTo>
                  <a:cubicBezTo>
                    <a:pt x="983" y="19"/>
                    <a:pt x="983" y="19"/>
                    <a:pt x="983" y="19"/>
                  </a:cubicBezTo>
                  <a:cubicBezTo>
                    <a:pt x="983" y="19"/>
                    <a:pt x="983" y="19"/>
                    <a:pt x="983" y="19"/>
                  </a:cubicBezTo>
                  <a:cubicBezTo>
                    <a:pt x="983" y="19"/>
                    <a:pt x="983" y="19"/>
                    <a:pt x="983" y="19"/>
                  </a:cubicBezTo>
                  <a:cubicBezTo>
                    <a:pt x="984" y="19"/>
                    <a:pt x="984" y="19"/>
                    <a:pt x="984" y="19"/>
                  </a:cubicBezTo>
                  <a:cubicBezTo>
                    <a:pt x="984" y="19"/>
                    <a:pt x="984" y="19"/>
                    <a:pt x="984" y="19"/>
                  </a:cubicBezTo>
                  <a:cubicBezTo>
                    <a:pt x="984" y="18"/>
                    <a:pt x="985" y="19"/>
                    <a:pt x="985" y="18"/>
                  </a:cubicBezTo>
                  <a:cubicBezTo>
                    <a:pt x="985" y="18"/>
                    <a:pt x="985" y="18"/>
                    <a:pt x="985" y="18"/>
                  </a:cubicBezTo>
                  <a:cubicBezTo>
                    <a:pt x="985" y="18"/>
                    <a:pt x="986" y="18"/>
                    <a:pt x="986" y="18"/>
                  </a:cubicBezTo>
                  <a:cubicBezTo>
                    <a:pt x="986" y="18"/>
                    <a:pt x="986" y="18"/>
                    <a:pt x="986" y="18"/>
                  </a:cubicBezTo>
                  <a:cubicBezTo>
                    <a:pt x="986" y="18"/>
                    <a:pt x="986" y="18"/>
                    <a:pt x="986" y="18"/>
                  </a:cubicBezTo>
                  <a:cubicBezTo>
                    <a:pt x="986" y="18"/>
                    <a:pt x="987" y="18"/>
                    <a:pt x="987" y="18"/>
                  </a:cubicBezTo>
                  <a:cubicBezTo>
                    <a:pt x="987" y="18"/>
                    <a:pt x="987" y="18"/>
                    <a:pt x="987" y="18"/>
                  </a:cubicBezTo>
                  <a:cubicBezTo>
                    <a:pt x="987" y="18"/>
                    <a:pt x="987" y="18"/>
                    <a:pt x="987" y="18"/>
                  </a:cubicBezTo>
                  <a:cubicBezTo>
                    <a:pt x="987" y="17"/>
                    <a:pt x="988" y="18"/>
                    <a:pt x="988" y="17"/>
                  </a:cubicBezTo>
                  <a:cubicBezTo>
                    <a:pt x="988" y="17"/>
                    <a:pt x="988" y="17"/>
                    <a:pt x="988" y="17"/>
                  </a:cubicBezTo>
                  <a:cubicBezTo>
                    <a:pt x="988" y="17"/>
                    <a:pt x="989" y="17"/>
                    <a:pt x="989" y="17"/>
                  </a:cubicBezTo>
                  <a:cubicBezTo>
                    <a:pt x="989" y="17"/>
                    <a:pt x="989" y="17"/>
                    <a:pt x="989" y="17"/>
                  </a:cubicBezTo>
                  <a:cubicBezTo>
                    <a:pt x="990" y="17"/>
                    <a:pt x="990" y="17"/>
                    <a:pt x="990" y="17"/>
                  </a:cubicBezTo>
                  <a:cubicBezTo>
                    <a:pt x="990" y="17"/>
                    <a:pt x="991" y="17"/>
                    <a:pt x="991" y="17"/>
                  </a:cubicBezTo>
                  <a:cubicBezTo>
                    <a:pt x="991" y="17"/>
                    <a:pt x="991" y="17"/>
                    <a:pt x="991" y="17"/>
                  </a:cubicBezTo>
                  <a:cubicBezTo>
                    <a:pt x="991" y="17"/>
                    <a:pt x="991" y="17"/>
                    <a:pt x="991" y="17"/>
                  </a:cubicBezTo>
                  <a:cubicBezTo>
                    <a:pt x="992" y="16"/>
                    <a:pt x="993" y="17"/>
                    <a:pt x="993" y="16"/>
                  </a:cubicBezTo>
                  <a:cubicBezTo>
                    <a:pt x="993" y="16"/>
                    <a:pt x="993" y="16"/>
                    <a:pt x="994" y="16"/>
                  </a:cubicBezTo>
                  <a:cubicBezTo>
                    <a:pt x="995" y="16"/>
                    <a:pt x="996" y="16"/>
                    <a:pt x="997" y="16"/>
                  </a:cubicBezTo>
                  <a:cubicBezTo>
                    <a:pt x="998" y="16"/>
                    <a:pt x="999" y="16"/>
                    <a:pt x="1000" y="16"/>
                  </a:cubicBezTo>
                  <a:cubicBezTo>
                    <a:pt x="1002" y="16"/>
                    <a:pt x="1003" y="16"/>
                    <a:pt x="1004" y="16"/>
                  </a:cubicBezTo>
                  <a:cubicBezTo>
                    <a:pt x="1004" y="16"/>
                    <a:pt x="1004" y="16"/>
                    <a:pt x="1005" y="16"/>
                  </a:cubicBezTo>
                  <a:cubicBezTo>
                    <a:pt x="1005" y="17"/>
                    <a:pt x="1006" y="16"/>
                    <a:pt x="1006" y="17"/>
                  </a:cubicBezTo>
                  <a:cubicBezTo>
                    <a:pt x="1007" y="16"/>
                    <a:pt x="1007" y="16"/>
                    <a:pt x="1007" y="17"/>
                  </a:cubicBezTo>
                  <a:cubicBezTo>
                    <a:pt x="1007" y="17"/>
                    <a:pt x="1008" y="17"/>
                    <a:pt x="1008" y="17"/>
                  </a:cubicBezTo>
                  <a:cubicBezTo>
                    <a:pt x="1009" y="17"/>
                    <a:pt x="1009" y="17"/>
                    <a:pt x="1009" y="17"/>
                  </a:cubicBezTo>
                  <a:cubicBezTo>
                    <a:pt x="1009" y="17"/>
                    <a:pt x="1009" y="17"/>
                    <a:pt x="1009" y="17"/>
                  </a:cubicBezTo>
                  <a:cubicBezTo>
                    <a:pt x="1009" y="17"/>
                    <a:pt x="1010" y="17"/>
                    <a:pt x="1010" y="17"/>
                  </a:cubicBezTo>
                  <a:close/>
                  <a:moveTo>
                    <a:pt x="1066" y="103"/>
                  </a:moveTo>
                  <a:cubicBezTo>
                    <a:pt x="1066" y="103"/>
                    <a:pt x="1066" y="103"/>
                    <a:pt x="1066" y="103"/>
                  </a:cubicBezTo>
                  <a:cubicBezTo>
                    <a:pt x="1067" y="103"/>
                    <a:pt x="1068" y="103"/>
                    <a:pt x="1069" y="103"/>
                  </a:cubicBezTo>
                  <a:cubicBezTo>
                    <a:pt x="1069" y="102"/>
                    <a:pt x="1069" y="102"/>
                    <a:pt x="1069" y="102"/>
                  </a:cubicBezTo>
                  <a:cubicBezTo>
                    <a:pt x="1069" y="103"/>
                    <a:pt x="1069" y="103"/>
                    <a:pt x="1069" y="103"/>
                  </a:cubicBezTo>
                  <a:cubicBezTo>
                    <a:pt x="1069" y="102"/>
                    <a:pt x="1070" y="103"/>
                    <a:pt x="1070" y="102"/>
                  </a:cubicBezTo>
                  <a:cubicBezTo>
                    <a:pt x="1070" y="102"/>
                    <a:pt x="1070" y="102"/>
                    <a:pt x="1070" y="102"/>
                  </a:cubicBezTo>
                  <a:cubicBezTo>
                    <a:pt x="1071" y="102"/>
                    <a:pt x="1071" y="102"/>
                    <a:pt x="1071" y="102"/>
                  </a:cubicBezTo>
                  <a:cubicBezTo>
                    <a:pt x="1071" y="102"/>
                    <a:pt x="1071" y="102"/>
                    <a:pt x="1072" y="102"/>
                  </a:cubicBezTo>
                  <a:cubicBezTo>
                    <a:pt x="1072" y="102"/>
                    <a:pt x="1072" y="102"/>
                    <a:pt x="1072" y="102"/>
                  </a:cubicBezTo>
                  <a:cubicBezTo>
                    <a:pt x="1072" y="102"/>
                    <a:pt x="1072" y="102"/>
                    <a:pt x="1072" y="102"/>
                  </a:cubicBezTo>
                  <a:cubicBezTo>
                    <a:pt x="1072" y="102"/>
                    <a:pt x="1073" y="102"/>
                    <a:pt x="1073" y="102"/>
                  </a:cubicBezTo>
                  <a:cubicBezTo>
                    <a:pt x="1073" y="101"/>
                    <a:pt x="1073" y="101"/>
                    <a:pt x="1073" y="101"/>
                  </a:cubicBezTo>
                  <a:cubicBezTo>
                    <a:pt x="1073" y="101"/>
                    <a:pt x="1073" y="101"/>
                    <a:pt x="1073" y="101"/>
                  </a:cubicBezTo>
                  <a:cubicBezTo>
                    <a:pt x="1074" y="101"/>
                    <a:pt x="1074" y="101"/>
                    <a:pt x="1075" y="101"/>
                  </a:cubicBezTo>
                  <a:cubicBezTo>
                    <a:pt x="1074" y="101"/>
                    <a:pt x="1074" y="101"/>
                    <a:pt x="1074" y="101"/>
                  </a:cubicBezTo>
                  <a:cubicBezTo>
                    <a:pt x="1075" y="101"/>
                    <a:pt x="1075" y="101"/>
                    <a:pt x="1076" y="101"/>
                  </a:cubicBezTo>
                  <a:cubicBezTo>
                    <a:pt x="1076" y="101"/>
                    <a:pt x="1076" y="101"/>
                    <a:pt x="1076" y="101"/>
                  </a:cubicBezTo>
                  <a:cubicBezTo>
                    <a:pt x="1076" y="101"/>
                    <a:pt x="1076" y="101"/>
                    <a:pt x="1076" y="100"/>
                  </a:cubicBezTo>
                  <a:cubicBezTo>
                    <a:pt x="1076" y="100"/>
                    <a:pt x="1076" y="100"/>
                    <a:pt x="1076" y="100"/>
                  </a:cubicBezTo>
                  <a:cubicBezTo>
                    <a:pt x="1076" y="100"/>
                    <a:pt x="1076" y="100"/>
                    <a:pt x="1076" y="100"/>
                  </a:cubicBezTo>
                  <a:cubicBezTo>
                    <a:pt x="1077" y="100"/>
                    <a:pt x="1077" y="100"/>
                    <a:pt x="1077" y="100"/>
                  </a:cubicBezTo>
                  <a:cubicBezTo>
                    <a:pt x="1077" y="100"/>
                    <a:pt x="1077" y="100"/>
                    <a:pt x="1077" y="100"/>
                  </a:cubicBezTo>
                  <a:cubicBezTo>
                    <a:pt x="1077" y="100"/>
                    <a:pt x="1078" y="100"/>
                    <a:pt x="1078" y="100"/>
                  </a:cubicBezTo>
                  <a:cubicBezTo>
                    <a:pt x="1078" y="100"/>
                    <a:pt x="1078" y="100"/>
                    <a:pt x="1078" y="100"/>
                  </a:cubicBezTo>
                  <a:cubicBezTo>
                    <a:pt x="1078" y="100"/>
                    <a:pt x="1079" y="100"/>
                    <a:pt x="1079" y="99"/>
                  </a:cubicBezTo>
                  <a:cubicBezTo>
                    <a:pt x="1079" y="99"/>
                    <a:pt x="1079" y="99"/>
                    <a:pt x="1079" y="99"/>
                  </a:cubicBezTo>
                  <a:cubicBezTo>
                    <a:pt x="1079" y="99"/>
                    <a:pt x="1079" y="99"/>
                    <a:pt x="1079" y="99"/>
                  </a:cubicBezTo>
                  <a:cubicBezTo>
                    <a:pt x="1079" y="99"/>
                    <a:pt x="1079" y="99"/>
                    <a:pt x="1079" y="99"/>
                  </a:cubicBezTo>
                  <a:cubicBezTo>
                    <a:pt x="1080" y="99"/>
                    <a:pt x="1080" y="99"/>
                    <a:pt x="1080" y="99"/>
                  </a:cubicBezTo>
                  <a:cubicBezTo>
                    <a:pt x="1080" y="99"/>
                    <a:pt x="1080" y="99"/>
                    <a:pt x="1080" y="99"/>
                  </a:cubicBezTo>
                  <a:cubicBezTo>
                    <a:pt x="1080" y="99"/>
                    <a:pt x="1081" y="99"/>
                    <a:pt x="1081" y="98"/>
                  </a:cubicBezTo>
                  <a:cubicBezTo>
                    <a:pt x="1081" y="98"/>
                    <a:pt x="1081" y="98"/>
                    <a:pt x="1081" y="98"/>
                  </a:cubicBezTo>
                  <a:cubicBezTo>
                    <a:pt x="1081" y="98"/>
                    <a:pt x="1081" y="98"/>
                    <a:pt x="1081" y="98"/>
                  </a:cubicBezTo>
                  <a:cubicBezTo>
                    <a:pt x="1081" y="98"/>
                    <a:pt x="1081" y="98"/>
                    <a:pt x="1081" y="98"/>
                  </a:cubicBezTo>
                  <a:cubicBezTo>
                    <a:pt x="1081" y="98"/>
                    <a:pt x="1082" y="98"/>
                    <a:pt x="1082" y="98"/>
                  </a:cubicBezTo>
                  <a:cubicBezTo>
                    <a:pt x="1082" y="98"/>
                    <a:pt x="1082" y="98"/>
                    <a:pt x="1082" y="98"/>
                  </a:cubicBezTo>
                  <a:cubicBezTo>
                    <a:pt x="1082" y="97"/>
                    <a:pt x="1082" y="98"/>
                    <a:pt x="1082" y="97"/>
                  </a:cubicBezTo>
                  <a:cubicBezTo>
                    <a:pt x="1082" y="97"/>
                    <a:pt x="1082" y="97"/>
                    <a:pt x="1082" y="97"/>
                  </a:cubicBezTo>
                  <a:cubicBezTo>
                    <a:pt x="1083" y="97"/>
                    <a:pt x="1083" y="97"/>
                    <a:pt x="1083" y="97"/>
                  </a:cubicBezTo>
                  <a:cubicBezTo>
                    <a:pt x="1083" y="97"/>
                    <a:pt x="1083" y="97"/>
                    <a:pt x="1083" y="97"/>
                  </a:cubicBezTo>
                  <a:cubicBezTo>
                    <a:pt x="1083" y="97"/>
                    <a:pt x="1083" y="97"/>
                    <a:pt x="1083" y="97"/>
                  </a:cubicBezTo>
                  <a:cubicBezTo>
                    <a:pt x="1083" y="93"/>
                    <a:pt x="1083" y="90"/>
                    <a:pt x="1083" y="87"/>
                  </a:cubicBezTo>
                  <a:cubicBezTo>
                    <a:pt x="1083" y="86"/>
                    <a:pt x="1083" y="86"/>
                    <a:pt x="1083" y="87"/>
                  </a:cubicBezTo>
                  <a:cubicBezTo>
                    <a:pt x="1083" y="87"/>
                    <a:pt x="1083" y="87"/>
                    <a:pt x="1083" y="87"/>
                  </a:cubicBezTo>
                  <a:cubicBezTo>
                    <a:pt x="1083" y="87"/>
                    <a:pt x="1083" y="87"/>
                    <a:pt x="1083" y="87"/>
                  </a:cubicBezTo>
                  <a:cubicBezTo>
                    <a:pt x="1083" y="87"/>
                    <a:pt x="1083" y="87"/>
                    <a:pt x="1083" y="87"/>
                  </a:cubicBezTo>
                  <a:cubicBezTo>
                    <a:pt x="1082" y="87"/>
                    <a:pt x="1082" y="87"/>
                    <a:pt x="1082" y="87"/>
                  </a:cubicBezTo>
                  <a:cubicBezTo>
                    <a:pt x="1082" y="87"/>
                    <a:pt x="1082" y="87"/>
                    <a:pt x="1082" y="87"/>
                  </a:cubicBezTo>
                  <a:cubicBezTo>
                    <a:pt x="1082" y="87"/>
                    <a:pt x="1082" y="87"/>
                    <a:pt x="1082" y="88"/>
                  </a:cubicBezTo>
                  <a:cubicBezTo>
                    <a:pt x="1082" y="88"/>
                    <a:pt x="1082" y="88"/>
                    <a:pt x="1082" y="88"/>
                  </a:cubicBezTo>
                  <a:cubicBezTo>
                    <a:pt x="1081" y="88"/>
                    <a:pt x="1081" y="88"/>
                    <a:pt x="1081" y="88"/>
                  </a:cubicBezTo>
                  <a:cubicBezTo>
                    <a:pt x="1081" y="88"/>
                    <a:pt x="1081" y="88"/>
                    <a:pt x="1081" y="88"/>
                  </a:cubicBezTo>
                  <a:cubicBezTo>
                    <a:pt x="1081" y="88"/>
                    <a:pt x="1081" y="88"/>
                    <a:pt x="1080" y="88"/>
                  </a:cubicBezTo>
                  <a:cubicBezTo>
                    <a:pt x="1080" y="88"/>
                    <a:pt x="1080" y="88"/>
                    <a:pt x="1080" y="88"/>
                  </a:cubicBezTo>
                  <a:cubicBezTo>
                    <a:pt x="1080" y="88"/>
                    <a:pt x="1080" y="88"/>
                    <a:pt x="1080" y="89"/>
                  </a:cubicBezTo>
                  <a:cubicBezTo>
                    <a:pt x="1080" y="89"/>
                    <a:pt x="1080" y="89"/>
                    <a:pt x="1080" y="89"/>
                  </a:cubicBezTo>
                  <a:cubicBezTo>
                    <a:pt x="1080" y="89"/>
                    <a:pt x="1080" y="89"/>
                    <a:pt x="1079" y="89"/>
                  </a:cubicBezTo>
                  <a:cubicBezTo>
                    <a:pt x="1079" y="89"/>
                    <a:pt x="1079" y="89"/>
                    <a:pt x="1079" y="89"/>
                  </a:cubicBezTo>
                  <a:cubicBezTo>
                    <a:pt x="1079" y="89"/>
                    <a:pt x="1079" y="89"/>
                    <a:pt x="1079" y="89"/>
                  </a:cubicBezTo>
                  <a:cubicBezTo>
                    <a:pt x="1079" y="89"/>
                    <a:pt x="1079" y="89"/>
                    <a:pt x="1079" y="89"/>
                  </a:cubicBezTo>
                  <a:cubicBezTo>
                    <a:pt x="1079" y="90"/>
                    <a:pt x="1078" y="89"/>
                    <a:pt x="1078" y="90"/>
                  </a:cubicBezTo>
                  <a:cubicBezTo>
                    <a:pt x="1078" y="90"/>
                    <a:pt x="1078" y="90"/>
                    <a:pt x="1078" y="90"/>
                  </a:cubicBezTo>
                  <a:cubicBezTo>
                    <a:pt x="1078" y="90"/>
                    <a:pt x="1078" y="90"/>
                    <a:pt x="1078" y="90"/>
                  </a:cubicBezTo>
                  <a:cubicBezTo>
                    <a:pt x="1078" y="90"/>
                    <a:pt x="1078" y="90"/>
                    <a:pt x="1078" y="90"/>
                  </a:cubicBezTo>
                  <a:cubicBezTo>
                    <a:pt x="1077" y="90"/>
                    <a:pt x="1077" y="90"/>
                    <a:pt x="1077" y="90"/>
                  </a:cubicBezTo>
                  <a:cubicBezTo>
                    <a:pt x="1077" y="90"/>
                    <a:pt x="1077" y="90"/>
                    <a:pt x="1077" y="90"/>
                  </a:cubicBezTo>
                  <a:cubicBezTo>
                    <a:pt x="1077" y="90"/>
                    <a:pt x="1077" y="90"/>
                    <a:pt x="1077" y="90"/>
                  </a:cubicBezTo>
                  <a:cubicBezTo>
                    <a:pt x="1077" y="91"/>
                    <a:pt x="1076" y="91"/>
                    <a:pt x="1076" y="91"/>
                  </a:cubicBezTo>
                  <a:cubicBezTo>
                    <a:pt x="1076" y="91"/>
                    <a:pt x="1076" y="91"/>
                    <a:pt x="1076" y="91"/>
                  </a:cubicBezTo>
                  <a:cubicBezTo>
                    <a:pt x="1076" y="91"/>
                    <a:pt x="1076" y="91"/>
                    <a:pt x="1076" y="91"/>
                  </a:cubicBezTo>
                  <a:cubicBezTo>
                    <a:pt x="1076" y="91"/>
                    <a:pt x="1075" y="91"/>
                    <a:pt x="1075" y="91"/>
                  </a:cubicBezTo>
                  <a:cubicBezTo>
                    <a:pt x="1075" y="91"/>
                    <a:pt x="1075" y="91"/>
                    <a:pt x="1075" y="91"/>
                  </a:cubicBezTo>
                  <a:cubicBezTo>
                    <a:pt x="1075" y="91"/>
                    <a:pt x="1075" y="91"/>
                    <a:pt x="1075" y="91"/>
                  </a:cubicBezTo>
                  <a:cubicBezTo>
                    <a:pt x="1075" y="91"/>
                    <a:pt x="1075" y="91"/>
                    <a:pt x="1075" y="91"/>
                  </a:cubicBezTo>
                  <a:cubicBezTo>
                    <a:pt x="1074" y="92"/>
                    <a:pt x="1074" y="92"/>
                    <a:pt x="1074" y="92"/>
                  </a:cubicBezTo>
                  <a:cubicBezTo>
                    <a:pt x="1074" y="92"/>
                    <a:pt x="1074" y="92"/>
                    <a:pt x="1074" y="92"/>
                  </a:cubicBezTo>
                  <a:cubicBezTo>
                    <a:pt x="1073" y="92"/>
                    <a:pt x="1073" y="92"/>
                    <a:pt x="1073" y="92"/>
                  </a:cubicBezTo>
                  <a:cubicBezTo>
                    <a:pt x="1073" y="92"/>
                    <a:pt x="1073" y="92"/>
                    <a:pt x="1073" y="92"/>
                  </a:cubicBezTo>
                  <a:cubicBezTo>
                    <a:pt x="1073" y="92"/>
                    <a:pt x="1073" y="92"/>
                    <a:pt x="1073" y="92"/>
                  </a:cubicBezTo>
                  <a:cubicBezTo>
                    <a:pt x="1072" y="92"/>
                    <a:pt x="1072" y="92"/>
                    <a:pt x="1072" y="92"/>
                  </a:cubicBezTo>
                  <a:cubicBezTo>
                    <a:pt x="1072" y="93"/>
                    <a:pt x="1072" y="93"/>
                    <a:pt x="1071" y="92"/>
                  </a:cubicBezTo>
                  <a:cubicBezTo>
                    <a:pt x="1071" y="93"/>
                    <a:pt x="1071" y="93"/>
                    <a:pt x="1070" y="93"/>
                  </a:cubicBezTo>
                  <a:cubicBezTo>
                    <a:pt x="1070" y="93"/>
                    <a:pt x="1070" y="93"/>
                    <a:pt x="1070" y="93"/>
                  </a:cubicBezTo>
                  <a:cubicBezTo>
                    <a:pt x="1070" y="93"/>
                    <a:pt x="1070" y="93"/>
                    <a:pt x="1070" y="93"/>
                  </a:cubicBezTo>
                  <a:cubicBezTo>
                    <a:pt x="1070" y="93"/>
                    <a:pt x="1069" y="93"/>
                    <a:pt x="1069" y="93"/>
                  </a:cubicBezTo>
                  <a:cubicBezTo>
                    <a:pt x="1069" y="93"/>
                    <a:pt x="1069" y="93"/>
                    <a:pt x="1069" y="93"/>
                  </a:cubicBezTo>
                  <a:cubicBezTo>
                    <a:pt x="1068" y="94"/>
                    <a:pt x="1067" y="93"/>
                    <a:pt x="1067" y="93"/>
                  </a:cubicBezTo>
                  <a:cubicBezTo>
                    <a:pt x="1067" y="94"/>
                    <a:pt x="1067" y="94"/>
                    <a:pt x="1066" y="94"/>
                  </a:cubicBezTo>
                  <a:cubicBezTo>
                    <a:pt x="1064" y="94"/>
                    <a:pt x="1061" y="94"/>
                    <a:pt x="1058" y="94"/>
                  </a:cubicBezTo>
                  <a:cubicBezTo>
                    <a:pt x="1058" y="94"/>
                    <a:pt x="1058" y="93"/>
                    <a:pt x="1058" y="93"/>
                  </a:cubicBezTo>
                  <a:cubicBezTo>
                    <a:pt x="1057" y="93"/>
                    <a:pt x="1057" y="93"/>
                    <a:pt x="1056" y="93"/>
                  </a:cubicBezTo>
                  <a:cubicBezTo>
                    <a:pt x="1056" y="93"/>
                    <a:pt x="1056" y="93"/>
                    <a:pt x="1056" y="93"/>
                  </a:cubicBezTo>
                  <a:cubicBezTo>
                    <a:pt x="1056" y="93"/>
                    <a:pt x="1055" y="93"/>
                    <a:pt x="1055" y="93"/>
                  </a:cubicBezTo>
                  <a:cubicBezTo>
                    <a:pt x="1055" y="93"/>
                    <a:pt x="1055" y="93"/>
                    <a:pt x="1055" y="93"/>
                  </a:cubicBezTo>
                  <a:cubicBezTo>
                    <a:pt x="1054" y="93"/>
                    <a:pt x="1054" y="93"/>
                    <a:pt x="1054" y="93"/>
                  </a:cubicBezTo>
                  <a:cubicBezTo>
                    <a:pt x="1054" y="93"/>
                    <a:pt x="1054" y="93"/>
                    <a:pt x="1054" y="92"/>
                  </a:cubicBezTo>
                  <a:cubicBezTo>
                    <a:pt x="1053" y="92"/>
                    <a:pt x="1053" y="92"/>
                    <a:pt x="1053" y="92"/>
                  </a:cubicBezTo>
                  <a:cubicBezTo>
                    <a:pt x="1053" y="92"/>
                    <a:pt x="1053" y="92"/>
                    <a:pt x="1053" y="92"/>
                  </a:cubicBezTo>
                  <a:cubicBezTo>
                    <a:pt x="1053" y="92"/>
                    <a:pt x="1052" y="92"/>
                    <a:pt x="1052" y="92"/>
                  </a:cubicBezTo>
                  <a:cubicBezTo>
                    <a:pt x="1052" y="92"/>
                    <a:pt x="1052" y="92"/>
                    <a:pt x="1052" y="92"/>
                  </a:cubicBezTo>
                  <a:cubicBezTo>
                    <a:pt x="1052" y="92"/>
                    <a:pt x="1052" y="92"/>
                    <a:pt x="1051" y="91"/>
                  </a:cubicBezTo>
                  <a:cubicBezTo>
                    <a:pt x="1051" y="91"/>
                    <a:pt x="1051" y="91"/>
                    <a:pt x="1051" y="91"/>
                  </a:cubicBezTo>
                  <a:cubicBezTo>
                    <a:pt x="1051" y="91"/>
                    <a:pt x="1051" y="91"/>
                    <a:pt x="1051" y="91"/>
                  </a:cubicBezTo>
                  <a:cubicBezTo>
                    <a:pt x="1051" y="91"/>
                    <a:pt x="1051" y="91"/>
                    <a:pt x="1051" y="91"/>
                  </a:cubicBezTo>
                  <a:cubicBezTo>
                    <a:pt x="1051" y="91"/>
                    <a:pt x="1051" y="91"/>
                    <a:pt x="1051" y="91"/>
                  </a:cubicBezTo>
                  <a:cubicBezTo>
                    <a:pt x="1051" y="91"/>
                    <a:pt x="1050" y="91"/>
                    <a:pt x="1050" y="91"/>
                  </a:cubicBezTo>
                  <a:cubicBezTo>
                    <a:pt x="1050" y="91"/>
                    <a:pt x="1050" y="91"/>
                    <a:pt x="1050" y="91"/>
                  </a:cubicBezTo>
                  <a:cubicBezTo>
                    <a:pt x="1050" y="91"/>
                    <a:pt x="1050" y="91"/>
                    <a:pt x="1050" y="90"/>
                  </a:cubicBezTo>
                  <a:cubicBezTo>
                    <a:pt x="1049" y="90"/>
                    <a:pt x="1049" y="90"/>
                    <a:pt x="1049" y="90"/>
                  </a:cubicBezTo>
                  <a:cubicBezTo>
                    <a:pt x="1049" y="90"/>
                    <a:pt x="1049" y="90"/>
                    <a:pt x="1049" y="90"/>
                  </a:cubicBezTo>
                  <a:cubicBezTo>
                    <a:pt x="1049" y="90"/>
                    <a:pt x="1049" y="90"/>
                    <a:pt x="1049" y="90"/>
                  </a:cubicBezTo>
                  <a:cubicBezTo>
                    <a:pt x="1049" y="90"/>
                    <a:pt x="1049" y="90"/>
                    <a:pt x="1049" y="90"/>
                  </a:cubicBezTo>
                  <a:cubicBezTo>
                    <a:pt x="1049" y="90"/>
                    <a:pt x="1049" y="90"/>
                    <a:pt x="1049" y="90"/>
                  </a:cubicBezTo>
                  <a:cubicBezTo>
                    <a:pt x="1049" y="89"/>
                    <a:pt x="1048" y="90"/>
                    <a:pt x="1048" y="89"/>
                  </a:cubicBezTo>
                  <a:cubicBezTo>
                    <a:pt x="1048" y="89"/>
                    <a:pt x="1048" y="89"/>
                    <a:pt x="1048" y="89"/>
                  </a:cubicBezTo>
                  <a:cubicBezTo>
                    <a:pt x="1048" y="89"/>
                    <a:pt x="1048" y="89"/>
                    <a:pt x="1048" y="89"/>
                  </a:cubicBezTo>
                  <a:cubicBezTo>
                    <a:pt x="1048" y="89"/>
                    <a:pt x="1048" y="89"/>
                    <a:pt x="1048" y="89"/>
                  </a:cubicBezTo>
                  <a:cubicBezTo>
                    <a:pt x="1048" y="89"/>
                    <a:pt x="1047" y="89"/>
                    <a:pt x="1047" y="89"/>
                  </a:cubicBezTo>
                  <a:cubicBezTo>
                    <a:pt x="1047" y="89"/>
                    <a:pt x="1047" y="89"/>
                    <a:pt x="1047" y="89"/>
                  </a:cubicBezTo>
                  <a:cubicBezTo>
                    <a:pt x="1047" y="89"/>
                    <a:pt x="1047" y="88"/>
                    <a:pt x="1047" y="88"/>
                  </a:cubicBezTo>
                  <a:cubicBezTo>
                    <a:pt x="1047" y="88"/>
                    <a:pt x="1047" y="88"/>
                    <a:pt x="1047" y="88"/>
                  </a:cubicBezTo>
                  <a:cubicBezTo>
                    <a:pt x="1047" y="88"/>
                    <a:pt x="1047" y="88"/>
                    <a:pt x="1047" y="88"/>
                  </a:cubicBezTo>
                  <a:cubicBezTo>
                    <a:pt x="1047" y="88"/>
                    <a:pt x="1047" y="88"/>
                    <a:pt x="1047" y="88"/>
                  </a:cubicBezTo>
                  <a:cubicBezTo>
                    <a:pt x="1047" y="88"/>
                    <a:pt x="1046" y="88"/>
                    <a:pt x="1046" y="88"/>
                  </a:cubicBezTo>
                  <a:cubicBezTo>
                    <a:pt x="1046" y="88"/>
                    <a:pt x="1046" y="88"/>
                    <a:pt x="1046" y="88"/>
                  </a:cubicBezTo>
                  <a:cubicBezTo>
                    <a:pt x="1046" y="87"/>
                    <a:pt x="1046" y="87"/>
                    <a:pt x="1046" y="87"/>
                  </a:cubicBezTo>
                  <a:cubicBezTo>
                    <a:pt x="1046" y="87"/>
                    <a:pt x="1046" y="87"/>
                    <a:pt x="1046" y="87"/>
                  </a:cubicBezTo>
                  <a:cubicBezTo>
                    <a:pt x="1046" y="87"/>
                    <a:pt x="1046" y="87"/>
                    <a:pt x="1046" y="87"/>
                  </a:cubicBezTo>
                  <a:cubicBezTo>
                    <a:pt x="1046" y="87"/>
                    <a:pt x="1046" y="87"/>
                    <a:pt x="1046" y="87"/>
                  </a:cubicBezTo>
                  <a:cubicBezTo>
                    <a:pt x="1045" y="87"/>
                    <a:pt x="1046" y="86"/>
                    <a:pt x="1045" y="86"/>
                  </a:cubicBezTo>
                  <a:cubicBezTo>
                    <a:pt x="1045" y="86"/>
                    <a:pt x="1045" y="86"/>
                    <a:pt x="1045" y="86"/>
                  </a:cubicBezTo>
                  <a:cubicBezTo>
                    <a:pt x="1045" y="86"/>
                    <a:pt x="1045" y="86"/>
                    <a:pt x="1045" y="86"/>
                  </a:cubicBezTo>
                  <a:cubicBezTo>
                    <a:pt x="1045" y="86"/>
                    <a:pt x="1045" y="86"/>
                    <a:pt x="1045" y="86"/>
                  </a:cubicBezTo>
                  <a:cubicBezTo>
                    <a:pt x="1045" y="86"/>
                    <a:pt x="1045" y="86"/>
                    <a:pt x="1045" y="85"/>
                  </a:cubicBezTo>
                  <a:cubicBezTo>
                    <a:pt x="1045" y="85"/>
                    <a:pt x="1045" y="85"/>
                    <a:pt x="1045" y="85"/>
                  </a:cubicBezTo>
                  <a:cubicBezTo>
                    <a:pt x="1044" y="85"/>
                    <a:pt x="1044" y="85"/>
                    <a:pt x="1044" y="85"/>
                  </a:cubicBezTo>
                  <a:cubicBezTo>
                    <a:pt x="1044" y="85"/>
                    <a:pt x="1044" y="85"/>
                    <a:pt x="1044" y="85"/>
                  </a:cubicBezTo>
                  <a:cubicBezTo>
                    <a:pt x="1044" y="85"/>
                    <a:pt x="1044" y="84"/>
                    <a:pt x="1044" y="84"/>
                  </a:cubicBezTo>
                  <a:cubicBezTo>
                    <a:pt x="1044" y="84"/>
                    <a:pt x="1044" y="84"/>
                    <a:pt x="1044" y="84"/>
                  </a:cubicBezTo>
                  <a:cubicBezTo>
                    <a:pt x="1044" y="84"/>
                    <a:pt x="1044" y="84"/>
                    <a:pt x="1044" y="84"/>
                  </a:cubicBezTo>
                  <a:cubicBezTo>
                    <a:pt x="1044" y="84"/>
                    <a:pt x="1044" y="84"/>
                    <a:pt x="1044" y="84"/>
                  </a:cubicBezTo>
                  <a:cubicBezTo>
                    <a:pt x="1043" y="84"/>
                    <a:pt x="1043" y="83"/>
                    <a:pt x="1043" y="83"/>
                  </a:cubicBezTo>
                  <a:cubicBezTo>
                    <a:pt x="1043" y="83"/>
                    <a:pt x="1043" y="83"/>
                    <a:pt x="1043" y="83"/>
                  </a:cubicBezTo>
                  <a:cubicBezTo>
                    <a:pt x="1043" y="83"/>
                    <a:pt x="1043" y="83"/>
                    <a:pt x="1043" y="82"/>
                  </a:cubicBezTo>
                  <a:cubicBezTo>
                    <a:pt x="1043" y="82"/>
                    <a:pt x="1043" y="82"/>
                    <a:pt x="1043" y="82"/>
                  </a:cubicBezTo>
                  <a:cubicBezTo>
                    <a:pt x="1043" y="82"/>
                    <a:pt x="1043" y="82"/>
                    <a:pt x="1043" y="82"/>
                  </a:cubicBezTo>
                  <a:cubicBezTo>
                    <a:pt x="1043" y="82"/>
                    <a:pt x="1043" y="82"/>
                    <a:pt x="1042" y="81"/>
                  </a:cubicBezTo>
                  <a:cubicBezTo>
                    <a:pt x="1042" y="81"/>
                    <a:pt x="1042" y="81"/>
                    <a:pt x="1042" y="81"/>
                  </a:cubicBezTo>
                  <a:cubicBezTo>
                    <a:pt x="1042" y="81"/>
                    <a:pt x="1042" y="81"/>
                    <a:pt x="1042" y="81"/>
                  </a:cubicBezTo>
                  <a:cubicBezTo>
                    <a:pt x="1042" y="81"/>
                    <a:pt x="1042" y="80"/>
                    <a:pt x="1042" y="80"/>
                  </a:cubicBezTo>
                  <a:cubicBezTo>
                    <a:pt x="1042" y="80"/>
                    <a:pt x="1042" y="80"/>
                    <a:pt x="1042" y="79"/>
                  </a:cubicBezTo>
                  <a:cubicBezTo>
                    <a:pt x="1042" y="79"/>
                    <a:pt x="1042" y="79"/>
                    <a:pt x="1042" y="79"/>
                  </a:cubicBezTo>
                  <a:cubicBezTo>
                    <a:pt x="1042" y="79"/>
                    <a:pt x="1042" y="79"/>
                    <a:pt x="1041" y="78"/>
                  </a:cubicBezTo>
                  <a:cubicBezTo>
                    <a:pt x="1041" y="78"/>
                    <a:pt x="1041" y="78"/>
                    <a:pt x="1041" y="78"/>
                  </a:cubicBezTo>
                  <a:cubicBezTo>
                    <a:pt x="1041" y="77"/>
                    <a:pt x="1041" y="77"/>
                    <a:pt x="1041" y="76"/>
                  </a:cubicBezTo>
                  <a:cubicBezTo>
                    <a:pt x="1041" y="76"/>
                    <a:pt x="1041" y="76"/>
                    <a:pt x="1041" y="76"/>
                  </a:cubicBezTo>
                  <a:cubicBezTo>
                    <a:pt x="1041" y="76"/>
                    <a:pt x="1041" y="75"/>
                    <a:pt x="1041" y="74"/>
                  </a:cubicBezTo>
                  <a:cubicBezTo>
                    <a:pt x="1041" y="74"/>
                    <a:pt x="1041" y="74"/>
                    <a:pt x="1041" y="73"/>
                  </a:cubicBezTo>
                  <a:cubicBezTo>
                    <a:pt x="1040" y="71"/>
                    <a:pt x="1040" y="71"/>
                    <a:pt x="1043" y="71"/>
                  </a:cubicBezTo>
                  <a:cubicBezTo>
                    <a:pt x="1057" y="71"/>
                    <a:pt x="1072" y="71"/>
                    <a:pt x="1086" y="71"/>
                  </a:cubicBezTo>
                  <a:cubicBezTo>
                    <a:pt x="1086" y="71"/>
                    <a:pt x="1087" y="71"/>
                    <a:pt x="1087" y="71"/>
                  </a:cubicBezTo>
                  <a:cubicBezTo>
                    <a:pt x="1088" y="71"/>
                    <a:pt x="1088" y="70"/>
                    <a:pt x="1088" y="70"/>
                  </a:cubicBezTo>
                  <a:cubicBezTo>
                    <a:pt x="1088" y="67"/>
                    <a:pt x="1088" y="64"/>
                    <a:pt x="1088" y="60"/>
                  </a:cubicBezTo>
                  <a:cubicBezTo>
                    <a:pt x="1088" y="60"/>
                    <a:pt x="1088" y="60"/>
                    <a:pt x="1088" y="60"/>
                  </a:cubicBezTo>
                  <a:cubicBezTo>
                    <a:pt x="1087" y="59"/>
                    <a:pt x="1088" y="58"/>
                    <a:pt x="1087" y="57"/>
                  </a:cubicBezTo>
                  <a:cubicBezTo>
                    <a:pt x="1087" y="57"/>
                    <a:pt x="1087" y="57"/>
                    <a:pt x="1087" y="57"/>
                  </a:cubicBezTo>
                  <a:cubicBezTo>
                    <a:pt x="1087" y="56"/>
                    <a:pt x="1087" y="56"/>
                    <a:pt x="1087" y="55"/>
                  </a:cubicBezTo>
                  <a:cubicBezTo>
                    <a:pt x="1087" y="55"/>
                    <a:pt x="1087" y="55"/>
                    <a:pt x="1087" y="55"/>
                  </a:cubicBezTo>
                  <a:cubicBezTo>
                    <a:pt x="1087" y="54"/>
                    <a:pt x="1087" y="54"/>
                    <a:pt x="1087" y="53"/>
                  </a:cubicBezTo>
                  <a:cubicBezTo>
                    <a:pt x="1087" y="53"/>
                    <a:pt x="1087" y="53"/>
                    <a:pt x="1087" y="53"/>
                  </a:cubicBezTo>
                  <a:cubicBezTo>
                    <a:pt x="1087" y="53"/>
                    <a:pt x="1087" y="53"/>
                    <a:pt x="1087" y="53"/>
                  </a:cubicBezTo>
                  <a:cubicBezTo>
                    <a:pt x="1086" y="53"/>
                    <a:pt x="1087" y="52"/>
                    <a:pt x="1086" y="52"/>
                  </a:cubicBezTo>
                  <a:cubicBezTo>
                    <a:pt x="1086" y="52"/>
                    <a:pt x="1086" y="52"/>
                    <a:pt x="1086" y="52"/>
                  </a:cubicBezTo>
                  <a:cubicBezTo>
                    <a:pt x="1086" y="52"/>
                    <a:pt x="1086" y="51"/>
                    <a:pt x="1086" y="51"/>
                  </a:cubicBezTo>
                  <a:cubicBezTo>
                    <a:pt x="1086" y="51"/>
                    <a:pt x="1086" y="51"/>
                    <a:pt x="1086" y="51"/>
                  </a:cubicBezTo>
                  <a:cubicBezTo>
                    <a:pt x="1086" y="51"/>
                    <a:pt x="1086" y="51"/>
                    <a:pt x="1086" y="51"/>
                  </a:cubicBezTo>
                  <a:cubicBezTo>
                    <a:pt x="1086" y="51"/>
                    <a:pt x="1086" y="50"/>
                    <a:pt x="1086" y="50"/>
                  </a:cubicBezTo>
                  <a:cubicBezTo>
                    <a:pt x="1086" y="50"/>
                    <a:pt x="1086" y="50"/>
                    <a:pt x="1086" y="50"/>
                  </a:cubicBezTo>
                  <a:cubicBezTo>
                    <a:pt x="1086" y="50"/>
                    <a:pt x="1086" y="50"/>
                    <a:pt x="1086" y="50"/>
                  </a:cubicBezTo>
                  <a:cubicBezTo>
                    <a:pt x="1086" y="50"/>
                    <a:pt x="1086" y="49"/>
                    <a:pt x="1085" y="49"/>
                  </a:cubicBezTo>
                  <a:cubicBezTo>
                    <a:pt x="1085" y="49"/>
                    <a:pt x="1085" y="49"/>
                    <a:pt x="1085" y="49"/>
                  </a:cubicBezTo>
                  <a:cubicBezTo>
                    <a:pt x="1085" y="49"/>
                    <a:pt x="1085" y="48"/>
                    <a:pt x="1085" y="48"/>
                  </a:cubicBezTo>
                  <a:cubicBezTo>
                    <a:pt x="1085" y="48"/>
                    <a:pt x="1085" y="48"/>
                    <a:pt x="1085" y="48"/>
                  </a:cubicBezTo>
                  <a:cubicBezTo>
                    <a:pt x="1085" y="48"/>
                    <a:pt x="1085" y="48"/>
                    <a:pt x="1085" y="48"/>
                  </a:cubicBezTo>
                  <a:cubicBezTo>
                    <a:pt x="1085" y="48"/>
                    <a:pt x="1085" y="47"/>
                    <a:pt x="1085" y="47"/>
                  </a:cubicBezTo>
                  <a:cubicBezTo>
                    <a:pt x="1085" y="47"/>
                    <a:pt x="1085" y="47"/>
                    <a:pt x="1085" y="47"/>
                  </a:cubicBezTo>
                  <a:cubicBezTo>
                    <a:pt x="1084" y="47"/>
                    <a:pt x="1084" y="47"/>
                    <a:pt x="1084" y="47"/>
                  </a:cubicBezTo>
                  <a:cubicBezTo>
                    <a:pt x="1084" y="47"/>
                    <a:pt x="1084" y="47"/>
                    <a:pt x="1084" y="47"/>
                  </a:cubicBezTo>
                  <a:cubicBezTo>
                    <a:pt x="1084" y="46"/>
                    <a:pt x="1084" y="46"/>
                    <a:pt x="1084" y="46"/>
                  </a:cubicBezTo>
                  <a:cubicBezTo>
                    <a:pt x="1084" y="46"/>
                    <a:pt x="1084" y="46"/>
                    <a:pt x="1084" y="46"/>
                  </a:cubicBezTo>
                  <a:cubicBezTo>
                    <a:pt x="1084" y="46"/>
                    <a:pt x="1084" y="45"/>
                    <a:pt x="1083" y="45"/>
                  </a:cubicBezTo>
                  <a:cubicBezTo>
                    <a:pt x="1084" y="45"/>
                    <a:pt x="1084" y="45"/>
                    <a:pt x="1084" y="45"/>
                  </a:cubicBezTo>
                  <a:cubicBezTo>
                    <a:pt x="1084" y="45"/>
                    <a:pt x="1083" y="45"/>
                    <a:pt x="1083" y="45"/>
                  </a:cubicBezTo>
                  <a:cubicBezTo>
                    <a:pt x="1083" y="45"/>
                    <a:pt x="1083" y="45"/>
                    <a:pt x="1083" y="45"/>
                  </a:cubicBezTo>
                  <a:cubicBezTo>
                    <a:pt x="1083" y="45"/>
                    <a:pt x="1083" y="44"/>
                    <a:pt x="1083" y="44"/>
                  </a:cubicBezTo>
                  <a:cubicBezTo>
                    <a:pt x="1083" y="44"/>
                    <a:pt x="1083" y="44"/>
                    <a:pt x="1083" y="44"/>
                  </a:cubicBezTo>
                  <a:cubicBezTo>
                    <a:pt x="1083" y="44"/>
                    <a:pt x="1082" y="43"/>
                    <a:pt x="1082" y="43"/>
                  </a:cubicBezTo>
                  <a:cubicBezTo>
                    <a:pt x="1082" y="43"/>
                    <a:pt x="1082" y="43"/>
                    <a:pt x="1082" y="43"/>
                  </a:cubicBezTo>
                  <a:cubicBezTo>
                    <a:pt x="1082" y="43"/>
                    <a:pt x="1082" y="43"/>
                    <a:pt x="1082" y="43"/>
                  </a:cubicBezTo>
                  <a:cubicBezTo>
                    <a:pt x="1082" y="43"/>
                    <a:pt x="1082" y="43"/>
                    <a:pt x="1082" y="43"/>
                  </a:cubicBezTo>
                  <a:cubicBezTo>
                    <a:pt x="1082" y="43"/>
                    <a:pt x="1082" y="42"/>
                    <a:pt x="1081" y="42"/>
                  </a:cubicBezTo>
                  <a:cubicBezTo>
                    <a:pt x="1081" y="42"/>
                    <a:pt x="1081" y="42"/>
                    <a:pt x="1081" y="42"/>
                  </a:cubicBezTo>
                  <a:cubicBezTo>
                    <a:pt x="1081" y="42"/>
                    <a:pt x="1081" y="42"/>
                    <a:pt x="1081" y="42"/>
                  </a:cubicBezTo>
                  <a:cubicBezTo>
                    <a:pt x="1081" y="42"/>
                    <a:pt x="1081" y="42"/>
                    <a:pt x="1081" y="42"/>
                  </a:cubicBezTo>
                  <a:cubicBezTo>
                    <a:pt x="1081" y="42"/>
                    <a:pt x="1081" y="41"/>
                    <a:pt x="1081" y="41"/>
                  </a:cubicBezTo>
                  <a:cubicBezTo>
                    <a:pt x="1081" y="41"/>
                    <a:pt x="1081" y="41"/>
                    <a:pt x="1081" y="41"/>
                  </a:cubicBezTo>
                  <a:cubicBezTo>
                    <a:pt x="1081" y="41"/>
                    <a:pt x="1081" y="41"/>
                    <a:pt x="1080" y="41"/>
                  </a:cubicBezTo>
                  <a:cubicBezTo>
                    <a:pt x="1080" y="41"/>
                    <a:pt x="1080" y="41"/>
                    <a:pt x="1080" y="41"/>
                  </a:cubicBezTo>
                  <a:cubicBezTo>
                    <a:pt x="1080" y="40"/>
                    <a:pt x="1079" y="39"/>
                    <a:pt x="1078" y="39"/>
                  </a:cubicBezTo>
                  <a:cubicBezTo>
                    <a:pt x="1078" y="38"/>
                    <a:pt x="1078" y="38"/>
                    <a:pt x="1078" y="38"/>
                  </a:cubicBezTo>
                  <a:cubicBezTo>
                    <a:pt x="1078" y="38"/>
                    <a:pt x="1078" y="38"/>
                    <a:pt x="1078" y="38"/>
                  </a:cubicBezTo>
                  <a:cubicBezTo>
                    <a:pt x="1078" y="38"/>
                    <a:pt x="1078" y="38"/>
                    <a:pt x="1078" y="38"/>
                  </a:cubicBezTo>
                  <a:cubicBezTo>
                    <a:pt x="1078" y="38"/>
                    <a:pt x="1077" y="38"/>
                    <a:pt x="1077" y="38"/>
                  </a:cubicBezTo>
                  <a:cubicBezTo>
                    <a:pt x="1077" y="38"/>
                    <a:pt x="1077" y="38"/>
                    <a:pt x="1077" y="38"/>
                  </a:cubicBezTo>
                  <a:cubicBezTo>
                    <a:pt x="1077" y="38"/>
                    <a:pt x="1077" y="37"/>
                    <a:pt x="1076" y="37"/>
                  </a:cubicBezTo>
                  <a:cubicBezTo>
                    <a:pt x="1076" y="37"/>
                    <a:pt x="1076" y="37"/>
                    <a:pt x="1076" y="37"/>
                  </a:cubicBezTo>
                  <a:cubicBezTo>
                    <a:pt x="1076" y="37"/>
                    <a:pt x="1076" y="37"/>
                    <a:pt x="1076" y="37"/>
                  </a:cubicBezTo>
                  <a:cubicBezTo>
                    <a:pt x="1076" y="37"/>
                    <a:pt x="1076" y="37"/>
                    <a:pt x="1076" y="37"/>
                  </a:cubicBezTo>
                  <a:cubicBezTo>
                    <a:pt x="1076" y="37"/>
                    <a:pt x="1075" y="37"/>
                    <a:pt x="1075" y="36"/>
                  </a:cubicBezTo>
                  <a:cubicBezTo>
                    <a:pt x="1075" y="36"/>
                    <a:pt x="1075" y="36"/>
                    <a:pt x="1075" y="36"/>
                  </a:cubicBezTo>
                  <a:cubicBezTo>
                    <a:pt x="1075" y="36"/>
                    <a:pt x="1075" y="36"/>
                    <a:pt x="1075" y="36"/>
                  </a:cubicBezTo>
                  <a:cubicBezTo>
                    <a:pt x="1075" y="36"/>
                    <a:pt x="1075" y="36"/>
                    <a:pt x="1075" y="36"/>
                  </a:cubicBezTo>
                  <a:cubicBezTo>
                    <a:pt x="1075" y="36"/>
                    <a:pt x="1075" y="36"/>
                    <a:pt x="1075" y="36"/>
                  </a:cubicBezTo>
                  <a:cubicBezTo>
                    <a:pt x="1074" y="36"/>
                    <a:pt x="1074" y="36"/>
                    <a:pt x="1074" y="36"/>
                  </a:cubicBezTo>
                  <a:cubicBezTo>
                    <a:pt x="1074" y="36"/>
                    <a:pt x="1074" y="36"/>
                    <a:pt x="1074" y="36"/>
                  </a:cubicBezTo>
                  <a:cubicBezTo>
                    <a:pt x="1074" y="35"/>
                    <a:pt x="1074" y="36"/>
                    <a:pt x="1073" y="35"/>
                  </a:cubicBezTo>
                  <a:cubicBezTo>
                    <a:pt x="1073" y="35"/>
                    <a:pt x="1073" y="35"/>
                    <a:pt x="1073" y="35"/>
                  </a:cubicBezTo>
                  <a:cubicBezTo>
                    <a:pt x="1073" y="35"/>
                    <a:pt x="1073" y="35"/>
                    <a:pt x="1073" y="35"/>
                  </a:cubicBezTo>
                  <a:cubicBezTo>
                    <a:pt x="1073" y="35"/>
                    <a:pt x="1073" y="35"/>
                    <a:pt x="1073" y="35"/>
                  </a:cubicBezTo>
                  <a:cubicBezTo>
                    <a:pt x="1073" y="35"/>
                    <a:pt x="1072" y="35"/>
                    <a:pt x="1072" y="35"/>
                  </a:cubicBezTo>
                  <a:cubicBezTo>
                    <a:pt x="1072" y="35"/>
                    <a:pt x="1072" y="35"/>
                    <a:pt x="1072" y="35"/>
                  </a:cubicBezTo>
                  <a:cubicBezTo>
                    <a:pt x="1072" y="35"/>
                    <a:pt x="1072" y="35"/>
                    <a:pt x="1072" y="35"/>
                  </a:cubicBezTo>
                  <a:cubicBezTo>
                    <a:pt x="1072" y="34"/>
                    <a:pt x="1071" y="35"/>
                    <a:pt x="1071" y="34"/>
                  </a:cubicBezTo>
                  <a:cubicBezTo>
                    <a:pt x="1071" y="34"/>
                    <a:pt x="1071" y="34"/>
                    <a:pt x="1071" y="34"/>
                  </a:cubicBezTo>
                  <a:cubicBezTo>
                    <a:pt x="1071" y="34"/>
                    <a:pt x="1070" y="34"/>
                    <a:pt x="1070" y="34"/>
                  </a:cubicBezTo>
                  <a:cubicBezTo>
                    <a:pt x="1070" y="34"/>
                    <a:pt x="1070" y="34"/>
                    <a:pt x="1070" y="34"/>
                  </a:cubicBezTo>
                  <a:cubicBezTo>
                    <a:pt x="1070" y="34"/>
                    <a:pt x="1069" y="34"/>
                    <a:pt x="1069" y="34"/>
                  </a:cubicBezTo>
                  <a:cubicBezTo>
                    <a:pt x="1069" y="34"/>
                    <a:pt x="1069" y="34"/>
                    <a:pt x="1069" y="34"/>
                  </a:cubicBezTo>
                  <a:cubicBezTo>
                    <a:pt x="1068" y="33"/>
                    <a:pt x="1068" y="34"/>
                    <a:pt x="1068" y="33"/>
                  </a:cubicBezTo>
                  <a:cubicBezTo>
                    <a:pt x="1067" y="33"/>
                    <a:pt x="1067" y="33"/>
                    <a:pt x="1067" y="33"/>
                  </a:cubicBezTo>
                  <a:cubicBezTo>
                    <a:pt x="1067" y="33"/>
                    <a:pt x="1066" y="33"/>
                    <a:pt x="1066" y="33"/>
                  </a:cubicBezTo>
                  <a:cubicBezTo>
                    <a:pt x="1066" y="33"/>
                    <a:pt x="1066" y="33"/>
                    <a:pt x="1065" y="33"/>
                  </a:cubicBezTo>
                  <a:cubicBezTo>
                    <a:pt x="1065" y="33"/>
                    <a:pt x="1064" y="33"/>
                    <a:pt x="1063" y="33"/>
                  </a:cubicBezTo>
                  <a:cubicBezTo>
                    <a:pt x="1061" y="33"/>
                    <a:pt x="1059" y="33"/>
                    <a:pt x="1058" y="33"/>
                  </a:cubicBezTo>
                  <a:cubicBezTo>
                    <a:pt x="1057" y="33"/>
                    <a:pt x="1056" y="33"/>
                    <a:pt x="1055" y="33"/>
                  </a:cubicBezTo>
                  <a:cubicBezTo>
                    <a:pt x="1055" y="33"/>
                    <a:pt x="1055" y="33"/>
                    <a:pt x="1055" y="33"/>
                  </a:cubicBezTo>
                  <a:cubicBezTo>
                    <a:pt x="1054" y="33"/>
                    <a:pt x="1054" y="33"/>
                    <a:pt x="1053" y="33"/>
                  </a:cubicBezTo>
                  <a:cubicBezTo>
                    <a:pt x="1053" y="33"/>
                    <a:pt x="1053" y="33"/>
                    <a:pt x="1053" y="33"/>
                  </a:cubicBezTo>
                  <a:cubicBezTo>
                    <a:pt x="1053" y="34"/>
                    <a:pt x="1052" y="33"/>
                    <a:pt x="1052" y="34"/>
                  </a:cubicBezTo>
                  <a:cubicBezTo>
                    <a:pt x="1052" y="34"/>
                    <a:pt x="1052" y="34"/>
                    <a:pt x="1052" y="34"/>
                  </a:cubicBezTo>
                  <a:cubicBezTo>
                    <a:pt x="1052" y="34"/>
                    <a:pt x="1051" y="34"/>
                    <a:pt x="1051" y="34"/>
                  </a:cubicBezTo>
                  <a:cubicBezTo>
                    <a:pt x="1051" y="34"/>
                    <a:pt x="1051" y="34"/>
                    <a:pt x="1051" y="34"/>
                  </a:cubicBezTo>
                  <a:cubicBezTo>
                    <a:pt x="1051" y="34"/>
                    <a:pt x="1050" y="34"/>
                    <a:pt x="1050" y="34"/>
                  </a:cubicBezTo>
                  <a:cubicBezTo>
                    <a:pt x="1050" y="34"/>
                    <a:pt x="1050" y="34"/>
                    <a:pt x="1050" y="34"/>
                  </a:cubicBezTo>
                  <a:cubicBezTo>
                    <a:pt x="1050" y="35"/>
                    <a:pt x="1049" y="34"/>
                    <a:pt x="1049" y="35"/>
                  </a:cubicBezTo>
                  <a:cubicBezTo>
                    <a:pt x="1049" y="35"/>
                    <a:pt x="1049" y="35"/>
                    <a:pt x="1049" y="35"/>
                  </a:cubicBezTo>
                  <a:cubicBezTo>
                    <a:pt x="1049" y="35"/>
                    <a:pt x="1048" y="35"/>
                    <a:pt x="1048" y="35"/>
                  </a:cubicBezTo>
                  <a:cubicBezTo>
                    <a:pt x="1048" y="35"/>
                    <a:pt x="1048" y="35"/>
                    <a:pt x="1048" y="35"/>
                  </a:cubicBezTo>
                  <a:cubicBezTo>
                    <a:pt x="1048" y="35"/>
                    <a:pt x="1048" y="35"/>
                    <a:pt x="1047" y="35"/>
                  </a:cubicBezTo>
                  <a:cubicBezTo>
                    <a:pt x="1047" y="35"/>
                    <a:pt x="1047" y="35"/>
                    <a:pt x="1047" y="35"/>
                  </a:cubicBezTo>
                  <a:cubicBezTo>
                    <a:pt x="1047" y="36"/>
                    <a:pt x="1047" y="36"/>
                    <a:pt x="1047" y="36"/>
                  </a:cubicBezTo>
                  <a:cubicBezTo>
                    <a:pt x="1047" y="36"/>
                    <a:pt x="1047" y="36"/>
                    <a:pt x="1047" y="36"/>
                  </a:cubicBezTo>
                  <a:cubicBezTo>
                    <a:pt x="1047" y="36"/>
                    <a:pt x="1046" y="36"/>
                    <a:pt x="1046" y="36"/>
                  </a:cubicBezTo>
                  <a:cubicBezTo>
                    <a:pt x="1046" y="36"/>
                    <a:pt x="1046" y="36"/>
                    <a:pt x="1046" y="36"/>
                  </a:cubicBezTo>
                  <a:cubicBezTo>
                    <a:pt x="1046" y="36"/>
                    <a:pt x="1045" y="36"/>
                    <a:pt x="1045" y="36"/>
                  </a:cubicBezTo>
                  <a:cubicBezTo>
                    <a:pt x="1045" y="36"/>
                    <a:pt x="1045" y="36"/>
                    <a:pt x="1045" y="36"/>
                  </a:cubicBezTo>
                  <a:cubicBezTo>
                    <a:pt x="1045" y="36"/>
                    <a:pt x="1045" y="37"/>
                    <a:pt x="1045" y="37"/>
                  </a:cubicBezTo>
                  <a:cubicBezTo>
                    <a:pt x="1045" y="37"/>
                    <a:pt x="1045" y="37"/>
                    <a:pt x="1045" y="37"/>
                  </a:cubicBezTo>
                  <a:cubicBezTo>
                    <a:pt x="1045" y="37"/>
                    <a:pt x="1044" y="37"/>
                    <a:pt x="1044" y="37"/>
                  </a:cubicBezTo>
                  <a:cubicBezTo>
                    <a:pt x="1044" y="37"/>
                    <a:pt x="1044" y="37"/>
                    <a:pt x="1044" y="37"/>
                  </a:cubicBezTo>
                  <a:cubicBezTo>
                    <a:pt x="1044" y="37"/>
                    <a:pt x="1044" y="37"/>
                    <a:pt x="1044" y="38"/>
                  </a:cubicBezTo>
                  <a:cubicBezTo>
                    <a:pt x="1044" y="38"/>
                    <a:pt x="1044" y="38"/>
                    <a:pt x="1044" y="38"/>
                  </a:cubicBezTo>
                  <a:cubicBezTo>
                    <a:pt x="1043" y="38"/>
                    <a:pt x="1043" y="38"/>
                    <a:pt x="1043" y="38"/>
                  </a:cubicBezTo>
                  <a:cubicBezTo>
                    <a:pt x="1043" y="38"/>
                    <a:pt x="1043" y="38"/>
                    <a:pt x="1043" y="38"/>
                  </a:cubicBezTo>
                  <a:cubicBezTo>
                    <a:pt x="1043" y="38"/>
                    <a:pt x="1043" y="38"/>
                    <a:pt x="1043" y="38"/>
                  </a:cubicBezTo>
                  <a:cubicBezTo>
                    <a:pt x="1043" y="38"/>
                    <a:pt x="1043" y="38"/>
                    <a:pt x="1043" y="38"/>
                  </a:cubicBezTo>
                  <a:cubicBezTo>
                    <a:pt x="1043" y="38"/>
                    <a:pt x="1042" y="38"/>
                    <a:pt x="1042" y="39"/>
                  </a:cubicBezTo>
                  <a:cubicBezTo>
                    <a:pt x="1042" y="39"/>
                    <a:pt x="1042" y="39"/>
                    <a:pt x="1042" y="39"/>
                  </a:cubicBezTo>
                  <a:cubicBezTo>
                    <a:pt x="1042" y="39"/>
                    <a:pt x="1042" y="39"/>
                    <a:pt x="1042" y="39"/>
                  </a:cubicBezTo>
                  <a:cubicBezTo>
                    <a:pt x="1042" y="39"/>
                    <a:pt x="1042" y="39"/>
                    <a:pt x="1042" y="39"/>
                  </a:cubicBezTo>
                  <a:cubicBezTo>
                    <a:pt x="1042" y="39"/>
                    <a:pt x="1042" y="39"/>
                    <a:pt x="1041" y="39"/>
                  </a:cubicBezTo>
                  <a:cubicBezTo>
                    <a:pt x="1041" y="39"/>
                    <a:pt x="1041" y="39"/>
                    <a:pt x="1041" y="39"/>
                  </a:cubicBezTo>
                  <a:cubicBezTo>
                    <a:pt x="1041" y="40"/>
                    <a:pt x="1040" y="40"/>
                    <a:pt x="1040" y="40"/>
                  </a:cubicBezTo>
                  <a:cubicBezTo>
                    <a:pt x="1040" y="40"/>
                    <a:pt x="1040" y="40"/>
                    <a:pt x="1040" y="40"/>
                  </a:cubicBezTo>
                  <a:cubicBezTo>
                    <a:pt x="1040" y="40"/>
                    <a:pt x="1040" y="40"/>
                    <a:pt x="1040" y="41"/>
                  </a:cubicBezTo>
                  <a:cubicBezTo>
                    <a:pt x="1040" y="41"/>
                    <a:pt x="1040" y="41"/>
                    <a:pt x="1040" y="41"/>
                  </a:cubicBezTo>
                  <a:cubicBezTo>
                    <a:pt x="1040" y="41"/>
                    <a:pt x="1039" y="41"/>
                    <a:pt x="1039" y="41"/>
                  </a:cubicBezTo>
                  <a:cubicBezTo>
                    <a:pt x="1039" y="41"/>
                    <a:pt x="1039" y="41"/>
                    <a:pt x="1039" y="41"/>
                  </a:cubicBezTo>
                  <a:cubicBezTo>
                    <a:pt x="1039" y="41"/>
                    <a:pt x="1039" y="41"/>
                    <a:pt x="1039" y="41"/>
                  </a:cubicBezTo>
                  <a:cubicBezTo>
                    <a:pt x="1039" y="41"/>
                    <a:pt x="1039" y="41"/>
                    <a:pt x="1039" y="41"/>
                  </a:cubicBezTo>
                  <a:cubicBezTo>
                    <a:pt x="1039" y="41"/>
                    <a:pt x="1039" y="42"/>
                    <a:pt x="1039" y="42"/>
                  </a:cubicBezTo>
                  <a:cubicBezTo>
                    <a:pt x="1039" y="42"/>
                    <a:pt x="1039" y="42"/>
                    <a:pt x="1039" y="42"/>
                  </a:cubicBezTo>
                  <a:cubicBezTo>
                    <a:pt x="1039" y="42"/>
                    <a:pt x="1038" y="42"/>
                    <a:pt x="1038" y="42"/>
                  </a:cubicBezTo>
                  <a:cubicBezTo>
                    <a:pt x="1038" y="42"/>
                    <a:pt x="1038" y="42"/>
                    <a:pt x="1038" y="42"/>
                  </a:cubicBezTo>
                  <a:cubicBezTo>
                    <a:pt x="1038" y="42"/>
                    <a:pt x="1038" y="43"/>
                    <a:pt x="1038" y="43"/>
                  </a:cubicBezTo>
                  <a:cubicBezTo>
                    <a:pt x="1038" y="43"/>
                    <a:pt x="1038" y="43"/>
                    <a:pt x="1038" y="43"/>
                  </a:cubicBezTo>
                  <a:cubicBezTo>
                    <a:pt x="1038" y="43"/>
                    <a:pt x="1037" y="43"/>
                    <a:pt x="1037" y="43"/>
                  </a:cubicBezTo>
                  <a:cubicBezTo>
                    <a:pt x="1037" y="43"/>
                    <a:pt x="1037" y="43"/>
                    <a:pt x="1037" y="43"/>
                  </a:cubicBezTo>
                  <a:cubicBezTo>
                    <a:pt x="1037" y="44"/>
                    <a:pt x="1037" y="44"/>
                    <a:pt x="1037" y="44"/>
                  </a:cubicBezTo>
                  <a:cubicBezTo>
                    <a:pt x="1037" y="44"/>
                    <a:pt x="1037" y="44"/>
                    <a:pt x="1037" y="44"/>
                  </a:cubicBezTo>
                  <a:cubicBezTo>
                    <a:pt x="1037" y="44"/>
                    <a:pt x="1037" y="44"/>
                    <a:pt x="1036" y="45"/>
                  </a:cubicBezTo>
                  <a:cubicBezTo>
                    <a:pt x="1036" y="45"/>
                    <a:pt x="1036" y="45"/>
                    <a:pt x="1036" y="45"/>
                  </a:cubicBezTo>
                  <a:cubicBezTo>
                    <a:pt x="1036" y="45"/>
                    <a:pt x="1036" y="45"/>
                    <a:pt x="1036" y="45"/>
                  </a:cubicBezTo>
                  <a:cubicBezTo>
                    <a:pt x="1036" y="45"/>
                    <a:pt x="1036" y="45"/>
                    <a:pt x="1036" y="45"/>
                  </a:cubicBezTo>
                  <a:cubicBezTo>
                    <a:pt x="1036" y="45"/>
                    <a:pt x="1036" y="46"/>
                    <a:pt x="1036" y="46"/>
                  </a:cubicBezTo>
                  <a:cubicBezTo>
                    <a:pt x="1036" y="46"/>
                    <a:pt x="1036" y="46"/>
                    <a:pt x="1036" y="46"/>
                  </a:cubicBezTo>
                  <a:cubicBezTo>
                    <a:pt x="1035" y="46"/>
                    <a:pt x="1035" y="46"/>
                    <a:pt x="1035" y="46"/>
                  </a:cubicBezTo>
                  <a:cubicBezTo>
                    <a:pt x="1035" y="46"/>
                    <a:pt x="1035" y="46"/>
                    <a:pt x="1035" y="46"/>
                  </a:cubicBezTo>
                  <a:cubicBezTo>
                    <a:pt x="1035" y="46"/>
                    <a:pt x="1035" y="47"/>
                    <a:pt x="1035" y="47"/>
                  </a:cubicBezTo>
                  <a:cubicBezTo>
                    <a:pt x="1035" y="47"/>
                    <a:pt x="1035" y="47"/>
                    <a:pt x="1035" y="47"/>
                  </a:cubicBezTo>
                  <a:cubicBezTo>
                    <a:pt x="1035" y="47"/>
                    <a:pt x="1035" y="47"/>
                    <a:pt x="1035" y="47"/>
                  </a:cubicBezTo>
                  <a:cubicBezTo>
                    <a:pt x="1035" y="47"/>
                    <a:pt x="1035" y="47"/>
                    <a:pt x="1035" y="47"/>
                  </a:cubicBezTo>
                  <a:cubicBezTo>
                    <a:pt x="1034" y="47"/>
                    <a:pt x="1034" y="48"/>
                    <a:pt x="1034" y="48"/>
                  </a:cubicBezTo>
                  <a:cubicBezTo>
                    <a:pt x="1034" y="48"/>
                    <a:pt x="1034" y="48"/>
                    <a:pt x="1034" y="48"/>
                  </a:cubicBezTo>
                  <a:cubicBezTo>
                    <a:pt x="1034" y="48"/>
                    <a:pt x="1034" y="48"/>
                    <a:pt x="1034" y="49"/>
                  </a:cubicBezTo>
                  <a:cubicBezTo>
                    <a:pt x="1034" y="49"/>
                    <a:pt x="1034" y="49"/>
                    <a:pt x="1034" y="49"/>
                  </a:cubicBezTo>
                  <a:cubicBezTo>
                    <a:pt x="1034" y="49"/>
                    <a:pt x="1034" y="49"/>
                    <a:pt x="1033" y="49"/>
                  </a:cubicBezTo>
                  <a:cubicBezTo>
                    <a:pt x="1033" y="49"/>
                    <a:pt x="1033" y="49"/>
                    <a:pt x="1033" y="49"/>
                  </a:cubicBezTo>
                  <a:cubicBezTo>
                    <a:pt x="1033" y="49"/>
                    <a:pt x="1033" y="50"/>
                    <a:pt x="1033" y="50"/>
                  </a:cubicBezTo>
                  <a:cubicBezTo>
                    <a:pt x="1033" y="50"/>
                    <a:pt x="1033" y="50"/>
                    <a:pt x="1033" y="50"/>
                  </a:cubicBezTo>
                  <a:cubicBezTo>
                    <a:pt x="1033" y="50"/>
                    <a:pt x="1033" y="51"/>
                    <a:pt x="1033" y="51"/>
                  </a:cubicBezTo>
                  <a:cubicBezTo>
                    <a:pt x="1033" y="51"/>
                    <a:pt x="1033" y="51"/>
                    <a:pt x="1033" y="51"/>
                  </a:cubicBezTo>
                  <a:cubicBezTo>
                    <a:pt x="1033" y="51"/>
                    <a:pt x="1033" y="51"/>
                    <a:pt x="1032" y="51"/>
                  </a:cubicBezTo>
                  <a:cubicBezTo>
                    <a:pt x="1032" y="51"/>
                    <a:pt x="1032" y="51"/>
                    <a:pt x="1032" y="51"/>
                  </a:cubicBezTo>
                  <a:cubicBezTo>
                    <a:pt x="1032" y="52"/>
                    <a:pt x="1032" y="52"/>
                    <a:pt x="1032" y="52"/>
                  </a:cubicBezTo>
                  <a:cubicBezTo>
                    <a:pt x="1032" y="52"/>
                    <a:pt x="1032" y="52"/>
                    <a:pt x="1032" y="52"/>
                  </a:cubicBezTo>
                  <a:cubicBezTo>
                    <a:pt x="1032" y="53"/>
                    <a:pt x="1032" y="53"/>
                    <a:pt x="1032" y="53"/>
                  </a:cubicBezTo>
                  <a:cubicBezTo>
                    <a:pt x="1032" y="53"/>
                    <a:pt x="1032" y="53"/>
                    <a:pt x="1032" y="53"/>
                  </a:cubicBezTo>
                  <a:cubicBezTo>
                    <a:pt x="1031" y="53"/>
                    <a:pt x="1032" y="54"/>
                    <a:pt x="1031" y="54"/>
                  </a:cubicBezTo>
                  <a:cubicBezTo>
                    <a:pt x="1031" y="54"/>
                    <a:pt x="1031" y="54"/>
                    <a:pt x="1031" y="54"/>
                  </a:cubicBezTo>
                  <a:cubicBezTo>
                    <a:pt x="1031" y="54"/>
                    <a:pt x="1031" y="55"/>
                    <a:pt x="1031" y="55"/>
                  </a:cubicBezTo>
                  <a:cubicBezTo>
                    <a:pt x="1031" y="55"/>
                    <a:pt x="1031" y="55"/>
                    <a:pt x="1031" y="55"/>
                  </a:cubicBezTo>
                  <a:cubicBezTo>
                    <a:pt x="1031" y="56"/>
                    <a:pt x="1031" y="56"/>
                    <a:pt x="1031" y="56"/>
                  </a:cubicBezTo>
                  <a:cubicBezTo>
                    <a:pt x="1031" y="56"/>
                    <a:pt x="1031" y="57"/>
                    <a:pt x="1031" y="57"/>
                  </a:cubicBezTo>
                  <a:cubicBezTo>
                    <a:pt x="1030" y="57"/>
                    <a:pt x="1031" y="57"/>
                    <a:pt x="1030" y="58"/>
                  </a:cubicBezTo>
                  <a:cubicBezTo>
                    <a:pt x="1030" y="58"/>
                    <a:pt x="1030" y="58"/>
                    <a:pt x="1030" y="58"/>
                  </a:cubicBezTo>
                  <a:cubicBezTo>
                    <a:pt x="1030" y="58"/>
                    <a:pt x="1030" y="59"/>
                    <a:pt x="1030" y="59"/>
                  </a:cubicBezTo>
                  <a:cubicBezTo>
                    <a:pt x="1030" y="59"/>
                    <a:pt x="1030" y="59"/>
                    <a:pt x="1030" y="59"/>
                  </a:cubicBezTo>
                  <a:cubicBezTo>
                    <a:pt x="1030" y="59"/>
                    <a:pt x="1030" y="59"/>
                    <a:pt x="1030" y="59"/>
                  </a:cubicBezTo>
                  <a:cubicBezTo>
                    <a:pt x="1030" y="60"/>
                    <a:pt x="1030" y="61"/>
                    <a:pt x="1030" y="61"/>
                  </a:cubicBezTo>
                  <a:cubicBezTo>
                    <a:pt x="1030" y="61"/>
                    <a:pt x="1030" y="61"/>
                    <a:pt x="1030" y="61"/>
                  </a:cubicBezTo>
                  <a:cubicBezTo>
                    <a:pt x="1029" y="62"/>
                    <a:pt x="1030" y="63"/>
                    <a:pt x="1029" y="64"/>
                  </a:cubicBezTo>
                  <a:cubicBezTo>
                    <a:pt x="1029" y="64"/>
                    <a:pt x="1029" y="65"/>
                    <a:pt x="1029" y="65"/>
                  </a:cubicBezTo>
                  <a:cubicBezTo>
                    <a:pt x="1029" y="67"/>
                    <a:pt x="1029" y="70"/>
                    <a:pt x="1029" y="72"/>
                  </a:cubicBezTo>
                  <a:cubicBezTo>
                    <a:pt x="1029" y="72"/>
                    <a:pt x="1029" y="73"/>
                    <a:pt x="1029" y="73"/>
                  </a:cubicBezTo>
                  <a:cubicBezTo>
                    <a:pt x="1030" y="74"/>
                    <a:pt x="1029" y="75"/>
                    <a:pt x="1030" y="76"/>
                  </a:cubicBezTo>
                  <a:cubicBezTo>
                    <a:pt x="1030" y="76"/>
                    <a:pt x="1030" y="76"/>
                    <a:pt x="1030" y="76"/>
                  </a:cubicBezTo>
                  <a:cubicBezTo>
                    <a:pt x="1030" y="77"/>
                    <a:pt x="1030" y="77"/>
                    <a:pt x="1030" y="78"/>
                  </a:cubicBezTo>
                  <a:cubicBezTo>
                    <a:pt x="1030" y="78"/>
                    <a:pt x="1030" y="78"/>
                    <a:pt x="1030" y="78"/>
                  </a:cubicBezTo>
                  <a:cubicBezTo>
                    <a:pt x="1030" y="79"/>
                    <a:pt x="1030" y="79"/>
                    <a:pt x="1030" y="80"/>
                  </a:cubicBezTo>
                  <a:cubicBezTo>
                    <a:pt x="1030" y="80"/>
                    <a:pt x="1030" y="80"/>
                    <a:pt x="1030" y="80"/>
                  </a:cubicBezTo>
                  <a:cubicBezTo>
                    <a:pt x="1031" y="80"/>
                    <a:pt x="1030" y="81"/>
                    <a:pt x="1031" y="81"/>
                  </a:cubicBezTo>
                  <a:cubicBezTo>
                    <a:pt x="1031" y="81"/>
                    <a:pt x="1031" y="81"/>
                    <a:pt x="1031" y="81"/>
                  </a:cubicBezTo>
                  <a:cubicBezTo>
                    <a:pt x="1031" y="82"/>
                    <a:pt x="1031" y="82"/>
                    <a:pt x="1031" y="82"/>
                  </a:cubicBezTo>
                  <a:cubicBezTo>
                    <a:pt x="1031" y="82"/>
                    <a:pt x="1031" y="82"/>
                    <a:pt x="1031" y="82"/>
                  </a:cubicBezTo>
                  <a:cubicBezTo>
                    <a:pt x="1031" y="83"/>
                    <a:pt x="1031" y="83"/>
                    <a:pt x="1031" y="83"/>
                  </a:cubicBezTo>
                  <a:cubicBezTo>
                    <a:pt x="1031" y="83"/>
                    <a:pt x="1031" y="83"/>
                    <a:pt x="1031" y="83"/>
                  </a:cubicBezTo>
                  <a:cubicBezTo>
                    <a:pt x="1031" y="83"/>
                    <a:pt x="1031" y="83"/>
                    <a:pt x="1031" y="83"/>
                  </a:cubicBezTo>
                  <a:cubicBezTo>
                    <a:pt x="1031" y="84"/>
                    <a:pt x="1031" y="84"/>
                    <a:pt x="1031" y="84"/>
                  </a:cubicBezTo>
                  <a:cubicBezTo>
                    <a:pt x="1032" y="84"/>
                    <a:pt x="1032" y="84"/>
                    <a:pt x="1032" y="84"/>
                  </a:cubicBezTo>
                  <a:cubicBezTo>
                    <a:pt x="1032" y="84"/>
                    <a:pt x="1032" y="84"/>
                    <a:pt x="1032" y="84"/>
                  </a:cubicBezTo>
                  <a:cubicBezTo>
                    <a:pt x="1032" y="85"/>
                    <a:pt x="1032" y="85"/>
                    <a:pt x="1032" y="85"/>
                  </a:cubicBezTo>
                  <a:cubicBezTo>
                    <a:pt x="1032" y="85"/>
                    <a:pt x="1032" y="85"/>
                    <a:pt x="1032" y="85"/>
                  </a:cubicBezTo>
                  <a:cubicBezTo>
                    <a:pt x="1032" y="86"/>
                    <a:pt x="1032" y="86"/>
                    <a:pt x="1032" y="86"/>
                  </a:cubicBezTo>
                  <a:cubicBezTo>
                    <a:pt x="1032" y="86"/>
                    <a:pt x="1032" y="86"/>
                    <a:pt x="1032" y="86"/>
                  </a:cubicBezTo>
                  <a:cubicBezTo>
                    <a:pt x="1033" y="86"/>
                    <a:pt x="1033" y="87"/>
                    <a:pt x="1033" y="87"/>
                  </a:cubicBezTo>
                  <a:cubicBezTo>
                    <a:pt x="1033" y="87"/>
                    <a:pt x="1033" y="87"/>
                    <a:pt x="1033" y="87"/>
                  </a:cubicBezTo>
                  <a:cubicBezTo>
                    <a:pt x="1033" y="87"/>
                    <a:pt x="1033" y="87"/>
                    <a:pt x="1033" y="87"/>
                  </a:cubicBezTo>
                  <a:cubicBezTo>
                    <a:pt x="1033" y="87"/>
                    <a:pt x="1033" y="87"/>
                    <a:pt x="1033" y="88"/>
                  </a:cubicBezTo>
                  <a:cubicBezTo>
                    <a:pt x="1033" y="88"/>
                    <a:pt x="1033" y="88"/>
                    <a:pt x="1033" y="88"/>
                  </a:cubicBezTo>
                  <a:cubicBezTo>
                    <a:pt x="1033" y="88"/>
                    <a:pt x="1033" y="88"/>
                    <a:pt x="1033" y="88"/>
                  </a:cubicBezTo>
                  <a:cubicBezTo>
                    <a:pt x="1033" y="88"/>
                    <a:pt x="1033" y="88"/>
                    <a:pt x="1033" y="88"/>
                  </a:cubicBezTo>
                  <a:cubicBezTo>
                    <a:pt x="1034" y="88"/>
                    <a:pt x="1034" y="88"/>
                    <a:pt x="1034" y="88"/>
                  </a:cubicBezTo>
                  <a:cubicBezTo>
                    <a:pt x="1034" y="88"/>
                    <a:pt x="1034" y="88"/>
                    <a:pt x="1034" y="88"/>
                  </a:cubicBezTo>
                  <a:cubicBezTo>
                    <a:pt x="1034" y="89"/>
                    <a:pt x="1034" y="89"/>
                    <a:pt x="1034" y="89"/>
                  </a:cubicBezTo>
                  <a:cubicBezTo>
                    <a:pt x="1034" y="89"/>
                    <a:pt x="1034" y="89"/>
                    <a:pt x="1034" y="89"/>
                  </a:cubicBezTo>
                  <a:cubicBezTo>
                    <a:pt x="1034" y="89"/>
                    <a:pt x="1034" y="90"/>
                    <a:pt x="1034" y="90"/>
                  </a:cubicBezTo>
                  <a:cubicBezTo>
                    <a:pt x="1034" y="90"/>
                    <a:pt x="1034" y="90"/>
                    <a:pt x="1034" y="90"/>
                  </a:cubicBezTo>
                  <a:cubicBezTo>
                    <a:pt x="1034" y="90"/>
                    <a:pt x="1034" y="90"/>
                    <a:pt x="1035" y="90"/>
                  </a:cubicBezTo>
                  <a:cubicBezTo>
                    <a:pt x="1035" y="90"/>
                    <a:pt x="1035" y="90"/>
                    <a:pt x="1035" y="90"/>
                  </a:cubicBezTo>
                  <a:cubicBezTo>
                    <a:pt x="1035" y="90"/>
                    <a:pt x="1035" y="91"/>
                    <a:pt x="1035" y="91"/>
                  </a:cubicBezTo>
                  <a:cubicBezTo>
                    <a:pt x="1035" y="91"/>
                    <a:pt x="1035" y="91"/>
                    <a:pt x="1035" y="91"/>
                  </a:cubicBezTo>
                  <a:cubicBezTo>
                    <a:pt x="1035" y="91"/>
                    <a:pt x="1035" y="91"/>
                    <a:pt x="1035" y="91"/>
                  </a:cubicBezTo>
                  <a:cubicBezTo>
                    <a:pt x="1035" y="91"/>
                    <a:pt x="1035" y="91"/>
                    <a:pt x="1035" y="91"/>
                  </a:cubicBezTo>
                  <a:cubicBezTo>
                    <a:pt x="1035" y="92"/>
                    <a:pt x="1035" y="92"/>
                    <a:pt x="1036" y="92"/>
                  </a:cubicBezTo>
                  <a:cubicBezTo>
                    <a:pt x="1036" y="92"/>
                    <a:pt x="1036" y="92"/>
                    <a:pt x="1036" y="92"/>
                  </a:cubicBezTo>
                  <a:cubicBezTo>
                    <a:pt x="1036" y="92"/>
                    <a:pt x="1036" y="92"/>
                    <a:pt x="1036" y="92"/>
                  </a:cubicBezTo>
                  <a:cubicBezTo>
                    <a:pt x="1036" y="92"/>
                    <a:pt x="1036" y="92"/>
                    <a:pt x="1036" y="92"/>
                  </a:cubicBezTo>
                  <a:cubicBezTo>
                    <a:pt x="1036" y="93"/>
                    <a:pt x="1036" y="93"/>
                    <a:pt x="1036" y="93"/>
                  </a:cubicBezTo>
                  <a:cubicBezTo>
                    <a:pt x="1036" y="93"/>
                    <a:pt x="1036" y="93"/>
                    <a:pt x="1036" y="93"/>
                  </a:cubicBezTo>
                  <a:cubicBezTo>
                    <a:pt x="1036" y="93"/>
                    <a:pt x="1036" y="93"/>
                    <a:pt x="1037" y="93"/>
                  </a:cubicBezTo>
                  <a:cubicBezTo>
                    <a:pt x="1037" y="93"/>
                    <a:pt x="1037" y="93"/>
                    <a:pt x="1037" y="93"/>
                  </a:cubicBezTo>
                  <a:cubicBezTo>
                    <a:pt x="1037" y="93"/>
                    <a:pt x="1037" y="93"/>
                    <a:pt x="1037" y="94"/>
                  </a:cubicBezTo>
                  <a:cubicBezTo>
                    <a:pt x="1037" y="94"/>
                    <a:pt x="1037" y="94"/>
                    <a:pt x="1037" y="94"/>
                  </a:cubicBezTo>
                  <a:cubicBezTo>
                    <a:pt x="1037" y="94"/>
                    <a:pt x="1037" y="94"/>
                    <a:pt x="1038" y="94"/>
                  </a:cubicBezTo>
                  <a:cubicBezTo>
                    <a:pt x="1038" y="94"/>
                    <a:pt x="1038" y="94"/>
                    <a:pt x="1038" y="94"/>
                  </a:cubicBezTo>
                  <a:cubicBezTo>
                    <a:pt x="1038" y="95"/>
                    <a:pt x="1038" y="95"/>
                    <a:pt x="1038" y="95"/>
                  </a:cubicBezTo>
                  <a:cubicBezTo>
                    <a:pt x="1038" y="95"/>
                    <a:pt x="1038" y="95"/>
                    <a:pt x="1038" y="95"/>
                  </a:cubicBezTo>
                  <a:cubicBezTo>
                    <a:pt x="1038" y="95"/>
                    <a:pt x="1038" y="95"/>
                    <a:pt x="1038" y="95"/>
                  </a:cubicBezTo>
                  <a:cubicBezTo>
                    <a:pt x="1038" y="95"/>
                    <a:pt x="1038" y="95"/>
                    <a:pt x="1038" y="95"/>
                  </a:cubicBezTo>
                  <a:cubicBezTo>
                    <a:pt x="1038" y="95"/>
                    <a:pt x="1039" y="95"/>
                    <a:pt x="1039" y="96"/>
                  </a:cubicBezTo>
                  <a:cubicBezTo>
                    <a:pt x="1039" y="96"/>
                    <a:pt x="1039" y="96"/>
                    <a:pt x="1039" y="96"/>
                  </a:cubicBezTo>
                  <a:cubicBezTo>
                    <a:pt x="1039" y="96"/>
                    <a:pt x="1039" y="96"/>
                    <a:pt x="1039" y="96"/>
                  </a:cubicBezTo>
                  <a:cubicBezTo>
                    <a:pt x="1039" y="96"/>
                    <a:pt x="1039" y="96"/>
                    <a:pt x="1039" y="96"/>
                  </a:cubicBezTo>
                  <a:cubicBezTo>
                    <a:pt x="1039" y="96"/>
                    <a:pt x="1039" y="96"/>
                    <a:pt x="1039" y="96"/>
                  </a:cubicBezTo>
                  <a:cubicBezTo>
                    <a:pt x="1039" y="96"/>
                    <a:pt x="1039" y="96"/>
                    <a:pt x="1039" y="96"/>
                  </a:cubicBezTo>
                  <a:cubicBezTo>
                    <a:pt x="1040" y="97"/>
                    <a:pt x="1040" y="97"/>
                    <a:pt x="1040" y="97"/>
                  </a:cubicBezTo>
                  <a:cubicBezTo>
                    <a:pt x="1040" y="97"/>
                    <a:pt x="1040" y="97"/>
                    <a:pt x="1040" y="97"/>
                  </a:cubicBezTo>
                  <a:cubicBezTo>
                    <a:pt x="1041" y="97"/>
                    <a:pt x="1041" y="97"/>
                    <a:pt x="1041" y="97"/>
                  </a:cubicBezTo>
                  <a:cubicBezTo>
                    <a:pt x="1041" y="97"/>
                    <a:pt x="1041" y="97"/>
                    <a:pt x="1041" y="97"/>
                  </a:cubicBezTo>
                  <a:cubicBezTo>
                    <a:pt x="1041" y="97"/>
                    <a:pt x="1041" y="98"/>
                    <a:pt x="1041" y="98"/>
                  </a:cubicBezTo>
                  <a:cubicBezTo>
                    <a:pt x="1041" y="98"/>
                    <a:pt x="1041" y="98"/>
                    <a:pt x="1041" y="98"/>
                  </a:cubicBezTo>
                  <a:cubicBezTo>
                    <a:pt x="1041" y="98"/>
                    <a:pt x="1042" y="98"/>
                    <a:pt x="1042" y="98"/>
                  </a:cubicBezTo>
                  <a:cubicBezTo>
                    <a:pt x="1042" y="98"/>
                    <a:pt x="1042" y="98"/>
                    <a:pt x="1042" y="98"/>
                  </a:cubicBezTo>
                  <a:cubicBezTo>
                    <a:pt x="1042" y="98"/>
                    <a:pt x="1042" y="98"/>
                    <a:pt x="1042" y="98"/>
                  </a:cubicBezTo>
                  <a:cubicBezTo>
                    <a:pt x="1042" y="98"/>
                    <a:pt x="1042" y="98"/>
                    <a:pt x="1042" y="98"/>
                  </a:cubicBezTo>
                  <a:cubicBezTo>
                    <a:pt x="1042" y="99"/>
                    <a:pt x="1043" y="98"/>
                    <a:pt x="1043" y="99"/>
                  </a:cubicBezTo>
                  <a:cubicBezTo>
                    <a:pt x="1043" y="99"/>
                    <a:pt x="1043" y="99"/>
                    <a:pt x="1043" y="99"/>
                  </a:cubicBezTo>
                  <a:cubicBezTo>
                    <a:pt x="1043" y="99"/>
                    <a:pt x="1043" y="99"/>
                    <a:pt x="1043" y="99"/>
                  </a:cubicBezTo>
                  <a:cubicBezTo>
                    <a:pt x="1043" y="99"/>
                    <a:pt x="1043" y="99"/>
                    <a:pt x="1043" y="99"/>
                  </a:cubicBezTo>
                  <a:cubicBezTo>
                    <a:pt x="1043" y="99"/>
                    <a:pt x="1044" y="99"/>
                    <a:pt x="1044" y="99"/>
                  </a:cubicBezTo>
                  <a:cubicBezTo>
                    <a:pt x="1044" y="99"/>
                    <a:pt x="1044" y="99"/>
                    <a:pt x="1044" y="99"/>
                  </a:cubicBezTo>
                  <a:cubicBezTo>
                    <a:pt x="1044" y="100"/>
                    <a:pt x="1044" y="100"/>
                    <a:pt x="1045" y="100"/>
                  </a:cubicBezTo>
                  <a:cubicBezTo>
                    <a:pt x="1045" y="100"/>
                    <a:pt x="1045" y="100"/>
                    <a:pt x="1045" y="100"/>
                  </a:cubicBezTo>
                  <a:cubicBezTo>
                    <a:pt x="1045" y="100"/>
                    <a:pt x="1045" y="100"/>
                    <a:pt x="1045" y="100"/>
                  </a:cubicBezTo>
                  <a:cubicBezTo>
                    <a:pt x="1045" y="100"/>
                    <a:pt x="1045" y="100"/>
                    <a:pt x="1045" y="100"/>
                  </a:cubicBezTo>
                  <a:cubicBezTo>
                    <a:pt x="1045" y="100"/>
                    <a:pt x="1045" y="100"/>
                    <a:pt x="1045" y="100"/>
                  </a:cubicBezTo>
                  <a:cubicBezTo>
                    <a:pt x="1045" y="100"/>
                    <a:pt x="1046" y="100"/>
                    <a:pt x="1046" y="100"/>
                  </a:cubicBezTo>
                  <a:cubicBezTo>
                    <a:pt x="1046" y="100"/>
                    <a:pt x="1046" y="100"/>
                    <a:pt x="1046" y="100"/>
                  </a:cubicBezTo>
                  <a:cubicBezTo>
                    <a:pt x="1046" y="100"/>
                    <a:pt x="1046" y="100"/>
                    <a:pt x="1046" y="100"/>
                  </a:cubicBezTo>
                  <a:cubicBezTo>
                    <a:pt x="1046" y="101"/>
                    <a:pt x="1047" y="101"/>
                    <a:pt x="1047" y="101"/>
                  </a:cubicBezTo>
                  <a:cubicBezTo>
                    <a:pt x="1047" y="101"/>
                    <a:pt x="1047" y="101"/>
                    <a:pt x="1047" y="101"/>
                  </a:cubicBezTo>
                  <a:cubicBezTo>
                    <a:pt x="1047" y="101"/>
                    <a:pt x="1047" y="101"/>
                    <a:pt x="1047" y="101"/>
                  </a:cubicBezTo>
                  <a:cubicBezTo>
                    <a:pt x="1047" y="101"/>
                    <a:pt x="1047" y="101"/>
                    <a:pt x="1047" y="101"/>
                  </a:cubicBezTo>
                  <a:cubicBezTo>
                    <a:pt x="1048" y="102"/>
                    <a:pt x="1048" y="101"/>
                    <a:pt x="1048" y="101"/>
                  </a:cubicBezTo>
                  <a:cubicBezTo>
                    <a:pt x="1048" y="101"/>
                    <a:pt x="1048" y="101"/>
                    <a:pt x="1048" y="101"/>
                  </a:cubicBezTo>
                  <a:cubicBezTo>
                    <a:pt x="1049" y="102"/>
                    <a:pt x="1049" y="102"/>
                    <a:pt x="1050" y="102"/>
                  </a:cubicBezTo>
                  <a:cubicBezTo>
                    <a:pt x="1049" y="102"/>
                    <a:pt x="1049" y="102"/>
                    <a:pt x="1049" y="102"/>
                  </a:cubicBezTo>
                  <a:cubicBezTo>
                    <a:pt x="1050" y="102"/>
                    <a:pt x="1050" y="102"/>
                    <a:pt x="1051" y="102"/>
                  </a:cubicBezTo>
                  <a:cubicBezTo>
                    <a:pt x="1051" y="102"/>
                    <a:pt x="1051" y="102"/>
                    <a:pt x="1051" y="102"/>
                  </a:cubicBezTo>
                  <a:cubicBezTo>
                    <a:pt x="1051" y="102"/>
                    <a:pt x="1051" y="102"/>
                    <a:pt x="1051" y="102"/>
                  </a:cubicBezTo>
                  <a:cubicBezTo>
                    <a:pt x="1051" y="103"/>
                    <a:pt x="1052" y="102"/>
                    <a:pt x="1052" y="103"/>
                  </a:cubicBezTo>
                  <a:cubicBezTo>
                    <a:pt x="1052" y="102"/>
                    <a:pt x="1052" y="102"/>
                    <a:pt x="1052" y="102"/>
                  </a:cubicBezTo>
                  <a:cubicBezTo>
                    <a:pt x="1053" y="103"/>
                    <a:pt x="1053" y="103"/>
                    <a:pt x="1053" y="103"/>
                  </a:cubicBezTo>
                  <a:cubicBezTo>
                    <a:pt x="1053" y="103"/>
                    <a:pt x="1054" y="103"/>
                    <a:pt x="1054" y="103"/>
                  </a:cubicBezTo>
                  <a:cubicBezTo>
                    <a:pt x="1054" y="103"/>
                    <a:pt x="1055" y="103"/>
                    <a:pt x="1055" y="103"/>
                  </a:cubicBezTo>
                  <a:cubicBezTo>
                    <a:pt x="1056" y="103"/>
                    <a:pt x="1057" y="103"/>
                    <a:pt x="1058" y="103"/>
                  </a:cubicBezTo>
                  <a:cubicBezTo>
                    <a:pt x="1059" y="103"/>
                    <a:pt x="1060" y="103"/>
                    <a:pt x="1062" y="103"/>
                  </a:cubicBezTo>
                  <a:cubicBezTo>
                    <a:pt x="1063" y="103"/>
                    <a:pt x="1064" y="103"/>
                    <a:pt x="1066" y="103"/>
                  </a:cubicBezTo>
                  <a:close/>
                  <a:moveTo>
                    <a:pt x="749" y="83"/>
                  </a:moveTo>
                  <a:cubicBezTo>
                    <a:pt x="749" y="83"/>
                    <a:pt x="749" y="83"/>
                    <a:pt x="749" y="83"/>
                  </a:cubicBezTo>
                  <a:cubicBezTo>
                    <a:pt x="749" y="83"/>
                    <a:pt x="749" y="84"/>
                    <a:pt x="749" y="84"/>
                  </a:cubicBezTo>
                  <a:cubicBezTo>
                    <a:pt x="749" y="84"/>
                    <a:pt x="749" y="84"/>
                    <a:pt x="749" y="84"/>
                  </a:cubicBezTo>
                  <a:cubicBezTo>
                    <a:pt x="750" y="84"/>
                    <a:pt x="750" y="85"/>
                    <a:pt x="750" y="85"/>
                  </a:cubicBezTo>
                  <a:cubicBezTo>
                    <a:pt x="750" y="85"/>
                    <a:pt x="750" y="85"/>
                    <a:pt x="750" y="85"/>
                  </a:cubicBezTo>
                  <a:cubicBezTo>
                    <a:pt x="750" y="85"/>
                    <a:pt x="750" y="85"/>
                    <a:pt x="750" y="85"/>
                  </a:cubicBezTo>
                  <a:cubicBezTo>
                    <a:pt x="750" y="85"/>
                    <a:pt x="750" y="86"/>
                    <a:pt x="750" y="86"/>
                  </a:cubicBezTo>
                  <a:cubicBezTo>
                    <a:pt x="750" y="86"/>
                    <a:pt x="750" y="86"/>
                    <a:pt x="750" y="86"/>
                  </a:cubicBezTo>
                  <a:cubicBezTo>
                    <a:pt x="750" y="86"/>
                    <a:pt x="750" y="86"/>
                    <a:pt x="750" y="87"/>
                  </a:cubicBezTo>
                  <a:cubicBezTo>
                    <a:pt x="750" y="87"/>
                    <a:pt x="750" y="87"/>
                    <a:pt x="750" y="87"/>
                  </a:cubicBezTo>
                  <a:cubicBezTo>
                    <a:pt x="751" y="87"/>
                    <a:pt x="751" y="87"/>
                    <a:pt x="751" y="87"/>
                  </a:cubicBezTo>
                  <a:cubicBezTo>
                    <a:pt x="751" y="87"/>
                    <a:pt x="751" y="87"/>
                    <a:pt x="751" y="87"/>
                  </a:cubicBezTo>
                  <a:cubicBezTo>
                    <a:pt x="751" y="87"/>
                    <a:pt x="751" y="87"/>
                    <a:pt x="751" y="87"/>
                  </a:cubicBezTo>
                  <a:cubicBezTo>
                    <a:pt x="751" y="88"/>
                    <a:pt x="751" y="88"/>
                    <a:pt x="751" y="88"/>
                  </a:cubicBezTo>
                  <a:cubicBezTo>
                    <a:pt x="751" y="88"/>
                    <a:pt x="751" y="88"/>
                    <a:pt x="751" y="88"/>
                  </a:cubicBezTo>
                  <a:cubicBezTo>
                    <a:pt x="751" y="88"/>
                    <a:pt x="751" y="88"/>
                    <a:pt x="751" y="88"/>
                  </a:cubicBezTo>
                  <a:cubicBezTo>
                    <a:pt x="751" y="88"/>
                    <a:pt x="751" y="88"/>
                    <a:pt x="751" y="89"/>
                  </a:cubicBezTo>
                  <a:cubicBezTo>
                    <a:pt x="751" y="89"/>
                    <a:pt x="751" y="89"/>
                    <a:pt x="751" y="89"/>
                  </a:cubicBezTo>
                  <a:cubicBezTo>
                    <a:pt x="752" y="89"/>
                    <a:pt x="752" y="89"/>
                    <a:pt x="752" y="89"/>
                  </a:cubicBezTo>
                  <a:cubicBezTo>
                    <a:pt x="752" y="89"/>
                    <a:pt x="752" y="89"/>
                    <a:pt x="752" y="89"/>
                  </a:cubicBezTo>
                  <a:cubicBezTo>
                    <a:pt x="752" y="90"/>
                    <a:pt x="752" y="90"/>
                    <a:pt x="752" y="90"/>
                  </a:cubicBezTo>
                  <a:cubicBezTo>
                    <a:pt x="752" y="90"/>
                    <a:pt x="752" y="90"/>
                    <a:pt x="752" y="90"/>
                  </a:cubicBezTo>
                  <a:cubicBezTo>
                    <a:pt x="752" y="90"/>
                    <a:pt x="753" y="91"/>
                    <a:pt x="753" y="91"/>
                  </a:cubicBezTo>
                  <a:cubicBezTo>
                    <a:pt x="753" y="91"/>
                    <a:pt x="753" y="91"/>
                    <a:pt x="753" y="91"/>
                  </a:cubicBezTo>
                  <a:cubicBezTo>
                    <a:pt x="753" y="91"/>
                    <a:pt x="753" y="92"/>
                    <a:pt x="754" y="92"/>
                  </a:cubicBezTo>
                  <a:cubicBezTo>
                    <a:pt x="754" y="92"/>
                    <a:pt x="754" y="92"/>
                    <a:pt x="754" y="92"/>
                  </a:cubicBezTo>
                  <a:cubicBezTo>
                    <a:pt x="754" y="92"/>
                    <a:pt x="754" y="92"/>
                    <a:pt x="754" y="92"/>
                  </a:cubicBezTo>
                  <a:cubicBezTo>
                    <a:pt x="754" y="92"/>
                    <a:pt x="754" y="92"/>
                    <a:pt x="754" y="92"/>
                  </a:cubicBezTo>
                  <a:cubicBezTo>
                    <a:pt x="754" y="93"/>
                    <a:pt x="754" y="93"/>
                    <a:pt x="755" y="93"/>
                  </a:cubicBezTo>
                  <a:cubicBezTo>
                    <a:pt x="755" y="93"/>
                    <a:pt x="755" y="93"/>
                    <a:pt x="755" y="93"/>
                  </a:cubicBezTo>
                  <a:cubicBezTo>
                    <a:pt x="755" y="94"/>
                    <a:pt x="755" y="94"/>
                    <a:pt x="755" y="94"/>
                  </a:cubicBezTo>
                  <a:cubicBezTo>
                    <a:pt x="755" y="94"/>
                    <a:pt x="755" y="94"/>
                    <a:pt x="755" y="94"/>
                  </a:cubicBezTo>
                  <a:cubicBezTo>
                    <a:pt x="755" y="94"/>
                    <a:pt x="755" y="94"/>
                    <a:pt x="755" y="94"/>
                  </a:cubicBezTo>
                  <a:cubicBezTo>
                    <a:pt x="755" y="94"/>
                    <a:pt x="755" y="94"/>
                    <a:pt x="755" y="94"/>
                  </a:cubicBezTo>
                  <a:cubicBezTo>
                    <a:pt x="755" y="94"/>
                    <a:pt x="756" y="94"/>
                    <a:pt x="756" y="95"/>
                  </a:cubicBezTo>
                  <a:cubicBezTo>
                    <a:pt x="756" y="95"/>
                    <a:pt x="756" y="95"/>
                    <a:pt x="756" y="95"/>
                  </a:cubicBezTo>
                  <a:cubicBezTo>
                    <a:pt x="756" y="95"/>
                    <a:pt x="756" y="95"/>
                    <a:pt x="756" y="95"/>
                  </a:cubicBezTo>
                  <a:cubicBezTo>
                    <a:pt x="756" y="95"/>
                    <a:pt x="756" y="95"/>
                    <a:pt x="756" y="95"/>
                  </a:cubicBezTo>
                  <a:cubicBezTo>
                    <a:pt x="756" y="95"/>
                    <a:pt x="756" y="95"/>
                    <a:pt x="756" y="95"/>
                  </a:cubicBezTo>
                  <a:cubicBezTo>
                    <a:pt x="756" y="95"/>
                    <a:pt x="756" y="95"/>
                    <a:pt x="756" y="95"/>
                  </a:cubicBezTo>
                  <a:cubicBezTo>
                    <a:pt x="756" y="95"/>
                    <a:pt x="757" y="95"/>
                    <a:pt x="757" y="96"/>
                  </a:cubicBezTo>
                  <a:cubicBezTo>
                    <a:pt x="757" y="96"/>
                    <a:pt x="757" y="96"/>
                    <a:pt x="757" y="96"/>
                  </a:cubicBezTo>
                  <a:cubicBezTo>
                    <a:pt x="757" y="96"/>
                    <a:pt x="757" y="96"/>
                    <a:pt x="757" y="96"/>
                  </a:cubicBezTo>
                  <a:cubicBezTo>
                    <a:pt x="757" y="96"/>
                    <a:pt x="757" y="96"/>
                    <a:pt x="757" y="96"/>
                  </a:cubicBezTo>
                  <a:cubicBezTo>
                    <a:pt x="757" y="96"/>
                    <a:pt x="757" y="96"/>
                    <a:pt x="757" y="96"/>
                  </a:cubicBezTo>
                  <a:cubicBezTo>
                    <a:pt x="757" y="96"/>
                    <a:pt x="757" y="96"/>
                    <a:pt x="757" y="96"/>
                  </a:cubicBezTo>
                  <a:cubicBezTo>
                    <a:pt x="758" y="96"/>
                    <a:pt x="758" y="97"/>
                    <a:pt x="758" y="97"/>
                  </a:cubicBezTo>
                  <a:cubicBezTo>
                    <a:pt x="758" y="97"/>
                    <a:pt x="758" y="97"/>
                    <a:pt x="758" y="97"/>
                  </a:cubicBezTo>
                  <a:cubicBezTo>
                    <a:pt x="758" y="97"/>
                    <a:pt x="758" y="97"/>
                    <a:pt x="758" y="97"/>
                  </a:cubicBezTo>
                  <a:cubicBezTo>
                    <a:pt x="758" y="97"/>
                    <a:pt x="758" y="97"/>
                    <a:pt x="758" y="97"/>
                  </a:cubicBezTo>
                  <a:cubicBezTo>
                    <a:pt x="758" y="97"/>
                    <a:pt x="759" y="97"/>
                    <a:pt x="759" y="98"/>
                  </a:cubicBezTo>
                  <a:cubicBezTo>
                    <a:pt x="759" y="98"/>
                    <a:pt x="759" y="98"/>
                    <a:pt x="759" y="98"/>
                  </a:cubicBezTo>
                  <a:cubicBezTo>
                    <a:pt x="759" y="98"/>
                    <a:pt x="759" y="98"/>
                    <a:pt x="760" y="98"/>
                  </a:cubicBezTo>
                  <a:cubicBezTo>
                    <a:pt x="760" y="98"/>
                    <a:pt x="760" y="98"/>
                    <a:pt x="760" y="98"/>
                  </a:cubicBezTo>
                  <a:cubicBezTo>
                    <a:pt x="760" y="98"/>
                    <a:pt x="760" y="98"/>
                    <a:pt x="761" y="99"/>
                  </a:cubicBezTo>
                  <a:cubicBezTo>
                    <a:pt x="761" y="99"/>
                    <a:pt x="761" y="99"/>
                    <a:pt x="761" y="99"/>
                  </a:cubicBezTo>
                  <a:cubicBezTo>
                    <a:pt x="761" y="99"/>
                    <a:pt x="761" y="99"/>
                    <a:pt x="761" y="99"/>
                  </a:cubicBezTo>
                  <a:cubicBezTo>
                    <a:pt x="761" y="99"/>
                    <a:pt x="761" y="99"/>
                    <a:pt x="761" y="99"/>
                  </a:cubicBezTo>
                  <a:cubicBezTo>
                    <a:pt x="761" y="99"/>
                    <a:pt x="761" y="99"/>
                    <a:pt x="762" y="99"/>
                  </a:cubicBezTo>
                  <a:cubicBezTo>
                    <a:pt x="762" y="99"/>
                    <a:pt x="762" y="99"/>
                    <a:pt x="762" y="99"/>
                  </a:cubicBezTo>
                  <a:cubicBezTo>
                    <a:pt x="762" y="100"/>
                    <a:pt x="762" y="100"/>
                    <a:pt x="762" y="100"/>
                  </a:cubicBezTo>
                  <a:cubicBezTo>
                    <a:pt x="762" y="100"/>
                    <a:pt x="762" y="100"/>
                    <a:pt x="762" y="100"/>
                  </a:cubicBezTo>
                  <a:cubicBezTo>
                    <a:pt x="762" y="100"/>
                    <a:pt x="763" y="100"/>
                    <a:pt x="763" y="100"/>
                  </a:cubicBezTo>
                  <a:cubicBezTo>
                    <a:pt x="763" y="100"/>
                    <a:pt x="763" y="100"/>
                    <a:pt x="763" y="100"/>
                  </a:cubicBezTo>
                  <a:cubicBezTo>
                    <a:pt x="763" y="100"/>
                    <a:pt x="764" y="100"/>
                    <a:pt x="764" y="100"/>
                  </a:cubicBezTo>
                  <a:cubicBezTo>
                    <a:pt x="764" y="100"/>
                    <a:pt x="764" y="100"/>
                    <a:pt x="764" y="100"/>
                  </a:cubicBezTo>
                  <a:cubicBezTo>
                    <a:pt x="764" y="101"/>
                    <a:pt x="764" y="101"/>
                    <a:pt x="764" y="101"/>
                  </a:cubicBezTo>
                  <a:cubicBezTo>
                    <a:pt x="764" y="101"/>
                    <a:pt x="764" y="101"/>
                    <a:pt x="764" y="101"/>
                  </a:cubicBezTo>
                  <a:cubicBezTo>
                    <a:pt x="765" y="101"/>
                    <a:pt x="765" y="101"/>
                    <a:pt x="765" y="101"/>
                  </a:cubicBezTo>
                  <a:cubicBezTo>
                    <a:pt x="765" y="101"/>
                    <a:pt x="765" y="101"/>
                    <a:pt x="765" y="101"/>
                  </a:cubicBezTo>
                  <a:cubicBezTo>
                    <a:pt x="766" y="101"/>
                    <a:pt x="766" y="101"/>
                    <a:pt x="766" y="101"/>
                  </a:cubicBezTo>
                  <a:cubicBezTo>
                    <a:pt x="766" y="101"/>
                    <a:pt x="766" y="101"/>
                    <a:pt x="766" y="101"/>
                  </a:cubicBezTo>
                  <a:cubicBezTo>
                    <a:pt x="766" y="102"/>
                    <a:pt x="766" y="102"/>
                    <a:pt x="766" y="102"/>
                  </a:cubicBezTo>
                  <a:cubicBezTo>
                    <a:pt x="767" y="102"/>
                    <a:pt x="767" y="102"/>
                    <a:pt x="767" y="102"/>
                  </a:cubicBezTo>
                  <a:cubicBezTo>
                    <a:pt x="767" y="102"/>
                    <a:pt x="767" y="102"/>
                    <a:pt x="767" y="102"/>
                  </a:cubicBezTo>
                  <a:cubicBezTo>
                    <a:pt x="768" y="102"/>
                    <a:pt x="768" y="102"/>
                    <a:pt x="768" y="102"/>
                  </a:cubicBezTo>
                  <a:cubicBezTo>
                    <a:pt x="768" y="102"/>
                    <a:pt x="768" y="102"/>
                    <a:pt x="769" y="102"/>
                  </a:cubicBezTo>
                  <a:cubicBezTo>
                    <a:pt x="769" y="102"/>
                    <a:pt x="769" y="102"/>
                    <a:pt x="769" y="102"/>
                  </a:cubicBezTo>
                  <a:cubicBezTo>
                    <a:pt x="769" y="102"/>
                    <a:pt x="769" y="102"/>
                    <a:pt x="769" y="102"/>
                  </a:cubicBezTo>
                  <a:cubicBezTo>
                    <a:pt x="769" y="102"/>
                    <a:pt x="770" y="102"/>
                    <a:pt x="770" y="103"/>
                  </a:cubicBezTo>
                  <a:cubicBezTo>
                    <a:pt x="770" y="102"/>
                    <a:pt x="770" y="102"/>
                    <a:pt x="770" y="102"/>
                  </a:cubicBezTo>
                  <a:cubicBezTo>
                    <a:pt x="770" y="103"/>
                    <a:pt x="770" y="103"/>
                    <a:pt x="770" y="103"/>
                  </a:cubicBezTo>
                  <a:cubicBezTo>
                    <a:pt x="771" y="103"/>
                    <a:pt x="772" y="103"/>
                    <a:pt x="772" y="103"/>
                  </a:cubicBezTo>
                  <a:cubicBezTo>
                    <a:pt x="772" y="103"/>
                    <a:pt x="773" y="103"/>
                    <a:pt x="773" y="103"/>
                  </a:cubicBezTo>
                  <a:cubicBezTo>
                    <a:pt x="774" y="103"/>
                    <a:pt x="775" y="103"/>
                    <a:pt x="776" y="103"/>
                  </a:cubicBezTo>
                  <a:cubicBezTo>
                    <a:pt x="777" y="103"/>
                    <a:pt x="778" y="103"/>
                    <a:pt x="779" y="103"/>
                  </a:cubicBezTo>
                  <a:cubicBezTo>
                    <a:pt x="781" y="103"/>
                    <a:pt x="782" y="103"/>
                    <a:pt x="784" y="103"/>
                  </a:cubicBezTo>
                  <a:cubicBezTo>
                    <a:pt x="784" y="103"/>
                    <a:pt x="784" y="103"/>
                    <a:pt x="784" y="103"/>
                  </a:cubicBezTo>
                  <a:cubicBezTo>
                    <a:pt x="785" y="103"/>
                    <a:pt x="786" y="103"/>
                    <a:pt x="786" y="103"/>
                  </a:cubicBezTo>
                  <a:cubicBezTo>
                    <a:pt x="786" y="102"/>
                    <a:pt x="786" y="102"/>
                    <a:pt x="786" y="102"/>
                  </a:cubicBezTo>
                  <a:cubicBezTo>
                    <a:pt x="787" y="103"/>
                    <a:pt x="787" y="103"/>
                    <a:pt x="787" y="103"/>
                  </a:cubicBezTo>
                  <a:cubicBezTo>
                    <a:pt x="787" y="102"/>
                    <a:pt x="788" y="103"/>
                    <a:pt x="788" y="102"/>
                  </a:cubicBezTo>
                  <a:cubicBezTo>
                    <a:pt x="788" y="102"/>
                    <a:pt x="788" y="102"/>
                    <a:pt x="788" y="102"/>
                  </a:cubicBezTo>
                  <a:cubicBezTo>
                    <a:pt x="789" y="102"/>
                    <a:pt x="789" y="102"/>
                    <a:pt x="789" y="102"/>
                  </a:cubicBezTo>
                  <a:cubicBezTo>
                    <a:pt x="789" y="102"/>
                    <a:pt x="789" y="102"/>
                    <a:pt x="790" y="102"/>
                  </a:cubicBezTo>
                  <a:cubicBezTo>
                    <a:pt x="790" y="102"/>
                    <a:pt x="790" y="102"/>
                    <a:pt x="790" y="102"/>
                  </a:cubicBezTo>
                  <a:cubicBezTo>
                    <a:pt x="790" y="102"/>
                    <a:pt x="790" y="102"/>
                    <a:pt x="790" y="102"/>
                  </a:cubicBezTo>
                  <a:cubicBezTo>
                    <a:pt x="790" y="102"/>
                    <a:pt x="791" y="102"/>
                    <a:pt x="791" y="101"/>
                  </a:cubicBezTo>
                  <a:cubicBezTo>
                    <a:pt x="791" y="102"/>
                    <a:pt x="791" y="102"/>
                    <a:pt x="791" y="102"/>
                  </a:cubicBezTo>
                  <a:cubicBezTo>
                    <a:pt x="791" y="101"/>
                    <a:pt x="792" y="101"/>
                    <a:pt x="792" y="101"/>
                  </a:cubicBezTo>
                  <a:cubicBezTo>
                    <a:pt x="792" y="101"/>
                    <a:pt x="792" y="101"/>
                    <a:pt x="792" y="101"/>
                  </a:cubicBezTo>
                  <a:cubicBezTo>
                    <a:pt x="792" y="101"/>
                    <a:pt x="792" y="101"/>
                    <a:pt x="792" y="101"/>
                  </a:cubicBezTo>
                  <a:cubicBezTo>
                    <a:pt x="793" y="101"/>
                    <a:pt x="793" y="101"/>
                    <a:pt x="793" y="101"/>
                  </a:cubicBezTo>
                  <a:cubicBezTo>
                    <a:pt x="793" y="101"/>
                    <a:pt x="793" y="101"/>
                    <a:pt x="793" y="101"/>
                  </a:cubicBezTo>
                  <a:cubicBezTo>
                    <a:pt x="794" y="100"/>
                    <a:pt x="794" y="101"/>
                    <a:pt x="794" y="100"/>
                  </a:cubicBezTo>
                  <a:cubicBezTo>
                    <a:pt x="794" y="100"/>
                    <a:pt x="794" y="100"/>
                    <a:pt x="794" y="100"/>
                  </a:cubicBezTo>
                  <a:cubicBezTo>
                    <a:pt x="794" y="100"/>
                    <a:pt x="795" y="100"/>
                    <a:pt x="795" y="100"/>
                  </a:cubicBezTo>
                  <a:cubicBezTo>
                    <a:pt x="795" y="100"/>
                    <a:pt x="795" y="100"/>
                    <a:pt x="795" y="100"/>
                  </a:cubicBezTo>
                  <a:cubicBezTo>
                    <a:pt x="795" y="100"/>
                    <a:pt x="795" y="100"/>
                    <a:pt x="795" y="100"/>
                  </a:cubicBezTo>
                  <a:cubicBezTo>
                    <a:pt x="795" y="100"/>
                    <a:pt x="796" y="100"/>
                    <a:pt x="796" y="100"/>
                  </a:cubicBezTo>
                  <a:cubicBezTo>
                    <a:pt x="796" y="100"/>
                    <a:pt x="796" y="100"/>
                    <a:pt x="796" y="100"/>
                  </a:cubicBezTo>
                  <a:cubicBezTo>
                    <a:pt x="796" y="100"/>
                    <a:pt x="797" y="100"/>
                    <a:pt x="797" y="99"/>
                  </a:cubicBezTo>
                  <a:cubicBezTo>
                    <a:pt x="797" y="99"/>
                    <a:pt x="797" y="99"/>
                    <a:pt x="797" y="99"/>
                  </a:cubicBezTo>
                  <a:cubicBezTo>
                    <a:pt x="797" y="99"/>
                    <a:pt x="797" y="99"/>
                    <a:pt x="797" y="99"/>
                  </a:cubicBezTo>
                  <a:cubicBezTo>
                    <a:pt x="797" y="99"/>
                    <a:pt x="797" y="99"/>
                    <a:pt x="797" y="99"/>
                  </a:cubicBezTo>
                  <a:cubicBezTo>
                    <a:pt x="798" y="99"/>
                    <a:pt x="798" y="99"/>
                    <a:pt x="798" y="99"/>
                  </a:cubicBezTo>
                  <a:cubicBezTo>
                    <a:pt x="798" y="99"/>
                    <a:pt x="798" y="99"/>
                    <a:pt x="798" y="99"/>
                  </a:cubicBezTo>
                  <a:cubicBezTo>
                    <a:pt x="798" y="99"/>
                    <a:pt x="798" y="98"/>
                    <a:pt x="798" y="98"/>
                  </a:cubicBezTo>
                  <a:cubicBezTo>
                    <a:pt x="799" y="98"/>
                    <a:pt x="799" y="98"/>
                    <a:pt x="799" y="98"/>
                  </a:cubicBezTo>
                  <a:cubicBezTo>
                    <a:pt x="799" y="98"/>
                    <a:pt x="799" y="98"/>
                    <a:pt x="799" y="98"/>
                  </a:cubicBezTo>
                  <a:cubicBezTo>
                    <a:pt x="799" y="98"/>
                    <a:pt x="799" y="98"/>
                    <a:pt x="799" y="98"/>
                  </a:cubicBezTo>
                  <a:cubicBezTo>
                    <a:pt x="799" y="98"/>
                    <a:pt x="800" y="98"/>
                    <a:pt x="800" y="98"/>
                  </a:cubicBezTo>
                  <a:cubicBezTo>
                    <a:pt x="800" y="98"/>
                    <a:pt x="800" y="98"/>
                    <a:pt x="800" y="98"/>
                  </a:cubicBezTo>
                  <a:cubicBezTo>
                    <a:pt x="800" y="98"/>
                    <a:pt x="800" y="97"/>
                    <a:pt x="800" y="97"/>
                  </a:cubicBezTo>
                  <a:cubicBezTo>
                    <a:pt x="800" y="97"/>
                    <a:pt x="800" y="97"/>
                    <a:pt x="800" y="97"/>
                  </a:cubicBezTo>
                  <a:cubicBezTo>
                    <a:pt x="801" y="97"/>
                    <a:pt x="801" y="96"/>
                    <a:pt x="801" y="96"/>
                  </a:cubicBezTo>
                  <a:cubicBezTo>
                    <a:pt x="801" y="93"/>
                    <a:pt x="801" y="90"/>
                    <a:pt x="801" y="87"/>
                  </a:cubicBezTo>
                  <a:cubicBezTo>
                    <a:pt x="801" y="87"/>
                    <a:pt x="801" y="87"/>
                    <a:pt x="801" y="87"/>
                  </a:cubicBezTo>
                  <a:cubicBezTo>
                    <a:pt x="801" y="87"/>
                    <a:pt x="801" y="87"/>
                    <a:pt x="801" y="87"/>
                  </a:cubicBezTo>
                  <a:cubicBezTo>
                    <a:pt x="800" y="87"/>
                    <a:pt x="800" y="87"/>
                    <a:pt x="800" y="87"/>
                  </a:cubicBezTo>
                  <a:cubicBezTo>
                    <a:pt x="800" y="87"/>
                    <a:pt x="800" y="87"/>
                    <a:pt x="800" y="87"/>
                  </a:cubicBezTo>
                  <a:cubicBezTo>
                    <a:pt x="800" y="87"/>
                    <a:pt x="800" y="87"/>
                    <a:pt x="800" y="87"/>
                  </a:cubicBezTo>
                  <a:cubicBezTo>
                    <a:pt x="800" y="87"/>
                    <a:pt x="800" y="87"/>
                    <a:pt x="800" y="87"/>
                  </a:cubicBezTo>
                  <a:cubicBezTo>
                    <a:pt x="800" y="87"/>
                    <a:pt x="799" y="87"/>
                    <a:pt x="799" y="88"/>
                  </a:cubicBezTo>
                  <a:cubicBezTo>
                    <a:pt x="799" y="88"/>
                    <a:pt x="799" y="88"/>
                    <a:pt x="799" y="88"/>
                  </a:cubicBezTo>
                  <a:cubicBezTo>
                    <a:pt x="799" y="88"/>
                    <a:pt x="799" y="88"/>
                    <a:pt x="799" y="88"/>
                  </a:cubicBezTo>
                  <a:cubicBezTo>
                    <a:pt x="799" y="88"/>
                    <a:pt x="799" y="88"/>
                    <a:pt x="799" y="88"/>
                  </a:cubicBezTo>
                  <a:cubicBezTo>
                    <a:pt x="799" y="88"/>
                    <a:pt x="798" y="88"/>
                    <a:pt x="798" y="88"/>
                  </a:cubicBezTo>
                  <a:cubicBezTo>
                    <a:pt x="798" y="88"/>
                    <a:pt x="798" y="88"/>
                    <a:pt x="798" y="88"/>
                  </a:cubicBezTo>
                  <a:cubicBezTo>
                    <a:pt x="798" y="88"/>
                    <a:pt x="798" y="89"/>
                    <a:pt x="798" y="89"/>
                  </a:cubicBezTo>
                  <a:cubicBezTo>
                    <a:pt x="798" y="89"/>
                    <a:pt x="798" y="89"/>
                    <a:pt x="798" y="89"/>
                  </a:cubicBezTo>
                  <a:cubicBezTo>
                    <a:pt x="798" y="89"/>
                    <a:pt x="797" y="89"/>
                    <a:pt x="797" y="89"/>
                  </a:cubicBezTo>
                  <a:cubicBezTo>
                    <a:pt x="797" y="89"/>
                    <a:pt x="797" y="89"/>
                    <a:pt x="797" y="89"/>
                  </a:cubicBezTo>
                  <a:cubicBezTo>
                    <a:pt x="797" y="89"/>
                    <a:pt x="797" y="89"/>
                    <a:pt x="797" y="89"/>
                  </a:cubicBezTo>
                  <a:cubicBezTo>
                    <a:pt x="797" y="89"/>
                    <a:pt x="797" y="89"/>
                    <a:pt x="797" y="89"/>
                  </a:cubicBezTo>
                  <a:cubicBezTo>
                    <a:pt x="797" y="90"/>
                    <a:pt x="796" y="89"/>
                    <a:pt x="796" y="90"/>
                  </a:cubicBezTo>
                  <a:cubicBezTo>
                    <a:pt x="796" y="90"/>
                    <a:pt x="796" y="90"/>
                    <a:pt x="796" y="90"/>
                  </a:cubicBezTo>
                  <a:cubicBezTo>
                    <a:pt x="796" y="90"/>
                    <a:pt x="796" y="90"/>
                    <a:pt x="795" y="90"/>
                  </a:cubicBezTo>
                  <a:cubicBezTo>
                    <a:pt x="795" y="90"/>
                    <a:pt x="795" y="90"/>
                    <a:pt x="795" y="90"/>
                  </a:cubicBezTo>
                  <a:cubicBezTo>
                    <a:pt x="795" y="90"/>
                    <a:pt x="795" y="90"/>
                    <a:pt x="795" y="90"/>
                  </a:cubicBezTo>
                  <a:cubicBezTo>
                    <a:pt x="795" y="90"/>
                    <a:pt x="795" y="90"/>
                    <a:pt x="795" y="90"/>
                  </a:cubicBezTo>
                  <a:cubicBezTo>
                    <a:pt x="794" y="91"/>
                    <a:pt x="794" y="91"/>
                    <a:pt x="794" y="91"/>
                  </a:cubicBezTo>
                  <a:cubicBezTo>
                    <a:pt x="794" y="91"/>
                    <a:pt x="794" y="91"/>
                    <a:pt x="794" y="91"/>
                  </a:cubicBezTo>
                  <a:cubicBezTo>
                    <a:pt x="794" y="91"/>
                    <a:pt x="793" y="91"/>
                    <a:pt x="793" y="91"/>
                  </a:cubicBezTo>
                  <a:cubicBezTo>
                    <a:pt x="793" y="91"/>
                    <a:pt x="793" y="91"/>
                    <a:pt x="793" y="91"/>
                  </a:cubicBezTo>
                  <a:cubicBezTo>
                    <a:pt x="793" y="91"/>
                    <a:pt x="793" y="91"/>
                    <a:pt x="793" y="91"/>
                  </a:cubicBezTo>
                  <a:cubicBezTo>
                    <a:pt x="793" y="91"/>
                    <a:pt x="792" y="92"/>
                    <a:pt x="792" y="91"/>
                  </a:cubicBezTo>
                  <a:cubicBezTo>
                    <a:pt x="792" y="92"/>
                    <a:pt x="792" y="92"/>
                    <a:pt x="792" y="92"/>
                  </a:cubicBezTo>
                  <a:cubicBezTo>
                    <a:pt x="792" y="92"/>
                    <a:pt x="792" y="92"/>
                    <a:pt x="792" y="92"/>
                  </a:cubicBezTo>
                  <a:cubicBezTo>
                    <a:pt x="791" y="92"/>
                    <a:pt x="791" y="92"/>
                    <a:pt x="791" y="92"/>
                  </a:cubicBezTo>
                  <a:cubicBezTo>
                    <a:pt x="791" y="92"/>
                    <a:pt x="791" y="92"/>
                    <a:pt x="791" y="92"/>
                  </a:cubicBezTo>
                  <a:cubicBezTo>
                    <a:pt x="790" y="92"/>
                    <a:pt x="790" y="92"/>
                    <a:pt x="789" y="92"/>
                  </a:cubicBezTo>
                  <a:cubicBezTo>
                    <a:pt x="789" y="92"/>
                    <a:pt x="789" y="92"/>
                    <a:pt x="789" y="92"/>
                  </a:cubicBezTo>
                  <a:cubicBezTo>
                    <a:pt x="789" y="93"/>
                    <a:pt x="789" y="93"/>
                    <a:pt x="788" y="93"/>
                  </a:cubicBezTo>
                  <a:cubicBezTo>
                    <a:pt x="788" y="93"/>
                    <a:pt x="788" y="93"/>
                    <a:pt x="788" y="93"/>
                  </a:cubicBezTo>
                  <a:cubicBezTo>
                    <a:pt x="788" y="93"/>
                    <a:pt x="787" y="93"/>
                    <a:pt x="787" y="93"/>
                  </a:cubicBezTo>
                  <a:cubicBezTo>
                    <a:pt x="787" y="93"/>
                    <a:pt x="787" y="93"/>
                    <a:pt x="787" y="93"/>
                  </a:cubicBezTo>
                  <a:cubicBezTo>
                    <a:pt x="786" y="93"/>
                    <a:pt x="786" y="93"/>
                    <a:pt x="786" y="93"/>
                  </a:cubicBezTo>
                  <a:cubicBezTo>
                    <a:pt x="786" y="93"/>
                    <a:pt x="785" y="93"/>
                    <a:pt x="785" y="93"/>
                  </a:cubicBezTo>
                  <a:cubicBezTo>
                    <a:pt x="785" y="94"/>
                    <a:pt x="784" y="94"/>
                    <a:pt x="784" y="94"/>
                  </a:cubicBezTo>
                  <a:cubicBezTo>
                    <a:pt x="782" y="94"/>
                    <a:pt x="779" y="94"/>
                    <a:pt x="776" y="94"/>
                  </a:cubicBezTo>
                  <a:cubicBezTo>
                    <a:pt x="776" y="94"/>
                    <a:pt x="776" y="94"/>
                    <a:pt x="776" y="93"/>
                  </a:cubicBezTo>
                  <a:cubicBezTo>
                    <a:pt x="775" y="93"/>
                    <a:pt x="775" y="93"/>
                    <a:pt x="774" y="93"/>
                  </a:cubicBezTo>
                  <a:cubicBezTo>
                    <a:pt x="774" y="93"/>
                    <a:pt x="774" y="93"/>
                    <a:pt x="774" y="93"/>
                  </a:cubicBezTo>
                  <a:cubicBezTo>
                    <a:pt x="774" y="93"/>
                    <a:pt x="774" y="93"/>
                    <a:pt x="774" y="93"/>
                  </a:cubicBezTo>
                  <a:cubicBezTo>
                    <a:pt x="774" y="93"/>
                    <a:pt x="773" y="93"/>
                    <a:pt x="773" y="93"/>
                  </a:cubicBezTo>
                  <a:cubicBezTo>
                    <a:pt x="773" y="93"/>
                    <a:pt x="773" y="93"/>
                    <a:pt x="773" y="93"/>
                  </a:cubicBezTo>
                  <a:cubicBezTo>
                    <a:pt x="773" y="93"/>
                    <a:pt x="773" y="93"/>
                    <a:pt x="773" y="93"/>
                  </a:cubicBezTo>
                  <a:cubicBezTo>
                    <a:pt x="772" y="93"/>
                    <a:pt x="772" y="93"/>
                    <a:pt x="772" y="92"/>
                  </a:cubicBezTo>
                  <a:cubicBezTo>
                    <a:pt x="772" y="92"/>
                    <a:pt x="772" y="92"/>
                    <a:pt x="772" y="92"/>
                  </a:cubicBezTo>
                  <a:cubicBezTo>
                    <a:pt x="771" y="92"/>
                    <a:pt x="771" y="92"/>
                    <a:pt x="771" y="92"/>
                  </a:cubicBezTo>
                  <a:cubicBezTo>
                    <a:pt x="771" y="92"/>
                    <a:pt x="771" y="92"/>
                    <a:pt x="771" y="92"/>
                  </a:cubicBezTo>
                  <a:cubicBezTo>
                    <a:pt x="771" y="92"/>
                    <a:pt x="771" y="92"/>
                    <a:pt x="771" y="92"/>
                  </a:cubicBezTo>
                  <a:cubicBezTo>
                    <a:pt x="770" y="92"/>
                    <a:pt x="770" y="92"/>
                    <a:pt x="770" y="92"/>
                  </a:cubicBezTo>
                  <a:cubicBezTo>
                    <a:pt x="770" y="92"/>
                    <a:pt x="770" y="92"/>
                    <a:pt x="770" y="92"/>
                  </a:cubicBezTo>
                  <a:cubicBezTo>
                    <a:pt x="770" y="92"/>
                    <a:pt x="769" y="92"/>
                    <a:pt x="769" y="91"/>
                  </a:cubicBezTo>
                  <a:cubicBezTo>
                    <a:pt x="769" y="91"/>
                    <a:pt x="769" y="91"/>
                    <a:pt x="769" y="91"/>
                  </a:cubicBezTo>
                  <a:cubicBezTo>
                    <a:pt x="769" y="91"/>
                    <a:pt x="769" y="91"/>
                    <a:pt x="769" y="91"/>
                  </a:cubicBezTo>
                  <a:cubicBezTo>
                    <a:pt x="769" y="91"/>
                    <a:pt x="769" y="91"/>
                    <a:pt x="769" y="91"/>
                  </a:cubicBezTo>
                  <a:cubicBezTo>
                    <a:pt x="768" y="91"/>
                    <a:pt x="768" y="91"/>
                    <a:pt x="768" y="91"/>
                  </a:cubicBezTo>
                  <a:cubicBezTo>
                    <a:pt x="768" y="91"/>
                    <a:pt x="768" y="91"/>
                    <a:pt x="768" y="91"/>
                  </a:cubicBezTo>
                  <a:cubicBezTo>
                    <a:pt x="768" y="90"/>
                    <a:pt x="768" y="91"/>
                    <a:pt x="767" y="90"/>
                  </a:cubicBezTo>
                  <a:cubicBezTo>
                    <a:pt x="767" y="90"/>
                    <a:pt x="767" y="90"/>
                    <a:pt x="767" y="90"/>
                  </a:cubicBezTo>
                  <a:cubicBezTo>
                    <a:pt x="767" y="90"/>
                    <a:pt x="767" y="90"/>
                    <a:pt x="766" y="90"/>
                  </a:cubicBezTo>
                  <a:cubicBezTo>
                    <a:pt x="766" y="90"/>
                    <a:pt x="766" y="90"/>
                    <a:pt x="766" y="90"/>
                  </a:cubicBezTo>
                  <a:cubicBezTo>
                    <a:pt x="766" y="90"/>
                    <a:pt x="766" y="89"/>
                    <a:pt x="766" y="89"/>
                  </a:cubicBezTo>
                  <a:cubicBezTo>
                    <a:pt x="766" y="89"/>
                    <a:pt x="766" y="89"/>
                    <a:pt x="766" y="89"/>
                  </a:cubicBezTo>
                  <a:cubicBezTo>
                    <a:pt x="766" y="89"/>
                    <a:pt x="766" y="89"/>
                    <a:pt x="766" y="89"/>
                  </a:cubicBezTo>
                  <a:cubicBezTo>
                    <a:pt x="766" y="89"/>
                    <a:pt x="766" y="89"/>
                    <a:pt x="766" y="89"/>
                  </a:cubicBezTo>
                  <a:cubicBezTo>
                    <a:pt x="765" y="88"/>
                    <a:pt x="765" y="88"/>
                    <a:pt x="764" y="87"/>
                  </a:cubicBezTo>
                  <a:cubicBezTo>
                    <a:pt x="764" y="87"/>
                    <a:pt x="764" y="87"/>
                    <a:pt x="764" y="87"/>
                  </a:cubicBezTo>
                  <a:cubicBezTo>
                    <a:pt x="764" y="87"/>
                    <a:pt x="764" y="87"/>
                    <a:pt x="764" y="87"/>
                  </a:cubicBezTo>
                  <a:cubicBezTo>
                    <a:pt x="764" y="87"/>
                    <a:pt x="764" y="87"/>
                    <a:pt x="764" y="87"/>
                  </a:cubicBezTo>
                  <a:cubicBezTo>
                    <a:pt x="764" y="87"/>
                    <a:pt x="763" y="87"/>
                    <a:pt x="763" y="87"/>
                  </a:cubicBezTo>
                  <a:cubicBezTo>
                    <a:pt x="763" y="87"/>
                    <a:pt x="763" y="87"/>
                    <a:pt x="763" y="87"/>
                  </a:cubicBezTo>
                  <a:cubicBezTo>
                    <a:pt x="763" y="86"/>
                    <a:pt x="763" y="86"/>
                    <a:pt x="763" y="86"/>
                  </a:cubicBezTo>
                  <a:cubicBezTo>
                    <a:pt x="763" y="86"/>
                    <a:pt x="763" y="86"/>
                    <a:pt x="763" y="86"/>
                  </a:cubicBezTo>
                  <a:cubicBezTo>
                    <a:pt x="763" y="86"/>
                    <a:pt x="763" y="86"/>
                    <a:pt x="763" y="86"/>
                  </a:cubicBezTo>
                  <a:cubicBezTo>
                    <a:pt x="763" y="86"/>
                    <a:pt x="763" y="86"/>
                    <a:pt x="763" y="86"/>
                  </a:cubicBezTo>
                  <a:cubicBezTo>
                    <a:pt x="763" y="85"/>
                    <a:pt x="762" y="85"/>
                    <a:pt x="762" y="85"/>
                  </a:cubicBezTo>
                  <a:cubicBezTo>
                    <a:pt x="762" y="85"/>
                    <a:pt x="762" y="85"/>
                    <a:pt x="762" y="85"/>
                  </a:cubicBezTo>
                  <a:cubicBezTo>
                    <a:pt x="762" y="85"/>
                    <a:pt x="762" y="85"/>
                    <a:pt x="762" y="84"/>
                  </a:cubicBezTo>
                  <a:cubicBezTo>
                    <a:pt x="762" y="85"/>
                    <a:pt x="762" y="85"/>
                    <a:pt x="762" y="85"/>
                  </a:cubicBezTo>
                  <a:cubicBezTo>
                    <a:pt x="762" y="84"/>
                    <a:pt x="762" y="84"/>
                    <a:pt x="762" y="84"/>
                  </a:cubicBezTo>
                  <a:cubicBezTo>
                    <a:pt x="762" y="84"/>
                    <a:pt x="762" y="84"/>
                    <a:pt x="762" y="84"/>
                  </a:cubicBezTo>
                  <a:cubicBezTo>
                    <a:pt x="762" y="84"/>
                    <a:pt x="762" y="84"/>
                    <a:pt x="762" y="84"/>
                  </a:cubicBezTo>
                  <a:cubicBezTo>
                    <a:pt x="762" y="84"/>
                    <a:pt x="761" y="84"/>
                    <a:pt x="761" y="83"/>
                  </a:cubicBezTo>
                  <a:cubicBezTo>
                    <a:pt x="761" y="83"/>
                    <a:pt x="761" y="83"/>
                    <a:pt x="761" y="83"/>
                  </a:cubicBezTo>
                  <a:cubicBezTo>
                    <a:pt x="761" y="83"/>
                    <a:pt x="761" y="83"/>
                    <a:pt x="761" y="83"/>
                  </a:cubicBezTo>
                  <a:cubicBezTo>
                    <a:pt x="761" y="83"/>
                    <a:pt x="761" y="83"/>
                    <a:pt x="761" y="83"/>
                  </a:cubicBezTo>
                  <a:cubicBezTo>
                    <a:pt x="761" y="83"/>
                    <a:pt x="761" y="83"/>
                    <a:pt x="761" y="83"/>
                  </a:cubicBezTo>
                  <a:cubicBezTo>
                    <a:pt x="761" y="82"/>
                    <a:pt x="761" y="82"/>
                    <a:pt x="760" y="82"/>
                  </a:cubicBezTo>
                  <a:cubicBezTo>
                    <a:pt x="761" y="82"/>
                    <a:pt x="761" y="82"/>
                    <a:pt x="761" y="82"/>
                  </a:cubicBezTo>
                  <a:cubicBezTo>
                    <a:pt x="760" y="81"/>
                    <a:pt x="760" y="81"/>
                    <a:pt x="760" y="81"/>
                  </a:cubicBezTo>
                  <a:cubicBezTo>
                    <a:pt x="760" y="81"/>
                    <a:pt x="760" y="81"/>
                    <a:pt x="760" y="81"/>
                  </a:cubicBezTo>
                  <a:cubicBezTo>
                    <a:pt x="760" y="81"/>
                    <a:pt x="760" y="80"/>
                    <a:pt x="760" y="80"/>
                  </a:cubicBezTo>
                  <a:cubicBezTo>
                    <a:pt x="760" y="80"/>
                    <a:pt x="760" y="80"/>
                    <a:pt x="760" y="80"/>
                  </a:cubicBezTo>
                  <a:cubicBezTo>
                    <a:pt x="760" y="80"/>
                    <a:pt x="760" y="79"/>
                    <a:pt x="760" y="79"/>
                  </a:cubicBezTo>
                  <a:cubicBezTo>
                    <a:pt x="759" y="79"/>
                    <a:pt x="759" y="79"/>
                    <a:pt x="759" y="79"/>
                  </a:cubicBezTo>
                  <a:cubicBezTo>
                    <a:pt x="759" y="78"/>
                    <a:pt x="759" y="78"/>
                    <a:pt x="759" y="77"/>
                  </a:cubicBezTo>
                  <a:cubicBezTo>
                    <a:pt x="759" y="77"/>
                    <a:pt x="759" y="77"/>
                    <a:pt x="759" y="77"/>
                  </a:cubicBezTo>
                  <a:cubicBezTo>
                    <a:pt x="759" y="77"/>
                    <a:pt x="759" y="76"/>
                    <a:pt x="759" y="75"/>
                  </a:cubicBezTo>
                  <a:cubicBezTo>
                    <a:pt x="759" y="75"/>
                    <a:pt x="759" y="75"/>
                    <a:pt x="759" y="75"/>
                  </a:cubicBezTo>
                  <a:cubicBezTo>
                    <a:pt x="758" y="74"/>
                    <a:pt x="759" y="73"/>
                    <a:pt x="758" y="72"/>
                  </a:cubicBezTo>
                  <a:cubicBezTo>
                    <a:pt x="758" y="72"/>
                    <a:pt x="758" y="71"/>
                    <a:pt x="759" y="71"/>
                  </a:cubicBezTo>
                  <a:cubicBezTo>
                    <a:pt x="759" y="71"/>
                    <a:pt x="760" y="71"/>
                    <a:pt x="760" y="71"/>
                  </a:cubicBezTo>
                  <a:cubicBezTo>
                    <a:pt x="775" y="71"/>
                    <a:pt x="789" y="71"/>
                    <a:pt x="804" y="71"/>
                  </a:cubicBezTo>
                  <a:cubicBezTo>
                    <a:pt x="805" y="71"/>
                    <a:pt x="805" y="71"/>
                    <a:pt x="806" y="70"/>
                  </a:cubicBezTo>
                  <a:cubicBezTo>
                    <a:pt x="806" y="68"/>
                    <a:pt x="806" y="65"/>
                    <a:pt x="806" y="62"/>
                  </a:cubicBezTo>
                  <a:cubicBezTo>
                    <a:pt x="805" y="61"/>
                    <a:pt x="806" y="60"/>
                    <a:pt x="805" y="59"/>
                  </a:cubicBezTo>
                  <a:cubicBezTo>
                    <a:pt x="805" y="58"/>
                    <a:pt x="805" y="58"/>
                    <a:pt x="805" y="58"/>
                  </a:cubicBezTo>
                  <a:cubicBezTo>
                    <a:pt x="805" y="58"/>
                    <a:pt x="805" y="57"/>
                    <a:pt x="805" y="56"/>
                  </a:cubicBezTo>
                  <a:cubicBezTo>
                    <a:pt x="805" y="56"/>
                    <a:pt x="805" y="56"/>
                    <a:pt x="805" y="56"/>
                  </a:cubicBezTo>
                  <a:cubicBezTo>
                    <a:pt x="805" y="55"/>
                    <a:pt x="805" y="55"/>
                    <a:pt x="805" y="54"/>
                  </a:cubicBezTo>
                  <a:cubicBezTo>
                    <a:pt x="805" y="54"/>
                    <a:pt x="805" y="54"/>
                    <a:pt x="805" y="54"/>
                  </a:cubicBezTo>
                  <a:cubicBezTo>
                    <a:pt x="805" y="54"/>
                    <a:pt x="805" y="54"/>
                    <a:pt x="805" y="54"/>
                  </a:cubicBezTo>
                  <a:cubicBezTo>
                    <a:pt x="805" y="54"/>
                    <a:pt x="805" y="53"/>
                    <a:pt x="804" y="53"/>
                  </a:cubicBezTo>
                  <a:cubicBezTo>
                    <a:pt x="804" y="53"/>
                    <a:pt x="804" y="53"/>
                    <a:pt x="804" y="53"/>
                  </a:cubicBezTo>
                  <a:cubicBezTo>
                    <a:pt x="804" y="53"/>
                    <a:pt x="804" y="53"/>
                    <a:pt x="804" y="53"/>
                  </a:cubicBezTo>
                  <a:cubicBezTo>
                    <a:pt x="804" y="52"/>
                    <a:pt x="804" y="52"/>
                    <a:pt x="804" y="51"/>
                  </a:cubicBezTo>
                  <a:cubicBezTo>
                    <a:pt x="804" y="51"/>
                    <a:pt x="804" y="51"/>
                    <a:pt x="804" y="51"/>
                  </a:cubicBezTo>
                  <a:cubicBezTo>
                    <a:pt x="804" y="51"/>
                    <a:pt x="804" y="51"/>
                    <a:pt x="804" y="50"/>
                  </a:cubicBezTo>
                  <a:cubicBezTo>
                    <a:pt x="804" y="50"/>
                    <a:pt x="804" y="50"/>
                    <a:pt x="804" y="50"/>
                  </a:cubicBezTo>
                  <a:cubicBezTo>
                    <a:pt x="803" y="50"/>
                    <a:pt x="804" y="50"/>
                    <a:pt x="803" y="49"/>
                  </a:cubicBezTo>
                  <a:cubicBezTo>
                    <a:pt x="803" y="49"/>
                    <a:pt x="803" y="49"/>
                    <a:pt x="803" y="49"/>
                  </a:cubicBezTo>
                  <a:cubicBezTo>
                    <a:pt x="803" y="49"/>
                    <a:pt x="803" y="49"/>
                    <a:pt x="803" y="49"/>
                  </a:cubicBezTo>
                  <a:cubicBezTo>
                    <a:pt x="803" y="49"/>
                    <a:pt x="803" y="49"/>
                    <a:pt x="803" y="49"/>
                  </a:cubicBezTo>
                  <a:cubicBezTo>
                    <a:pt x="803" y="48"/>
                    <a:pt x="803" y="48"/>
                    <a:pt x="803" y="48"/>
                  </a:cubicBezTo>
                  <a:cubicBezTo>
                    <a:pt x="803" y="48"/>
                    <a:pt x="803" y="48"/>
                    <a:pt x="803" y="48"/>
                  </a:cubicBezTo>
                  <a:cubicBezTo>
                    <a:pt x="802" y="47"/>
                    <a:pt x="803" y="47"/>
                    <a:pt x="802" y="47"/>
                  </a:cubicBezTo>
                  <a:cubicBezTo>
                    <a:pt x="802" y="47"/>
                    <a:pt x="802" y="47"/>
                    <a:pt x="802" y="47"/>
                  </a:cubicBezTo>
                  <a:cubicBezTo>
                    <a:pt x="802" y="47"/>
                    <a:pt x="802" y="46"/>
                    <a:pt x="802" y="46"/>
                  </a:cubicBezTo>
                  <a:cubicBezTo>
                    <a:pt x="802" y="46"/>
                    <a:pt x="802" y="46"/>
                    <a:pt x="802" y="46"/>
                  </a:cubicBezTo>
                  <a:cubicBezTo>
                    <a:pt x="802" y="46"/>
                    <a:pt x="802" y="46"/>
                    <a:pt x="802" y="46"/>
                  </a:cubicBezTo>
                  <a:cubicBezTo>
                    <a:pt x="802" y="46"/>
                    <a:pt x="802" y="46"/>
                    <a:pt x="802" y="46"/>
                  </a:cubicBezTo>
                  <a:cubicBezTo>
                    <a:pt x="802" y="45"/>
                    <a:pt x="801" y="45"/>
                    <a:pt x="801" y="45"/>
                  </a:cubicBezTo>
                  <a:cubicBezTo>
                    <a:pt x="801" y="45"/>
                    <a:pt x="801" y="45"/>
                    <a:pt x="801" y="45"/>
                  </a:cubicBezTo>
                  <a:cubicBezTo>
                    <a:pt x="801" y="45"/>
                    <a:pt x="801" y="45"/>
                    <a:pt x="801" y="45"/>
                  </a:cubicBezTo>
                  <a:cubicBezTo>
                    <a:pt x="801" y="45"/>
                    <a:pt x="801" y="45"/>
                    <a:pt x="801" y="44"/>
                  </a:cubicBezTo>
                  <a:cubicBezTo>
                    <a:pt x="801" y="44"/>
                    <a:pt x="801" y="44"/>
                    <a:pt x="801" y="44"/>
                  </a:cubicBezTo>
                  <a:cubicBezTo>
                    <a:pt x="801" y="44"/>
                    <a:pt x="801" y="44"/>
                    <a:pt x="801" y="44"/>
                  </a:cubicBezTo>
                  <a:cubicBezTo>
                    <a:pt x="801" y="44"/>
                    <a:pt x="801" y="44"/>
                    <a:pt x="801" y="44"/>
                  </a:cubicBezTo>
                  <a:cubicBezTo>
                    <a:pt x="800" y="44"/>
                    <a:pt x="800" y="44"/>
                    <a:pt x="800" y="43"/>
                  </a:cubicBezTo>
                  <a:cubicBezTo>
                    <a:pt x="800" y="43"/>
                    <a:pt x="800" y="43"/>
                    <a:pt x="800" y="43"/>
                  </a:cubicBezTo>
                  <a:cubicBezTo>
                    <a:pt x="800" y="43"/>
                    <a:pt x="800" y="43"/>
                    <a:pt x="800" y="43"/>
                  </a:cubicBezTo>
                  <a:cubicBezTo>
                    <a:pt x="800" y="43"/>
                    <a:pt x="800" y="43"/>
                    <a:pt x="800" y="43"/>
                  </a:cubicBezTo>
                  <a:cubicBezTo>
                    <a:pt x="800" y="43"/>
                    <a:pt x="800" y="42"/>
                    <a:pt x="800" y="42"/>
                  </a:cubicBezTo>
                  <a:cubicBezTo>
                    <a:pt x="800" y="42"/>
                    <a:pt x="800" y="42"/>
                    <a:pt x="800" y="42"/>
                  </a:cubicBezTo>
                  <a:cubicBezTo>
                    <a:pt x="799" y="42"/>
                    <a:pt x="799" y="42"/>
                    <a:pt x="799" y="42"/>
                  </a:cubicBezTo>
                  <a:cubicBezTo>
                    <a:pt x="799" y="42"/>
                    <a:pt x="799" y="42"/>
                    <a:pt x="799" y="42"/>
                  </a:cubicBezTo>
                  <a:cubicBezTo>
                    <a:pt x="799" y="42"/>
                    <a:pt x="799" y="41"/>
                    <a:pt x="799" y="41"/>
                  </a:cubicBezTo>
                  <a:cubicBezTo>
                    <a:pt x="799" y="41"/>
                    <a:pt x="799" y="41"/>
                    <a:pt x="799" y="41"/>
                  </a:cubicBezTo>
                  <a:cubicBezTo>
                    <a:pt x="799" y="41"/>
                    <a:pt x="799" y="41"/>
                    <a:pt x="798" y="41"/>
                  </a:cubicBezTo>
                  <a:cubicBezTo>
                    <a:pt x="798" y="41"/>
                    <a:pt x="798" y="41"/>
                    <a:pt x="798" y="41"/>
                  </a:cubicBezTo>
                  <a:cubicBezTo>
                    <a:pt x="798" y="41"/>
                    <a:pt x="798" y="41"/>
                    <a:pt x="798" y="41"/>
                  </a:cubicBezTo>
                  <a:cubicBezTo>
                    <a:pt x="798" y="41"/>
                    <a:pt x="798" y="41"/>
                    <a:pt x="798" y="41"/>
                  </a:cubicBezTo>
                  <a:cubicBezTo>
                    <a:pt x="798" y="40"/>
                    <a:pt x="798" y="40"/>
                    <a:pt x="798" y="40"/>
                  </a:cubicBezTo>
                  <a:cubicBezTo>
                    <a:pt x="798" y="40"/>
                    <a:pt x="798" y="40"/>
                    <a:pt x="798" y="40"/>
                  </a:cubicBezTo>
                  <a:cubicBezTo>
                    <a:pt x="798" y="40"/>
                    <a:pt x="798" y="40"/>
                    <a:pt x="797" y="40"/>
                  </a:cubicBezTo>
                  <a:cubicBezTo>
                    <a:pt x="797" y="40"/>
                    <a:pt x="797" y="40"/>
                    <a:pt x="797" y="40"/>
                  </a:cubicBezTo>
                  <a:cubicBezTo>
                    <a:pt x="797" y="40"/>
                    <a:pt x="797" y="40"/>
                    <a:pt x="797" y="40"/>
                  </a:cubicBezTo>
                  <a:cubicBezTo>
                    <a:pt x="797" y="40"/>
                    <a:pt x="797" y="40"/>
                    <a:pt x="797" y="40"/>
                  </a:cubicBezTo>
                  <a:cubicBezTo>
                    <a:pt x="797" y="39"/>
                    <a:pt x="797" y="39"/>
                    <a:pt x="797" y="39"/>
                  </a:cubicBezTo>
                  <a:cubicBezTo>
                    <a:pt x="797" y="39"/>
                    <a:pt x="797" y="39"/>
                    <a:pt x="797" y="39"/>
                  </a:cubicBezTo>
                  <a:cubicBezTo>
                    <a:pt x="797" y="39"/>
                    <a:pt x="797" y="39"/>
                    <a:pt x="796" y="39"/>
                  </a:cubicBezTo>
                  <a:cubicBezTo>
                    <a:pt x="796" y="39"/>
                    <a:pt x="796" y="39"/>
                    <a:pt x="796" y="39"/>
                  </a:cubicBezTo>
                  <a:cubicBezTo>
                    <a:pt x="796" y="39"/>
                    <a:pt x="796" y="39"/>
                    <a:pt x="796" y="39"/>
                  </a:cubicBezTo>
                  <a:cubicBezTo>
                    <a:pt x="796" y="39"/>
                    <a:pt x="796" y="39"/>
                    <a:pt x="796" y="39"/>
                  </a:cubicBezTo>
                  <a:cubicBezTo>
                    <a:pt x="796" y="38"/>
                    <a:pt x="796" y="38"/>
                    <a:pt x="796" y="38"/>
                  </a:cubicBezTo>
                  <a:cubicBezTo>
                    <a:pt x="796" y="38"/>
                    <a:pt x="796" y="38"/>
                    <a:pt x="796" y="38"/>
                  </a:cubicBezTo>
                  <a:cubicBezTo>
                    <a:pt x="796" y="38"/>
                    <a:pt x="795" y="38"/>
                    <a:pt x="795" y="38"/>
                  </a:cubicBezTo>
                  <a:cubicBezTo>
                    <a:pt x="795" y="38"/>
                    <a:pt x="795" y="38"/>
                    <a:pt x="795" y="38"/>
                  </a:cubicBezTo>
                  <a:cubicBezTo>
                    <a:pt x="795" y="38"/>
                    <a:pt x="795" y="38"/>
                    <a:pt x="795" y="37"/>
                  </a:cubicBezTo>
                  <a:cubicBezTo>
                    <a:pt x="795" y="37"/>
                    <a:pt x="795" y="37"/>
                    <a:pt x="795" y="37"/>
                  </a:cubicBezTo>
                  <a:cubicBezTo>
                    <a:pt x="795" y="37"/>
                    <a:pt x="794" y="37"/>
                    <a:pt x="794" y="37"/>
                  </a:cubicBezTo>
                  <a:cubicBezTo>
                    <a:pt x="794" y="37"/>
                    <a:pt x="794" y="37"/>
                    <a:pt x="794" y="37"/>
                  </a:cubicBezTo>
                  <a:cubicBezTo>
                    <a:pt x="794" y="37"/>
                    <a:pt x="794" y="37"/>
                    <a:pt x="794" y="37"/>
                  </a:cubicBezTo>
                  <a:cubicBezTo>
                    <a:pt x="794" y="37"/>
                    <a:pt x="794" y="37"/>
                    <a:pt x="794" y="37"/>
                  </a:cubicBezTo>
                  <a:cubicBezTo>
                    <a:pt x="793" y="37"/>
                    <a:pt x="793" y="36"/>
                    <a:pt x="793" y="36"/>
                  </a:cubicBezTo>
                  <a:cubicBezTo>
                    <a:pt x="793" y="37"/>
                    <a:pt x="793" y="37"/>
                    <a:pt x="793" y="37"/>
                  </a:cubicBezTo>
                  <a:cubicBezTo>
                    <a:pt x="793" y="36"/>
                    <a:pt x="793" y="36"/>
                    <a:pt x="793" y="36"/>
                  </a:cubicBezTo>
                  <a:cubicBezTo>
                    <a:pt x="793" y="36"/>
                    <a:pt x="793" y="36"/>
                    <a:pt x="793" y="36"/>
                  </a:cubicBezTo>
                  <a:cubicBezTo>
                    <a:pt x="792" y="36"/>
                    <a:pt x="792" y="36"/>
                    <a:pt x="792" y="36"/>
                  </a:cubicBezTo>
                  <a:cubicBezTo>
                    <a:pt x="792" y="36"/>
                    <a:pt x="792" y="36"/>
                    <a:pt x="792" y="36"/>
                  </a:cubicBezTo>
                  <a:cubicBezTo>
                    <a:pt x="792" y="36"/>
                    <a:pt x="791" y="36"/>
                    <a:pt x="791" y="35"/>
                  </a:cubicBezTo>
                  <a:cubicBezTo>
                    <a:pt x="791" y="35"/>
                    <a:pt x="791" y="35"/>
                    <a:pt x="791" y="35"/>
                  </a:cubicBezTo>
                  <a:cubicBezTo>
                    <a:pt x="791" y="35"/>
                    <a:pt x="791" y="35"/>
                    <a:pt x="790" y="35"/>
                  </a:cubicBezTo>
                  <a:cubicBezTo>
                    <a:pt x="790" y="35"/>
                    <a:pt x="790" y="35"/>
                    <a:pt x="790" y="35"/>
                  </a:cubicBezTo>
                  <a:cubicBezTo>
                    <a:pt x="790" y="35"/>
                    <a:pt x="790" y="35"/>
                    <a:pt x="790" y="35"/>
                  </a:cubicBezTo>
                  <a:cubicBezTo>
                    <a:pt x="790" y="35"/>
                    <a:pt x="790" y="35"/>
                    <a:pt x="790" y="35"/>
                  </a:cubicBezTo>
                  <a:cubicBezTo>
                    <a:pt x="790" y="34"/>
                    <a:pt x="789" y="34"/>
                    <a:pt x="789" y="34"/>
                  </a:cubicBezTo>
                  <a:cubicBezTo>
                    <a:pt x="789" y="34"/>
                    <a:pt x="789" y="34"/>
                    <a:pt x="789" y="34"/>
                  </a:cubicBezTo>
                  <a:cubicBezTo>
                    <a:pt x="789" y="34"/>
                    <a:pt x="789" y="34"/>
                    <a:pt x="789" y="34"/>
                  </a:cubicBezTo>
                  <a:cubicBezTo>
                    <a:pt x="789" y="34"/>
                    <a:pt x="788" y="34"/>
                    <a:pt x="788" y="34"/>
                  </a:cubicBezTo>
                  <a:cubicBezTo>
                    <a:pt x="788" y="34"/>
                    <a:pt x="788" y="34"/>
                    <a:pt x="788" y="34"/>
                  </a:cubicBezTo>
                  <a:cubicBezTo>
                    <a:pt x="787" y="34"/>
                    <a:pt x="787" y="34"/>
                    <a:pt x="787" y="34"/>
                  </a:cubicBezTo>
                  <a:cubicBezTo>
                    <a:pt x="787" y="34"/>
                    <a:pt x="787" y="34"/>
                    <a:pt x="787" y="34"/>
                  </a:cubicBezTo>
                  <a:cubicBezTo>
                    <a:pt x="787" y="34"/>
                    <a:pt x="787" y="34"/>
                    <a:pt x="787" y="34"/>
                  </a:cubicBezTo>
                  <a:cubicBezTo>
                    <a:pt x="786" y="33"/>
                    <a:pt x="786" y="34"/>
                    <a:pt x="785" y="33"/>
                  </a:cubicBezTo>
                  <a:cubicBezTo>
                    <a:pt x="785" y="33"/>
                    <a:pt x="785" y="33"/>
                    <a:pt x="785" y="33"/>
                  </a:cubicBezTo>
                  <a:cubicBezTo>
                    <a:pt x="785" y="33"/>
                    <a:pt x="785" y="33"/>
                    <a:pt x="785" y="33"/>
                  </a:cubicBezTo>
                  <a:cubicBezTo>
                    <a:pt x="785" y="33"/>
                    <a:pt x="784" y="33"/>
                    <a:pt x="784" y="33"/>
                  </a:cubicBezTo>
                  <a:cubicBezTo>
                    <a:pt x="784" y="33"/>
                    <a:pt x="783" y="33"/>
                    <a:pt x="783" y="33"/>
                  </a:cubicBezTo>
                  <a:cubicBezTo>
                    <a:pt x="782" y="33"/>
                    <a:pt x="781" y="33"/>
                    <a:pt x="781" y="33"/>
                  </a:cubicBezTo>
                  <a:cubicBezTo>
                    <a:pt x="779" y="33"/>
                    <a:pt x="777" y="33"/>
                    <a:pt x="776" y="33"/>
                  </a:cubicBezTo>
                  <a:cubicBezTo>
                    <a:pt x="775" y="33"/>
                    <a:pt x="774" y="33"/>
                    <a:pt x="773" y="33"/>
                  </a:cubicBezTo>
                  <a:cubicBezTo>
                    <a:pt x="773" y="33"/>
                    <a:pt x="773" y="33"/>
                    <a:pt x="773" y="33"/>
                  </a:cubicBezTo>
                  <a:cubicBezTo>
                    <a:pt x="772" y="33"/>
                    <a:pt x="772" y="33"/>
                    <a:pt x="771" y="33"/>
                  </a:cubicBezTo>
                  <a:cubicBezTo>
                    <a:pt x="771" y="33"/>
                    <a:pt x="771" y="33"/>
                    <a:pt x="771" y="33"/>
                  </a:cubicBezTo>
                  <a:cubicBezTo>
                    <a:pt x="771" y="34"/>
                    <a:pt x="770" y="33"/>
                    <a:pt x="770" y="34"/>
                  </a:cubicBezTo>
                  <a:cubicBezTo>
                    <a:pt x="770" y="34"/>
                    <a:pt x="770" y="34"/>
                    <a:pt x="770" y="34"/>
                  </a:cubicBezTo>
                  <a:cubicBezTo>
                    <a:pt x="770" y="34"/>
                    <a:pt x="770" y="34"/>
                    <a:pt x="770" y="34"/>
                  </a:cubicBezTo>
                  <a:cubicBezTo>
                    <a:pt x="769" y="34"/>
                    <a:pt x="769" y="34"/>
                    <a:pt x="769" y="34"/>
                  </a:cubicBezTo>
                  <a:cubicBezTo>
                    <a:pt x="769" y="34"/>
                    <a:pt x="769" y="34"/>
                    <a:pt x="769" y="34"/>
                  </a:cubicBezTo>
                  <a:cubicBezTo>
                    <a:pt x="768" y="34"/>
                    <a:pt x="768" y="34"/>
                    <a:pt x="768" y="34"/>
                  </a:cubicBezTo>
                  <a:cubicBezTo>
                    <a:pt x="768" y="34"/>
                    <a:pt x="768" y="34"/>
                    <a:pt x="768" y="34"/>
                  </a:cubicBezTo>
                  <a:cubicBezTo>
                    <a:pt x="767" y="34"/>
                    <a:pt x="767" y="34"/>
                    <a:pt x="767" y="35"/>
                  </a:cubicBezTo>
                  <a:cubicBezTo>
                    <a:pt x="767" y="35"/>
                    <a:pt x="767" y="35"/>
                    <a:pt x="767" y="35"/>
                  </a:cubicBezTo>
                  <a:cubicBezTo>
                    <a:pt x="767" y="35"/>
                    <a:pt x="766" y="35"/>
                    <a:pt x="766" y="35"/>
                  </a:cubicBezTo>
                  <a:cubicBezTo>
                    <a:pt x="766" y="35"/>
                    <a:pt x="766" y="35"/>
                    <a:pt x="766" y="35"/>
                  </a:cubicBezTo>
                  <a:cubicBezTo>
                    <a:pt x="766" y="35"/>
                    <a:pt x="766" y="35"/>
                    <a:pt x="766" y="35"/>
                  </a:cubicBezTo>
                  <a:cubicBezTo>
                    <a:pt x="766" y="35"/>
                    <a:pt x="765" y="35"/>
                    <a:pt x="765" y="35"/>
                  </a:cubicBezTo>
                  <a:cubicBezTo>
                    <a:pt x="765" y="35"/>
                    <a:pt x="765" y="35"/>
                    <a:pt x="765" y="35"/>
                  </a:cubicBezTo>
                  <a:cubicBezTo>
                    <a:pt x="765" y="36"/>
                    <a:pt x="765" y="35"/>
                    <a:pt x="764" y="36"/>
                  </a:cubicBezTo>
                  <a:cubicBezTo>
                    <a:pt x="764" y="36"/>
                    <a:pt x="764" y="36"/>
                    <a:pt x="764" y="36"/>
                  </a:cubicBezTo>
                  <a:cubicBezTo>
                    <a:pt x="764" y="36"/>
                    <a:pt x="764" y="36"/>
                    <a:pt x="764" y="36"/>
                  </a:cubicBezTo>
                  <a:cubicBezTo>
                    <a:pt x="764" y="36"/>
                    <a:pt x="764" y="36"/>
                    <a:pt x="764" y="36"/>
                  </a:cubicBezTo>
                  <a:cubicBezTo>
                    <a:pt x="764" y="36"/>
                    <a:pt x="764" y="36"/>
                    <a:pt x="764" y="36"/>
                  </a:cubicBezTo>
                  <a:cubicBezTo>
                    <a:pt x="764" y="36"/>
                    <a:pt x="763" y="36"/>
                    <a:pt x="763" y="36"/>
                  </a:cubicBezTo>
                  <a:cubicBezTo>
                    <a:pt x="763" y="36"/>
                    <a:pt x="763" y="36"/>
                    <a:pt x="763" y="36"/>
                  </a:cubicBezTo>
                  <a:cubicBezTo>
                    <a:pt x="763" y="37"/>
                    <a:pt x="763" y="37"/>
                    <a:pt x="763" y="37"/>
                  </a:cubicBezTo>
                  <a:cubicBezTo>
                    <a:pt x="763" y="37"/>
                    <a:pt x="763" y="37"/>
                    <a:pt x="763" y="37"/>
                  </a:cubicBezTo>
                  <a:cubicBezTo>
                    <a:pt x="762" y="37"/>
                    <a:pt x="762" y="37"/>
                    <a:pt x="762" y="37"/>
                  </a:cubicBezTo>
                  <a:cubicBezTo>
                    <a:pt x="762" y="37"/>
                    <a:pt x="762" y="37"/>
                    <a:pt x="762" y="37"/>
                  </a:cubicBezTo>
                  <a:cubicBezTo>
                    <a:pt x="762" y="37"/>
                    <a:pt x="762" y="37"/>
                    <a:pt x="762" y="37"/>
                  </a:cubicBezTo>
                  <a:cubicBezTo>
                    <a:pt x="762" y="37"/>
                    <a:pt x="762" y="37"/>
                    <a:pt x="762" y="37"/>
                  </a:cubicBezTo>
                  <a:cubicBezTo>
                    <a:pt x="761" y="38"/>
                    <a:pt x="761" y="38"/>
                    <a:pt x="761" y="38"/>
                  </a:cubicBezTo>
                  <a:cubicBezTo>
                    <a:pt x="761" y="38"/>
                    <a:pt x="761" y="38"/>
                    <a:pt x="761" y="38"/>
                  </a:cubicBezTo>
                  <a:cubicBezTo>
                    <a:pt x="760" y="38"/>
                    <a:pt x="760" y="38"/>
                    <a:pt x="760" y="39"/>
                  </a:cubicBezTo>
                  <a:cubicBezTo>
                    <a:pt x="760" y="39"/>
                    <a:pt x="760" y="39"/>
                    <a:pt x="760" y="39"/>
                  </a:cubicBezTo>
                  <a:cubicBezTo>
                    <a:pt x="760" y="39"/>
                    <a:pt x="759" y="39"/>
                    <a:pt x="759" y="39"/>
                  </a:cubicBezTo>
                  <a:cubicBezTo>
                    <a:pt x="759" y="39"/>
                    <a:pt x="759" y="39"/>
                    <a:pt x="759" y="39"/>
                  </a:cubicBezTo>
                  <a:cubicBezTo>
                    <a:pt x="759" y="39"/>
                    <a:pt x="759" y="39"/>
                    <a:pt x="759" y="40"/>
                  </a:cubicBezTo>
                  <a:cubicBezTo>
                    <a:pt x="759" y="40"/>
                    <a:pt x="759" y="40"/>
                    <a:pt x="759" y="40"/>
                  </a:cubicBezTo>
                  <a:cubicBezTo>
                    <a:pt x="759" y="40"/>
                    <a:pt x="759" y="40"/>
                    <a:pt x="758" y="40"/>
                  </a:cubicBezTo>
                  <a:cubicBezTo>
                    <a:pt x="758" y="40"/>
                    <a:pt x="758" y="40"/>
                    <a:pt x="758" y="40"/>
                  </a:cubicBezTo>
                  <a:cubicBezTo>
                    <a:pt x="758" y="40"/>
                    <a:pt x="758" y="40"/>
                    <a:pt x="758" y="40"/>
                  </a:cubicBezTo>
                  <a:cubicBezTo>
                    <a:pt x="758" y="40"/>
                    <a:pt x="758" y="40"/>
                    <a:pt x="758" y="40"/>
                  </a:cubicBezTo>
                  <a:cubicBezTo>
                    <a:pt x="758" y="40"/>
                    <a:pt x="758" y="40"/>
                    <a:pt x="758" y="41"/>
                  </a:cubicBezTo>
                  <a:cubicBezTo>
                    <a:pt x="758" y="41"/>
                    <a:pt x="758" y="41"/>
                    <a:pt x="758" y="41"/>
                  </a:cubicBezTo>
                  <a:cubicBezTo>
                    <a:pt x="758" y="41"/>
                    <a:pt x="758" y="41"/>
                    <a:pt x="757" y="41"/>
                  </a:cubicBezTo>
                  <a:cubicBezTo>
                    <a:pt x="757" y="41"/>
                    <a:pt x="757" y="41"/>
                    <a:pt x="757" y="41"/>
                  </a:cubicBezTo>
                  <a:cubicBezTo>
                    <a:pt x="757" y="41"/>
                    <a:pt x="757" y="41"/>
                    <a:pt x="757" y="41"/>
                  </a:cubicBezTo>
                  <a:cubicBezTo>
                    <a:pt x="757" y="41"/>
                    <a:pt x="757" y="41"/>
                    <a:pt x="757" y="41"/>
                  </a:cubicBezTo>
                  <a:cubicBezTo>
                    <a:pt x="757" y="41"/>
                    <a:pt x="757" y="42"/>
                    <a:pt x="757" y="42"/>
                  </a:cubicBezTo>
                  <a:cubicBezTo>
                    <a:pt x="757" y="42"/>
                    <a:pt x="757" y="42"/>
                    <a:pt x="757" y="42"/>
                  </a:cubicBezTo>
                  <a:cubicBezTo>
                    <a:pt x="757" y="42"/>
                    <a:pt x="756" y="42"/>
                    <a:pt x="756" y="42"/>
                  </a:cubicBezTo>
                  <a:cubicBezTo>
                    <a:pt x="756" y="42"/>
                    <a:pt x="756" y="42"/>
                    <a:pt x="756" y="42"/>
                  </a:cubicBezTo>
                  <a:cubicBezTo>
                    <a:pt x="756" y="42"/>
                    <a:pt x="756" y="42"/>
                    <a:pt x="756" y="42"/>
                  </a:cubicBezTo>
                  <a:cubicBezTo>
                    <a:pt x="756" y="42"/>
                    <a:pt x="756" y="42"/>
                    <a:pt x="756" y="42"/>
                  </a:cubicBezTo>
                  <a:cubicBezTo>
                    <a:pt x="756" y="42"/>
                    <a:pt x="756" y="43"/>
                    <a:pt x="756" y="43"/>
                  </a:cubicBezTo>
                  <a:cubicBezTo>
                    <a:pt x="756" y="43"/>
                    <a:pt x="756" y="43"/>
                    <a:pt x="756" y="43"/>
                  </a:cubicBezTo>
                  <a:cubicBezTo>
                    <a:pt x="756" y="43"/>
                    <a:pt x="755" y="43"/>
                    <a:pt x="755" y="43"/>
                  </a:cubicBezTo>
                  <a:cubicBezTo>
                    <a:pt x="755" y="43"/>
                    <a:pt x="755" y="43"/>
                    <a:pt x="755" y="43"/>
                  </a:cubicBezTo>
                  <a:cubicBezTo>
                    <a:pt x="755" y="43"/>
                    <a:pt x="755" y="44"/>
                    <a:pt x="755" y="44"/>
                  </a:cubicBezTo>
                  <a:cubicBezTo>
                    <a:pt x="755" y="44"/>
                    <a:pt x="755" y="44"/>
                    <a:pt x="755" y="44"/>
                  </a:cubicBezTo>
                  <a:cubicBezTo>
                    <a:pt x="755" y="44"/>
                    <a:pt x="754" y="44"/>
                    <a:pt x="754" y="44"/>
                  </a:cubicBezTo>
                  <a:cubicBezTo>
                    <a:pt x="754" y="44"/>
                    <a:pt x="754" y="44"/>
                    <a:pt x="754" y="44"/>
                  </a:cubicBezTo>
                  <a:cubicBezTo>
                    <a:pt x="754" y="45"/>
                    <a:pt x="754" y="45"/>
                    <a:pt x="754" y="45"/>
                  </a:cubicBezTo>
                  <a:cubicBezTo>
                    <a:pt x="754" y="45"/>
                    <a:pt x="754" y="45"/>
                    <a:pt x="754" y="45"/>
                  </a:cubicBezTo>
                  <a:cubicBezTo>
                    <a:pt x="753" y="46"/>
                    <a:pt x="753" y="46"/>
                    <a:pt x="753" y="46"/>
                  </a:cubicBezTo>
                  <a:cubicBezTo>
                    <a:pt x="753" y="46"/>
                    <a:pt x="753" y="46"/>
                    <a:pt x="753" y="46"/>
                  </a:cubicBezTo>
                  <a:cubicBezTo>
                    <a:pt x="753" y="46"/>
                    <a:pt x="753" y="46"/>
                    <a:pt x="753" y="47"/>
                  </a:cubicBezTo>
                  <a:cubicBezTo>
                    <a:pt x="753" y="47"/>
                    <a:pt x="753" y="47"/>
                    <a:pt x="753" y="47"/>
                  </a:cubicBezTo>
                  <a:cubicBezTo>
                    <a:pt x="753" y="47"/>
                    <a:pt x="753" y="47"/>
                    <a:pt x="753" y="47"/>
                  </a:cubicBezTo>
                  <a:cubicBezTo>
                    <a:pt x="753" y="47"/>
                    <a:pt x="753" y="47"/>
                    <a:pt x="753" y="47"/>
                  </a:cubicBezTo>
                  <a:cubicBezTo>
                    <a:pt x="752" y="47"/>
                    <a:pt x="752" y="47"/>
                    <a:pt x="752" y="48"/>
                  </a:cubicBezTo>
                  <a:cubicBezTo>
                    <a:pt x="752" y="48"/>
                    <a:pt x="752" y="48"/>
                    <a:pt x="752" y="48"/>
                  </a:cubicBezTo>
                  <a:cubicBezTo>
                    <a:pt x="752" y="48"/>
                    <a:pt x="752" y="48"/>
                    <a:pt x="752" y="48"/>
                  </a:cubicBezTo>
                  <a:cubicBezTo>
                    <a:pt x="752" y="48"/>
                    <a:pt x="752" y="48"/>
                    <a:pt x="752" y="48"/>
                  </a:cubicBezTo>
                  <a:cubicBezTo>
                    <a:pt x="752" y="48"/>
                    <a:pt x="752" y="49"/>
                    <a:pt x="752" y="49"/>
                  </a:cubicBezTo>
                  <a:cubicBezTo>
                    <a:pt x="752" y="49"/>
                    <a:pt x="752" y="49"/>
                    <a:pt x="752" y="49"/>
                  </a:cubicBezTo>
                  <a:cubicBezTo>
                    <a:pt x="751" y="49"/>
                    <a:pt x="751" y="49"/>
                    <a:pt x="751" y="50"/>
                  </a:cubicBezTo>
                  <a:cubicBezTo>
                    <a:pt x="751" y="50"/>
                    <a:pt x="751" y="50"/>
                    <a:pt x="751" y="50"/>
                  </a:cubicBezTo>
                  <a:cubicBezTo>
                    <a:pt x="751" y="50"/>
                    <a:pt x="751" y="50"/>
                    <a:pt x="751" y="50"/>
                  </a:cubicBezTo>
                  <a:cubicBezTo>
                    <a:pt x="751" y="50"/>
                    <a:pt x="751" y="50"/>
                    <a:pt x="751" y="50"/>
                  </a:cubicBezTo>
                  <a:cubicBezTo>
                    <a:pt x="751" y="51"/>
                    <a:pt x="751" y="51"/>
                    <a:pt x="750" y="51"/>
                  </a:cubicBezTo>
                  <a:cubicBezTo>
                    <a:pt x="751" y="51"/>
                    <a:pt x="751" y="51"/>
                    <a:pt x="751" y="51"/>
                  </a:cubicBezTo>
                  <a:cubicBezTo>
                    <a:pt x="750" y="51"/>
                    <a:pt x="750" y="52"/>
                    <a:pt x="750" y="52"/>
                  </a:cubicBezTo>
                  <a:cubicBezTo>
                    <a:pt x="750" y="52"/>
                    <a:pt x="750" y="52"/>
                    <a:pt x="750" y="52"/>
                  </a:cubicBezTo>
                  <a:cubicBezTo>
                    <a:pt x="750" y="52"/>
                    <a:pt x="750" y="52"/>
                    <a:pt x="750" y="52"/>
                  </a:cubicBezTo>
                  <a:cubicBezTo>
                    <a:pt x="750" y="52"/>
                    <a:pt x="750" y="53"/>
                    <a:pt x="750" y="53"/>
                  </a:cubicBezTo>
                  <a:cubicBezTo>
                    <a:pt x="750" y="53"/>
                    <a:pt x="750" y="53"/>
                    <a:pt x="750" y="53"/>
                  </a:cubicBezTo>
                  <a:cubicBezTo>
                    <a:pt x="750" y="53"/>
                    <a:pt x="750" y="53"/>
                    <a:pt x="749" y="54"/>
                  </a:cubicBezTo>
                  <a:cubicBezTo>
                    <a:pt x="749" y="54"/>
                    <a:pt x="749" y="54"/>
                    <a:pt x="749" y="54"/>
                  </a:cubicBezTo>
                  <a:cubicBezTo>
                    <a:pt x="749" y="54"/>
                    <a:pt x="749" y="54"/>
                    <a:pt x="749" y="54"/>
                  </a:cubicBezTo>
                  <a:cubicBezTo>
                    <a:pt x="749" y="54"/>
                    <a:pt x="749" y="54"/>
                    <a:pt x="749" y="55"/>
                  </a:cubicBezTo>
                  <a:cubicBezTo>
                    <a:pt x="749" y="55"/>
                    <a:pt x="749" y="55"/>
                    <a:pt x="749" y="55"/>
                  </a:cubicBezTo>
                  <a:cubicBezTo>
                    <a:pt x="749" y="55"/>
                    <a:pt x="749" y="55"/>
                    <a:pt x="749" y="56"/>
                  </a:cubicBezTo>
                  <a:cubicBezTo>
                    <a:pt x="749" y="56"/>
                    <a:pt x="749" y="56"/>
                    <a:pt x="749" y="56"/>
                  </a:cubicBezTo>
                  <a:cubicBezTo>
                    <a:pt x="749" y="56"/>
                    <a:pt x="749" y="56"/>
                    <a:pt x="749" y="56"/>
                  </a:cubicBezTo>
                  <a:cubicBezTo>
                    <a:pt x="748" y="56"/>
                    <a:pt x="749" y="57"/>
                    <a:pt x="748" y="57"/>
                  </a:cubicBezTo>
                  <a:cubicBezTo>
                    <a:pt x="748" y="57"/>
                    <a:pt x="748" y="57"/>
                    <a:pt x="748" y="57"/>
                  </a:cubicBezTo>
                  <a:cubicBezTo>
                    <a:pt x="748" y="58"/>
                    <a:pt x="748" y="58"/>
                    <a:pt x="748" y="58"/>
                  </a:cubicBezTo>
                  <a:cubicBezTo>
                    <a:pt x="748" y="59"/>
                    <a:pt x="748" y="59"/>
                    <a:pt x="748" y="59"/>
                  </a:cubicBezTo>
                  <a:cubicBezTo>
                    <a:pt x="748" y="59"/>
                    <a:pt x="748" y="60"/>
                    <a:pt x="748" y="60"/>
                  </a:cubicBezTo>
                  <a:cubicBezTo>
                    <a:pt x="748" y="60"/>
                    <a:pt x="748" y="60"/>
                    <a:pt x="748" y="60"/>
                  </a:cubicBezTo>
                  <a:cubicBezTo>
                    <a:pt x="747" y="61"/>
                    <a:pt x="748" y="62"/>
                    <a:pt x="747" y="62"/>
                  </a:cubicBezTo>
                  <a:cubicBezTo>
                    <a:pt x="747" y="63"/>
                    <a:pt x="747" y="63"/>
                    <a:pt x="747" y="63"/>
                  </a:cubicBezTo>
                  <a:cubicBezTo>
                    <a:pt x="747" y="64"/>
                    <a:pt x="747" y="66"/>
                    <a:pt x="747" y="67"/>
                  </a:cubicBezTo>
                  <a:cubicBezTo>
                    <a:pt x="747" y="68"/>
                    <a:pt x="747" y="69"/>
                    <a:pt x="747" y="69"/>
                  </a:cubicBezTo>
                  <a:cubicBezTo>
                    <a:pt x="747" y="71"/>
                    <a:pt x="747" y="72"/>
                    <a:pt x="747" y="74"/>
                  </a:cubicBezTo>
                  <a:cubicBezTo>
                    <a:pt x="747" y="74"/>
                    <a:pt x="747" y="75"/>
                    <a:pt x="747" y="75"/>
                  </a:cubicBezTo>
                  <a:cubicBezTo>
                    <a:pt x="748" y="75"/>
                    <a:pt x="747" y="76"/>
                    <a:pt x="748" y="77"/>
                  </a:cubicBezTo>
                  <a:cubicBezTo>
                    <a:pt x="748" y="77"/>
                    <a:pt x="748" y="77"/>
                    <a:pt x="748" y="77"/>
                  </a:cubicBezTo>
                  <a:cubicBezTo>
                    <a:pt x="748" y="78"/>
                    <a:pt x="748" y="78"/>
                    <a:pt x="748" y="79"/>
                  </a:cubicBezTo>
                  <a:cubicBezTo>
                    <a:pt x="748" y="79"/>
                    <a:pt x="748" y="79"/>
                    <a:pt x="748" y="79"/>
                  </a:cubicBezTo>
                  <a:cubicBezTo>
                    <a:pt x="748" y="79"/>
                    <a:pt x="748" y="79"/>
                    <a:pt x="748" y="79"/>
                  </a:cubicBezTo>
                  <a:cubicBezTo>
                    <a:pt x="748" y="79"/>
                    <a:pt x="748" y="80"/>
                    <a:pt x="748" y="80"/>
                  </a:cubicBezTo>
                  <a:cubicBezTo>
                    <a:pt x="748" y="80"/>
                    <a:pt x="748" y="80"/>
                    <a:pt x="748" y="81"/>
                  </a:cubicBezTo>
                  <a:cubicBezTo>
                    <a:pt x="749" y="81"/>
                    <a:pt x="748" y="81"/>
                    <a:pt x="749" y="82"/>
                  </a:cubicBezTo>
                  <a:cubicBezTo>
                    <a:pt x="749" y="82"/>
                    <a:pt x="749" y="82"/>
                    <a:pt x="749" y="82"/>
                  </a:cubicBezTo>
                  <a:cubicBezTo>
                    <a:pt x="749" y="82"/>
                    <a:pt x="749" y="83"/>
                    <a:pt x="749" y="83"/>
                  </a:cubicBezTo>
                  <a:close/>
                  <a:moveTo>
                    <a:pt x="1231" y="92"/>
                  </a:moveTo>
                  <a:cubicBezTo>
                    <a:pt x="1231" y="92"/>
                    <a:pt x="1231" y="92"/>
                    <a:pt x="1231" y="92"/>
                  </a:cubicBezTo>
                  <a:cubicBezTo>
                    <a:pt x="1231" y="92"/>
                    <a:pt x="1230" y="92"/>
                    <a:pt x="1230" y="92"/>
                  </a:cubicBezTo>
                  <a:cubicBezTo>
                    <a:pt x="1230" y="92"/>
                    <a:pt x="1230" y="92"/>
                    <a:pt x="1230" y="92"/>
                  </a:cubicBezTo>
                  <a:cubicBezTo>
                    <a:pt x="1230" y="92"/>
                    <a:pt x="1230" y="92"/>
                    <a:pt x="1230" y="92"/>
                  </a:cubicBezTo>
                  <a:cubicBezTo>
                    <a:pt x="1230" y="92"/>
                    <a:pt x="1229" y="92"/>
                    <a:pt x="1229" y="91"/>
                  </a:cubicBezTo>
                  <a:cubicBezTo>
                    <a:pt x="1229" y="91"/>
                    <a:pt x="1229" y="91"/>
                    <a:pt x="1229" y="91"/>
                  </a:cubicBezTo>
                  <a:cubicBezTo>
                    <a:pt x="1229" y="91"/>
                    <a:pt x="1229" y="91"/>
                    <a:pt x="1229" y="91"/>
                  </a:cubicBezTo>
                  <a:cubicBezTo>
                    <a:pt x="1229" y="91"/>
                    <a:pt x="1229" y="91"/>
                    <a:pt x="1229" y="91"/>
                  </a:cubicBezTo>
                  <a:cubicBezTo>
                    <a:pt x="1229" y="91"/>
                    <a:pt x="1228" y="91"/>
                    <a:pt x="1228" y="91"/>
                  </a:cubicBezTo>
                  <a:cubicBezTo>
                    <a:pt x="1228" y="91"/>
                    <a:pt x="1228" y="91"/>
                    <a:pt x="1228" y="91"/>
                  </a:cubicBezTo>
                  <a:cubicBezTo>
                    <a:pt x="1228" y="91"/>
                    <a:pt x="1228" y="91"/>
                    <a:pt x="1227" y="90"/>
                  </a:cubicBezTo>
                  <a:cubicBezTo>
                    <a:pt x="1227" y="90"/>
                    <a:pt x="1227" y="90"/>
                    <a:pt x="1227" y="90"/>
                  </a:cubicBezTo>
                  <a:cubicBezTo>
                    <a:pt x="1227" y="90"/>
                    <a:pt x="1227" y="90"/>
                    <a:pt x="1227" y="90"/>
                  </a:cubicBezTo>
                  <a:cubicBezTo>
                    <a:pt x="1227" y="90"/>
                    <a:pt x="1227" y="90"/>
                    <a:pt x="1227" y="90"/>
                  </a:cubicBezTo>
                  <a:cubicBezTo>
                    <a:pt x="1227" y="90"/>
                    <a:pt x="1226" y="90"/>
                    <a:pt x="1226" y="89"/>
                  </a:cubicBezTo>
                  <a:cubicBezTo>
                    <a:pt x="1226" y="89"/>
                    <a:pt x="1226" y="89"/>
                    <a:pt x="1226" y="89"/>
                  </a:cubicBezTo>
                  <a:cubicBezTo>
                    <a:pt x="1226" y="89"/>
                    <a:pt x="1226" y="89"/>
                    <a:pt x="1226" y="89"/>
                  </a:cubicBezTo>
                  <a:cubicBezTo>
                    <a:pt x="1226" y="89"/>
                    <a:pt x="1226" y="89"/>
                    <a:pt x="1226" y="89"/>
                  </a:cubicBezTo>
                  <a:cubicBezTo>
                    <a:pt x="1225" y="89"/>
                    <a:pt x="1225" y="89"/>
                    <a:pt x="1225" y="89"/>
                  </a:cubicBezTo>
                  <a:cubicBezTo>
                    <a:pt x="1225" y="89"/>
                    <a:pt x="1225" y="89"/>
                    <a:pt x="1225" y="89"/>
                  </a:cubicBezTo>
                  <a:cubicBezTo>
                    <a:pt x="1225" y="89"/>
                    <a:pt x="1225" y="88"/>
                    <a:pt x="1225" y="88"/>
                  </a:cubicBezTo>
                  <a:cubicBezTo>
                    <a:pt x="1225" y="88"/>
                    <a:pt x="1225" y="88"/>
                    <a:pt x="1225" y="88"/>
                  </a:cubicBezTo>
                  <a:cubicBezTo>
                    <a:pt x="1225" y="88"/>
                    <a:pt x="1225" y="88"/>
                    <a:pt x="1224" y="88"/>
                  </a:cubicBezTo>
                  <a:cubicBezTo>
                    <a:pt x="1225" y="88"/>
                    <a:pt x="1225" y="88"/>
                    <a:pt x="1225" y="88"/>
                  </a:cubicBezTo>
                  <a:cubicBezTo>
                    <a:pt x="1224" y="88"/>
                    <a:pt x="1224" y="88"/>
                    <a:pt x="1224" y="88"/>
                  </a:cubicBezTo>
                  <a:cubicBezTo>
                    <a:pt x="1224" y="88"/>
                    <a:pt x="1224" y="88"/>
                    <a:pt x="1224" y="88"/>
                  </a:cubicBezTo>
                  <a:cubicBezTo>
                    <a:pt x="1224" y="87"/>
                    <a:pt x="1224" y="87"/>
                    <a:pt x="1224" y="87"/>
                  </a:cubicBezTo>
                  <a:cubicBezTo>
                    <a:pt x="1224" y="87"/>
                    <a:pt x="1224" y="87"/>
                    <a:pt x="1224" y="87"/>
                  </a:cubicBezTo>
                  <a:cubicBezTo>
                    <a:pt x="1224" y="87"/>
                    <a:pt x="1224" y="87"/>
                    <a:pt x="1224" y="87"/>
                  </a:cubicBezTo>
                  <a:cubicBezTo>
                    <a:pt x="1224" y="87"/>
                    <a:pt x="1224" y="87"/>
                    <a:pt x="1224" y="87"/>
                  </a:cubicBezTo>
                  <a:cubicBezTo>
                    <a:pt x="1223" y="87"/>
                    <a:pt x="1223" y="86"/>
                    <a:pt x="1223" y="86"/>
                  </a:cubicBezTo>
                  <a:cubicBezTo>
                    <a:pt x="1223" y="86"/>
                    <a:pt x="1223" y="86"/>
                    <a:pt x="1223" y="86"/>
                  </a:cubicBezTo>
                  <a:cubicBezTo>
                    <a:pt x="1223" y="86"/>
                    <a:pt x="1223" y="86"/>
                    <a:pt x="1222" y="86"/>
                  </a:cubicBezTo>
                  <a:cubicBezTo>
                    <a:pt x="1222" y="86"/>
                    <a:pt x="1222" y="86"/>
                    <a:pt x="1222" y="86"/>
                  </a:cubicBezTo>
                  <a:cubicBezTo>
                    <a:pt x="1222" y="85"/>
                    <a:pt x="1222" y="85"/>
                    <a:pt x="1222" y="85"/>
                  </a:cubicBezTo>
                  <a:cubicBezTo>
                    <a:pt x="1222" y="85"/>
                    <a:pt x="1222" y="85"/>
                    <a:pt x="1222" y="85"/>
                  </a:cubicBezTo>
                  <a:cubicBezTo>
                    <a:pt x="1222" y="85"/>
                    <a:pt x="1222" y="85"/>
                    <a:pt x="1222" y="84"/>
                  </a:cubicBezTo>
                  <a:cubicBezTo>
                    <a:pt x="1222" y="84"/>
                    <a:pt x="1222" y="84"/>
                    <a:pt x="1222" y="84"/>
                  </a:cubicBezTo>
                  <a:cubicBezTo>
                    <a:pt x="1222" y="84"/>
                    <a:pt x="1222" y="84"/>
                    <a:pt x="1221" y="84"/>
                  </a:cubicBezTo>
                  <a:cubicBezTo>
                    <a:pt x="1221" y="84"/>
                    <a:pt x="1221" y="84"/>
                    <a:pt x="1221" y="84"/>
                  </a:cubicBezTo>
                  <a:cubicBezTo>
                    <a:pt x="1221" y="84"/>
                    <a:pt x="1221" y="83"/>
                    <a:pt x="1221" y="83"/>
                  </a:cubicBezTo>
                  <a:cubicBezTo>
                    <a:pt x="1221" y="83"/>
                    <a:pt x="1221" y="83"/>
                    <a:pt x="1221" y="83"/>
                  </a:cubicBezTo>
                  <a:cubicBezTo>
                    <a:pt x="1221" y="83"/>
                    <a:pt x="1221" y="83"/>
                    <a:pt x="1221" y="82"/>
                  </a:cubicBezTo>
                  <a:cubicBezTo>
                    <a:pt x="1221" y="82"/>
                    <a:pt x="1221" y="82"/>
                    <a:pt x="1221" y="82"/>
                  </a:cubicBezTo>
                  <a:cubicBezTo>
                    <a:pt x="1221" y="82"/>
                    <a:pt x="1221" y="82"/>
                    <a:pt x="1220" y="82"/>
                  </a:cubicBezTo>
                  <a:cubicBezTo>
                    <a:pt x="1220" y="82"/>
                    <a:pt x="1220" y="82"/>
                    <a:pt x="1220" y="81"/>
                  </a:cubicBezTo>
                  <a:cubicBezTo>
                    <a:pt x="1220" y="81"/>
                    <a:pt x="1220" y="81"/>
                    <a:pt x="1220" y="81"/>
                  </a:cubicBezTo>
                  <a:cubicBezTo>
                    <a:pt x="1220" y="81"/>
                    <a:pt x="1220" y="81"/>
                    <a:pt x="1220" y="81"/>
                  </a:cubicBezTo>
                  <a:cubicBezTo>
                    <a:pt x="1220" y="80"/>
                    <a:pt x="1220" y="80"/>
                    <a:pt x="1220" y="80"/>
                  </a:cubicBezTo>
                  <a:cubicBezTo>
                    <a:pt x="1220" y="80"/>
                    <a:pt x="1220" y="80"/>
                    <a:pt x="1220" y="80"/>
                  </a:cubicBezTo>
                  <a:cubicBezTo>
                    <a:pt x="1220" y="80"/>
                    <a:pt x="1220" y="80"/>
                    <a:pt x="1220" y="80"/>
                  </a:cubicBezTo>
                  <a:cubicBezTo>
                    <a:pt x="1220" y="79"/>
                    <a:pt x="1220" y="79"/>
                    <a:pt x="1220" y="79"/>
                  </a:cubicBezTo>
                  <a:cubicBezTo>
                    <a:pt x="1219" y="79"/>
                    <a:pt x="1220" y="79"/>
                    <a:pt x="1219" y="78"/>
                  </a:cubicBezTo>
                  <a:cubicBezTo>
                    <a:pt x="1219" y="78"/>
                    <a:pt x="1219" y="78"/>
                    <a:pt x="1219" y="78"/>
                  </a:cubicBezTo>
                  <a:cubicBezTo>
                    <a:pt x="1219" y="78"/>
                    <a:pt x="1219" y="77"/>
                    <a:pt x="1219" y="77"/>
                  </a:cubicBezTo>
                  <a:cubicBezTo>
                    <a:pt x="1219" y="77"/>
                    <a:pt x="1219" y="77"/>
                    <a:pt x="1219" y="77"/>
                  </a:cubicBezTo>
                  <a:cubicBezTo>
                    <a:pt x="1219" y="76"/>
                    <a:pt x="1219" y="75"/>
                    <a:pt x="1219" y="75"/>
                  </a:cubicBezTo>
                  <a:cubicBezTo>
                    <a:pt x="1219" y="74"/>
                    <a:pt x="1218" y="74"/>
                    <a:pt x="1219" y="74"/>
                  </a:cubicBezTo>
                  <a:cubicBezTo>
                    <a:pt x="1218" y="71"/>
                    <a:pt x="1218" y="71"/>
                    <a:pt x="1221" y="71"/>
                  </a:cubicBezTo>
                  <a:cubicBezTo>
                    <a:pt x="1235" y="71"/>
                    <a:pt x="1250" y="71"/>
                    <a:pt x="1264" y="71"/>
                  </a:cubicBezTo>
                  <a:cubicBezTo>
                    <a:pt x="1264" y="71"/>
                    <a:pt x="1264" y="71"/>
                    <a:pt x="1265" y="71"/>
                  </a:cubicBezTo>
                  <a:cubicBezTo>
                    <a:pt x="1266" y="71"/>
                    <a:pt x="1266" y="70"/>
                    <a:pt x="1266" y="70"/>
                  </a:cubicBezTo>
                  <a:cubicBezTo>
                    <a:pt x="1266" y="67"/>
                    <a:pt x="1266" y="64"/>
                    <a:pt x="1266" y="61"/>
                  </a:cubicBezTo>
                  <a:cubicBezTo>
                    <a:pt x="1266" y="61"/>
                    <a:pt x="1265" y="60"/>
                    <a:pt x="1266" y="60"/>
                  </a:cubicBezTo>
                  <a:cubicBezTo>
                    <a:pt x="1265" y="59"/>
                    <a:pt x="1266" y="58"/>
                    <a:pt x="1265" y="58"/>
                  </a:cubicBezTo>
                  <a:cubicBezTo>
                    <a:pt x="1265" y="57"/>
                    <a:pt x="1265" y="57"/>
                    <a:pt x="1265" y="57"/>
                  </a:cubicBezTo>
                  <a:cubicBezTo>
                    <a:pt x="1265" y="57"/>
                    <a:pt x="1265" y="56"/>
                    <a:pt x="1265" y="56"/>
                  </a:cubicBezTo>
                  <a:cubicBezTo>
                    <a:pt x="1265" y="55"/>
                    <a:pt x="1265" y="55"/>
                    <a:pt x="1265" y="55"/>
                  </a:cubicBezTo>
                  <a:cubicBezTo>
                    <a:pt x="1265" y="55"/>
                    <a:pt x="1265" y="54"/>
                    <a:pt x="1265" y="54"/>
                  </a:cubicBezTo>
                  <a:cubicBezTo>
                    <a:pt x="1265" y="54"/>
                    <a:pt x="1264" y="54"/>
                    <a:pt x="1265" y="54"/>
                  </a:cubicBezTo>
                  <a:cubicBezTo>
                    <a:pt x="1264" y="53"/>
                    <a:pt x="1265" y="53"/>
                    <a:pt x="1264" y="52"/>
                  </a:cubicBezTo>
                  <a:cubicBezTo>
                    <a:pt x="1264" y="52"/>
                    <a:pt x="1264" y="52"/>
                    <a:pt x="1264" y="52"/>
                  </a:cubicBezTo>
                  <a:cubicBezTo>
                    <a:pt x="1264" y="52"/>
                    <a:pt x="1264" y="51"/>
                    <a:pt x="1264" y="51"/>
                  </a:cubicBezTo>
                  <a:cubicBezTo>
                    <a:pt x="1264" y="51"/>
                    <a:pt x="1264" y="51"/>
                    <a:pt x="1264" y="51"/>
                  </a:cubicBezTo>
                  <a:cubicBezTo>
                    <a:pt x="1264" y="51"/>
                    <a:pt x="1264" y="50"/>
                    <a:pt x="1264" y="50"/>
                  </a:cubicBezTo>
                  <a:cubicBezTo>
                    <a:pt x="1264" y="50"/>
                    <a:pt x="1264" y="50"/>
                    <a:pt x="1264" y="50"/>
                  </a:cubicBezTo>
                  <a:cubicBezTo>
                    <a:pt x="1263" y="50"/>
                    <a:pt x="1264" y="49"/>
                    <a:pt x="1263" y="49"/>
                  </a:cubicBezTo>
                  <a:cubicBezTo>
                    <a:pt x="1263" y="49"/>
                    <a:pt x="1263" y="49"/>
                    <a:pt x="1263" y="49"/>
                  </a:cubicBezTo>
                  <a:cubicBezTo>
                    <a:pt x="1263" y="49"/>
                    <a:pt x="1263" y="48"/>
                    <a:pt x="1263" y="48"/>
                  </a:cubicBezTo>
                  <a:cubicBezTo>
                    <a:pt x="1263" y="48"/>
                    <a:pt x="1263" y="48"/>
                    <a:pt x="1263" y="48"/>
                  </a:cubicBezTo>
                  <a:cubicBezTo>
                    <a:pt x="1263" y="48"/>
                    <a:pt x="1263" y="48"/>
                    <a:pt x="1263" y="48"/>
                  </a:cubicBezTo>
                  <a:cubicBezTo>
                    <a:pt x="1262" y="47"/>
                    <a:pt x="1262" y="47"/>
                    <a:pt x="1262" y="47"/>
                  </a:cubicBezTo>
                  <a:cubicBezTo>
                    <a:pt x="1262" y="47"/>
                    <a:pt x="1262" y="47"/>
                    <a:pt x="1262" y="47"/>
                  </a:cubicBezTo>
                  <a:cubicBezTo>
                    <a:pt x="1262" y="47"/>
                    <a:pt x="1262" y="47"/>
                    <a:pt x="1262" y="47"/>
                  </a:cubicBezTo>
                  <a:cubicBezTo>
                    <a:pt x="1262" y="47"/>
                    <a:pt x="1262" y="47"/>
                    <a:pt x="1262" y="47"/>
                  </a:cubicBezTo>
                  <a:cubicBezTo>
                    <a:pt x="1262" y="47"/>
                    <a:pt x="1262" y="47"/>
                    <a:pt x="1262" y="47"/>
                  </a:cubicBezTo>
                  <a:cubicBezTo>
                    <a:pt x="1262" y="46"/>
                    <a:pt x="1262" y="46"/>
                    <a:pt x="1262" y="46"/>
                  </a:cubicBezTo>
                  <a:cubicBezTo>
                    <a:pt x="1262" y="46"/>
                    <a:pt x="1262" y="46"/>
                    <a:pt x="1262" y="46"/>
                  </a:cubicBezTo>
                  <a:cubicBezTo>
                    <a:pt x="1262" y="46"/>
                    <a:pt x="1262" y="46"/>
                    <a:pt x="1262" y="46"/>
                  </a:cubicBezTo>
                  <a:cubicBezTo>
                    <a:pt x="1262" y="46"/>
                    <a:pt x="1262" y="46"/>
                    <a:pt x="1261" y="45"/>
                  </a:cubicBezTo>
                  <a:cubicBezTo>
                    <a:pt x="1261" y="45"/>
                    <a:pt x="1261" y="45"/>
                    <a:pt x="1261" y="45"/>
                  </a:cubicBezTo>
                  <a:cubicBezTo>
                    <a:pt x="1261" y="45"/>
                    <a:pt x="1261" y="45"/>
                    <a:pt x="1261" y="45"/>
                  </a:cubicBezTo>
                  <a:cubicBezTo>
                    <a:pt x="1261" y="45"/>
                    <a:pt x="1261" y="45"/>
                    <a:pt x="1261" y="45"/>
                  </a:cubicBezTo>
                  <a:cubicBezTo>
                    <a:pt x="1261" y="45"/>
                    <a:pt x="1261" y="44"/>
                    <a:pt x="1261" y="44"/>
                  </a:cubicBezTo>
                  <a:cubicBezTo>
                    <a:pt x="1261" y="44"/>
                    <a:pt x="1261" y="44"/>
                    <a:pt x="1261" y="44"/>
                  </a:cubicBezTo>
                  <a:cubicBezTo>
                    <a:pt x="1261" y="44"/>
                    <a:pt x="1261" y="44"/>
                    <a:pt x="1260" y="44"/>
                  </a:cubicBezTo>
                  <a:cubicBezTo>
                    <a:pt x="1260" y="44"/>
                    <a:pt x="1260" y="44"/>
                    <a:pt x="1260" y="44"/>
                  </a:cubicBezTo>
                  <a:cubicBezTo>
                    <a:pt x="1260" y="44"/>
                    <a:pt x="1260" y="43"/>
                    <a:pt x="1260" y="43"/>
                  </a:cubicBezTo>
                  <a:cubicBezTo>
                    <a:pt x="1260" y="43"/>
                    <a:pt x="1260" y="43"/>
                    <a:pt x="1260" y="43"/>
                  </a:cubicBezTo>
                  <a:cubicBezTo>
                    <a:pt x="1260" y="43"/>
                    <a:pt x="1260" y="43"/>
                    <a:pt x="1260" y="43"/>
                  </a:cubicBezTo>
                  <a:cubicBezTo>
                    <a:pt x="1260" y="43"/>
                    <a:pt x="1260" y="43"/>
                    <a:pt x="1260" y="43"/>
                  </a:cubicBezTo>
                  <a:cubicBezTo>
                    <a:pt x="1259" y="42"/>
                    <a:pt x="1259" y="42"/>
                    <a:pt x="1259" y="42"/>
                  </a:cubicBezTo>
                  <a:cubicBezTo>
                    <a:pt x="1259" y="42"/>
                    <a:pt x="1259" y="42"/>
                    <a:pt x="1259" y="42"/>
                  </a:cubicBezTo>
                  <a:cubicBezTo>
                    <a:pt x="1259" y="42"/>
                    <a:pt x="1259" y="41"/>
                    <a:pt x="1259" y="41"/>
                  </a:cubicBezTo>
                  <a:cubicBezTo>
                    <a:pt x="1259" y="41"/>
                    <a:pt x="1259" y="41"/>
                    <a:pt x="1259" y="41"/>
                  </a:cubicBezTo>
                  <a:cubicBezTo>
                    <a:pt x="1259" y="41"/>
                    <a:pt x="1258" y="41"/>
                    <a:pt x="1258" y="41"/>
                  </a:cubicBezTo>
                  <a:cubicBezTo>
                    <a:pt x="1258" y="41"/>
                    <a:pt x="1258" y="41"/>
                    <a:pt x="1258" y="41"/>
                  </a:cubicBezTo>
                  <a:cubicBezTo>
                    <a:pt x="1258" y="41"/>
                    <a:pt x="1258" y="41"/>
                    <a:pt x="1258" y="41"/>
                  </a:cubicBezTo>
                  <a:cubicBezTo>
                    <a:pt x="1258" y="41"/>
                    <a:pt x="1258" y="41"/>
                    <a:pt x="1258" y="41"/>
                  </a:cubicBezTo>
                  <a:cubicBezTo>
                    <a:pt x="1257" y="40"/>
                    <a:pt x="1257" y="39"/>
                    <a:pt x="1256" y="39"/>
                  </a:cubicBezTo>
                  <a:cubicBezTo>
                    <a:pt x="1256" y="39"/>
                    <a:pt x="1256" y="39"/>
                    <a:pt x="1256" y="39"/>
                  </a:cubicBezTo>
                  <a:cubicBezTo>
                    <a:pt x="1256" y="39"/>
                    <a:pt x="1256" y="39"/>
                    <a:pt x="1256" y="39"/>
                  </a:cubicBezTo>
                  <a:cubicBezTo>
                    <a:pt x="1256" y="39"/>
                    <a:pt x="1256" y="39"/>
                    <a:pt x="1256" y="39"/>
                  </a:cubicBezTo>
                  <a:cubicBezTo>
                    <a:pt x="1256" y="38"/>
                    <a:pt x="1256" y="38"/>
                    <a:pt x="1255" y="38"/>
                  </a:cubicBezTo>
                  <a:cubicBezTo>
                    <a:pt x="1256" y="38"/>
                    <a:pt x="1256" y="38"/>
                    <a:pt x="1256" y="38"/>
                  </a:cubicBezTo>
                  <a:cubicBezTo>
                    <a:pt x="1255" y="38"/>
                    <a:pt x="1255" y="38"/>
                    <a:pt x="1255" y="38"/>
                  </a:cubicBezTo>
                  <a:cubicBezTo>
                    <a:pt x="1255" y="38"/>
                    <a:pt x="1255" y="38"/>
                    <a:pt x="1255" y="38"/>
                  </a:cubicBezTo>
                  <a:cubicBezTo>
                    <a:pt x="1255" y="38"/>
                    <a:pt x="1255" y="38"/>
                    <a:pt x="1255" y="37"/>
                  </a:cubicBezTo>
                  <a:cubicBezTo>
                    <a:pt x="1255" y="37"/>
                    <a:pt x="1255" y="37"/>
                    <a:pt x="1255" y="37"/>
                  </a:cubicBezTo>
                  <a:cubicBezTo>
                    <a:pt x="1254" y="37"/>
                    <a:pt x="1254" y="37"/>
                    <a:pt x="1254" y="37"/>
                  </a:cubicBezTo>
                  <a:cubicBezTo>
                    <a:pt x="1254" y="37"/>
                    <a:pt x="1254" y="37"/>
                    <a:pt x="1254" y="37"/>
                  </a:cubicBezTo>
                  <a:cubicBezTo>
                    <a:pt x="1254" y="37"/>
                    <a:pt x="1254" y="37"/>
                    <a:pt x="1254" y="37"/>
                  </a:cubicBezTo>
                  <a:cubicBezTo>
                    <a:pt x="1254" y="37"/>
                    <a:pt x="1254" y="37"/>
                    <a:pt x="1254" y="37"/>
                  </a:cubicBezTo>
                  <a:cubicBezTo>
                    <a:pt x="1254" y="37"/>
                    <a:pt x="1253" y="37"/>
                    <a:pt x="1253" y="36"/>
                  </a:cubicBezTo>
                  <a:cubicBezTo>
                    <a:pt x="1253" y="36"/>
                    <a:pt x="1253" y="36"/>
                    <a:pt x="1253" y="36"/>
                  </a:cubicBezTo>
                  <a:cubicBezTo>
                    <a:pt x="1253" y="36"/>
                    <a:pt x="1253" y="36"/>
                    <a:pt x="1252" y="36"/>
                  </a:cubicBezTo>
                  <a:cubicBezTo>
                    <a:pt x="1252" y="36"/>
                    <a:pt x="1252" y="36"/>
                    <a:pt x="1252" y="36"/>
                  </a:cubicBezTo>
                  <a:cubicBezTo>
                    <a:pt x="1252" y="36"/>
                    <a:pt x="1252" y="36"/>
                    <a:pt x="1252" y="36"/>
                  </a:cubicBezTo>
                  <a:cubicBezTo>
                    <a:pt x="1252" y="36"/>
                    <a:pt x="1252" y="36"/>
                    <a:pt x="1252" y="36"/>
                  </a:cubicBezTo>
                  <a:cubicBezTo>
                    <a:pt x="1252" y="35"/>
                    <a:pt x="1252" y="36"/>
                    <a:pt x="1251" y="35"/>
                  </a:cubicBezTo>
                  <a:cubicBezTo>
                    <a:pt x="1251" y="35"/>
                    <a:pt x="1251" y="35"/>
                    <a:pt x="1251" y="35"/>
                  </a:cubicBezTo>
                  <a:cubicBezTo>
                    <a:pt x="1251" y="35"/>
                    <a:pt x="1251" y="35"/>
                    <a:pt x="1251" y="35"/>
                  </a:cubicBezTo>
                  <a:cubicBezTo>
                    <a:pt x="1250" y="35"/>
                    <a:pt x="1250" y="35"/>
                    <a:pt x="1250" y="35"/>
                  </a:cubicBezTo>
                  <a:cubicBezTo>
                    <a:pt x="1250" y="35"/>
                    <a:pt x="1250" y="35"/>
                    <a:pt x="1250" y="35"/>
                  </a:cubicBezTo>
                  <a:cubicBezTo>
                    <a:pt x="1250" y="35"/>
                    <a:pt x="1250" y="35"/>
                    <a:pt x="1250" y="35"/>
                  </a:cubicBezTo>
                  <a:cubicBezTo>
                    <a:pt x="1249" y="34"/>
                    <a:pt x="1249" y="35"/>
                    <a:pt x="1249" y="34"/>
                  </a:cubicBezTo>
                  <a:cubicBezTo>
                    <a:pt x="1249" y="34"/>
                    <a:pt x="1249" y="34"/>
                    <a:pt x="1249" y="34"/>
                  </a:cubicBezTo>
                  <a:cubicBezTo>
                    <a:pt x="1249" y="34"/>
                    <a:pt x="1248" y="34"/>
                    <a:pt x="1248" y="34"/>
                  </a:cubicBezTo>
                  <a:cubicBezTo>
                    <a:pt x="1248" y="34"/>
                    <a:pt x="1248" y="34"/>
                    <a:pt x="1248" y="34"/>
                  </a:cubicBezTo>
                  <a:cubicBezTo>
                    <a:pt x="1248" y="34"/>
                    <a:pt x="1247" y="34"/>
                    <a:pt x="1247" y="34"/>
                  </a:cubicBezTo>
                  <a:cubicBezTo>
                    <a:pt x="1247" y="34"/>
                    <a:pt x="1247" y="34"/>
                    <a:pt x="1246" y="34"/>
                  </a:cubicBezTo>
                  <a:cubicBezTo>
                    <a:pt x="1246" y="33"/>
                    <a:pt x="1246" y="34"/>
                    <a:pt x="1245" y="33"/>
                  </a:cubicBezTo>
                  <a:cubicBezTo>
                    <a:pt x="1245" y="33"/>
                    <a:pt x="1245" y="33"/>
                    <a:pt x="1245" y="33"/>
                  </a:cubicBezTo>
                  <a:cubicBezTo>
                    <a:pt x="1245" y="33"/>
                    <a:pt x="1244" y="33"/>
                    <a:pt x="1244" y="33"/>
                  </a:cubicBezTo>
                  <a:cubicBezTo>
                    <a:pt x="1243" y="33"/>
                    <a:pt x="1243" y="33"/>
                    <a:pt x="1243" y="33"/>
                  </a:cubicBezTo>
                  <a:cubicBezTo>
                    <a:pt x="1242" y="33"/>
                    <a:pt x="1241" y="33"/>
                    <a:pt x="1241" y="33"/>
                  </a:cubicBezTo>
                  <a:cubicBezTo>
                    <a:pt x="1239" y="33"/>
                    <a:pt x="1237" y="33"/>
                    <a:pt x="1236" y="33"/>
                  </a:cubicBezTo>
                  <a:cubicBezTo>
                    <a:pt x="1235" y="33"/>
                    <a:pt x="1234" y="33"/>
                    <a:pt x="1233" y="33"/>
                  </a:cubicBezTo>
                  <a:cubicBezTo>
                    <a:pt x="1233" y="33"/>
                    <a:pt x="1233" y="33"/>
                    <a:pt x="1233" y="33"/>
                  </a:cubicBezTo>
                  <a:cubicBezTo>
                    <a:pt x="1232" y="33"/>
                    <a:pt x="1232" y="33"/>
                    <a:pt x="1231" y="33"/>
                  </a:cubicBezTo>
                  <a:cubicBezTo>
                    <a:pt x="1231" y="33"/>
                    <a:pt x="1231" y="33"/>
                    <a:pt x="1231" y="33"/>
                  </a:cubicBezTo>
                  <a:cubicBezTo>
                    <a:pt x="1231" y="33"/>
                    <a:pt x="1231" y="33"/>
                    <a:pt x="1231" y="33"/>
                  </a:cubicBezTo>
                  <a:cubicBezTo>
                    <a:pt x="1231" y="34"/>
                    <a:pt x="1230" y="33"/>
                    <a:pt x="1230" y="34"/>
                  </a:cubicBezTo>
                  <a:cubicBezTo>
                    <a:pt x="1230" y="34"/>
                    <a:pt x="1230" y="34"/>
                    <a:pt x="1230" y="34"/>
                  </a:cubicBezTo>
                  <a:cubicBezTo>
                    <a:pt x="1230" y="34"/>
                    <a:pt x="1229" y="34"/>
                    <a:pt x="1229" y="34"/>
                  </a:cubicBezTo>
                  <a:cubicBezTo>
                    <a:pt x="1229" y="34"/>
                    <a:pt x="1229" y="34"/>
                    <a:pt x="1229" y="34"/>
                  </a:cubicBezTo>
                  <a:cubicBezTo>
                    <a:pt x="1229" y="34"/>
                    <a:pt x="1229" y="34"/>
                    <a:pt x="1229" y="34"/>
                  </a:cubicBezTo>
                  <a:cubicBezTo>
                    <a:pt x="1228" y="34"/>
                    <a:pt x="1228" y="34"/>
                    <a:pt x="1228" y="34"/>
                  </a:cubicBezTo>
                  <a:cubicBezTo>
                    <a:pt x="1228" y="34"/>
                    <a:pt x="1228" y="34"/>
                    <a:pt x="1228" y="34"/>
                  </a:cubicBezTo>
                  <a:cubicBezTo>
                    <a:pt x="1227" y="35"/>
                    <a:pt x="1227" y="34"/>
                    <a:pt x="1227" y="35"/>
                  </a:cubicBezTo>
                  <a:cubicBezTo>
                    <a:pt x="1227" y="35"/>
                    <a:pt x="1227" y="35"/>
                    <a:pt x="1227" y="35"/>
                  </a:cubicBezTo>
                  <a:cubicBezTo>
                    <a:pt x="1226" y="35"/>
                    <a:pt x="1226" y="35"/>
                    <a:pt x="1226" y="35"/>
                  </a:cubicBezTo>
                  <a:cubicBezTo>
                    <a:pt x="1226" y="35"/>
                    <a:pt x="1226" y="35"/>
                    <a:pt x="1226" y="35"/>
                  </a:cubicBezTo>
                  <a:cubicBezTo>
                    <a:pt x="1226" y="35"/>
                    <a:pt x="1225" y="35"/>
                    <a:pt x="1225" y="35"/>
                  </a:cubicBezTo>
                  <a:cubicBezTo>
                    <a:pt x="1225" y="35"/>
                    <a:pt x="1225" y="35"/>
                    <a:pt x="1225" y="35"/>
                  </a:cubicBezTo>
                  <a:cubicBezTo>
                    <a:pt x="1225" y="36"/>
                    <a:pt x="1225" y="36"/>
                    <a:pt x="1225" y="36"/>
                  </a:cubicBezTo>
                  <a:cubicBezTo>
                    <a:pt x="1225" y="36"/>
                    <a:pt x="1225" y="36"/>
                    <a:pt x="1225" y="36"/>
                  </a:cubicBezTo>
                  <a:cubicBezTo>
                    <a:pt x="1224" y="36"/>
                    <a:pt x="1224" y="36"/>
                    <a:pt x="1224" y="36"/>
                  </a:cubicBezTo>
                  <a:cubicBezTo>
                    <a:pt x="1224" y="36"/>
                    <a:pt x="1224" y="36"/>
                    <a:pt x="1224" y="36"/>
                  </a:cubicBezTo>
                  <a:cubicBezTo>
                    <a:pt x="1224" y="36"/>
                    <a:pt x="1223" y="36"/>
                    <a:pt x="1223" y="36"/>
                  </a:cubicBezTo>
                  <a:cubicBezTo>
                    <a:pt x="1223" y="36"/>
                    <a:pt x="1223" y="36"/>
                    <a:pt x="1223" y="36"/>
                  </a:cubicBezTo>
                  <a:cubicBezTo>
                    <a:pt x="1223" y="37"/>
                    <a:pt x="1223" y="37"/>
                    <a:pt x="1223" y="37"/>
                  </a:cubicBezTo>
                  <a:cubicBezTo>
                    <a:pt x="1223" y="37"/>
                    <a:pt x="1223" y="37"/>
                    <a:pt x="1223" y="37"/>
                  </a:cubicBezTo>
                  <a:cubicBezTo>
                    <a:pt x="1222" y="37"/>
                    <a:pt x="1222" y="37"/>
                    <a:pt x="1222" y="37"/>
                  </a:cubicBezTo>
                  <a:cubicBezTo>
                    <a:pt x="1222" y="37"/>
                    <a:pt x="1222" y="37"/>
                    <a:pt x="1222" y="37"/>
                  </a:cubicBezTo>
                  <a:cubicBezTo>
                    <a:pt x="1222" y="37"/>
                    <a:pt x="1222" y="37"/>
                    <a:pt x="1221" y="38"/>
                  </a:cubicBezTo>
                  <a:cubicBezTo>
                    <a:pt x="1222" y="38"/>
                    <a:pt x="1222" y="38"/>
                    <a:pt x="1222" y="38"/>
                  </a:cubicBezTo>
                  <a:cubicBezTo>
                    <a:pt x="1221" y="38"/>
                    <a:pt x="1221" y="38"/>
                    <a:pt x="1221" y="38"/>
                  </a:cubicBezTo>
                  <a:cubicBezTo>
                    <a:pt x="1221" y="38"/>
                    <a:pt x="1221" y="38"/>
                    <a:pt x="1221" y="38"/>
                  </a:cubicBezTo>
                  <a:cubicBezTo>
                    <a:pt x="1221" y="38"/>
                    <a:pt x="1220" y="38"/>
                    <a:pt x="1220" y="39"/>
                  </a:cubicBezTo>
                  <a:cubicBezTo>
                    <a:pt x="1220" y="39"/>
                    <a:pt x="1220" y="39"/>
                    <a:pt x="1220" y="39"/>
                  </a:cubicBezTo>
                  <a:cubicBezTo>
                    <a:pt x="1220" y="39"/>
                    <a:pt x="1220" y="39"/>
                    <a:pt x="1220" y="39"/>
                  </a:cubicBezTo>
                  <a:cubicBezTo>
                    <a:pt x="1220" y="39"/>
                    <a:pt x="1220" y="39"/>
                    <a:pt x="1220" y="39"/>
                  </a:cubicBezTo>
                  <a:cubicBezTo>
                    <a:pt x="1220" y="39"/>
                    <a:pt x="1219" y="39"/>
                    <a:pt x="1219" y="39"/>
                  </a:cubicBezTo>
                  <a:cubicBezTo>
                    <a:pt x="1219" y="39"/>
                    <a:pt x="1219" y="39"/>
                    <a:pt x="1219" y="39"/>
                  </a:cubicBezTo>
                  <a:cubicBezTo>
                    <a:pt x="1219" y="40"/>
                    <a:pt x="1219" y="40"/>
                    <a:pt x="1218" y="40"/>
                  </a:cubicBezTo>
                  <a:cubicBezTo>
                    <a:pt x="1218" y="40"/>
                    <a:pt x="1218" y="40"/>
                    <a:pt x="1218" y="40"/>
                  </a:cubicBezTo>
                  <a:cubicBezTo>
                    <a:pt x="1218" y="40"/>
                    <a:pt x="1218" y="40"/>
                    <a:pt x="1218" y="40"/>
                  </a:cubicBezTo>
                  <a:cubicBezTo>
                    <a:pt x="1218" y="40"/>
                    <a:pt x="1218" y="40"/>
                    <a:pt x="1218" y="40"/>
                  </a:cubicBezTo>
                  <a:cubicBezTo>
                    <a:pt x="1218" y="40"/>
                    <a:pt x="1218" y="40"/>
                    <a:pt x="1218" y="41"/>
                  </a:cubicBezTo>
                  <a:cubicBezTo>
                    <a:pt x="1218" y="41"/>
                    <a:pt x="1218" y="41"/>
                    <a:pt x="1218" y="41"/>
                  </a:cubicBezTo>
                  <a:cubicBezTo>
                    <a:pt x="1217" y="41"/>
                    <a:pt x="1217" y="41"/>
                    <a:pt x="1217" y="41"/>
                  </a:cubicBezTo>
                  <a:cubicBezTo>
                    <a:pt x="1217" y="41"/>
                    <a:pt x="1217" y="41"/>
                    <a:pt x="1217" y="41"/>
                  </a:cubicBezTo>
                  <a:cubicBezTo>
                    <a:pt x="1217" y="41"/>
                    <a:pt x="1217" y="41"/>
                    <a:pt x="1217" y="41"/>
                  </a:cubicBezTo>
                  <a:cubicBezTo>
                    <a:pt x="1217" y="41"/>
                    <a:pt x="1217" y="41"/>
                    <a:pt x="1217" y="41"/>
                  </a:cubicBezTo>
                  <a:cubicBezTo>
                    <a:pt x="1217" y="41"/>
                    <a:pt x="1217" y="42"/>
                    <a:pt x="1217" y="42"/>
                  </a:cubicBezTo>
                  <a:cubicBezTo>
                    <a:pt x="1217" y="42"/>
                    <a:pt x="1217" y="42"/>
                    <a:pt x="1217" y="42"/>
                  </a:cubicBezTo>
                  <a:cubicBezTo>
                    <a:pt x="1216" y="42"/>
                    <a:pt x="1216" y="42"/>
                    <a:pt x="1216" y="42"/>
                  </a:cubicBezTo>
                  <a:cubicBezTo>
                    <a:pt x="1216" y="42"/>
                    <a:pt x="1216" y="42"/>
                    <a:pt x="1216" y="42"/>
                  </a:cubicBezTo>
                  <a:cubicBezTo>
                    <a:pt x="1216" y="42"/>
                    <a:pt x="1216" y="42"/>
                    <a:pt x="1216" y="42"/>
                  </a:cubicBezTo>
                  <a:cubicBezTo>
                    <a:pt x="1216" y="42"/>
                    <a:pt x="1216" y="42"/>
                    <a:pt x="1216" y="42"/>
                  </a:cubicBezTo>
                  <a:cubicBezTo>
                    <a:pt x="1216" y="43"/>
                    <a:pt x="1215" y="43"/>
                    <a:pt x="1215" y="43"/>
                  </a:cubicBezTo>
                  <a:cubicBezTo>
                    <a:pt x="1215" y="43"/>
                    <a:pt x="1215" y="43"/>
                    <a:pt x="1215" y="43"/>
                  </a:cubicBezTo>
                  <a:cubicBezTo>
                    <a:pt x="1215" y="44"/>
                    <a:pt x="1215" y="44"/>
                    <a:pt x="1215" y="44"/>
                  </a:cubicBezTo>
                  <a:cubicBezTo>
                    <a:pt x="1215" y="44"/>
                    <a:pt x="1215" y="44"/>
                    <a:pt x="1215" y="44"/>
                  </a:cubicBezTo>
                  <a:cubicBezTo>
                    <a:pt x="1215" y="44"/>
                    <a:pt x="1215" y="44"/>
                    <a:pt x="1215" y="44"/>
                  </a:cubicBezTo>
                  <a:cubicBezTo>
                    <a:pt x="1215" y="44"/>
                    <a:pt x="1215" y="44"/>
                    <a:pt x="1215" y="44"/>
                  </a:cubicBezTo>
                  <a:cubicBezTo>
                    <a:pt x="1214" y="44"/>
                    <a:pt x="1214" y="45"/>
                    <a:pt x="1214" y="45"/>
                  </a:cubicBezTo>
                  <a:cubicBezTo>
                    <a:pt x="1214" y="45"/>
                    <a:pt x="1214" y="45"/>
                    <a:pt x="1214" y="45"/>
                  </a:cubicBezTo>
                  <a:cubicBezTo>
                    <a:pt x="1214" y="45"/>
                    <a:pt x="1214" y="45"/>
                    <a:pt x="1214" y="45"/>
                  </a:cubicBezTo>
                  <a:cubicBezTo>
                    <a:pt x="1214" y="45"/>
                    <a:pt x="1214" y="45"/>
                    <a:pt x="1214" y="45"/>
                  </a:cubicBezTo>
                  <a:cubicBezTo>
                    <a:pt x="1213" y="45"/>
                    <a:pt x="1213" y="46"/>
                    <a:pt x="1213" y="46"/>
                  </a:cubicBezTo>
                  <a:cubicBezTo>
                    <a:pt x="1213" y="46"/>
                    <a:pt x="1213" y="46"/>
                    <a:pt x="1213" y="46"/>
                  </a:cubicBezTo>
                  <a:cubicBezTo>
                    <a:pt x="1213" y="46"/>
                    <a:pt x="1213" y="47"/>
                    <a:pt x="1213" y="47"/>
                  </a:cubicBezTo>
                  <a:cubicBezTo>
                    <a:pt x="1213" y="47"/>
                    <a:pt x="1213" y="47"/>
                    <a:pt x="1213" y="47"/>
                  </a:cubicBezTo>
                  <a:cubicBezTo>
                    <a:pt x="1213" y="47"/>
                    <a:pt x="1212" y="47"/>
                    <a:pt x="1212" y="47"/>
                  </a:cubicBezTo>
                  <a:cubicBezTo>
                    <a:pt x="1212" y="47"/>
                    <a:pt x="1212" y="47"/>
                    <a:pt x="1212" y="47"/>
                  </a:cubicBezTo>
                  <a:cubicBezTo>
                    <a:pt x="1212" y="47"/>
                    <a:pt x="1212" y="48"/>
                    <a:pt x="1212" y="48"/>
                  </a:cubicBezTo>
                  <a:cubicBezTo>
                    <a:pt x="1212" y="48"/>
                    <a:pt x="1212" y="48"/>
                    <a:pt x="1212" y="48"/>
                  </a:cubicBezTo>
                  <a:cubicBezTo>
                    <a:pt x="1212" y="48"/>
                    <a:pt x="1212" y="48"/>
                    <a:pt x="1212" y="49"/>
                  </a:cubicBezTo>
                  <a:cubicBezTo>
                    <a:pt x="1212" y="49"/>
                    <a:pt x="1212" y="49"/>
                    <a:pt x="1212" y="49"/>
                  </a:cubicBezTo>
                  <a:cubicBezTo>
                    <a:pt x="1211" y="49"/>
                    <a:pt x="1212" y="49"/>
                    <a:pt x="1211" y="49"/>
                  </a:cubicBezTo>
                  <a:cubicBezTo>
                    <a:pt x="1211" y="49"/>
                    <a:pt x="1211" y="49"/>
                    <a:pt x="1211" y="49"/>
                  </a:cubicBezTo>
                  <a:cubicBezTo>
                    <a:pt x="1211" y="49"/>
                    <a:pt x="1211" y="50"/>
                    <a:pt x="1211" y="50"/>
                  </a:cubicBezTo>
                  <a:cubicBezTo>
                    <a:pt x="1211" y="50"/>
                    <a:pt x="1211" y="50"/>
                    <a:pt x="1211" y="50"/>
                  </a:cubicBezTo>
                  <a:cubicBezTo>
                    <a:pt x="1211" y="50"/>
                    <a:pt x="1211" y="51"/>
                    <a:pt x="1211" y="51"/>
                  </a:cubicBezTo>
                  <a:cubicBezTo>
                    <a:pt x="1211" y="51"/>
                    <a:pt x="1211" y="51"/>
                    <a:pt x="1211" y="51"/>
                  </a:cubicBezTo>
                  <a:cubicBezTo>
                    <a:pt x="1210" y="51"/>
                    <a:pt x="1210" y="51"/>
                    <a:pt x="1210" y="51"/>
                  </a:cubicBezTo>
                  <a:cubicBezTo>
                    <a:pt x="1210" y="51"/>
                    <a:pt x="1210" y="51"/>
                    <a:pt x="1210" y="51"/>
                  </a:cubicBezTo>
                  <a:cubicBezTo>
                    <a:pt x="1210" y="52"/>
                    <a:pt x="1210" y="52"/>
                    <a:pt x="1210" y="52"/>
                  </a:cubicBezTo>
                  <a:cubicBezTo>
                    <a:pt x="1210" y="52"/>
                    <a:pt x="1210" y="52"/>
                    <a:pt x="1210" y="52"/>
                  </a:cubicBezTo>
                  <a:cubicBezTo>
                    <a:pt x="1210" y="53"/>
                    <a:pt x="1210" y="53"/>
                    <a:pt x="1210" y="53"/>
                  </a:cubicBezTo>
                  <a:cubicBezTo>
                    <a:pt x="1210" y="53"/>
                    <a:pt x="1210" y="53"/>
                    <a:pt x="1210" y="53"/>
                  </a:cubicBezTo>
                  <a:cubicBezTo>
                    <a:pt x="1209" y="53"/>
                    <a:pt x="1209" y="54"/>
                    <a:pt x="1209" y="54"/>
                  </a:cubicBezTo>
                  <a:cubicBezTo>
                    <a:pt x="1209" y="54"/>
                    <a:pt x="1209" y="54"/>
                    <a:pt x="1209" y="54"/>
                  </a:cubicBezTo>
                  <a:cubicBezTo>
                    <a:pt x="1209" y="54"/>
                    <a:pt x="1209" y="54"/>
                    <a:pt x="1209" y="54"/>
                  </a:cubicBezTo>
                  <a:cubicBezTo>
                    <a:pt x="1209" y="54"/>
                    <a:pt x="1209" y="55"/>
                    <a:pt x="1209" y="55"/>
                  </a:cubicBezTo>
                  <a:cubicBezTo>
                    <a:pt x="1209" y="55"/>
                    <a:pt x="1209" y="55"/>
                    <a:pt x="1209" y="55"/>
                  </a:cubicBezTo>
                  <a:cubicBezTo>
                    <a:pt x="1209" y="55"/>
                    <a:pt x="1209" y="55"/>
                    <a:pt x="1209" y="55"/>
                  </a:cubicBezTo>
                  <a:cubicBezTo>
                    <a:pt x="1209" y="56"/>
                    <a:pt x="1209" y="56"/>
                    <a:pt x="1209" y="56"/>
                  </a:cubicBezTo>
                  <a:cubicBezTo>
                    <a:pt x="1209" y="56"/>
                    <a:pt x="1209" y="56"/>
                    <a:pt x="1209" y="56"/>
                  </a:cubicBezTo>
                  <a:cubicBezTo>
                    <a:pt x="1208" y="57"/>
                    <a:pt x="1208" y="57"/>
                    <a:pt x="1208" y="57"/>
                  </a:cubicBezTo>
                  <a:cubicBezTo>
                    <a:pt x="1208" y="58"/>
                    <a:pt x="1208" y="58"/>
                    <a:pt x="1208" y="58"/>
                  </a:cubicBezTo>
                  <a:cubicBezTo>
                    <a:pt x="1208" y="58"/>
                    <a:pt x="1208" y="58"/>
                    <a:pt x="1208" y="58"/>
                  </a:cubicBezTo>
                  <a:cubicBezTo>
                    <a:pt x="1208" y="58"/>
                    <a:pt x="1208" y="59"/>
                    <a:pt x="1208" y="59"/>
                  </a:cubicBezTo>
                  <a:cubicBezTo>
                    <a:pt x="1208" y="59"/>
                    <a:pt x="1208" y="59"/>
                    <a:pt x="1208" y="59"/>
                  </a:cubicBezTo>
                  <a:cubicBezTo>
                    <a:pt x="1208" y="60"/>
                    <a:pt x="1208" y="60"/>
                    <a:pt x="1208" y="61"/>
                  </a:cubicBezTo>
                  <a:cubicBezTo>
                    <a:pt x="1208" y="61"/>
                    <a:pt x="1208" y="61"/>
                    <a:pt x="1207" y="61"/>
                  </a:cubicBezTo>
                  <a:cubicBezTo>
                    <a:pt x="1207" y="62"/>
                    <a:pt x="1208" y="63"/>
                    <a:pt x="1207" y="63"/>
                  </a:cubicBezTo>
                  <a:cubicBezTo>
                    <a:pt x="1207" y="64"/>
                    <a:pt x="1207" y="64"/>
                    <a:pt x="1207" y="64"/>
                  </a:cubicBezTo>
                  <a:cubicBezTo>
                    <a:pt x="1207" y="67"/>
                    <a:pt x="1207" y="70"/>
                    <a:pt x="1207" y="73"/>
                  </a:cubicBezTo>
                  <a:cubicBezTo>
                    <a:pt x="1207" y="73"/>
                    <a:pt x="1207" y="73"/>
                    <a:pt x="1207" y="74"/>
                  </a:cubicBezTo>
                  <a:cubicBezTo>
                    <a:pt x="1208" y="74"/>
                    <a:pt x="1207" y="75"/>
                    <a:pt x="1207" y="76"/>
                  </a:cubicBezTo>
                  <a:cubicBezTo>
                    <a:pt x="1208" y="76"/>
                    <a:pt x="1208" y="76"/>
                    <a:pt x="1208" y="76"/>
                  </a:cubicBezTo>
                  <a:cubicBezTo>
                    <a:pt x="1208" y="77"/>
                    <a:pt x="1207" y="78"/>
                    <a:pt x="1208" y="78"/>
                  </a:cubicBezTo>
                  <a:cubicBezTo>
                    <a:pt x="1208" y="78"/>
                    <a:pt x="1208" y="78"/>
                    <a:pt x="1208" y="78"/>
                  </a:cubicBezTo>
                  <a:cubicBezTo>
                    <a:pt x="1208" y="79"/>
                    <a:pt x="1208" y="79"/>
                    <a:pt x="1208" y="80"/>
                  </a:cubicBezTo>
                  <a:cubicBezTo>
                    <a:pt x="1208" y="80"/>
                    <a:pt x="1208" y="80"/>
                    <a:pt x="1208" y="80"/>
                  </a:cubicBezTo>
                  <a:cubicBezTo>
                    <a:pt x="1208" y="80"/>
                    <a:pt x="1208" y="80"/>
                    <a:pt x="1208" y="80"/>
                  </a:cubicBezTo>
                  <a:cubicBezTo>
                    <a:pt x="1208" y="80"/>
                    <a:pt x="1208" y="81"/>
                    <a:pt x="1209" y="81"/>
                  </a:cubicBezTo>
                  <a:cubicBezTo>
                    <a:pt x="1209" y="81"/>
                    <a:pt x="1209" y="81"/>
                    <a:pt x="1209" y="81"/>
                  </a:cubicBezTo>
                  <a:cubicBezTo>
                    <a:pt x="1209" y="82"/>
                    <a:pt x="1209" y="82"/>
                    <a:pt x="1209" y="82"/>
                  </a:cubicBezTo>
                  <a:cubicBezTo>
                    <a:pt x="1209" y="82"/>
                    <a:pt x="1209" y="82"/>
                    <a:pt x="1209" y="82"/>
                  </a:cubicBezTo>
                  <a:cubicBezTo>
                    <a:pt x="1209" y="82"/>
                    <a:pt x="1209" y="83"/>
                    <a:pt x="1209" y="83"/>
                  </a:cubicBezTo>
                  <a:cubicBezTo>
                    <a:pt x="1209" y="83"/>
                    <a:pt x="1209" y="83"/>
                    <a:pt x="1209" y="84"/>
                  </a:cubicBezTo>
                  <a:cubicBezTo>
                    <a:pt x="1209" y="84"/>
                    <a:pt x="1209" y="84"/>
                    <a:pt x="1209" y="84"/>
                  </a:cubicBezTo>
                  <a:cubicBezTo>
                    <a:pt x="1209" y="84"/>
                    <a:pt x="1209" y="84"/>
                    <a:pt x="1210" y="84"/>
                  </a:cubicBezTo>
                  <a:cubicBezTo>
                    <a:pt x="1210" y="85"/>
                    <a:pt x="1210" y="85"/>
                    <a:pt x="1210" y="85"/>
                  </a:cubicBezTo>
                  <a:cubicBezTo>
                    <a:pt x="1210" y="85"/>
                    <a:pt x="1210" y="85"/>
                    <a:pt x="1210" y="85"/>
                  </a:cubicBezTo>
                  <a:cubicBezTo>
                    <a:pt x="1210" y="85"/>
                    <a:pt x="1210" y="85"/>
                    <a:pt x="1210" y="85"/>
                  </a:cubicBezTo>
                  <a:cubicBezTo>
                    <a:pt x="1210" y="86"/>
                    <a:pt x="1210" y="86"/>
                    <a:pt x="1210" y="86"/>
                  </a:cubicBezTo>
                  <a:cubicBezTo>
                    <a:pt x="1210" y="86"/>
                    <a:pt x="1210" y="86"/>
                    <a:pt x="1210" y="86"/>
                  </a:cubicBezTo>
                  <a:cubicBezTo>
                    <a:pt x="1210" y="86"/>
                    <a:pt x="1210" y="86"/>
                    <a:pt x="1210" y="86"/>
                  </a:cubicBezTo>
                  <a:cubicBezTo>
                    <a:pt x="1210" y="87"/>
                    <a:pt x="1210" y="87"/>
                    <a:pt x="1211" y="87"/>
                  </a:cubicBezTo>
                  <a:cubicBezTo>
                    <a:pt x="1211" y="87"/>
                    <a:pt x="1211" y="87"/>
                    <a:pt x="1211" y="87"/>
                  </a:cubicBezTo>
                  <a:cubicBezTo>
                    <a:pt x="1211" y="87"/>
                    <a:pt x="1211" y="88"/>
                    <a:pt x="1211" y="88"/>
                  </a:cubicBezTo>
                  <a:cubicBezTo>
                    <a:pt x="1211" y="88"/>
                    <a:pt x="1211" y="88"/>
                    <a:pt x="1211" y="88"/>
                  </a:cubicBezTo>
                  <a:cubicBezTo>
                    <a:pt x="1211" y="88"/>
                    <a:pt x="1211" y="88"/>
                    <a:pt x="1211" y="89"/>
                  </a:cubicBezTo>
                  <a:cubicBezTo>
                    <a:pt x="1211" y="89"/>
                    <a:pt x="1211" y="89"/>
                    <a:pt x="1211" y="89"/>
                  </a:cubicBezTo>
                  <a:cubicBezTo>
                    <a:pt x="1212" y="89"/>
                    <a:pt x="1211" y="89"/>
                    <a:pt x="1212" y="89"/>
                  </a:cubicBezTo>
                  <a:cubicBezTo>
                    <a:pt x="1212" y="89"/>
                    <a:pt x="1212" y="89"/>
                    <a:pt x="1212" y="89"/>
                  </a:cubicBezTo>
                  <a:cubicBezTo>
                    <a:pt x="1212" y="89"/>
                    <a:pt x="1212" y="90"/>
                    <a:pt x="1212" y="90"/>
                  </a:cubicBezTo>
                  <a:cubicBezTo>
                    <a:pt x="1212" y="90"/>
                    <a:pt x="1212" y="90"/>
                    <a:pt x="1212" y="90"/>
                  </a:cubicBezTo>
                  <a:cubicBezTo>
                    <a:pt x="1212" y="90"/>
                    <a:pt x="1212" y="90"/>
                    <a:pt x="1212" y="90"/>
                  </a:cubicBezTo>
                  <a:cubicBezTo>
                    <a:pt x="1212" y="90"/>
                    <a:pt x="1212" y="90"/>
                    <a:pt x="1212" y="90"/>
                  </a:cubicBezTo>
                  <a:cubicBezTo>
                    <a:pt x="1213" y="91"/>
                    <a:pt x="1213" y="91"/>
                    <a:pt x="1213" y="91"/>
                  </a:cubicBezTo>
                  <a:cubicBezTo>
                    <a:pt x="1213" y="91"/>
                    <a:pt x="1213" y="91"/>
                    <a:pt x="1213" y="91"/>
                  </a:cubicBezTo>
                  <a:cubicBezTo>
                    <a:pt x="1213" y="92"/>
                    <a:pt x="1213" y="92"/>
                    <a:pt x="1213" y="92"/>
                  </a:cubicBezTo>
                  <a:cubicBezTo>
                    <a:pt x="1213" y="92"/>
                    <a:pt x="1213" y="92"/>
                    <a:pt x="1213" y="92"/>
                  </a:cubicBezTo>
                  <a:cubicBezTo>
                    <a:pt x="1214" y="92"/>
                    <a:pt x="1214" y="92"/>
                    <a:pt x="1214" y="92"/>
                  </a:cubicBezTo>
                  <a:cubicBezTo>
                    <a:pt x="1214" y="92"/>
                    <a:pt x="1214" y="92"/>
                    <a:pt x="1214" y="92"/>
                  </a:cubicBezTo>
                  <a:cubicBezTo>
                    <a:pt x="1214" y="93"/>
                    <a:pt x="1214" y="93"/>
                    <a:pt x="1214" y="93"/>
                  </a:cubicBezTo>
                  <a:cubicBezTo>
                    <a:pt x="1214" y="93"/>
                    <a:pt x="1214" y="93"/>
                    <a:pt x="1214" y="93"/>
                  </a:cubicBezTo>
                  <a:cubicBezTo>
                    <a:pt x="1214" y="93"/>
                    <a:pt x="1214" y="93"/>
                    <a:pt x="1214" y="93"/>
                  </a:cubicBezTo>
                  <a:cubicBezTo>
                    <a:pt x="1214" y="93"/>
                    <a:pt x="1214" y="93"/>
                    <a:pt x="1214" y="93"/>
                  </a:cubicBezTo>
                  <a:cubicBezTo>
                    <a:pt x="1215" y="93"/>
                    <a:pt x="1215" y="94"/>
                    <a:pt x="1215" y="94"/>
                  </a:cubicBezTo>
                  <a:cubicBezTo>
                    <a:pt x="1215" y="94"/>
                    <a:pt x="1215" y="94"/>
                    <a:pt x="1215" y="94"/>
                  </a:cubicBezTo>
                  <a:cubicBezTo>
                    <a:pt x="1215" y="94"/>
                    <a:pt x="1215" y="94"/>
                    <a:pt x="1216" y="94"/>
                  </a:cubicBezTo>
                  <a:cubicBezTo>
                    <a:pt x="1216" y="94"/>
                    <a:pt x="1216" y="94"/>
                    <a:pt x="1216" y="94"/>
                  </a:cubicBezTo>
                  <a:cubicBezTo>
                    <a:pt x="1216" y="95"/>
                    <a:pt x="1216" y="95"/>
                    <a:pt x="1216" y="95"/>
                  </a:cubicBezTo>
                  <a:cubicBezTo>
                    <a:pt x="1216" y="95"/>
                    <a:pt x="1216" y="95"/>
                    <a:pt x="1216" y="95"/>
                  </a:cubicBezTo>
                  <a:cubicBezTo>
                    <a:pt x="1216" y="95"/>
                    <a:pt x="1216" y="95"/>
                    <a:pt x="1216" y="95"/>
                  </a:cubicBezTo>
                  <a:cubicBezTo>
                    <a:pt x="1216" y="95"/>
                    <a:pt x="1216" y="95"/>
                    <a:pt x="1216" y="95"/>
                  </a:cubicBezTo>
                  <a:cubicBezTo>
                    <a:pt x="1216" y="95"/>
                    <a:pt x="1216" y="95"/>
                    <a:pt x="1217" y="96"/>
                  </a:cubicBezTo>
                  <a:cubicBezTo>
                    <a:pt x="1217" y="96"/>
                    <a:pt x="1217" y="96"/>
                    <a:pt x="1217" y="96"/>
                  </a:cubicBezTo>
                  <a:cubicBezTo>
                    <a:pt x="1217" y="96"/>
                    <a:pt x="1217" y="96"/>
                    <a:pt x="1217" y="96"/>
                  </a:cubicBezTo>
                  <a:cubicBezTo>
                    <a:pt x="1217" y="96"/>
                    <a:pt x="1217" y="96"/>
                    <a:pt x="1217" y="96"/>
                  </a:cubicBezTo>
                  <a:cubicBezTo>
                    <a:pt x="1217" y="96"/>
                    <a:pt x="1217" y="96"/>
                    <a:pt x="1217" y="96"/>
                  </a:cubicBezTo>
                  <a:cubicBezTo>
                    <a:pt x="1217" y="96"/>
                    <a:pt x="1217" y="96"/>
                    <a:pt x="1217" y="96"/>
                  </a:cubicBezTo>
                  <a:cubicBezTo>
                    <a:pt x="1217" y="96"/>
                    <a:pt x="1217" y="97"/>
                    <a:pt x="1218" y="97"/>
                  </a:cubicBezTo>
                  <a:cubicBezTo>
                    <a:pt x="1218" y="97"/>
                    <a:pt x="1218" y="97"/>
                    <a:pt x="1218" y="97"/>
                  </a:cubicBezTo>
                  <a:cubicBezTo>
                    <a:pt x="1218" y="97"/>
                    <a:pt x="1218" y="97"/>
                    <a:pt x="1219" y="97"/>
                  </a:cubicBezTo>
                  <a:cubicBezTo>
                    <a:pt x="1219" y="97"/>
                    <a:pt x="1219" y="97"/>
                    <a:pt x="1219" y="97"/>
                  </a:cubicBezTo>
                  <a:cubicBezTo>
                    <a:pt x="1219" y="97"/>
                    <a:pt x="1219" y="98"/>
                    <a:pt x="1219" y="98"/>
                  </a:cubicBezTo>
                  <a:cubicBezTo>
                    <a:pt x="1219" y="98"/>
                    <a:pt x="1219" y="98"/>
                    <a:pt x="1219" y="98"/>
                  </a:cubicBezTo>
                  <a:cubicBezTo>
                    <a:pt x="1219" y="98"/>
                    <a:pt x="1219" y="98"/>
                    <a:pt x="1219" y="98"/>
                  </a:cubicBezTo>
                  <a:cubicBezTo>
                    <a:pt x="1219" y="98"/>
                    <a:pt x="1219" y="98"/>
                    <a:pt x="1219" y="98"/>
                  </a:cubicBezTo>
                  <a:cubicBezTo>
                    <a:pt x="1219" y="98"/>
                    <a:pt x="1220" y="98"/>
                    <a:pt x="1220" y="98"/>
                  </a:cubicBezTo>
                  <a:cubicBezTo>
                    <a:pt x="1220" y="98"/>
                    <a:pt x="1220" y="98"/>
                    <a:pt x="1220" y="98"/>
                  </a:cubicBezTo>
                  <a:cubicBezTo>
                    <a:pt x="1220" y="99"/>
                    <a:pt x="1220" y="99"/>
                    <a:pt x="1220" y="99"/>
                  </a:cubicBezTo>
                  <a:cubicBezTo>
                    <a:pt x="1220" y="99"/>
                    <a:pt x="1220" y="99"/>
                    <a:pt x="1220" y="99"/>
                  </a:cubicBezTo>
                  <a:cubicBezTo>
                    <a:pt x="1221" y="99"/>
                    <a:pt x="1221" y="99"/>
                    <a:pt x="1221" y="99"/>
                  </a:cubicBezTo>
                  <a:cubicBezTo>
                    <a:pt x="1221" y="99"/>
                    <a:pt x="1221" y="99"/>
                    <a:pt x="1221" y="99"/>
                  </a:cubicBezTo>
                  <a:cubicBezTo>
                    <a:pt x="1221" y="99"/>
                    <a:pt x="1222" y="99"/>
                    <a:pt x="1222" y="99"/>
                  </a:cubicBezTo>
                  <a:cubicBezTo>
                    <a:pt x="1222" y="99"/>
                    <a:pt x="1222" y="99"/>
                    <a:pt x="1222" y="99"/>
                  </a:cubicBezTo>
                  <a:cubicBezTo>
                    <a:pt x="1222" y="100"/>
                    <a:pt x="1222" y="100"/>
                    <a:pt x="1222" y="100"/>
                  </a:cubicBezTo>
                  <a:cubicBezTo>
                    <a:pt x="1222" y="100"/>
                    <a:pt x="1222" y="100"/>
                    <a:pt x="1222" y="100"/>
                  </a:cubicBezTo>
                  <a:cubicBezTo>
                    <a:pt x="1222" y="100"/>
                    <a:pt x="1222" y="100"/>
                    <a:pt x="1222" y="100"/>
                  </a:cubicBezTo>
                  <a:cubicBezTo>
                    <a:pt x="1223" y="100"/>
                    <a:pt x="1223" y="100"/>
                    <a:pt x="1223" y="100"/>
                  </a:cubicBezTo>
                  <a:cubicBezTo>
                    <a:pt x="1223" y="100"/>
                    <a:pt x="1223" y="100"/>
                    <a:pt x="1223" y="100"/>
                  </a:cubicBezTo>
                  <a:cubicBezTo>
                    <a:pt x="1223" y="100"/>
                    <a:pt x="1223" y="100"/>
                    <a:pt x="1224" y="100"/>
                  </a:cubicBezTo>
                  <a:cubicBezTo>
                    <a:pt x="1224" y="100"/>
                    <a:pt x="1224" y="100"/>
                    <a:pt x="1224" y="100"/>
                  </a:cubicBezTo>
                  <a:cubicBezTo>
                    <a:pt x="1224" y="101"/>
                    <a:pt x="1224" y="101"/>
                    <a:pt x="1224" y="101"/>
                  </a:cubicBezTo>
                  <a:cubicBezTo>
                    <a:pt x="1224" y="101"/>
                    <a:pt x="1224" y="101"/>
                    <a:pt x="1225" y="101"/>
                  </a:cubicBezTo>
                  <a:cubicBezTo>
                    <a:pt x="1225" y="101"/>
                    <a:pt x="1225" y="101"/>
                    <a:pt x="1225" y="101"/>
                  </a:cubicBezTo>
                  <a:cubicBezTo>
                    <a:pt x="1225" y="101"/>
                    <a:pt x="1225" y="101"/>
                    <a:pt x="1225" y="101"/>
                  </a:cubicBezTo>
                  <a:cubicBezTo>
                    <a:pt x="1225" y="101"/>
                    <a:pt x="1225" y="101"/>
                    <a:pt x="1225" y="101"/>
                  </a:cubicBezTo>
                  <a:cubicBezTo>
                    <a:pt x="1226" y="102"/>
                    <a:pt x="1226" y="101"/>
                    <a:pt x="1226" y="101"/>
                  </a:cubicBezTo>
                  <a:cubicBezTo>
                    <a:pt x="1226" y="101"/>
                    <a:pt x="1226" y="101"/>
                    <a:pt x="1226" y="101"/>
                  </a:cubicBezTo>
                  <a:cubicBezTo>
                    <a:pt x="1227" y="102"/>
                    <a:pt x="1227" y="102"/>
                    <a:pt x="1227" y="102"/>
                  </a:cubicBezTo>
                  <a:cubicBezTo>
                    <a:pt x="1227" y="102"/>
                    <a:pt x="1227" y="102"/>
                    <a:pt x="1227" y="102"/>
                  </a:cubicBezTo>
                  <a:cubicBezTo>
                    <a:pt x="1228" y="102"/>
                    <a:pt x="1228" y="102"/>
                    <a:pt x="1229" y="102"/>
                  </a:cubicBezTo>
                  <a:cubicBezTo>
                    <a:pt x="1229" y="102"/>
                    <a:pt x="1229" y="102"/>
                    <a:pt x="1229" y="102"/>
                  </a:cubicBezTo>
                  <a:cubicBezTo>
                    <a:pt x="1229" y="102"/>
                    <a:pt x="1229" y="102"/>
                    <a:pt x="1229" y="102"/>
                  </a:cubicBezTo>
                  <a:cubicBezTo>
                    <a:pt x="1229" y="103"/>
                    <a:pt x="1230" y="102"/>
                    <a:pt x="1230" y="103"/>
                  </a:cubicBezTo>
                  <a:cubicBezTo>
                    <a:pt x="1230" y="102"/>
                    <a:pt x="1230" y="102"/>
                    <a:pt x="1230" y="102"/>
                  </a:cubicBezTo>
                  <a:cubicBezTo>
                    <a:pt x="1230" y="103"/>
                    <a:pt x="1230" y="103"/>
                    <a:pt x="1230" y="103"/>
                  </a:cubicBezTo>
                  <a:cubicBezTo>
                    <a:pt x="1231" y="103"/>
                    <a:pt x="1232" y="103"/>
                    <a:pt x="1232" y="103"/>
                  </a:cubicBezTo>
                  <a:cubicBezTo>
                    <a:pt x="1232" y="103"/>
                    <a:pt x="1232" y="103"/>
                    <a:pt x="1233" y="103"/>
                  </a:cubicBezTo>
                  <a:cubicBezTo>
                    <a:pt x="1234" y="103"/>
                    <a:pt x="1235" y="103"/>
                    <a:pt x="1236" y="103"/>
                  </a:cubicBezTo>
                  <a:cubicBezTo>
                    <a:pt x="1237" y="103"/>
                    <a:pt x="1238" y="103"/>
                    <a:pt x="1239" y="103"/>
                  </a:cubicBezTo>
                  <a:cubicBezTo>
                    <a:pt x="1241" y="103"/>
                    <a:pt x="1242" y="103"/>
                    <a:pt x="1244" y="103"/>
                  </a:cubicBezTo>
                  <a:cubicBezTo>
                    <a:pt x="1244" y="103"/>
                    <a:pt x="1244" y="103"/>
                    <a:pt x="1244" y="103"/>
                  </a:cubicBezTo>
                  <a:cubicBezTo>
                    <a:pt x="1245" y="103"/>
                    <a:pt x="1246" y="103"/>
                    <a:pt x="1246" y="103"/>
                  </a:cubicBezTo>
                  <a:cubicBezTo>
                    <a:pt x="1246" y="103"/>
                    <a:pt x="1247" y="103"/>
                    <a:pt x="1247" y="103"/>
                  </a:cubicBezTo>
                  <a:cubicBezTo>
                    <a:pt x="1247" y="102"/>
                    <a:pt x="1248" y="103"/>
                    <a:pt x="1248" y="102"/>
                  </a:cubicBezTo>
                  <a:cubicBezTo>
                    <a:pt x="1248" y="102"/>
                    <a:pt x="1248" y="102"/>
                    <a:pt x="1248" y="102"/>
                  </a:cubicBezTo>
                  <a:cubicBezTo>
                    <a:pt x="1248" y="102"/>
                    <a:pt x="1248" y="102"/>
                    <a:pt x="1248" y="102"/>
                  </a:cubicBezTo>
                  <a:cubicBezTo>
                    <a:pt x="1249" y="102"/>
                    <a:pt x="1249" y="102"/>
                    <a:pt x="1250" y="102"/>
                  </a:cubicBezTo>
                  <a:cubicBezTo>
                    <a:pt x="1250" y="102"/>
                    <a:pt x="1250" y="102"/>
                    <a:pt x="1250" y="102"/>
                  </a:cubicBezTo>
                  <a:cubicBezTo>
                    <a:pt x="1250" y="102"/>
                    <a:pt x="1250" y="102"/>
                    <a:pt x="1250" y="102"/>
                  </a:cubicBezTo>
                  <a:cubicBezTo>
                    <a:pt x="1250" y="102"/>
                    <a:pt x="1251" y="102"/>
                    <a:pt x="1251" y="102"/>
                  </a:cubicBezTo>
                  <a:cubicBezTo>
                    <a:pt x="1251" y="101"/>
                    <a:pt x="1251" y="101"/>
                    <a:pt x="1251" y="101"/>
                  </a:cubicBezTo>
                  <a:cubicBezTo>
                    <a:pt x="1251" y="101"/>
                    <a:pt x="1251" y="101"/>
                    <a:pt x="1251" y="101"/>
                  </a:cubicBezTo>
                  <a:cubicBezTo>
                    <a:pt x="1252" y="101"/>
                    <a:pt x="1252" y="101"/>
                    <a:pt x="1252" y="101"/>
                  </a:cubicBezTo>
                  <a:cubicBezTo>
                    <a:pt x="1252" y="101"/>
                    <a:pt x="1252" y="101"/>
                    <a:pt x="1252" y="101"/>
                  </a:cubicBezTo>
                  <a:cubicBezTo>
                    <a:pt x="1252" y="101"/>
                    <a:pt x="1252" y="101"/>
                    <a:pt x="1252" y="101"/>
                  </a:cubicBezTo>
                  <a:cubicBezTo>
                    <a:pt x="1253" y="101"/>
                    <a:pt x="1253" y="101"/>
                    <a:pt x="1253" y="101"/>
                  </a:cubicBezTo>
                  <a:cubicBezTo>
                    <a:pt x="1253" y="101"/>
                    <a:pt x="1253" y="101"/>
                    <a:pt x="1253" y="101"/>
                  </a:cubicBezTo>
                  <a:cubicBezTo>
                    <a:pt x="1253" y="101"/>
                    <a:pt x="1253" y="101"/>
                    <a:pt x="1253" y="101"/>
                  </a:cubicBezTo>
                  <a:cubicBezTo>
                    <a:pt x="1254" y="101"/>
                    <a:pt x="1254" y="101"/>
                    <a:pt x="1254" y="100"/>
                  </a:cubicBezTo>
                  <a:cubicBezTo>
                    <a:pt x="1254" y="100"/>
                    <a:pt x="1254" y="100"/>
                    <a:pt x="1254" y="100"/>
                  </a:cubicBezTo>
                  <a:cubicBezTo>
                    <a:pt x="1254" y="100"/>
                    <a:pt x="1255" y="100"/>
                    <a:pt x="1255" y="100"/>
                  </a:cubicBezTo>
                  <a:cubicBezTo>
                    <a:pt x="1255" y="100"/>
                    <a:pt x="1255" y="100"/>
                    <a:pt x="1255" y="100"/>
                  </a:cubicBezTo>
                  <a:cubicBezTo>
                    <a:pt x="1255" y="100"/>
                    <a:pt x="1256" y="100"/>
                    <a:pt x="1256" y="100"/>
                  </a:cubicBezTo>
                  <a:cubicBezTo>
                    <a:pt x="1256" y="100"/>
                    <a:pt x="1256" y="100"/>
                    <a:pt x="1256" y="100"/>
                  </a:cubicBezTo>
                  <a:cubicBezTo>
                    <a:pt x="1256" y="100"/>
                    <a:pt x="1256" y="100"/>
                    <a:pt x="1257" y="99"/>
                  </a:cubicBezTo>
                  <a:cubicBezTo>
                    <a:pt x="1257" y="99"/>
                    <a:pt x="1257" y="99"/>
                    <a:pt x="1257" y="99"/>
                  </a:cubicBezTo>
                  <a:cubicBezTo>
                    <a:pt x="1257" y="99"/>
                    <a:pt x="1257" y="99"/>
                    <a:pt x="1257" y="99"/>
                  </a:cubicBezTo>
                  <a:cubicBezTo>
                    <a:pt x="1257" y="99"/>
                    <a:pt x="1257" y="99"/>
                    <a:pt x="1257" y="99"/>
                  </a:cubicBezTo>
                  <a:cubicBezTo>
                    <a:pt x="1257" y="99"/>
                    <a:pt x="1258" y="99"/>
                    <a:pt x="1258" y="99"/>
                  </a:cubicBezTo>
                  <a:cubicBezTo>
                    <a:pt x="1258" y="99"/>
                    <a:pt x="1258" y="99"/>
                    <a:pt x="1258" y="99"/>
                  </a:cubicBezTo>
                  <a:cubicBezTo>
                    <a:pt x="1258" y="99"/>
                    <a:pt x="1259" y="99"/>
                    <a:pt x="1259" y="98"/>
                  </a:cubicBezTo>
                  <a:cubicBezTo>
                    <a:pt x="1259" y="98"/>
                    <a:pt x="1259" y="98"/>
                    <a:pt x="1259" y="98"/>
                  </a:cubicBezTo>
                  <a:cubicBezTo>
                    <a:pt x="1259" y="98"/>
                    <a:pt x="1259" y="98"/>
                    <a:pt x="1259" y="98"/>
                  </a:cubicBezTo>
                  <a:cubicBezTo>
                    <a:pt x="1259" y="98"/>
                    <a:pt x="1259" y="98"/>
                    <a:pt x="1259" y="98"/>
                  </a:cubicBezTo>
                  <a:cubicBezTo>
                    <a:pt x="1259" y="98"/>
                    <a:pt x="1260" y="98"/>
                    <a:pt x="1260" y="98"/>
                  </a:cubicBezTo>
                  <a:cubicBezTo>
                    <a:pt x="1260" y="98"/>
                    <a:pt x="1260" y="98"/>
                    <a:pt x="1260" y="98"/>
                  </a:cubicBezTo>
                  <a:cubicBezTo>
                    <a:pt x="1260" y="98"/>
                    <a:pt x="1260" y="97"/>
                    <a:pt x="1260" y="97"/>
                  </a:cubicBezTo>
                  <a:cubicBezTo>
                    <a:pt x="1260" y="97"/>
                    <a:pt x="1260" y="97"/>
                    <a:pt x="1260" y="97"/>
                  </a:cubicBezTo>
                  <a:cubicBezTo>
                    <a:pt x="1260" y="97"/>
                    <a:pt x="1261" y="97"/>
                    <a:pt x="1261" y="97"/>
                  </a:cubicBezTo>
                  <a:cubicBezTo>
                    <a:pt x="1261" y="97"/>
                    <a:pt x="1261" y="97"/>
                    <a:pt x="1261" y="97"/>
                  </a:cubicBezTo>
                  <a:cubicBezTo>
                    <a:pt x="1261" y="94"/>
                    <a:pt x="1261" y="91"/>
                    <a:pt x="1261" y="87"/>
                  </a:cubicBezTo>
                  <a:cubicBezTo>
                    <a:pt x="1261" y="86"/>
                    <a:pt x="1260" y="87"/>
                    <a:pt x="1260" y="87"/>
                  </a:cubicBezTo>
                  <a:cubicBezTo>
                    <a:pt x="1260" y="87"/>
                    <a:pt x="1260" y="87"/>
                    <a:pt x="1260" y="87"/>
                  </a:cubicBezTo>
                  <a:cubicBezTo>
                    <a:pt x="1260" y="87"/>
                    <a:pt x="1260" y="87"/>
                    <a:pt x="1259" y="88"/>
                  </a:cubicBezTo>
                  <a:cubicBezTo>
                    <a:pt x="1259" y="88"/>
                    <a:pt x="1259" y="88"/>
                    <a:pt x="1259" y="88"/>
                  </a:cubicBezTo>
                  <a:cubicBezTo>
                    <a:pt x="1259" y="88"/>
                    <a:pt x="1259" y="88"/>
                    <a:pt x="1259" y="88"/>
                  </a:cubicBezTo>
                  <a:cubicBezTo>
                    <a:pt x="1259" y="88"/>
                    <a:pt x="1259" y="88"/>
                    <a:pt x="1259" y="88"/>
                  </a:cubicBezTo>
                  <a:cubicBezTo>
                    <a:pt x="1259" y="88"/>
                    <a:pt x="1258" y="88"/>
                    <a:pt x="1258" y="88"/>
                  </a:cubicBezTo>
                  <a:cubicBezTo>
                    <a:pt x="1258" y="88"/>
                    <a:pt x="1258" y="88"/>
                    <a:pt x="1258" y="88"/>
                  </a:cubicBezTo>
                  <a:cubicBezTo>
                    <a:pt x="1258" y="88"/>
                    <a:pt x="1258" y="88"/>
                    <a:pt x="1258" y="89"/>
                  </a:cubicBezTo>
                  <a:cubicBezTo>
                    <a:pt x="1258" y="89"/>
                    <a:pt x="1258" y="89"/>
                    <a:pt x="1258" y="89"/>
                  </a:cubicBezTo>
                  <a:cubicBezTo>
                    <a:pt x="1258" y="89"/>
                    <a:pt x="1257" y="89"/>
                    <a:pt x="1257" y="89"/>
                  </a:cubicBezTo>
                  <a:cubicBezTo>
                    <a:pt x="1257" y="89"/>
                    <a:pt x="1257" y="89"/>
                    <a:pt x="1257" y="89"/>
                  </a:cubicBezTo>
                  <a:cubicBezTo>
                    <a:pt x="1257" y="89"/>
                    <a:pt x="1257" y="89"/>
                    <a:pt x="1257" y="89"/>
                  </a:cubicBezTo>
                  <a:cubicBezTo>
                    <a:pt x="1257" y="89"/>
                    <a:pt x="1257" y="89"/>
                    <a:pt x="1257" y="89"/>
                  </a:cubicBezTo>
                  <a:cubicBezTo>
                    <a:pt x="1256" y="90"/>
                    <a:pt x="1256" y="89"/>
                    <a:pt x="1256" y="90"/>
                  </a:cubicBezTo>
                  <a:cubicBezTo>
                    <a:pt x="1256" y="90"/>
                    <a:pt x="1256" y="90"/>
                    <a:pt x="1256" y="90"/>
                  </a:cubicBezTo>
                  <a:cubicBezTo>
                    <a:pt x="1256" y="90"/>
                    <a:pt x="1255" y="90"/>
                    <a:pt x="1255" y="90"/>
                  </a:cubicBezTo>
                  <a:cubicBezTo>
                    <a:pt x="1255" y="90"/>
                    <a:pt x="1255" y="90"/>
                    <a:pt x="1255" y="90"/>
                  </a:cubicBezTo>
                  <a:cubicBezTo>
                    <a:pt x="1255" y="90"/>
                    <a:pt x="1255" y="90"/>
                    <a:pt x="1255" y="90"/>
                  </a:cubicBezTo>
                  <a:cubicBezTo>
                    <a:pt x="1255" y="90"/>
                    <a:pt x="1255" y="90"/>
                    <a:pt x="1255" y="90"/>
                  </a:cubicBezTo>
                  <a:cubicBezTo>
                    <a:pt x="1255" y="90"/>
                    <a:pt x="1255" y="90"/>
                    <a:pt x="1255" y="90"/>
                  </a:cubicBezTo>
                  <a:cubicBezTo>
                    <a:pt x="1254" y="91"/>
                    <a:pt x="1254" y="90"/>
                    <a:pt x="1254" y="91"/>
                  </a:cubicBezTo>
                  <a:cubicBezTo>
                    <a:pt x="1254" y="91"/>
                    <a:pt x="1254" y="91"/>
                    <a:pt x="1254" y="91"/>
                  </a:cubicBezTo>
                  <a:cubicBezTo>
                    <a:pt x="1254" y="91"/>
                    <a:pt x="1253" y="91"/>
                    <a:pt x="1253" y="91"/>
                  </a:cubicBezTo>
                  <a:cubicBezTo>
                    <a:pt x="1253" y="91"/>
                    <a:pt x="1253" y="91"/>
                    <a:pt x="1253" y="91"/>
                  </a:cubicBezTo>
                  <a:cubicBezTo>
                    <a:pt x="1253" y="91"/>
                    <a:pt x="1253" y="91"/>
                    <a:pt x="1252" y="91"/>
                  </a:cubicBezTo>
                  <a:cubicBezTo>
                    <a:pt x="1252" y="91"/>
                    <a:pt x="1252" y="91"/>
                    <a:pt x="1252" y="91"/>
                  </a:cubicBezTo>
                  <a:cubicBezTo>
                    <a:pt x="1252" y="92"/>
                    <a:pt x="1252" y="91"/>
                    <a:pt x="1251" y="92"/>
                  </a:cubicBezTo>
                  <a:cubicBezTo>
                    <a:pt x="1251" y="92"/>
                    <a:pt x="1251" y="92"/>
                    <a:pt x="1251" y="92"/>
                  </a:cubicBezTo>
                  <a:cubicBezTo>
                    <a:pt x="1251" y="92"/>
                    <a:pt x="1251" y="92"/>
                    <a:pt x="1251" y="92"/>
                  </a:cubicBezTo>
                  <a:cubicBezTo>
                    <a:pt x="1251" y="92"/>
                    <a:pt x="1251" y="92"/>
                    <a:pt x="1250" y="92"/>
                  </a:cubicBezTo>
                  <a:cubicBezTo>
                    <a:pt x="1250" y="92"/>
                    <a:pt x="1250" y="92"/>
                    <a:pt x="1250" y="92"/>
                  </a:cubicBezTo>
                  <a:cubicBezTo>
                    <a:pt x="1250" y="93"/>
                    <a:pt x="1249" y="93"/>
                    <a:pt x="1249" y="92"/>
                  </a:cubicBezTo>
                  <a:cubicBezTo>
                    <a:pt x="1249" y="93"/>
                    <a:pt x="1249" y="93"/>
                    <a:pt x="1248" y="93"/>
                  </a:cubicBezTo>
                  <a:cubicBezTo>
                    <a:pt x="1248" y="93"/>
                    <a:pt x="1248" y="93"/>
                    <a:pt x="1248" y="93"/>
                  </a:cubicBezTo>
                  <a:cubicBezTo>
                    <a:pt x="1248" y="93"/>
                    <a:pt x="1247" y="93"/>
                    <a:pt x="1247" y="93"/>
                  </a:cubicBezTo>
                  <a:cubicBezTo>
                    <a:pt x="1247" y="93"/>
                    <a:pt x="1247" y="93"/>
                    <a:pt x="1246" y="93"/>
                  </a:cubicBezTo>
                  <a:cubicBezTo>
                    <a:pt x="1246" y="93"/>
                    <a:pt x="1245" y="93"/>
                    <a:pt x="1245" y="93"/>
                  </a:cubicBezTo>
                  <a:cubicBezTo>
                    <a:pt x="1245" y="94"/>
                    <a:pt x="1244" y="94"/>
                    <a:pt x="1244" y="94"/>
                  </a:cubicBezTo>
                  <a:cubicBezTo>
                    <a:pt x="1242" y="94"/>
                    <a:pt x="1239" y="94"/>
                    <a:pt x="1236" y="94"/>
                  </a:cubicBezTo>
                  <a:cubicBezTo>
                    <a:pt x="1236" y="94"/>
                    <a:pt x="1236" y="94"/>
                    <a:pt x="1236" y="93"/>
                  </a:cubicBezTo>
                  <a:cubicBezTo>
                    <a:pt x="1235" y="93"/>
                    <a:pt x="1235" y="93"/>
                    <a:pt x="1234" y="93"/>
                  </a:cubicBezTo>
                  <a:cubicBezTo>
                    <a:pt x="1234" y="93"/>
                    <a:pt x="1234" y="93"/>
                    <a:pt x="1234" y="93"/>
                  </a:cubicBezTo>
                  <a:cubicBezTo>
                    <a:pt x="1234" y="93"/>
                    <a:pt x="1233" y="93"/>
                    <a:pt x="1233" y="93"/>
                  </a:cubicBezTo>
                  <a:cubicBezTo>
                    <a:pt x="1233" y="93"/>
                    <a:pt x="1233" y="93"/>
                    <a:pt x="1233" y="93"/>
                  </a:cubicBezTo>
                  <a:cubicBezTo>
                    <a:pt x="1232" y="93"/>
                    <a:pt x="1232" y="93"/>
                    <a:pt x="1232" y="93"/>
                  </a:cubicBezTo>
                  <a:cubicBezTo>
                    <a:pt x="1232" y="93"/>
                    <a:pt x="1232" y="93"/>
                    <a:pt x="1232" y="93"/>
                  </a:cubicBezTo>
                  <a:cubicBezTo>
                    <a:pt x="1232" y="92"/>
                    <a:pt x="1232" y="92"/>
                    <a:pt x="1232" y="92"/>
                  </a:cubicBezTo>
                  <a:cubicBezTo>
                    <a:pt x="1231" y="92"/>
                    <a:pt x="1231" y="92"/>
                    <a:pt x="1231" y="92"/>
                  </a:cubicBezTo>
                  <a:close/>
                  <a:moveTo>
                    <a:pt x="589" y="84"/>
                  </a:moveTo>
                  <a:cubicBezTo>
                    <a:pt x="589" y="84"/>
                    <a:pt x="589" y="84"/>
                    <a:pt x="589" y="84"/>
                  </a:cubicBezTo>
                  <a:cubicBezTo>
                    <a:pt x="589" y="84"/>
                    <a:pt x="589" y="83"/>
                    <a:pt x="589" y="83"/>
                  </a:cubicBezTo>
                  <a:cubicBezTo>
                    <a:pt x="589" y="83"/>
                    <a:pt x="589" y="83"/>
                    <a:pt x="589" y="82"/>
                  </a:cubicBezTo>
                  <a:cubicBezTo>
                    <a:pt x="589" y="82"/>
                    <a:pt x="589" y="81"/>
                    <a:pt x="589" y="80"/>
                  </a:cubicBezTo>
                  <a:cubicBezTo>
                    <a:pt x="589" y="79"/>
                    <a:pt x="589" y="77"/>
                    <a:pt x="589" y="76"/>
                  </a:cubicBezTo>
                  <a:cubicBezTo>
                    <a:pt x="589" y="75"/>
                    <a:pt x="589" y="74"/>
                    <a:pt x="589" y="73"/>
                  </a:cubicBezTo>
                  <a:cubicBezTo>
                    <a:pt x="589" y="73"/>
                    <a:pt x="589" y="73"/>
                    <a:pt x="589" y="73"/>
                  </a:cubicBezTo>
                  <a:cubicBezTo>
                    <a:pt x="589" y="73"/>
                    <a:pt x="589" y="73"/>
                    <a:pt x="589" y="73"/>
                  </a:cubicBezTo>
                  <a:cubicBezTo>
                    <a:pt x="589" y="73"/>
                    <a:pt x="589" y="72"/>
                    <a:pt x="589" y="72"/>
                  </a:cubicBezTo>
                  <a:cubicBezTo>
                    <a:pt x="589" y="72"/>
                    <a:pt x="588" y="72"/>
                    <a:pt x="589" y="72"/>
                  </a:cubicBezTo>
                  <a:cubicBezTo>
                    <a:pt x="588" y="71"/>
                    <a:pt x="589" y="71"/>
                    <a:pt x="588" y="71"/>
                  </a:cubicBezTo>
                  <a:cubicBezTo>
                    <a:pt x="588" y="71"/>
                    <a:pt x="588" y="71"/>
                    <a:pt x="588" y="71"/>
                  </a:cubicBezTo>
                  <a:cubicBezTo>
                    <a:pt x="588" y="70"/>
                    <a:pt x="588" y="70"/>
                    <a:pt x="588" y="70"/>
                  </a:cubicBezTo>
                  <a:cubicBezTo>
                    <a:pt x="588" y="70"/>
                    <a:pt x="588" y="70"/>
                    <a:pt x="588" y="70"/>
                  </a:cubicBezTo>
                  <a:cubicBezTo>
                    <a:pt x="588" y="69"/>
                    <a:pt x="588" y="69"/>
                    <a:pt x="588" y="69"/>
                  </a:cubicBezTo>
                  <a:cubicBezTo>
                    <a:pt x="588" y="69"/>
                    <a:pt x="588" y="69"/>
                    <a:pt x="588" y="69"/>
                  </a:cubicBezTo>
                  <a:cubicBezTo>
                    <a:pt x="587" y="69"/>
                    <a:pt x="587" y="68"/>
                    <a:pt x="587" y="68"/>
                  </a:cubicBezTo>
                  <a:cubicBezTo>
                    <a:pt x="587" y="68"/>
                    <a:pt x="587" y="68"/>
                    <a:pt x="587" y="68"/>
                  </a:cubicBezTo>
                  <a:cubicBezTo>
                    <a:pt x="587" y="68"/>
                    <a:pt x="587" y="68"/>
                    <a:pt x="587" y="68"/>
                  </a:cubicBezTo>
                  <a:cubicBezTo>
                    <a:pt x="587" y="68"/>
                    <a:pt x="587" y="68"/>
                    <a:pt x="587" y="67"/>
                  </a:cubicBezTo>
                  <a:cubicBezTo>
                    <a:pt x="587" y="67"/>
                    <a:pt x="587" y="67"/>
                    <a:pt x="587" y="67"/>
                  </a:cubicBezTo>
                  <a:cubicBezTo>
                    <a:pt x="587" y="67"/>
                    <a:pt x="587" y="67"/>
                    <a:pt x="587" y="67"/>
                  </a:cubicBezTo>
                  <a:cubicBezTo>
                    <a:pt x="587" y="67"/>
                    <a:pt x="587" y="67"/>
                    <a:pt x="587" y="67"/>
                  </a:cubicBezTo>
                  <a:cubicBezTo>
                    <a:pt x="587" y="67"/>
                    <a:pt x="587" y="67"/>
                    <a:pt x="587" y="67"/>
                  </a:cubicBezTo>
                  <a:cubicBezTo>
                    <a:pt x="586" y="67"/>
                    <a:pt x="586" y="66"/>
                    <a:pt x="586" y="66"/>
                  </a:cubicBezTo>
                  <a:cubicBezTo>
                    <a:pt x="586" y="66"/>
                    <a:pt x="586" y="66"/>
                    <a:pt x="586" y="66"/>
                  </a:cubicBezTo>
                  <a:cubicBezTo>
                    <a:pt x="586" y="66"/>
                    <a:pt x="586" y="65"/>
                    <a:pt x="586" y="65"/>
                  </a:cubicBezTo>
                  <a:cubicBezTo>
                    <a:pt x="586" y="65"/>
                    <a:pt x="586" y="65"/>
                    <a:pt x="586" y="65"/>
                  </a:cubicBezTo>
                  <a:cubicBezTo>
                    <a:pt x="586" y="65"/>
                    <a:pt x="586" y="65"/>
                    <a:pt x="585" y="65"/>
                  </a:cubicBezTo>
                  <a:cubicBezTo>
                    <a:pt x="585" y="65"/>
                    <a:pt x="585" y="65"/>
                    <a:pt x="585" y="65"/>
                  </a:cubicBezTo>
                  <a:cubicBezTo>
                    <a:pt x="585" y="65"/>
                    <a:pt x="585" y="64"/>
                    <a:pt x="585" y="64"/>
                  </a:cubicBezTo>
                  <a:cubicBezTo>
                    <a:pt x="585" y="64"/>
                    <a:pt x="585" y="64"/>
                    <a:pt x="585" y="64"/>
                  </a:cubicBezTo>
                  <a:cubicBezTo>
                    <a:pt x="585" y="64"/>
                    <a:pt x="585" y="64"/>
                    <a:pt x="584" y="64"/>
                  </a:cubicBezTo>
                  <a:cubicBezTo>
                    <a:pt x="584" y="64"/>
                    <a:pt x="584" y="64"/>
                    <a:pt x="584" y="64"/>
                  </a:cubicBezTo>
                  <a:cubicBezTo>
                    <a:pt x="584" y="63"/>
                    <a:pt x="584" y="63"/>
                    <a:pt x="584" y="63"/>
                  </a:cubicBezTo>
                  <a:cubicBezTo>
                    <a:pt x="584" y="63"/>
                    <a:pt x="584" y="63"/>
                    <a:pt x="584" y="63"/>
                  </a:cubicBezTo>
                  <a:cubicBezTo>
                    <a:pt x="584" y="63"/>
                    <a:pt x="584" y="62"/>
                    <a:pt x="583" y="62"/>
                  </a:cubicBezTo>
                  <a:cubicBezTo>
                    <a:pt x="583" y="62"/>
                    <a:pt x="583" y="62"/>
                    <a:pt x="583" y="62"/>
                  </a:cubicBezTo>
                  <a:cubicBezTo>
                    <a:pt x="583" y="62"/>
                    <a:pt x="583" y="62"/>
                    <a:pt x="583" y="62"/>
                  </a:cubicBezTo>
                  <a:cubicBezTo>
                    <a:pt x="583" y="62"/>
                    <a:pt x="583" y="62"/>
                    <a:pt x="583" y="62"/>
                  </a:cubicBezTo>
                  <a:cubicBezTo>
                    <a:pt x="583" y="62"/>
                    <a:pt x="583" y="62"/>
                    <a:pt x="583" y="62"/>
                  </a:cubicBezTo>
                  <a:cubicBezTo>
                    <a:pt x="583" y="62"/>
                    <a:pt x="583" y="62"/>
                    <a:pt x="583" y="62"/>
                  </a:cubicBezTo>
                  <a:cubicBezTo>
                    <a:pt x="583" y="61"/>
                    <a:pt x="582" y="61"/>
                    <a:pt x="582" y="61"/>
                  </a:cubicBezTo>
                  <a:cubicBezTo>
                    <a:pt x="582" y="61"/>
                    <a:pt x="582" y="61"/>
                    <a:pt x="582" y="61"/>
                  </a:cubicBezTo>
                  <a:cubicBezTo>
                    <a:pt x="582" y="61"/>
                    <a:pt x="582" y="61"/>
                    <a:pt x="582" y="61"/>
                  </a:cubicBezTo>
                  <a:cubicBezTo>
                    <a:pt x="582" y="61"/>
                    <a:pt x="582" y="61"/>
                    <a:pt x="582" y="61"/>
                  </a:cubicBezTo>
                  <a:cubicBezTo>
                    <a:pt x="582" y="61"/>
                    <a:pt x="582" y="61"/>
                    <a:pt x="582" y="61"/>
                  </a:cubicBezTo>
                  <a:cubicBezTo>
                    <a:pt x="582" y="61"/>
                    <a:pt x="582" y="61"/>
                    <a:pt x="582" y="61"/>
                  </a:cubicBezTo>
                  <a:cubicBezTo>
                    <a:pt x="582" y="60"/>
                    <a:pt x="581" y="60"/>
                    <a:pt x="581" y="60"/>
                  </a:cubicBezTo>
                  <a:cubicBezTo>
                    <a:pt x="581" y="60"/>
                    <a:pt x="581" y="60"/>
                    <a:pt x="581" y="60"/>
                  </a:cubicBezTo>
                  <a:cubicBezTo>
                    <a:pt x="581" y="60"/>
                    <a:pt x="581" y="60"/>
                    <a:pt x="580" y="59"/>
                  </a:cubicBezTo>
                  <a:cubicBezTo>
                    <a:pt x="580" y="59"/>
                    <a:pt x="580" y="59"/>
                    <a:pt x="580" y="59"/>
                  </a:cubicBezTo>
                  <a:cubicBezTo>
                    <a:pt x="580" y="59"/>
                    <a:pt x="580" y="59"/>
                    <a:pt x="580" y="59"/>
                  </a:cubicBezTo>
                  <a:cubicBezTo>
                    <a:pt x="580" y="59"/>
                    <a:pt x="580" y="59"/>
                    <a:pt x="580" y="59"/>
                  </a:cubicBezTo>
                  <a:cubicBezTo>
                    <a:pt x="580" y="59"/>
                    <a:pt x="580" y="59"/>
                    <a:pt x="580" y="59"/>
                  </a:cubicBezTo>
                  <a:cubicBezTo>
                    <a:pt x="580" y="59"/>
                    <a:pt x="580" y="59"/>
                    <a:pt x="580" y="59"/>
                  </a:cubicBezTo>
                  <a:cubicBezTo>
                    <a:pt x="579" y="59"/>
                    <a:pt x="579" y="58"/>
                    <a:pt x="579" y="58"/>
                  </a:cubicBezTo>
                  <a:cubicBezTo>
                    <a:pt x="579" y="58"/>
                    <a:pt x="579" y="58"/>
                    <a:pt x="579" y="58"/>
                  </a:cubicBezTo>
                  <a:cubicBezTo>
                    <a:pt x="579" y="58"/>
                    <a:pt x="578" y="58"/>
                    <a:pt x="578" y="58"/>
                  </a:cubicBezTo>
                  <a:cubicBezTo>
                    <a:pt x="578" y="58"/>
                    <a:pt x="578" y="58"/>
                    <a:pt x="578" y="58"/>
                  </a:cubicBezTo>
                  <a:cubicBezTo>
                    <a:pt x="578" y="58"/>
                    <a:pt x="578" y="57"/>
                    <a:pt x="578" y="57"/>
                  </a:cubicBezTo>
                  <a:cubicBezTo>
                    <a:pt x="578" y="57"/>
                    <a:pt x="578" y="57"/>
                    <a:pt x="578" y="57"/>
                  </a:cubicBezTo>
                  <a:cubicBezTo>
                    <a:pt x="578" y="57"/>
                    <a:pt x="578" y="57"/>
                    <a:pt x="577" y="57"/>
                  </a:cubicBezTo>
                  <a:cubicBezTo>
                    <a:pt x="577" y="57"/>
                    <a:pt x="577" y="57"/>
                    <a:pt x="577" y="57"/>
                  </a:cubicBezTo>
                  <a:cubicBezTo>
                    <a:pt x="577" y="57"/>
                    <a:pt x="577" y="57"/>
                    <a:pt x="577" y="57"/>
                  </a:cubicBezTo>
                  <a:cubicBezTo>
                    <a:pt x="577" y="57"/>
                    <a:pt x="577" y="57"/>
                    <a:pt x="577" y="57"/>
                  </a:cubicBezTo>
                  <a:cubicBezTo>
                    <a:pt x="577" y="56"/>
                    <a:pt x="577" y="56"/>
                    <a:pt x="576" y="56"/>
                  </a:cubicBezTo>
                  <a:cubicBezTo>
                    <a:pt x="576" y="56"/>
                    <a:pt x="576" y="56"/>
                    <a:pt x="576" y="56"/>
                  </a:cubicBezTo>
                  <a:cubicBezTo>
                    <a:pt x="576" y="56"/>
                    <a:pt x="576" y="56"/>
                    <a:pt x="575" y="56"/>
                  </a:cubicBezTo>
                  <a:cubicBezTo>
                    <a:pt x="575" y="56"/>
                    <a:pt x="575" y="56"/>
                    <a:pt x="575" y="56"/>
                  </a:cubicBezTo>
                  <a:cubicBezTo>
                    <a:pt x="575" y="55"/>
                    <a:pt x="575" y="55"/>
                    <a:pt x="575" y="55"/>
                  </a:cubicBezTo>
                  <a:cubicBezTo>
                    <a:pt x="575" y="55"/>
                    <a:pt x="575" y="55"/>
                    <a:pt x="575" y="55"/>
                  </a:cubicBezTo>
                  <a:cubicBezTo>
                    <a:pt x="575" y="55"/>
                    <a:pt x="574" y="55"/>
                    <a:pt x="574" y="55"/>
                  </a:cubicBezTo>
                  <a:cubicBezTo>
                    <a:pt x="574" y="55"/>
                    <a:pt x="574" y="55"/>
                    <a:pt x="574" y="55"/>
                  </a:cubicBezTo>
                  <a:cubicBezTo>
                    <a:pt x="574" y="55"/>
                    <a:pt x="574" y="55"/>
                    <a:pt x="574" y="55"/>
                  </a:cubicBezTo>
                  <a:cubicBezTo>
                    <a:pt x="574" y="55"/>
                    <a:pt x="574" y="55"/>
                    <a:pt x="574" y="55"/>
                  </a:cubicBezTo>
                  <a:cubicBezTo>
                    <a:pt x="574" y="54"/>
                    <a:pt x="573" y="54"/>
                    <a:pt x="573" y="54"/>
                  </a:cubicBezTo>
                  <a:cubicBezTo>
                    <a:pt x="573" y="54"/>
                    <a:pt x="573" y="54"/>
                    <a:pt x="573" y="54"/>
                  </a:cubicBezTo>
                  <a:cubicBezTo>
                    <a:pt x="573" y="54"/>
                    <a:pt x="573" y="54"/>
                    <a:pt x="573" y="54"/>
                  </a:cubicBezTo>
                  <a:cubicBezTo>
                    <a:pt x="573" y="54"/>
                    <a:pt x="573" y="54"/>
                    <a:pt x="573" y="54"/>
                  </a:cubicBezTo>
                  <a:cubicBezTo>
                    <a:pt x="573" y="54"/>
                    <a:pt x="572" y="54"/>
                    <a:pt x="572" y="53"/>
                  </a:cubicBezTo>
                  <a:cubicBezTo>
                    <a:pt x="572" y="54"/>
                    <a:pt x="572" y="54"/>
                    <a:pt x="572" y="54"/>
                  </a:cubicBezTo>
                  <a:cubicBezTo>
                    <a:pt x="572" y="53"/>
                    <a:pt x="572" y="53"/>
                    <a:pt x="572" y="53"/>
                  </a:cubicBezTo>
                  <a:cubicBezTo>
                    <a:pt x="572" y="53"/>
                    <a:pt x="572" y="53"/>
                    <a:pt x="572" y="53"/>
                  </a:cubicBezTo>
                  <a:cubicBezTo>
                    <a:pt x="571" y="53"/>
                    <a:pt x="571" y="53"/>
                    <a:pt x="571" y="53"/>
                  </a:cubicBezTo>
                  <a:cubicBezTo>
                    <a:pt x="571" y="53"/>
                    <a:pt x="571" y="53"/>
                    <a:pt x="571" y="53"/>
                  </a:cubicBezTo>
                  <a:cubicBezTo>
                    <a:pt x="571" y="53"/>
                    <a:pt x="571" y="53"/>
                    <a:pt x="570" y="52"/>
                  </a:cubicBezTo>
                  <a:cubicBezTo>
                    <a:pt x="570" y="52"/>
                    <a:pt x="570" y="52"/>
                    <a:pt x="570" y="52"/>
                  </a:cubicBezTo>
                  <a:cubicBezTo>
                    <a:pt x="570" y="52"/>
                    <a:pt x="570" y="52"/>
                    <a:pt x="570" y="52"/>
                  </a:cubicBezTo>
                  <a:cubicBezTo>
                    <a:pt x="570" y="52"/>
                    <a:pt x="570" y="52"/>
                    <a:pt x="570" y="52"/>
                  </a:cubicBezTo>
                  <a:cubicBezTo>
                    <a:pt x="570" y="52"/>
                    <a:pt x="570" y="52"/>
                    <a:pt x="570" y="52"/>
                  </a:cubicBezTo>
                  <a:cubicBezTo>
                    <a:pt x="570" y="52"/>
                    <a:pt x="570" y="52"/>
                    <a:pt x="569" y="52"/>
                  </a:cubicBezTo>
                  <a:cubicBezTo>
                    <a:pt x="569" y="52"/>
                    <a:pt x="569" y="52"/>
                    <a:pt x="569" y="52"/>
                  </a:cubicBezTo>
                  <a:cubicBezTo>
                    <a:pt x="569" y="52"/>
                    <a:pt x="569" y="52"/>
                    <a:pt x="569" y="51"/>
                  </a:cubicBezTo>
                  <a:cubicBezTo>
                    <a:pt x="569" y="51"/>
                    <a:pt x="569" y="51"/>
                    <a:pt x="569" y="51"/>
                  </a:cubicBezTo>
                  <a:cubicBezTo>
                    <a:pt x="569" y="51"/>
                    <a:pt x="568" y="51"/>
                    <a:pt x="568" y="51"/>
                  </a:cubicBezTo>
                  <a:cubicBezTo>
                    <a:pt x="568" y="51"/>
                    <a:pt x="568" y="51"/>
                    <a:pt x="568" y="51"/>
                  </a:cubicBezTo>
                  <a:cubicBezTo>
                    <a:pt x="568" y="51"/>
                    <a:pt x="568" y="51"/>
                    <a:pt x="568" y="51"/>
                  </a:cubicBezTo>
                  <a:cubicBezTo>
                    <a:pt x="568" y="51"/>
                    <a:pt x="568" y="51"/>
                    <a:pt x="568" y="51"/>
                  </a:cubicBezTo>
                  <a:cubicBezTo>
                    <a:pt x="568" y="50"/>
                    <a:pt x="567" y="51"/>
                    <a:pt x="567" y="50"/>
                  </a:cubicBezTo>
                  <a:cubicBezTo>
                    <a:pt x="567" y="50"/>
                    <a:pt x="567" y="50"/>
                    <a:pt x="567" y="50"/>
                  </a:cubicBezTo>
                  <a:cubicBezTo>
                    <a:pt x="567" y="50"/>
                    <a:pt x="566" y="50"/>
                    <a:pt x="566" y="50"/>
                  </a:cubicBezTo>
                  <a:cubicBezTo>
                    <a:pt x="566" y="50"/>
                    <a:pt x="566" y="50"/>
                    <a:pt x="566" y="50"/>
                  </a:cubicBezTo>
                  <a:cubicBezTo>
                    <a:pt x="566" y="50"/>
                    <a:pt x="566" y="50"/>
                    <a:pt x="566" y="50"/>
                  </a:cubicBezTo>
                  <a:cubicBezTo>
                    <a:pt x="566" y="50"/>
                    <a:pt x="566" y="50"/>
                    <a:pt x="566" y="50"/>
                  </a:cubicBezTo>
                  <a:cubicBezTo>
                    <a:pt x="565" y="50"/>
                    <a:pt x="565" y="49"/>
                    <a:pt x="565" y="49"/>
                  </a:cubicBezTo>
                  <a:cubicBezTo>
                    <a:pt x="565" y="49"/>
                    <a:pt x="565" y="49"/>
                    <a:pt x="565" y="49"/>
                  </a:cubicBezTo>
                  <a:cubicBezTo>
                    <a:pt x="565" y="49"/>
                    <a:pt x="565" y="49"/>
                    <a:pt x="565" y="49"/>
                  </a:cubicBezTo>
                  <a:cubicBezTo>
                    <a:pt x="565" y="49"/>
                    <a:pt x="565" y="49"/>
                    <a:pt x="565" y="49"/>
                  </a:cubicBezTo>
                  <a:cubicBezTo>
                    <a:pt x="565" y="49"/>
                    <a:pt x="565" y="49"/>
                    <a:pt x="565" y="49"/>
                  </a:cubicBezTo>
                  <a:cubicBezTo>
                    <a:pt x="564" y="49"/>
                    <a:pt x="564" y="49"/>
                    <a:pt x="564" y="49"/>
                  </a:cubicBezTo>
                  <a:cubicBezTo>
                    <a:pt x="564" y="49"/>
                    <a:pt x="564" y="49"/>
                    <a:pt x="564" y="49"/>
                  </a:cubicBezTo>
                  <a:cubicBezTo>
                    <a:pt x="564" y="48"/>
                    <a:pt x="563" y="48"/>
                    <a:pt x="563" y="48"/>
                  </a:cubicBezTo>
                  <a:cubicBezTo>
                    <a:pt x="563" y="48"/>
                    <a:pt x="563" y="48"/>
                    <a:pt x="563" y="48"/>
                  </a:cubicBezTo>
                  <a:cubicBezTo>
                    <a:pt x="563" y="48"/>
                    <a:pt x="563" y="48"/>
                    <a:pt x="563" y="48"/>
                  </a:cubicBezTo>
                  <a:cubicBezTo>
                    <a:pt x="563" y="48"/>
                    <a:pt x="563" y="48"/>
                    <a:pt x="563" y="48"/>
                  </a:cubicBezTo>
                  <a:cubicBezTo>
                    <a:pt x="563" y="48"/>
                    <a:pt x="562" y="48"/>
                    <a:pt x="562" y="48"/>
                  </a:cubicBezTo>
                  <a:cubicBezTo>
                    <a:pt x="562" y="48"/>
                    <a:pt x="562" y="48"/>
                    <a:pt x="562" y="48"/>
                  </a:cubicBezTo>
                  <a:cubicBezTo>
                    <a:pt x="562" y="47"/>
                    <a:pt x="562" y="47"/>
                    <a:pt x="561" y="47"/>
                  </a:cubicBezTo>
                  <a:cubicBezTo>
                    <a:pt x="561" y="47"/>
                    <a:pt x="561" y="47"/>
                    <a:pt x="561" y="47"/>
                  </a:cubicBezTo>
                  <a:cubicBezTo>
                    <a:pt x="561" y="47"/>
                    <a:pt x="561" y="47"/>
                    <a:pt x="561" y="47"/>
                  </a:cubicBezTo>
                  <a:cubicBezTo>
                    <a:pt x="561" y="47"/>
                    <a:pt x="561" y="47"/>
                    <a:pt x="561" y="47"/>
                  </a:cubicBezTo>
                  <a:cubicBezTo>
                    <a:pt x="561" y="47"/>
                    <a:pt x="561" y="47"/>
                    <a:pt x="560" y="47"/>
                  </a:cubicBezTo>
                  <a:cubicBezTo>
                    <a:pt x="560" y="47"/>
                    <a:pt x="560" y="47"/>
                    <a:pt x="560" y="47"/>
                  </a:cubicBezTo>
                  <a:cubicBezTo>
                    <a:pt x="560" y="46"/>
                    <a:pt x="560" y="46"/>
                    <a:pt x="560" y="46"/>
                  </a:cubicBezTo>
                  <a:cubicBezTo>
                    <a:pt x="560" y="46"/>
                    <a:pt x="560" y="46"/>
                    <a:pt x="560" y="46"/>
                  </a:cubicBezTo>
                  <a:cubicBezTo>
                    <a:pt x="560" y="46"/>
                    <a:pt x="559" y="46"/>
                    <a:pt x="559" y="46"/>
                  </a:cubicBezTo>
                  <a:cubicBezTo>
                    <a:pt x="559" y="46"/>
                    <a:pt x="559" y="46"/>
                    <a:pt x="559" y="46"/>
                  </a:cubicBezTo>
                  <a:cubicBezTo>
                    <a:pt x="559" y="46"/>
                    <a:pt x="559" y="46"/>
                    <a:pt x="559" y="45"/>
                  </a:cubicBezTo>
                  <a:cubicBezTo>
                    <a:pt x="559" y="45"/>
                    <a:pt x="559" y="45"/>
                    <a:pt x="559" y="45"/>
                  </a:cubicBezTo>
                  <a:cubicBezTo>
                    <a:pt x="559" y="45"/>
                    <a:pt x="558" y="45"/>
                    <a:pt x="558" y="45"/>
                  </a:cubicBezTo>
                  <a:cubicBezTo>
                    <a:pt x="558" y="45"/>
                    <a:pt x="558" y="45"/>
                    <a:pt x="558" y="45"/>
                  </a:cubicBezTo>
                  <a:cubicBezTo>
                    <a:pt x="558" y="45"/>
                    <a:pt x="558" y="45"/>
                    <a:pt x="558" y="45"/>
                  </a:cubicBezTo>
                  <a:cubicBezTo>
                    <a:pt x="558" y="45"/>
                    <a:pt x="558" y="45"/>
                    <a:pt x="558" y="45"/>
                  </a:cubicBezTo>
                  <a:cubicBezTo>
                    <a:pt x="557" y="45"/>
                    <a:pt x="557" y="45"/>
                    <a:pt x="557" y="44"/>
                  </a:cubicBezTo>
                  <a:cubicBezTo>
                    <a:pt x="557" y="45"/>
                    <a:pt x="557" y="45"/>
                    <a:pt x="557" y="45"/>
                  </a:cubicBezTo>
                  <a:cubicBezTo>
                    <a:pt x="557" y="44"/>
                    <a:pt x="557" y="44"/>
                    <a:pt x="557" y="44"/>
                  </a:cubicBezTo>
                  <a:cubicBezTo>
                    <a:pt x="557" y="44"/>
                    <a:pt x="557" y="44"/>
                    <a:pt x="557" y="44"/>
                  </a:cubicBezTo>
                  <a:cubicBezTo>
                    <a:pt x="556" y="44"/>
                    <a:pt x="556" y="44"/>
                    <a:pt x="556" y="44"/>
                  </a:cubicBezTo>
                  <a:cubicBezTo>
                    <a:pt x="556" y="44"/>
                    <a:pt x="556" y="44"/>
                    <a:pt x="556" y="44"/>
                  </a:cubicBezTo>
                  <a:cubicBezTo>
                    <a:pt x="556" y="43"/>
                    <a:pt x="555" y="43"/>
                    <a:pt x="555" y="43"/>
                  </a:cubicBezTo>
                  <a:cubicBezTo>
                    <a:pt x="555" y="43"/>
                    <a:pt x="555" y="43"/>
                    <a:pt x="555" y="43"/>
                  </a:cubicBezTo>
                  <a:cubicBezTo>
                    <a:pt x="555" y="43"/>
                    <a:pt x="555" y="43"/>
                    <a:pt x="555" y="43"/>
                  </a:cubicBezTo>
                  <a:cubicBezTo>
                    <a:pt x="555" y="43"/>
                    <a:pt x="555" y="43"/>
                    <a:pt x="555" y="43"/>
                  </a:cubicBezTo>
                  <a:cubicBezTo>
                    <a:pt x="555" y="43"/>
                    <a:pt x="555" y="42"/>
                    <a:pt x="554" y="42"/>
                  </a:cubicBezTo>
                  <a:cubicBezTo>
                    <a:pt x="554" y="42"/>
                    <a:pt x="554" y="42"/>
                    <a:pt x="554" y="42"/>
                  </a:cubicBezTo>
                  <a:cubicBezTo>
                    <a:pt x="554" y="42"/>
                    <a:pt x="554" y="42"/>
                    <a:pt x="553" y="42"/>
                  </a:cubicBezTo>
                  <a:cubicBezTo>
                    <a:pt x="553" y="42"/>
                    <a:pt x="553" y="42"/>
                    <a:pt x="553" y="42"/>
                  </a:cubicBezTo>
                  <a:cubicBezTo>
                    <a:pt x="553" y="42"/>
                    <a:pt x="553" y="41"/>
                    <a:pt x="553" y="41"/>
                  </a:cubicBezTo>
                  <a:cubicBezTo>
                    <a:pt x="553" y="41"/>
                    <a:pt x="553" y="41"/>
                    <a:pt x="553" y="41"/>
                  </a:cubicBezTo>
                  <a:cubicBezTo>
                    <a:pt x="553" y="41"/>
                    <a:pt x="553" y="41"/>
                    <a:pt x="553" y="41"/>
                  </a:cubicBezTo>
                  <a:cubicBezTo>
                    <a:pt x="553" y="41"/>
                    <a:pt x="553" y="41"/>
                    <a:pt x="553" y="41"/>
                  </a:cubicBezTo>
                  <a:cubicBezTo>
                    <a:pt x="553" y="41"/>
                    <a:pt x="553" y="41"/>
                    <a:pt x="552" y="41"/>
                  </a:cubicBezTo>
                  <a:cubicBezTo>
                    <a:pt x="552" y="41"/>
                    <a:pt x="552" y="41"/>
                    <a:pt x="552" y="41"/>
                  </a:cubicBezTo>
                  <a:cubicBezTo>
                    <a:pt x="552" y="40"/>
                    <a:pt x="552" y="40"/>
                    <a:pt x="551" y="39"/>
                  </a:cubicBezTo>
                  <a:cubicBezTo>
                    <a:pt x="551" y="39"/>
                    <a:pt x="551" y="39"/>
                    <a:pt x="551" y="39"/>
                  </a:cubicBezTo>
                  <a:cubicBezTo>
                    <a:pt x="551" y="39"/>
                    <a:pt x="551" y="39"/>
                    <a:pt x="551" y="39"/>
                  </a:cubicBezTo>
                  <a:cubicBezTo>
                    <a:pt x="551" y="39"/>
                    <a:pt x="551" y="39"/>
                    <a:pt x="551" y="39"/>
                  </a:cubicBezTo>
                  <a:cubicBezTo>
                    <a:pt x="551" y="39"/>
                    <a:pt x="551" y="38"/>
                    <a:pt x="551" y="38"/>
                  </a:cubicBezTo>
                  <a:cubicBezTo>
                    <a:pt x="551" y="38"/>
                    <a:pt x="551" y="38"/>
                    <a:pt x="551" y="38"/>
                  </a:cubicBezTo>
                  <a:cubicBezTo>
                    <a:pt x="551" y="38"/>
                    <a:pt x="550" y="38"/>
                    <a:pt x="550" y="38"/>
                  </a:cubicBezTo>
                  <a:cubicBezTo>
                    <a:pt x="550" y="38"/>
                    <a:pt x="550" y="38"/>
                    <a:pt x="550" y="38"/>
                  </a:cubicBezTo>
                  <a:cubicBezTo>
                    <a:pt x="550" y="38"/>
                    <a:pt x="550" y="37"/>
                    <a:pt x="550" y="37"/>
                  </a:cubicBezTo>
                  <a:cubicBezTo>
                    <a:pt x="550" y="37"/>
                    <a:pt x="550" y="37"/>
                    <a:pt x="550" y="37"/>
                  </a:cubicBezTo>
                  <a:cubicBezTo>
                    <a:pt x="550" y="37"/>
                    <a:pt x="550" y="37"/>
                    <a:pt x="550" y="36"/>
                  </a:cubicBezTo>
                  <a:cubicBezTo>
                    <a:pt x="550" y="36"/>
                    <a:pt x="550" y="36"/>
                    <a:pt x="550" y="36"/>
                  </a:cubicBezTo>
                  <a:cubicBezTo>
                    <a:pt x="550" y="36"/>
                    <a:pt x="550" y="36"/>
                    <a:pt x="550" y="36"/>
                  </a:cubicBezTo>
                  <a:cubicBezTo>
                    <a:pt x="549" y="36"/>
                    <a:pt x="549" y="36"/>
                    <a:pt x="549" y="35"/>
                  </a:cubicBezTo>
                  <a:cubicBezTo>
                    <a:pt x="549" y="35"/>
                    <a:pt x="549" y="35"/>
                    <a:pt x="549" y="35"/>
                  </a:cubicBezTo>
                  <a:cubicBezTo>
                    <a:pt x="549" y="35"/>
                    <a:pt x="549" y="34"/>
                    <a:pt x="549" y="34"/>
                  </a:cubicBezTo>
                  <a:cubicBezTo>
                    <a:pt x="549" y="34"/>
                    <a:pt x="549" y="34"/>
                    <a:pt x="549" y="33"/>
                  </a:cubicBezTo>
                  <a:cubicBezTo>
                    <a:pt x="549" y="31"/>
                    <a:pt x="549" y="29"/>
                    <a:pt x="549" y="27"/>
                  </a:cubicBezTo>
                  <a:cubicBezTo>
                    <a:pt x="549" y="27"/>
                    <a:pt x="549" y="27"/>
                    <a:pt x="549" y="27"/>
                  </a:cubicBezTo>
                  <a:cubicBezTo>
                    <a:pt x="549" y="27"/>
                    <a:pt x="549" y="26"/>
                    <a:pt x="549" y="26"/>
                  </a:cubicBezTo>
                  <a:cubicBezTo>
                    <a:pt x="549" y="26"/>
                    <a:pt x="549" y="26"/>
                    <a:pt x="549" y="26"/>
                  </a:cubicBezTo>
                  <a:cubicBezTo>
                    <a:pt x="549" y="25"/>
                    <a:pt x="549" y="25"/>
                    <a:pt x="550" y="25"/>
                  </a:cubicBezTo>
                  <a:cubicBezTo>
                    <a:pt x="550" y="25"/>
                    <a:pt x="550" y="25"/>
                    <a:pt x="550" y="25"/>
                  </a:cubicBezTo>
                  <a:cubicBezTo>
                    <a:pt x="550" y="25"/>
                    <a:pt x="550" y="24"/>
                    <a:pt x="550" y="24"/>
                  </a:cubicBezTo>
                  <a:cubicBezTo>
                    <a:pt x="550" y="24"/>
                    <a:pt x="550" y="24"/>
                    <a:pt x="550" y="24"/>
                  </a:cubicBezTo>
                  <a:cubicBezTo>
                    <a:pt x="550" y="24"/>
                    <a:pt x="550" y="24"/>
                    <a:pt x="550" y="23"/>
                  </a:cubicBezTo>
                  <a:cubicBezTo>
                    <a:pt x="550" y="24"/>
                    <a:pt x="550" y="24"/>
                    <a:pt x="550" y="24"/>
                  </a:cubicBezTo>
                  <a:cubicBezTo>
                    <a:pt x="551" y="23"/>
                    <a:pt x="550" y="23"/>
                    <a:pt x="551" y="23"/>
                  </a:cubicBezTo>
                  <a:cubicBezTo>
                    <a:pt x="551" y="23"/>
                    <a:pt x="551" y="23"/>
                    <a:pt x="551" y="23"/>
                  </a:cubicBezTo>
                  <a:cubicBezTo>
                    <a:pt x="551" y="23"/>
                    <a:pt x="551" y="23"/>
                    <a:pt x="551" y="22"/>
                  </a:cubicBezTo>
                  <a:cubicBezTo>
                    <a:pt x="551" y="22"/>
                    <a:pt x="551" y="22"/>
                    <a:pt x="551" y="22"/>
                  </a:cubicBezTo>
                  <a:cubicBezTo>
                    <a:pt x="551" y="22"/>
                    <a:pt x="551" y="22"/>
                    <a:pt x="552" y="21"/>
                  </a:cubicBezTo>
                  <a:cubicBezTo>
                    <a:pt x="552" y="21"/>
                    <a:pt x="552" y="21"/>
                    <a:pt x="552" y="21"/>
                  </a:cubicBezTo>
                  <a:cubicBezTo>
                    <a:pt x="552" y="21"/>
                    <a:pt x="552" y="21"/>
                    <a:pt x="552" y="21"/>
                  </a:cubicBezTo>
                  <a:cubicBezTo>
                    <a:pt x="552" y="21"/>
                    <a:pt x="552" y="21"/>
                    <a:pt x="552" y="21"/>
                  </a:cubicBezTo>
                  <a:cubicBezTo>
                    <a:pt x="552" y="21"/>
                    <a:pt x="552" y="21"/>
                    <a:pt x="552" y="21"/>
                  </a:cubicBezTo>
                  <a:cubicBezTo>
                    <a:pt x="552" y="21"/>
                    <a:pt x="552" y="21"/>
                    <a:pt x="552" y="21"/>
                  </a:cubicBezTo>
                  <a:cubicBezTo>
                    <a:pt x="553" y="21"/>
                    <a:pt x="553" y="21"/>
                    <a:pt x="553" y="20"/>
                  </a:cubicBezTo>
                  <a:cubicBezTo>
                    <a:pt x="553" y="20"/>
                    <a:pt x="553" y="20"/>
                    <a:pt x="553" y="20"/>
                  </a:cubicBezTo>
                  <a:cubicBezTo>
                    <a:pt x="553" y="20"/>
                    <a:pt x="554" y="20"/>
                    <a:pt x="554" y="20"/>
                  </a:cubicBezTo>
                  <a:cubicBezTo>
                    <a:pt x="554" y="20"/>
                    <a:pt x="554" y="20"/>
                    <a:pt x="554" y="20"/>
                  </a:cubicBezTo>
                  <a:cubicBezTo>
                    <a:pt x="554" y="20"/>
                    <a:pt x="554" y="19"/>
                    <a:pt x="554" y="19"/>
                  </a:cubicBezTo>
                  <a:cubicBezTo>
                    <a:pt x="554" y="19"/>
                    <a:pt x="554" y="19"/>
                    <a:pt x="554" y="19"/>
                  </a:cubicBezTo>
                  <a:cubicBezTo>
                    <a:pt x="554" y="19"/>
                    <a:pt x="554" y="19"/>
                    <a:pt x="554" y="19"/>
                  </a:cubicBezTo>
                  <a:cubicBezTo>
                    <a:pt x="555" y="19"/>
                    <a:pt x="555" y="19"/>
                    <a:pt x="555" y="19"/>
                  </a:cubicBezTo>
                  <a:cubicBezTo>
                    <a:pt x="555" y="19"/>
                    <a:pt x="555" y="19"/>
                    <a:pt x="555" y="19"/>
                  </a:cubicBezTo>
                  <a:cubicBezTo>
                    <a:pt x="555" y="19"/>
                    <a:pt x="555" y="19"/>
                    <a:pt x="555" y="19"/>
                  </a:cubicBezTo>
                  <a:cubicBezTo>
                    <a:pt x="555" y="18"/>
                    <a:pt x="556" y="19"/>
                    <a:pt x="556" y="18"/>
                  </a:cubicBezTo>
                  <a:cubicBezTo>
                    <a:pt x="556" y="18"/>
                    <a:pt x="556" y="18"/>
                    <a:pt x="556" y="18"/>
                  </a:cubicBezTo>
                  <a:cubicBezTo>
                    <a:pt x="556" y="18"/>
                    <a:pt x="556" y="18"/>
                    <a:pt x="557" y="18"/>
                  </a:cubicBezTo>
                  <a:cubicBezTo>
                    <a:pt x="556" y="18"/>
                    <a:pt x="556" y="18"/>
                    <a:pt x="556" y="18"/>
                  </a:cubicBezTo>
                  <a:cubicBezTo>
                    <a:pt x="557" y="18"/>
                    <a:pt x="557" y="18"/>
                    <a:pt x="557" y="18"/>
                  </a:cubicBezTo>
                  <a:cubicBezTo>
                    <a:pt x="557" y="18"/>
                    <a:pt x="557" y="18"/>
                    <a:pt x="557" y="18"/>
                  </a:cubicBezTo>
                  <a:cubicBezTo>
                    <a:pt x="557" y="17"/>
                    <a:pt x="558" y="17"/>
                    <a:pt x="558" y="17"/>
                  </a:cubicBezTo>
                  <a:cubicBezTo>
                    <a:pt x="558" y="17"/>
                    <a:pt x="558" y="17"/>
                    <a:pt x="558" y="17"/>
                  </a:cubicBezTo>
                  <a:cubicBezTo>
                    <a:pt x="558" y="17"/>
                    <a:pt x="559" y="17"/>
                    <a:pt x="559" y="17"/>
                  </a:cubicBezTo>
                  <a:cubicBezTo>
                    <a:pt x="559" y="17"/>
                    <a:pt x="559" y="17"/>
                    <a:pt x="559" y="17"/>
                  </a:cubicBezTo>
                  <a:cubicBezTo>
                    <a:pt x="559" y="17"/>
                    <a:pt x="560" y="17"/>
                    <a:pt x="560" y="17"/>
                  </a:cubicBezTo>
                  <a:cubicBezTo>
                    <a:pt x="560" y="17"/>
                    <a:pt x="560" y="17"/>
                    <a:pt x="560" y="17"/>
                  </a:cubicBezTo>
                  <a:cubicBezTo>
                    <a:pt x="560" y="17"/>
                    <a:pt x="560" y="17"/>
                    <a:pt x="560" y="17"/>
                  </a:cubicBezTo>
                  <a:cubicBezTo>
                    <a:pt x="561" y="16"/>
                    <a:pt x="561" y="17"/>
                    <a:pt x="562" y="16"/>
                  </a:cubicBezTo>
                  <a:cubicBezTo>
                    <a:pt x="562" y="16"/>
                    <a:pt x="562" y="16"/>
                    <a:pt x="562" y="16"/>
                  </a:cubicBezTo>
                  <a:cubicBezTo>
                    <a:pt x="562" y="16"/>
                    <a:pt x="562" y="16"/>
                    <a:pt x="562" y="16"/>
                  </a:cubicBezTo>
                  <a:cubicBezTo>
                    <a:pt x="563" y="16"/>
                    <a:pt x="564" y="16"/>
                    <a:pt x="565" y="16"/>
                  </a:cubicBezTo>
                  <a:cubicBezTo>
                    <a:pt x="566" y="16"/>
                    <a:pt x="567" y="16"/>
                    <a:pt x="568" y="16"/>
                  </a:cubicBezTo>
                  <a:cubicBezTo>
                    <a:pt x="569" y="16"/>
                    <a:pt x="570" y="16"/>
                    <a:pt x="571" y="16"/>
                  </a:cubicBezTo>
                  <a:cubicBezTo>
                    <a:pt x="571" y="16"/>
                    <a:pt x="572" y="16"/>
                    <a:pt x="572" y="16"/>
                  </a:cubicBezTo>
                  <a:cubicBezTo>
                    <a:pt x="572" y="17"/>
                    <a:pt x="573" y="16"/>
                    <a:pt x="573" y="17"/>
                  </a:cubicBezTo>
                  <a:cubicBezTo>
                    <a:pt x="574" y="16"/>
                    <a:pt x="574" y="16"/>
                    <a:pt x="574" y="16"/>
                  </a:cubicBezTo>
                  <a:cubicBezTo>
                    <a:pt x="574" y="17"/>
                    <a:pt x="574" y="17"/>
                    <a:pt x="574" y="17"/>
                  </a:cubicBezTo>
                  <a:cubicBezTo>
                    <a:pt x="574" y="17"/>
                    <a:pt x="575" y="17"/>
                    <a:pt x="575" y="17"/>
                  </a:cubicBezTo>
                  <a:cubicBezTo>
                    <a:pt x="575" y="17"/>
                    <a:pt x="575" y="17"/>
                    <a:pt x="575" y="17"/>
                  </a:cubicBezTo>
                  <a:cubicBezTo>
                    <a:pt x="575" y="17"/>
                    <a:pt x="575" y="17"/>
                    <a:pt x="575" y="17"/>
                  </a:cubicBezTo>
                  <a:cubicBezTo>
                    <a:pt x="576" y="17"/>
                    <a:pt x="576" y="17"/>
                    <a:pt x="576" y="17"/>
                  </a:cubicBezTo>
                  <a:cubicBezTo>
                    <a:pt x="577" y="17"/>
                    <a:pt x="577" y="17"/>
                    <a:pt x="577" y="17"/>
                  </a:cubicBezTo>
                  <a:cubicBezTo>
                    <a:pt x="577" y="17"/>
                    <a:pt x="577" y="17"/>
                    <a:pt x="577" y="17"/>
                  </a:cubicBezTo>
                  <a:cubicBezTo>
                    <a:pt x="577" y="17"/>
                    <a:pt x="577" y="17"/>
                    <a:pt x="578" y="18"/>
                  </a:cubicBezTo>
                  <a:cubicBezTo>
                    <a:pt x="578" y="18"/>
                    <a:pt x="578" y="18"/>
                    <a:pt x="578" y="18"/>
                  </a:cubicBezTo>
                  <a:cubicBezTo>
                    <a:pt x="578" y="18"/>
                    <a:pt x="578" y="18"/>
                    <a:pt x="578" y="18"/>
                  </a:cubicBezTo>
                  <a:cubicBezTo>
                    <a:pt x="578" y="18"/>
                    <a:pt x="578" y="18"/>
                    <a:pt x="579" y="18"/>
                  </a:cubicBezTo>
                  <a:cubicBezTo>
                    <a:pt x="579" y="18"/>
                    <a:pt x="579" y="18"/>
                    <a:pt x="579" y="18"/>
                  </a:cubicBezTo>
                  <a:cubicBezTo>
                    <a:pt x="579" y="18"/>
                    <a:pt x="579" y="18"/>
                    <a:pt x="580" y="18"/>
                  </a:cubicBezTo>
                  <a:cubicBezTo>
                    <a:pt x="580" y="18"/>
                    <a:pt x="580" y="18"/>
                    <a:pt x="580" y="18"/>
                  </a:cubicBezTo>
                  <a:cubicBezTo>
                    <a:pt x="580" y="19"/>
                    <a:pt x="580" y="18"/>
                    <a:pt x="580" y="19"/>
                  </a:cubicBezTo>
                  <a:cubicBezTo>
                    <a:pt x="580" y="19"/>
                    <a:pt x="580" y="19"/>
                    <a:pt x="580" y="19"/>
                  </a:cubicBezTo>
                  <a:cubicBezTo>
                    <a:pt x="580" y="19"/>
                    <a:pt x="581" y="19"/>
                    <a:pt x="581" y="19"/>
                  </a:cubicBezTo>
                  <a:cubicBezTo>
                    <a:pt x="581" y="19"/>
                    <a:pt x="581" y="19"/>
                    <a:pt x="581" y="19"/>
                  </a:cubicBezTo>
                  <a:cubicBezTo>
                    <a:pt x="581" y="19"/>
                    <a:pt x="581" y="19"/>
                    <a:pt x="582" y="19"/>
                  </a:cubicBezTo>
                  <a:cubicBezTo>
                    <a:pt x="582" y="19"/>
                    <a:pt x="582" y="19"/>
                    <a:pt x="582" y="19"/>
                  </a:cubicBezTo>
                  <a:cubicBezTo>
                    <a:pt x="582" y="20"/>
                    <a:pt x="582" y="19"/>
                    <a:pt x="582" y="20"/>
                  </a:cubicBezTo>
                  <a:cubicBezTo>
                    <a:pt x="582" y="20"/>
                    <a:pt x="582" y="20"/>
                    <a:pt x="582" y="20"/>
                  </a:cubicBezTo>
                  <a:cubicBezTo>
                    <a:pt x="582" y="20"/>
                    <a:pt x="583" y="20"/>
                    <a:pt x="583" y="20"/>
                  </a:cubicBezTo>
                  <a:cubicBezTo>
                    <a:pt x="583" y="20"/>
                    <a:pt x="583" y="20"/>
                    <a:pt x="583" y="20"/>
                  </a:cubicBezTo>
                  <a:cubicBezTo>
                    <a:pt x="583" y="20"/>
                    <a:pt x="583" y="20"/>
                    <a:pt x="583" y="20"/>
                  </a:cubicBezTo>
                  <a:cubicBezTo>
                    <a:pt x="583" y="20"/>
                    <a:pt x="583" y="20"/>
                    <a:pt x="583" y="20"/>
                  </a:cubicBezTo>
                  <a:cubicBezTo>
                    <a:pt x="584" y="21"/>
                    <a:pt x="584" y="21"/>
                    <a:pt x="584" y="21"/>
                  </a:cubicBezTo>
                  <a:cubicBezTo>
                    <a:pt x="584" y="21"/>
                    <a:pt x="584" y="21"/>
                    <a:pt x="584" y="21"/>
                  </a:cubicBezTo>
                  <a:cubicBezTo>
                    <a:pt x="584" y="21"/>
                    <a:pt x="584" y="21"/>
                    <a:pt x="584" y="21"/>
                  </a:cubicBezTo>
                  <a:cubicBezTo>
                    <a:pt x="584" y="21"/>
                    <a:pt x="584" y="21"/>
                    <a:pt x="584" y="21"/>
                  </a:cubicBezTo>
                  <a:cubicBezTo>
                    <a:pt x="585" y="21"/>
                    <a:pt x="585" y="21"/>
                    <a:pt x="585" y="21"/>
                  </a:cubicBezTo>
                  <a:cubicBezTo>
                    <a:pt x="585" y="21"/>
                    <a:pt x="585" y="21"/>
                    <a:pt x="585" y="21"/>
                  </a:cubicBezTo>
                  <a:cubicBezTo>
                    <a:pt x="586" y="21"/>
                    <a:pt x="585" y="21"/>
                    <a:pt x="585" y="20"/>
                  </a:cubicBezTo>
                  <a:cubicBezTo>
                    <a:pt x="585" y="18"/>
                    <a:pt x="585" y="15"/>
                    <a:pt x="585" y="13"/>
                  </a:cubicBezTo>
                  <a:cubicBezTo>
                    <a:pt x="585" y="11"/>
                    <a:pt x="586" y="10"/>
                    <a:pt x="585" y="9"/>
                  </a:cubicBezTo>
                  <a:cubicBezTo>
                    <a:pt x="585" y="9"/>
                    <a:pt x="585" y="9"/>
                    <a:pt x="585" y="9"/>
                  </a:cubicBezTo>
                  <a:cubicBezTo>
                    <a:pt x="585" y="9"/>
                    <a:pt x="585" y="9"/>
                    <a:pt x="584" y="9"/>
                  </a:cubicBezTo>
                  <a:cubicBezTo>
                    <a:pt x="584" y="9"/>
                    <a:pt x="584" y="9"/>
                    <a:pt x="584" y="9"/>
                  </a:cubicBezTo>
                  <a:cubicBezTo>
                    <a:pt x="584" y="8"/>
                    <a:pt x="584" y="8"/>
                    <a:pt x="584" y="8"/>
                  </a:cubicBezTo>
                  <a:cubicBezTo>
                    <a:pt x="584" y="8"/>
                    <a:pt x="584" y="8"/>
                    <a:pt x="584" y="8"/>
                  </a:cubicBezTo>
                  <a:cubicBezTo>
                    <a:pt x="583" y="8"/>
                    <a:pt x="583" y="8"/>
                    <a:pt x="583" y="8"/>
                  </a:cubicBezTo>
                  <a:cubicBezTo>
                    <a:pt x="583" y="8"/>
                    <a:pt x="583" y="8"/>
                    <a:pt x="583" y="8"/>
                  </a:cubicBezTo>
                  <a:cubicBezTo>
                    <a:pt x="583" y="8"/>
                    <a:pt x="583" y="8"/>
                    <a:pt x="583" y="8"/>
                  </a:cubicBezTo>
                  <a:cubicBezTo>
                    <a:pt x="582" y="8"/>
                    <a:pt x="582" y="8"/>
                    <a:pt x="582" y="8"/>
                  </a:cubicBezTo>
                  <a:cubicBezTo>
                    <a:pt x="582" y="8"/>
                    <a:pt x="582" y="8"/>
                    <a:pt x="582" y="8"/>
                  </a:cubicBezTo>
                  <a:cubicBezTo>
                    <a:pt x="582" y="8"/>
                    <a:pt x="582" y="8"/>
                    <a:pt x="582" y="8"/>
                  </a:cubicBezTo>
                  <a:cubicBezTo>
                    <a:pt x="581" y="7"/>
                    <a:pt x="581" y="7"/>
                    <a:pt x="581" y="7"/>
                  </a:cubicBezTo>
                  <a:cubicBezTo>
                    <a:pt x="581" y="7"/>
                    <a:pt x="581" y="7"/>
                    <a:pt x="581" y="7"/>
                  </a:cubicBezTo>
                  <a:cubicBezTo>
                    <a:pt x="580" y="7"/>
                    <a:pt x="580" y="7"/>
                    <a:pt x="579" y="7"/>
                  </a:cubicBezTo>
                  <a:cubicBezTo>
                    <a:pt x="579" y="7"/>
                    <a:pt x="579" y="7"/>
                    <a:pt x="579" y="7"/>
                  </a:cubicBezTo>
                  <a:cubicBezTo>
                    <a:pt x="578" y="7"/>
                    <a:pt x="578" y="7"/>
                    <a:pt x="577" y="7"/>
                  </a:cubicBezTo>
                  <a:cubicBezTo>
                    <a:pt x="577" y="7"/>
                    <a:pt x="577" y="7"/>
                    <a:pt x="577" y="6"/>
                  </a:cubicBezTo>
                  <a:cubicBezTo>
                    <a:pt x="577" y="6"/>
                    <a:pt x="576" y="6"/>
                    <a:pt x="575" y="6"/>
                  </a:cubicBezTo>
                  <a:cubicBezTo>
                    <a:pt x="575" y="6"/>
                    <a:pt x="575" y="6"/>
                    <a:pt x="575" y="6"/>
                  </a:cubicBezTo>
                  <a:cubicBezTo>
                    <a:pt x="573" y="6"/>
                    <a:pt x="572" y="6"/>
                    <a:pt x="571" y="6"/>
                  </a:cubicBezTo>
                  <a:cubicBezTo>
                    <a:pt x="570" y="6"/>
                    <a:pt x="569" y="6"/>
                    <a:pt x="568" y="6"/>
                  </a:cubicBezTo>
                  <a:cubicBezTo>
                    <a:pt x="567" y="6"/>
                    <a:pt x="567" y="6"/>
                    <a:pt x="566" y="6"/>
                  </a:cubicBezTo>
                  <a:cubicBezTo>
                    <a:pt x="565" y="6"/>
                    <a:pt x="564" y="6"/>
                    <a:pt x="564" y="6"/>
                  </a:cubicBezTo>
                  <a:cubicBezTo>
                    <a:pt x="563" y="6"/>
                    <a:pt x="562" y="6"/>
                    <a:pt x="561" y="6"/>
                  </a:cubicBezTo>
                  <a:cubicBezTo>
                    <a:pt x="561" y="6"/>
                    <a:pt x="561" y="6"/>
                    <a:pt x="560" y="6"/>
                  </a:cubicBezTo>
                  <a:cubicBezTo>
                    <a:pt x="560" y="7"/>
                    <a:pt x="559" y="6"/>
                    <a:pt x="559" y="6"/>
                  </a:cubicBezTo>
                  <a:cubicBezTo>
                    <a:pt x="559" y="7"/>
                    <a:pt x="559" y="7"/>
                    <a:pt x="558" y="7"/>
                  </a:cubicBezTo>
                  <a:cubicBezTo>
                    <a:pt x="558" y="7"/>
                    <a:pt x="557" y="6"/>
                    <a:pt x="557" y="7"/>
                  </a:cubicBezTo>
                  <a:cubicBezTo>
                    <a:pt x="557" y="7"/>
                    <a:pt x="557" y="7"/>
                    <a:pt x="557" y="7"/>
                  </a:cubicBezTo>
                  <a:cubicBezTo>
                    <a:pt x="557" y="7"/>
                    <a:pt x="556" y="7"/>
                    <a:pt x="556" y="7"/>
                  </a:cubicBezTo>
                  <a:cubicBezTo>
                    <a:pt x="556" y="7"/>
                    <a:pt x="556" y="7"/>
                    <a:pt x="556" y="7"/>
                  </a:cubicBezTo>
                  <a:cubicBezTo>
                    <a:pt x="555" y="7"/>
                    <a:pt x="555" y="7"/>
                    <a:pt x="555" y="8"/>
                  </a:cubicBezTo>
                  <a:cubicBezTo>
                    <a:pt x="555" y="8"/>
                    <a:pt x="555" y="8"/>
                    <a:pt x="555" y="8"/>
                  </a:cubicBezTo>
                  <a:cubicBezTo>
                    <a:pt x="554" y="8"/>
                    <a:pt x="554" y="8"/>
                    <a:pt x="553" y="8"/>
                  </a:cubicBezTo>
                  <a:cubicBezTo>
                    <a:pt x="553" y="8"/>
                    <a:pt x="553" y="8"/>
                    <a:pt x="553" y="8"/>
                  </a:cubicBezTo>
                  <a:cubicBezTo>
                    <a:pt x="553" y="8"/>
                    <a:pt x="553" y="8"/>
                    <a:pt x="553" y="8"/>
                  </a:cubicBezTo>
                  <a:cubicBezTo>
                    <a:pt x="553" y="8"/>
                    <a:pt x="553" y="8"/>
                    <a:pt x="553" y="8"/>
                  </a:cubicBezTo>
                  <a:cubicBezTo>
                    <a:pt x="552" y="9"/>
                    <a:pt x="552" y="8"/>
                    <a:pt x="552" y="9"/>
                  </a:cubicBezTo>
                  <a:cubicBezTo>
                    <a:pt x="552" y="9"/>
                    <a:pt x="552" y="9"/>
                    <a:pt x="552" y="9"/>
                  </a:cubicBezTo>
                  <a:cubicBezTo>
                    <a:pt x="552" y="9"/>
                    <a:pt x="551" y="9"/>
                    <a:pt x="551" y="9"/>
                  </a:cubicBezTo>
                  <a:cubicBezTo>
                    <a:pt x="551" y="9"/>
                    <a:pt x="551" y="9"/>
                    <a:pt x="551" y="9"/>
                  </a:cubicBezTo>
                  <a:cubicBezTo>
                    <a:pt x="551" y="9"/>
                    <a:pt x="550" y="9"/>
                    <a:pt x="550" y="9"/>
                  </a:cubicBezTo>
                  <a:cubicBezTo>
                    <a:pt x="550" y="9"/>
                    <a:pt x="550" y="9"/>
                    <a:pt x="550" y="9"/>
                  </a:cubicBezTo>
                  <a:cubicBezTo>
                    <a:pt x="550" y="9"/>
                    <a:pt x="550" y="9"/>
                    <a:pt x="550" y="10"/>
                  </a:cubicBezTo>
                  <a:cubicBezTo>
                    <a:pt x="550" y="10"/>
                    <a:pt x="550" y="10"/>
                    <a:pt x="550" y="10"/>
                  </a:cubicBezTo>
                  <a:cubicBezTo>
                    <a:pt x="550" y="10"/>
                    <a:pt x="549" y="10"/>
                    <a:pt x="549" y="10"/>
                  </a:cubicBezTo>
                  <a:cubicBezTo>
                    <a:pt x="549" y="10"/>
                    <a:pt x="549" y="10"/>
                    <a:pt x="549" y="10"/>
                  </a:cubicBezTo>
                  <a:cubicBezTo>
                    <a:pt x="549" y="10"/>
                    <a:pt x="549" y="10"/>
                    <a:pt x="549" y="10"/>
                  </a:cubicBezTo>
                  <a:cubicBezTo>
                    <a:pt x="549" y="10"/>
                    <a:pt x="549" y="10"/>
                    <a:pt x="549" y="10"/>
                  </a:cubicBezTo>
                  <a:cubicBezTo>
                    <a:pt x="549" y="10"/>
                    <a:pt x="549" y="10"/>
                    <a:pt x="549" y="10"/>
                  </a:cubicBezTo>
                  <a:cubicBezTo>
                    <a:pt x="548" y="11"/>
                    <a:pt x="548" y="10"/>
                    <a:pt x="548" y="11"/>
                  </a:cubicBezTo>
                  <a:cubicBezTo>
                    <a:pt x="548" y="11"/>
                    <a:pt x="548" y="11"/>
                    <a:pt x="548" y="11"/>
                  </a:cubicBezTo>
                  <a:cubicBezTo>
                    <a:pt x="548" y="11"/>
                    <a:pt x="548" y="11"/>
                    <a:pt x="548" y="11"/>
                  </a:cubicBezTo>
                  <a:cubicBezTo>
                    <a:pt x="548" y="11"/>
                    <a:pt x="548" y="11"/>
                    <a:pt x="548" y="11"/>
                  </a:cubicBezTo>
                  <a:cubicBezTo>
                    <a:pt x="547" y="11"/>
                    <a:pt x="547" y="11"/>
                    <a:pt x="547" y="11"/>
                  </a:cubicBezTo>
                  <a:cubicBezTo>
                    <a:pt x="547" y="11"/>
                    <a:pt x="547" y="11"/>
                    <a:pt x="547" y="11"/>
                  </a:cubicBezTo>
                  <a:cubicBezTo>
                    <a:pt x="547" y="11"/>
                    <a:pt x="547" y="12"/>
                    <a:pt x="546" y="12"/>
                  </a:cubicBezTo>
                  <a:cubicBezTo>
                    <a:pt x="546" y="12"/>
                    <a:pt x="546" y="12"/>
                    <a:pt x="546" y="12"/>
                  </a:cubicBezTo>
                  <a:cubicBezTo>
                    <a:pt x="546" y="12"/>
                    <a:pt x="546" y="12"/>
                    <a:pt x="545" y="12"/>
                  </a:cubicBezTo>
                  <a:cubicBezTo>
                    <a:pt x="546" y="12"/>
                    <a:pt x="546" y="12"/>
                    <a:pt x="546" y="12"/>
                  </a:cubicBezTo>
                  <a:cubicBezTo>
                    <a:pt x="545" y="12"/>
                    <a:pt x="545" y="13"/>
                    <a:pt x="545" y="13"/>
                  </a:cubicBezTo>
                  <a:cubicBezTo>
                    <a:pt x="545" y="13"/>
                    <a:pt x="545" y="13"/>
                    <a:pt x="545" y="13"/>
                  </a:cubicBezTo>
                  <a:cubicBezTo>
                    <a:pt x="545" y="13"/>
                    <a:pt x="545" y="13"/>
                    <a:pt x="545" y="13"/>
                  </a:cubicBezTo>
                  <a:cubicBezTo>
                    <a:pt x="545" y="13"/>
                    <a:pt x="545" y="13"/>
                    <a:pt x="545" y="13"/>
                  </a:cubicBezTo>
                  <a:cubicBezTo>
                    <a:pt x="545" y="13"/>
                    <a:pt x="545" y="13"/>
                    <a:pt x="544" y="13"/>
                  </a:cubicBezTo>
                  <a:cubicBezTo>
                    <a:pt x="544" y="13"/>
                    <a:pt x="544" y="13"/>
                    <a:pt x="544" y="13"/>
                  </a:cubicBezTo>
                  <a:cubicBezTo>
                    <a:pt x="544" y="14"/>
                    <a:pt x="544" y="14"/>
                    <a:pt x="544" y="14"/>
                  </a:cubicBezTo>
                  <a:cubicBezTo>
                    <a:pt x="544" y="14"/>
                    <a:pt x="544" y="14"/>
                    <a:pt x="544" y="14"/>
                  </a:cubicBezTo>
                  <a:cubicBezTo>
                    <a:pt x="544" y="14"/>
                    <a:pt x="544" y="14"/>
                    <a:pt x="544" y="14"/>
                  </a:cubicBezTo>
                  <a:cubicBezTo>
                    <a:pt x="544" y="14"/>
                    <a:pt x="544" y="14"/>
                    <a:pt x="544" y="14"/>
                  </a:cubicBezTo>
                  <a:cubicBezTo>
                    <a:pt x="544" y="14"/>
                    <a:pt x="543" y="14"/>
                    <a:pt x="543" y="14"/>
                  </a:cubicBezTo>
                  <a:cubicBezTo>
                    <a:pt x="543" y="14"/>
                    <a:pt x="543" y="14"/>
                    <a:pt x="543" y="14"/>
                  </a:cubicBezTo>
                  <a:cubicBezTo>
                    <a:pt x="543" y="15"/>
                    <a:pt x="543" y="15"/>
                    <a:pt x="543" y="15"/>
                  </a:cubicBezTo>
                  <a:cubicBezTo>
                    <a:pt x="543" y="15"/>
                    <a:pt x="543" y="15"/>
                    <a:pt x="543" y="15"/>
                  </a:cubicBezTo>
                  <a:cubicBezTo>
                    <a:pt x="543" y="15"/>
                    <a:pt x="543" y="15"/>
                    <a:pt x="543" y="15"/>
                  </a:cubicBezTo>
                  <a:cubicBezTo>
                    <a:pt x="543" y="15"/>
                    <a:pt x="543" y="15"/>
                    <a:pt x="543" y="15"/>
                  </a:cubicBezTo>
                  <a:cubicBezTo>
                    <a:pt x="543" y="15"/>
                    <a:pt x="542" y="15"/>
                    <a:pt x="542" y="16"/>
                  </a:cubicBezTo>
                  <a:cubicBezTo>
                    <a:pt x="542" y="16"/>
                    <a:pt x="542" y="16"/>
                    <a:pt x="542" y="16"/>
                  </a:cubicBezTo>
                  <a:cubicBezTo>
                    <a:pt x="542" y="16"/>
                    <a:pt x="542" y="16"/>
                    <a:pt x="542" y="16"/>
                  </a:cubicBezTo>
                  <a:cubicBezTo>
                    <a:pt x="542" y="16"/>
                    <a:pt x="542" y="16"/>
                    <a:pt x="542" y="16"/>
                  </a:cubicBezTo>
                  <a:cubicBezTo>
                    <a:pt x="542" y="16"/>
                    <a:pt x="542" y="16"/>
                    <a:pt x="542" y="16"/>
                  </a:cubicBezTo>
                  <a:cubicBezTo>
                    <a:pt x="542" y="16"/>
                    <a:pt x="542" y="16"/>
                    <a:pt x="542" y="16"/>
                  </a:cubicBezTo>
                  <a:cubicBezTo>
                    <a:pt x="541" y="16"/>
                    <a:pt x="541" y="17"/>
                    <a:pt x="541" y="17"/>
                  </a:cubicBezTo>
                  <a:cubicBezTo>
                    <a:pt x="541" y="17"/>
                    <a:pt x="541" y="17"/>
                    <a:pt x="541" y="17"/>
                  </a:cubicBezTo>
                  <a:cubicBezTo>
                    <a:pt x="541" y="17"/>
                    <a:pt x="541" y="17"/>
                    <a:pt x="541" y="17"/>
                  </a:cubicBezTo>
                  <a:cubicBezTo>
                    <a:pt x="541" y="17"/>
                    <a:pt x="541" y="17"/>
                    <a:pt x="541" y="17"/>
                  </a:cubicBezTo>
                  <a:cubicBezTo>
                    <a:pt x="541" y="17"/>
                    <a:pt x="541" y="18"/>
                    <a:pt x="541" y="18"/>
                  </a:cubicBezTo>
                  <a:cubicBezTo>
                    <a:pt x="541" y="18"/>
                    <a:pt x="541" y="18"/>
                    <a:pt x="541" y="18"/>
                  </a:cubicBezTo>
                  <a:cubicBezTo>
                    <a:pt x="540" y="18"/>
                    <a:pt x="540" y="18"/>
                    <a:pt x="540" y="18"/>
                  </a:cubicBezTo>
                  <a:cubicBezTo>
                    <a:pt x="540" y="18"/>
                    <a:pt x="540" y="18"/>
                    <a:pt x="540" y="18"/>
                  </a:cubicBezTo>
                  <a:cubicBezTo>
                    <a:pt x="540" y="18"/>
                    <a:pt x="540" y="19"/>
                    <a:pt x="540" y="19"/>
                  </a:cubicBezTo>
                  <a:cubicBezTo>
                    <a:pt x="540" y="19"/>
                    <a:pt x="540" y="19"/>
                    <a:pt x="540" y="19"/>
                  </a:cubicBezTo>
                  <a:cubicBezTo>
                    <a:pt x="540" y="19"/>
                    <a:pt x="540" y="19"/>
                    <a:pt x="540" y="19"/>
                  </a:cubicBezTo>
                  <a:cubicBezTo>
                    <a:pt x="540" y="19"/>
                    <a:pt x="540" y="19"/>
                    <a:pt x="540" y="19"/>
                  </a:cubicBezTo>
                  <a:cubicBezTo>
                    <a:pt x="539" y="20"/>
                    <a:pt x="539" y="20"/>
                    <a:pt x="539" y="20"/>
                  </a:cubicBezTo>
                  <a:cubicBezTo>
                    <a:pt x="539" y="20"/>
                    <a:pt x="539" y="20"/>
                    <a:pt x="539" y="20"/>
                  </a:cubicBezTo>
                  <a:cubicBezTo>
                    <a:pt x="539" y="20"/>
                    <a:pt x="539" y="21"/>
                    <a:pt x="539" y="21"/>
                  </a:cubicBezTo>
                  <a:cubicBezTo>
                    <a:pt x="539" y="21"/>
                    <a:pt x="539" y="21"/>
                    <a:pt x="539" y="21"/>
                  </a:cubicBezTo>
                  <a:cubicBezTo>
                    <a:pt x="539" y="21"/>
                    <a:pt x="539" y="21"/>
                    <a:pt x="539" y="21"/>
                  </a:cubicBezTo>
                  <a:cubicBezTo>
                    <a:pt x="539" y="21"/>
                    <a:pt x="539" y="22"/>
                    <a:pt x="538" y="22"/>
                  </a:cubicBezTo>
                  <a:cubicBezTo>
                    <a:pt x="538" y="22"/>
                    <a:pt x="538" y="22"/>
                    <a:pt x="538" y="22"/>
                  </a:cubicBezTo>
                  <a:cubicBezTo>
                    <a:pt x="538" y="22"/>
                    <a:pt x="538" y="22"/>
                    <a:pt x="538" y="23"/>
                  </a:cubicBezTo>
                  <a:cubicBezTo>
                    <a:pt x="538" y="23"/>
                    <a:pt x="538" y="23"/>
                    <a:pt x="538" y="23"/>
                  </a:cubicBezTo>
                  <a:cubicBezTo>
                    <a:pt x="538" y="23"/>
                    <a:pt x="538" y="23"/>
                    <a:pt x="538" y="23"/>
                  </a:cubicBezTo>
                  <a:cubicBezTo>
                    <a:pt x="538" y="23"/>
                    <a:pt x="538" y="23"/>
                    <a:pt x="538" y="24"/>
                  </a:cubicBezTo>
                  <a:cubicBezTo>
                    <a:pt x="538" y="24"/>
                    <a:pt x="538" y="24"/>
                    <a:pt x="538" y="24"/>
                  </a:cubicBezTo>
                  <a:cubicBezTo>
                    <a:pt x="538" y="24"/>
                    <a:pt x="538" y="24"/>
                    <a:pt x="538" y="24"/>
                  </a:cubicBezTo>
                  <a:cubicBezTo>
                    <a:pt x="537" y="24"/>
                    <a:pt x="538" y="25"/>
                    <a:pt x="537" y="25"/>
                  </a:cubicBezTo>
                  <a:cubicBezTo>
                    <a:pt x="538" y="25"/>
                    <a:pt x="538" y="25"/>
                    <a:pt x="537" y="25"/>
                  </a:cubicBezTo>
                  <a:cubicBezTo>
                    <a:pt x="537" y="26"/>
                    <a:pt x="537" y="26"/>
                    <a:pt x="537" y="27"/>
                  </a:cubicBezTo>
                  <a:cubicBezTo>
                    <a:pt x="537" y="28"/>
                    <a:pt x="537" y="29"/>
                    <a:pt x="537" y="30"/>
                  </a:cubicBezTo>
                  <a:cubicBezTo>
                    <a:pt x="537" y="32"/>
                    <a:pt x="537" y="35"/>
                    <a:pt x="538" y="37"/>
                  </a:cubicBezTo>
                  <a:cubicBezTo>
                    <a:pt x="539" y="42"/>
                    <a:pt x="541" y="46"/>
                    <a:pt x="545" y="49"/>
                  </a:cubicBezTo>
                  <a:cubicBezTo>
                    <a:pt x="548" y="52"/>
                    <a:pt x="552" y="55"/>
                    <a:pt x="556" y="57"/>
                  </a:cubicBezTo>
                  <a:cubicBezTo>
                    <a:pt x="559" y="58"/>
                    <a:pt x="561" y="60"/>
                    <a:pt x="563" y="61"/>
                  </a:cubicBezTo>
                  <a:cubicBezTo>
                    <a:pt x="567" y="63"/>
                    <a:pt x="570" y="65"/>
                    <a:pt x="573" y="68"/>
                  </a:cubicBezTo>
                  <a:cubicBezTo>
                    <a:pt x="576" y="71"/>
                    <a:pt x="578" y="75"/>
                    <a:pt x="578" y="79"/>
                  </a:cubicBezTo>
                  <a:cubicBezTo>
                    <a:pt x="578" y="86"/>
                    <a:pt x="574" y="90"/>
                    <a:pt x="568" y="92"/>
                  </a:cubicBezTo>
                  <a:cubicBezTo>
                    <a:pt x="566" y="93"/>
                    <a:pt x="563" y="93"/>
                    <a:pt x="561" y="93"/>
                  </a:cubicBezTo>
                  <a:cubicBezTo>
                    <a:pt x="553" y="93"/>
                    <a:pt x="545" y="91"/>
                    <a:pt x="538" y="86"/>
                  </a:cubicBezTo>
                  <a:cubicBezTo>
                    <a:pt x="538" y="85"/>
                    <a:pt x="537" y="85"/>
                    <a:pt x="537" y="85"/>
                  </a:cubicBezTo>
                  <a:cubicBezTo>
                    <a:pt x="537" y="89"/>
                    <a:pt x="537" y="93"/>
                    <a:pt x="537" y="97"/>
                  </a:cubicBezTo>
                  <a:cubicBezTo>
                    <a:pt x="537" y="98"/>
                    <a:pt x="537" y="98"/>
                    <a:pt x="538" y="98"/>
                  </a:cubicBezTo>
                  <a:cubicBezTo>
                    <a:pt x="539" y="99"/>
                    <a:pt x="541" y="100"/>
                    <a:pt x="543" y="100"/>
                  </a:cubicBezTo>
                  <a:cubicBezTo>
                    <a:pt x="546" y="102"/>
                    <a:pt x="550" y="102"/>
                    <a:pt x="553" y="103"/>
                  </a:cubicBezTo>
                  <a:cubicBezTo>
                    <a:pt x="555" y="103"/>
                    <a:pt x="556" y="103"/>
                    <a:pt x="557" y="103"/>
                  </a:cubicBezTo>
                  <a:cubicBezTo>
                    <a:pt x="558" y="103"/>
                    <a:pt x="559" y="103"/>
                    <a:pt x="560" y="103"/>
                  </a:cubicBezTo>
                  <a:cubicBezTo>
                    <a:pt x="561" y="103"/>
                    <a:pt x="562" y="103"/>
                    <a:pt x="564" y="103"/>
                  </a:cubicBezTo>
                  <a:cubicBezTo>
                    <a:pt x="564" y="103"/>
                    <a:pt x="564" y="103"/>
                    <a:pt x="564" y="103"/>
                  </a:cubicBezTo>
                  <a:cubicBezTo>
                    <a:pt x="565" y="103"/>
                    <a:pt x="566" y="103"/>
                    <a:pt x="566" y="103"/>
                  </a:cubicBezTo>
                  <a:cubicBezTo>
                    <a:pt x="566" y="102"/>
                    <a:pt x="567" y="102"/>
                    <a:pt x="567" y="103"/>
                  </a:cubicBezTo>
                  <a:cubicBezTo>
                    <a:pt x="567" y="102"/>
                    <a:pt x="568" y="103"/>
                    <a:pt x="568" y="102"/>
                  </a:cubicBezTo>
                  <a:cubicBezTo>
                    <a:pt x="568" y="102"/>
                    <a:pt x="568" y="102"/>
                    <a:pt x="568" y="102"/>
                  </a:cubicBezTo>
                  <a:cubicBezTo>
                    <a:pt x="569" y="102"/>
                    <a:pt x="569" y="102"/>
                    <a:pt x="569" y="102"/>
                  </a:cubicBezTo>
                  <a:cubicBezTo>
                    <a:pt x="569" y="102"/>
                    <a:pt x="569" y="102"/>
                    <a:pt x="570" y="102"/>
                  </a:cubicBezTo>
                  <a:cubicBezTo>
                    <a:pt x="570" y="102"/>
                    <a:pt x="570" y="102"/>
                    <a:pt x="570" y="102"/>
                  </a:cubicBezTo>
                  <a:cubicBezTo>
                    <a:pt x="570" y="102"/>
                    <a:pt x="570" y="102"/>
                    <a:pt x="570" y="102"/>
                  </a:cubicBezTo>
                  <a:cubicBezTo>
                    <a:pt x="570" y="102"/>
                    <a:pt x="571" y="102"/>
                    <a:pt x="571" y="101"/>
                  </a:cubicBezTo>
                  <a:cubicBezTo>
                    <a:pt x="571" y="101"/>
                    <a:pt x="571" y="101"/>
                    <a:pt x="571" y="101"/>
                  </a:cubicBezTo>
                  <a:cubicBezTo>
                    <a:pt x="571" y="101"/>
                    <a:pt x="572" y="101"/>
                    <a:pt x="572" y="101"/>
                  </a:cubicBezTo>
                  <a:cubicBezTo>
                    <a:pt x="572" y="101"/>
                    <a:pt x="572" y="101"/>
                    <a:pt x="572" y="101"/>
                  </a:cubicBezTo>
                  <a:cubicBezTo>
                    <a:pt x="572" y="101"/>
                    <a:pt x="573" y="101"/>
                    <a:pt x="573" y="101"/>
                  </a:cubicBezTo>
                  <a:cubicBezTo>
                    <a:pt x="573" y="101"/>
                    <a:pt x="573" y="101"/>
                    <a:pt x="573" y="101"/>
                  </a:cubicBezTo>
                  <a:cubicBezTo>
                    <a:pt x="573" y="101"/>
                    <a:pt x="574" y="101"/>
                    <a:pt x="574" y="100"/>
                  </a:cubicBezTo>
                  <a:cubicBezTo>
                    <a:pt x="574" y="100"/>
                    <a:pt x="574" y="100"/>
                    <a:pt x="574" y="100"/>
                  </a:cubicBezTo>
                  <a:cubicBezTo>
                    <a:pt x="574" y="100"/>
                    <a:pt x="574" y="100"/>
                    <a:pt x="574" y="100"/>
                  </a:cubicBezTo>
                  <a:cubicBezTo>
                    <a:pt x="574" y="100"/>
                    <a:pt x="575" y="100"/>
                    <a:pt x="575" y="100"/>
                  </a:cubicBezTo>
                  <a:cubicBezTo>
                    <a:pt x="575" y="100"/>
                    <a:pt x="575" y="100"/>
                    <a:pt x="575" y="100"/>
                  </a:cubicBezTo>
                  <a:cubicBezTo>
                    <a:pt x="575" y="100"/>
                    <a:pt x="576" y="100"/>
                    <a:pt x="576" y="100"/>
                  </a:cubicBezTo>
                  <a:cubicBezTo>
                    <a:pt x="576" y="100"/>
                    <a:pt x="576" y="100"/>
                    <a:pt x="576" y="100"/>
                  </a:cubicBezTo>
                  <a:cubicBezTo>
                    <a:pt x="576" y="100"/>
                    <a:pt x="576" y="100"/>
                    <a:pt x="576" y="99"/>
                  </a:cubicBezTo>
                  <a:cubicBezTo>
                    <a:pt x="576" y="99"/>
                    <a:pt x="576" y="99"/>
                    <a:pt x="576" y="99"/>
                  </a:cubicBezTo>
                  <a:cubicBezTo>
                    <a:pt x="577" y="99"/>
                    <a:pt x="577" y="99"/>
                    <a:pt x="577" y="99"/>
                  </a:cubicBezTo>
                  <a:cubicBezTo>
                    <a:pt x="577" y="99"/>
                    <a:pt x="577" y="99"/>
                    <a:pt x="577" y="99"/>
                  </a:cubicBezTo>
                  <a:cubicBezTo>
                    <a:pt x="577" y="99"/>
                    <a:pt x="578" y="99"/>
                    <a:pt x="578" y="99"/>
                  </a:cubicBezTo>
                  <a:cubicBezTo>
                    <a:pt x="578" y="99"/>
                    <a:pt x="578" y="99"/>
                    <a:pt x="578" y="99"/>
                  </a:cubicBezTo>
                  <a:cubicBezTo>
                    <a:pt x="578" y="99"/>
                    <a:pt x="578" y="98"/>
                    <a:pt x="578" y="98"/>
                  </a:cubicBezTo>
                  <a:cubicBezTo>
                    <a:pt x="578" y="98"/>
                    <a:pt x="578" y="98"/>
                    <a:pt x="578" y="98"/>
                  </a:cubicBezTo>
                  <a:cubicBezTo>
                    <a:pt x="578" y="98"/>
                    <a:pt x="579" y="98"/>
                    <a:pt x="579" y="98"/>
                  </a:cubicBezTo>
                  <a:cubicBezTo>
                    <a:pt x="579" y="98"/>
                    <a:pt x="579" y="98"/>
                    <a:pt x="579" y="98"/>
                  </a:cubicBezTo>
                  <a:cubicBezTo>
                    <a:pt x="579" y="98"/>
                    <a:pt x="579" y="98"/>
                    <a:pt x="579" y="98"/>
                  </a:cubicBezTo>
                  <a:cubicBezTo>
                    <a:pt x="579" y="98"/>
                    <a:pt x="579" y="98"/>
                    <a:pt x="579" y="98"/>
                  </a:cubicBezTo>
                  <a:cubicBezTo>
                    <a:pt x="579" y="97"/>
                    <a:pt x="580" y="98"/>
                    <a:pt x="580" y="97"/>
                  </a:cubicBezTo>
                  <a:cubicBezTo>
                    <a:pt x="580" y="97"/>
                    <a:pt x="580" y="97"/>
                    <a:pt x="580" y="97"/>
                  </a:cubicBezTo>
                  <a:cubicBezTo>
                    <a:pt x="580" y="97"/>
                    <a:pt x="580" y="97"/>
                    <a:pt x="580" y="97"/>
                  </a:cubicBezTo>
                  <a:cubicBezTo>
                    <a:pt x="580" y="97"/>
                    <a:pt x="580" y="97"/>
                    <a:pt x="580" y="97"/>
                  </a:cubicBezTo>
                  <a:cubicBezTo>
                    <a:pt x="580" y="97"/>
                    <a:pt x="580" y="97"/>
                    <a:pt x="581" y="97"/>
                  </a:cubicBezTo>
                  <a:cubicBezTo>
                    <a:pt x="581" y="97"/>
                    <a:pt x="581" y="97"/>
                    <a:pt x="581" y="97"/>
                  </a:cubicBezTo>
                  <a:cubicBezTo>
                    <a:pt x="581" y="96"/>
                    <a:pt x="581" y="97"/>
                    <a:pt x="581" y="96"/>
                  </a:cubicBezTo>
                  <a:cubicBezTo>
                    <a:pt x="581" y="96"/>
                    <a:pt x="581" y="96"/>
                    <a:pt x="581" y="96"/>
                  </a:cubicBezTo>
                  <a:cubicBezTo>
                    <a:pt x="581" y="96"/>
                    <a:pt x="582" y="96"/>
                    <a:pt x="582" y="96"/>
                  </a:cubicBezTo>
                  <a:cubicBezTo>
                    <a:pt x="582" y="96"/>
                    <a:pt x="582" y="96"/>
                    <a:pt x="582" y="96"/>
                  </a:cubicBezTo>
                  <a:cubicBezTo>
                    <a:pt x="582" y="96"/>
                    <a:pt x="582" y="96"/>
                    <a:pt x="582" y="96"/>
                  </a:cubicBezTo>
                  <a:cubicBezTo>
                    <a:pt x="582" y="96"/>
                    <a:pt x="582" y="96"/>
                    <a:pt x="582" y="96"/>
                  </a:cubicBezTo>
                  <a:cubicBezTo>
                    <a:pt x="582" y="95"/>
                    <a:pt x="582" y="95"/>
                    <a:pt x="582" y="95"/>
                  </a:cubicBezTo>
                  <a:cubicBezTo>
                    <a:pt x="582" y="95"/>
                    <a:pt x="582" y="95"/>
                    <a:pt x="582" y="95"/>
                  </a:cubicBezTo>
                  <a:cubicBezTo>
                    <a:pt x="582" y="95"/>
                    <a:pt x="583" y="95"/>
                    <a:pt x="583" y="95"/>
                  </a:cubicBezTo>
                  <a:cubicBezTo>
                    <a:pt x="583" y="95"/>
                    <a:pt x="583" y="95"/>
                    <a:pt x="583" y="95"/>
                  </a:cubicBezTo>
                  <a:cubicBezTo>
                    <a:pt x="583" y="95"/>
                    <a:pt x="583" y="95"/>
                    <a:pt x="583" y="95"/>
                  </a:cubicBezTo>
                  <a:cubicBezTo>
                    <a:pt x="583" y="95"/>
                    <a:pt x="583" y="95"/>
                    <a:pt x="583" y="95"/>
                  </a:cubicBezTo>
                  <a:cubicBezTo>
                    <a:pt x="583" y="94"/>
                    <a:pt x="583" y="94"/>
                    <a:pt x="583" y="94"/>
                  </a:cubicBezTo>
                  <a:cubicBezTo>
                    <a:pt x="583" y="94"/>
                    <a:pt x="583" y="94"/>
                    <a:pt x="583" y="94"/>
                  </a:cubicBezTo>
                  <a:cubicBezTo>
                    <a:pt x="583" y="94"/>
                    <a:pt x="584" y="94"/>
                    <a:pt x="584" y="94"/>
                  </a:cubicBezTo>
                  <a:cubicBezTo>
                    <a:pt x="584" y="94"/>
                    <a:pt x="584" y="94"/>
                    <a:pt x="584" y="94"/>
                  </a:cubicBezTo>
                  <a:cubicBezTo>
                    <a:pt x="584" y="94"/>
                    <a:pt x="584" y="94"/>
                    <a:pt x="584" y="93"/>
                  </a:cubicBezTo>
                  <a:cubicBezTo>
                    <a:pt x="584" y="93"/>
                    <a:pt x="584" y="93"/>
                    <a:pt x="584" y="93"/>
                  </a:cubicBezTo>
                  <a:cubicBezTo>
                    <a:pt x="584" y="93"/>
                    <a:pt x="584" y="93"/>
                    <a:pt x="584" y="93"/>
                  </a:cubicBezTo>
                  <a:cubicBezTo>
                    <a:pt x="584" y="93"/>
                    <a:pt x="584" y="93"/>
                    <a:pt x="584" y="93"/>
                  </a:cubicBezTo>
                  <a:cubicBezTo>
                    <a:pt x="585" y="93"/>
                    <a:pt x="585" y="93"/>
                    <a:pt x="585" y="92"/>
                  </a:cubicBezTo>
                  <a:cubicBezTo>
                    <a:pt x="585" y="92"/>
                    <a:pt x="585" y="92"/>
                    <a:pt x="585" y="92"/>
                  </a:cubicBezTo>
                  <a:cubicBezTo>
                    <a:pt x="585" y="92"/>
                    <a:pt x="585" y="92"/>
                    <a:pt x="585" y="92"/>
                  </a:cubicBezTo>
                  <a:cubicBezTo>
                    <a:pt x="585" y="92"/>
                    <a:pt x="585" y="92"/>
                    <a:pt x="585" y="92"/>
                  </a:cubicBezTo>
                  <a:cubicBezTo>
                    <a:pt x="585" y="92"/>
                    <a:pt x="585" y="92"/>
                    <a:pt x="585" y="92"/>
                  </a:cubicBezTo>
                  <a:cubicBezTo>
                    <a:pt x="585" y="92"/>
                    <a:pt x="585" y="92"/>
                    <a:pt x="585" y="92"/>
                  </a:cubicBezTo>
                  <a:cubicBezTo>
                    <a:pt x="586" y="92"/>
                    <a:pt x="586" y="91"/>
                    <a:pt x="586" y="91"/>
                  </a:cubicBezTo>
                  <a:cubicBezTo>
                    <a:pt x="586" y="91"/>
                    <a:pt x="586" y="91"/>
                    <a:pt x="586" y="91"/>
                  </a:cubicBezTo>
                  <a:cubicBezTo>
                    <a:pt x="586" y="91"/>
                    <a:pt x="586" y="91"/>
                    <a:pt x="586" y="90"/>
                  </a:cubicBezTo>
                  <a:cubicBezTo>
                    <a:pt x="586" y="90"/>
                    <a:pt x="586" y="90"/>
                    <a:pt x="586" y="90"/>
                  </a:cubicBezTo>
                  <a:cubicBezTo>
                    <a:pt x="586" y="90"/>
                    <a:pt x="586" y="90"/>
                    <a:pt x="586" y="90"/>
                  </a:cubicBezTo>
                  <a:cubicBezTo>
                    <a:pt x="586" y="90"/>
                    <a:pt x="586" y="90"/>
                    <a:pt x="586" y="90"/>
                  </a:cubicBezTo>
                  <a:cubicBezTo>
                    <a:pt x="587" y="90"/>
                    <a:pt x="587" y="89"/>
                    <a:pt x="587" y="89"/>
                  </a:cubicBezTo>
                  <a:cubicBezTo>
                    <a:pt x="587" y="89"/>
                    <a:pt x="587" y="89"/>
                    <a:pt x="587" y="89"/>
                  </a:cubicBezTo>
                  <a:cubicBezTo>
                    <a:pt x="587" y="89"/>
                    <a:pt x="587" y="89"/>
                    <a:pt x="587" y="89"/>
                  </a:cubicBezTo>
                  <a:cubicBezTo>
                    <a:pt x="587" y="89"/>
                    <a:pt x="587" y="89"/>
                    <a:pt x="587" y="89"/>
                  </a:cubicBezTo>
                  <a:cubicBezTo>
                    <a:pt x="588" y="88"/>
                    <a:pt x="587" y="88"/>
                    <a:pt x="588" y="88"/>
                  </a:cubicBezTo>
                  <a:cubicBezTo>
                    <a:pt x="588" y="88"/>
                    <a:pt x="588" y="88"/>
                    <a:pt x="588" y="88"/>
                  </a:cubicBezTo>
                  <a:cubicBezTo>
                    <a:pt x="588" y="87"/>
                    <a:pt x="588" y="87"/>
                    <a:pt x="588" y="87"/>
                  </a:cubicBezTo>
                  <a:cubicBezTo>
                    <a:pt x="588" y="87"/>
                    <a:pt x="588" y="87"/>
                    <a:pt x="588" y="87"/>
                  </a:cubicBezTo>
                  <a:cubicBezTo>
                    <a:pt x="588" y="86"/>
                    <a:pt x="588" y="86"/>
                    <a:pt x="588" y="86"/>
                  </a:cubicBezTo>
                  <a:cubicBezTo>
                    <a:pt x="588" y="86"/>
                    <a:pt x="588" y="86"/>
                    <a:pt x="588" y="85"/>
                  </a:cubicBezTo>
                  <a:cubicBezTo>
                    <a:pt x="589" y="85"/>
                    <a:pt x="588" y="85"/>
                    <a:pt x="589" y="84"/>
                  </a:cubicBezTo>
                  <a:close/>
                  <a:moveTo>
                    <a:pt x="300" y="53"/>
                  </a:moveTo>
                  <a:cubicBezTo>
                    <a:pt x="297" y="43"/>
                    <a:pt x="290" y="37"/>
                    <a:pt x="280" y="34"/>
                  </a:cubicBezTo>
                  <a:cubicBezTo>
                    <a:pt x="274" y="32"/>
                    <a:pt x="268" y="32"/>
                    <a:pt x="262" y="33"/>
                  </a:cubicBezTo>
                  <a:cubicBezTo>
                    <a:pt x="251" y="35"/>
                    <a:pt x="243" y="42"/>
                    <a:pt x="239" y="52"/>
                  </a:cubicBezTo>
                  <a:cubicBezTo>
                    <a:pt x="235" y="62"/>
                    <a:pt x="235" y="72"/>
                    <a:pt x="238" y="82"/>
                  </a:cubicBezTo>
                  <a:cubicBezTo>
                    <a:pt x="241" y="91"/>
                    <a:pt x="248" y="98"/>
                    <a:pt x="257" y="101"/>
                  </a:cubicBezTo>
                  <a:cubicBezTo>
                    <a:pt x="263" y="103"/>
                    <a:pt x="269" y="104"/>
                    <a:pt x="275" y="103"/>
                  </a:cubicBezTo>
                  <a:cubicBezTo>
                    <a:pt x="286" y="101"/>
                    <a:pt x="294" y="95"/>
                    <a:pt x="299" y="86"/>
                  </a:cubicBezTo>
                  <a:cubicBezTo>
                    <a:pt x="301" y="80"/>
                    <a:pt x="302" y="74"/>
                    <a:pt x="302" y="67"/>
                  </a:cubicBezTo>
                  <a:cubicBezTo>
                    <a:pt x="302" y="63"/>
                    <a:pt x="302" y="58"/>
                    <a:pt x="300" y="53"/>
                  </a:cubicBezTo>
                  <a:close/>
                  <a:moveTo>
                    <a:pt x="422" y="54"/>
                  </a:moveTo>
                  <a:cubicBezTo>
                    <a:pt x="419" y="43"/>
                    <a:pt x="412" y="37"/>
                    <a:pt x="401" y="34"/>
                  </a:cubicBezTo>
                  <a:cubicBezTo>
                    <a:pt x="396" y="32"/>
                    <a:pt x="390" y="32"/>
                    <a:pt x="384" y="33"/>
                  </a:cubicBezTo>
                  <a:cubicBezTo>
                    <a:pt x="374" y="35"/>
                    <a:pt x="366" y="41"/>
                    <a:pt x="362" y="50"/>
                  </a:cubicBezTo>
                  <a:cubicBezTo>
                    <a:pt x="357" y="60"/>
                    <a:pt x="356" y="74"/>
                    <a:pt x="361" y="84"/>
                  </a:cubicBezTo>
                  <a:cubicBezTo>
                    <a:pt x="365" y="94"/>
                    <a:pt x="371" y="100"/>
                    <a:pt x="381" y="102"/>
                  </a:cubicBezTo>
                  <a:cubicBezTo>
                    <a:pt x="386" y="103"/>
                    <a:pt x="392" y="103"/>
                    <a:pt x="397" y="103"/>
                  </a:cubicBezTo>
                  <a:cubicBezTo>
                    <a:pt x="408" y="101"/>
                    <a:pt x="415" y="95"/>
                    <a:pt x="420" y="85"/>
                  </a:cubicBezTo>
                  <a:cubicBezTo>
                    <a:pt x="423" y="80"/>
                    <a:pt x="424" y="74"/>
                    <a:pt x="424" y="67"/>
                  </a:cubicBezTo>
                  <a:cubicBezTo>
                    <a:pt x="424" y="63"/>
                    <a:pt x="423" y="58"/>
                    <a:pt x="422" y="54"/>
                  </a:cubicBezTo>
                  <a:close/>
                  <a:moveTo>
                    <a:pt x="1580" y="22"/>
                  </a:moveTo>
                  <a:cubicBezTo>
                    <a:pt x="1580" y="22"/>
                    <a:pt x="1580" y="22"/>
                    <a:pt x="1580" y="22"/>
                  </a:cubicBezTo>
                  <a:cubicBezTo>
                    <a:pt x="1580" y="22"/>
                    <a:pt x="1580" y="21"/>
                    <a:pt x="1580" y="21"/>
                  </a:cubicBezTo>
                  <a:cubicBezTo>
                    <a:pt x="1580" y="21"/>
                    <a:pt x="1580" y="21"/>
                    <a:pt x="1580" y="21"/>
                  </a:cubicBezTo>
                  <a:cubicBezTo>
                    <a:pt x="1580" y="21"/>
                    <a:pt x="1580" y="20"/>
                    <a:pt x="1580" y="20"/>
                  </a:cubicBezTo>
                  <a:cubicBezTo>
                    <a:pt x="1580" y="20"/>
                    <a:pt x="1580" y="20"/>
                    <a:pt x="1580" y="20"/>
                  </a:cubicBezTo>
                  <a:cubicBezTo>
                    <a:pt x="1579" y="20"/>
                    <a:pt x="1579" y="20"/>
                    <a:pt x="1579" y="19"/>
                  </a:cubicBezTo>
                  <a:cubicBezTo>
                    <a:pt x="1579" y="19"/>
                    <a:pt x="1579" y="19"/>
                    <a:pt x="1579" y="19"/>
                  </a:cubicBezTo>
                  <a:cubicBezTo>
                    <a:pt x="1579" y="19"/>
                    <a:pt x="1579" y="19"/>
                    <a:pt x="1579" y="19"/>
                  </a:cubicBezTo>
                  <a:cubicBezTo>
                    <a:pt x="1579" y="19"/>
                    <a:pt x="1579" y="19"/>
                    <a:pt x="1579" y="19"/>
                  </a:cubicBezTo>
                  <a:cubicBezTo>
                    <a:pt x="1579" y="18"/>
                    <a:pt x="1579" y="18"/>
                    <a:pt x="1579" y="18"/>
                  </a:cubicBezTo>
                  <a:cubicBezTo>
                    <a:pt x="1579" y="18"/>
                    <a:pt x="1579" y="18"/>
                    <a:pt x="1579" y="18"/>
                  </a:cubicBezTo>
                  <a:cubicBezTo>
                    <a:pt x="1578" y="18"/>
                    <a:pt x="1578" y="17"/>
                    <a:pt x="1578" y="17"/>
                  </a:cubicBezTo>
                  <a:cubicBezTo>
                    <a:pt x="1578" y="17"/>
                    <a:pt x="1578" y="17"/>
                    <a:pt x="1578" y="17"/>
                  </a:cubicBezTo>
                  <a:cubicBezTo>
                    <a:pt x="1578" y="17"/>
                    <a:pt x="1578" y="17"/>
                    <a:pt x="1578" y="17"/>
                  </a:cubicBezTo>
                  <a:cubicBezTo>
                    <a:pt x="1578" y="17"/>
                    <a:pt x="1578" y="17"/>
                    <a:pt x="1578" y="17"/>
                  </a:cubicBezTo>
                  <a:cubicBezTo>
                    <a:pt x="1578" y="17"/>
                    <a:pt x="1578" y="16"/>
                    <a:pt x="1577" y="16"/>
                  </a:cubicBezTo>
                  <a:cubicBezTo>
                    <a:pt x="1577" y="16"/>
                    <a:pt x="1577" y="16"/>
                    <a:pt x="1577" y="16"/>
                  </a:cubicBezTo>
                  <a:cubicBezTo>
                    <a:pt x="1577" y="16"/>
                    <a:pt x="1577" y="16"/>
                    <a:pt x="1577" y="16"/>
                  </a:cubicBezTo>
                  <a:cubicBezTo>
                    <a:pt x="1577" y="16"/>
                    <a:pt x="1577" y="16"/>
                    <a:pt x="1577" y="16"/>
                  </a:cubicBezTo>
                  <a:cubicBezTo>
                    <a:pt x="1577" y="16"/>
                    <a:pt x="1577" y="15"/>
                    <a:pt x="1576" y="15"/>
                  </a:cubicBezTo>
                  <a:cubicBezTo>
                    <a:pt x="1576" y="15"/>
                    <a:pt x="1576" y="15"/>
                    <a:pt x="1576" y="15"/>
                  </a:cubicBezTo>
                  <a:cubicBezTo>
                    <a:pt x="1576" y="15"/>
                    <a:pt x="1576" y="15"/>
                    <a:pt x="1576" y="15"/>
                  </a:cubicBezTo>
                  <a:cubicBezTo>
                    <a:pt x="1576" y="15"/>
                    <a:pt x="1576" y="15"/>
                    <a:pt x="1576" y="15"/>
                  </a:cubicBezTo>
                  <a:cubicBezTo>
                    <a:pt x="1576" y="14"/>
                    <a:pt x="1576" y="14"/>
                    <a:pt x="1576" y="14"/>
                  </a:cubicBezTo>
                  <a:cubicBezTo>
                    <a:pt x="1576" y="14"/>
                    <a:pt x="1576" y="14"/>
                    <a:pt x="1576" y="14"/>
                  </a:cubicBezTo>
                  <a:cubicBezTo>
                    <a:pt x="1576" y="14"/>
                    <a:pt x="1576" y="14"/>
                    <a:pt x="1575" y="14"/>
                  </a:cubicBezTo>
                  <a:cubicBezTo>
                    <a:pt x="1575" y="14"/>
                    <a:pt x="1575" y="14"/>
                    <a:pt x="1575" y="14"/>
                  </a:cubicBezTo>
                  <a:cubicBezTo>
                    <a:pt x="1575" y="14"/>
                    <a:pt x="1575" y="14"/>
                    <a:pt x="1575" y="13"/>
                  </a:cubicBezTo>
                  <a:cubicBezTo>
                    <a:pt x="1575" y="13"/>
                    <a:pt x="1575" y="13"/>
                    <a:pt x="1575" y="13"/>
                  </a:cubicBezTo>
                  <a:cubicBezTo>
                    <a:pt x="1575" y="13"/>
                    <a:pt x="1575" y="13"/>
                    <a:pt x="1575" y="13"/>
                  </a:cubicBezTo>
                  <a:cubicBezTo>
                    <a:pt x="1575" y="13"/>
                    <a:pt x="1575" y="13"/>
                    <a:pt x="1575" y="13"/>
                  </a:cubicBezTo>
                  <a:cubicBezTo>
                    <a:pt x="1575" y="13"/>
                    <a:pt x="1575" y="13"/>
                    <a:pt x="1574" y="13"/>
                  </a:cubicBezTo>
                  <a:cubicBezTo>
                    <a:pt x="1574" y="13"/>
                    <a:pt x="1574" y="13"/>
                    <a:pt x="1574" y="13"/>
                  </a:cubicBezTo>
                  <a:cubicBezTo>
                    <a:pt x="1574" y="13"/>
                    <a:pt x="1574" y="13"/>
                    <a:pt x="1574" y="12"/>
                  </a:cubicBezTo>
                  <a:cubicBezTo>
                    <a:pt x="1574" y="12"/>
                    <a:pt x="1574" y="12"/>
                    <a:pt x="1574" y="12"/>
                  </a:cubicBezTo>
                  <a:cubicBezTo>
                    <a:pt x="1574" y="12"/>
                    <a:pt x="1574" y="12"/>
                    <a:pt x="1574" y="12"/>
                  </a:cubicBezTo>
                  <a:cubicBezTo>
                    <a:pt x="1574" y="12"/>
                    <a:pt x="1574" y="12"/>
                    <a:pt x="1574" y="12"/>
                  </a:cubicBezTo>
                  <a:cubicBezTo>
                    <a:pt x="1574" y="12"/>
                    <a:pt x="1573" y="12"/>
                    <a:pt x="1573" y="12"/>
                  </a:cubicBezTo>
                  <a:cubicBezTo>
                    <a:pt x="1573" y="12"/>
                    <a:pt x="1573" y="12"/>
                    <a:pt x="1573" y="12"/>
                  </a:cubicBezTo>
                  <a:cubicBezTo>
                    <a:pt x="1573" y="12"/>
                    <a:pt x="1573" y="11"/>
                    <a:pt x="1573" y="11"/>
                  </a:cubicBezTo>
                  <a:cubicBezTo>
                    <a:pt x="1573" y="11"/>
                    <a:pt x="1573" y="11"/>
                    <a:pt x="1573" y="11"/>
                  </a:cubicBezTo>
                  <a:cubicBezTo>
                    <a:pt x="1573" y="11"/>
                    <a:pt x="1572" y="11"/>
                    <a:pt x="1572" y="11"/>
                  </a:cubicBezTo>
                  <a:cubicBezTo>
                    <a:pt x="1572" y="11"/>
                    <a:pt x="1572" y="11"/>
                    <a:pt x="1572" y="11"/>
                  </a:cubicBezTo>
                  <a:cubicBezTo>
                    <a:pt x="1572" y="11"/>
                    <a:pt x="1572" y="11"/>
                    <a:pt x="1572" y="11"/>
                  </a:cubicBezTo>
                  <a:cubicBezTo>
                    <a:pt x="1572" y="11"/>
                    <a:pt x="1572" y="11"/>
                    <a:pt x="1572" y="11"/>
                  </a:cubicBezTo>
                  <a:cubicBezTo>
                    <a:pt x="1572" y="10"/>
                    <a:pt x="1571" y="10"/>
                    <a:pt x="1571" y="10"/>
                  </a:cubicBezTo>
                  <a:cubicBezTo>
                    <a:pt x="1571" y="10"/>
                    <a:pt x="1571" y="10"/>
                    <a:pt x="1571" y="10"/>
                  </a:cubicBezTo>
                  <a:cubicBezTo>
                    <a:pt x="1571" y="10"/>
                    <a:pt x="1570" y="10"/>
                    <a:pt x="1570" y="10"/>
                  </a:cubicBezTo>
                  <a:cubicBezTo>
                    <a:pt x="1570" y="10"/>
                    <a:pt x="1570" y="10"/>
                    <a:pt x="1570" y="10"/>
                  </a:cubicBezTo>
                  <a:cubicBezTo>
                    <a:pt x="1570" y="9"/>
                    <a:pt x="1570" y="9"/>
                    <a:pt x="1570" y="9"/>
                  </a:cubicBezTo>
                  <a:cubicBezTo>
                    <a:pt x="1570" y="9"/>
                    <a:pt x="1570" y="9"/>
                    <a:pt x="1570" y="9"/>
                  </a:cubicBezTo>
                  <a:cubicBezTo>
                    <a:pt x="1570" y="9"/>
                    <a:pt x="1569" y="9"/>
                    <a:pt x="1569" y="9"/>
                  </a:cubicBezTo>
                  <a:cubicBezTo>
                    <a:pt x="1569" y="9"/>
                    <a:pt x="1569" y="9"/>
                    <a:pt x="1569" y="9"/>
                  </a:cubicBezTo>
                  <a:cubicBezTo>
                    <a:pt x="1569" y="9"/>
                    <a:pt x="1569" y="9"/>
                    <a:pt x="1568" y="9"/>
                  </a:cubicBezTo>
                  <a:cubicBezTo>
                    <a:pt x="1568" y="9"/>
                    <a:pt x="1568" y="9"/>
                    <a:pt x="1568" y="9"/>
                  </a:cubicBezTo>
                  <a:cubicBezTo>
                    <a:pt x="1568" y="8"/>
                    <a:pt x="1568" y="8"/>
                    <a:pt x="1568" y="8"/>
                  </a:cubicBezTo>
                  <a:cubicBezTo>
                    <a:pt x="1568" y="8"/>
                    <a:pt x="1568" y="8"/>
                    <a:pt x="1568" y="8"/>
                  </a:cubicBezTo>
                  <a:cubicBezTo>
                    <a:pt x="1568" y="8"/>
                    <a:pt x="1567" y="8"/>
                    <a:pt x="1567" y="8"/>
                  </a:cubicBezTo>
                  <a:cubicBezTo>
                    <a:pt x="1567" y="8"/>
                    <a:pt x="1567" y="8"/>
                    <a:pt x="1567" y="8"/>
                  </a:cubicBezTo>
                  <a:cubicBezTo>
                    <a:pt x="1567" y="8"/>
                    <a:pt x="1566" y="8"/>
                    <a:pt x="1566" y="8"/>
                  </a:cubicBezTo>
                  <a:cubicBezTo>
                    <a:pt x="1566" y="8"/>
                    <a:pt x="1566" y="8"/>
                    <a:pt x="1566" y="7"/>
                  </a:cubicBezTo>
                  <a:cubicBezTo>
                    <a:pt x="1565" y="7"/>
                    <a:pt x="1565" y="7"/>
                    <a:pt x="1565" y="7"/>
                  </a:cubicBezTo>
                  <a:cubicBezTo>
                    <a:pt x="1565" y="7"/>
                    <a:pt x="1565" y="7"/>
                    <a:pt x="1565" y="7"/>
                  </a:cubicBezTo>
                  <a:cubicBezTo>
                    <a:pt x="1564" y="7"/>
                    <a:pt x="1564" y="7"/>
                    <a:pt x="1564" y="7"/>
                  </a:cubicBezTo>
                  <a:cubicBezTo>
                    <a:pt x="1564" y="7"/>
                    <a:pt x="1564" y="7"/>
                    <a:pt x="1564" y="7"/>
                  </a:cubicBezTo>
                  <a:cubicBezTo>
                    <a:pt x="1564" y="7"/>
                    <a:pt x="1564" y="7"/>
                    <a:pt x="1564" y="7"/>
                  </a:cubicBezTo>
                  <a:cubicBezTo>
                    <a:pt x="1563" y="7"/>
                    <a:pt x="1563" y="7"/>
                    <a:pt x="1562" y="7"/>
                  </a:cubicBezTo>
                  <a:cubicBezTo>
                    <a:pt x="1562" y="7"/>
                    <a:pt x="1562" y="7"/>
                    <a:pt x="1562" y="7"/>
                  </a:cubicBezTo>
                  <a:cubicBezTo>
                    <a:pt x="1562" y="6"/>
                    <a:pt x="1562" y="6"/>
                    <a:pt x="1562" y="6"/>
                  </a:cubicBezTo>
                  <a:cubicBezTo>
                    <a:pt x="1562" y="6"/>
                    <a:pt x="1561" y="7"/>
                    <a:pt x="1560" y="6"/>
                  </a:cubicBezTo>
                  <a:cubicBezTo>
                    <a:pt x="1560" y="6"/>
                    <a:pt x="1560" y="6"/>
                    <a:pt x="1560" y="6"/>
                  </a:cubicBezTo>
                  <a:cubicBezTo>
                    <a:pt x="1559" y="6"/>
                    <a:pt x="1558" y="6"/>
                    <a:pt x="1558" y="6"/>
                  </a:cubicBezTo>
                  <a:cubicBezTo>
                    <a:pt x="1557" y="6"/>
                    <a:pt x="1556" y="6"/>
                    <a:pt x="1556" y="6"/>
                  </a:cubicBezTo>
                  <a:cubicBezTo>
                    <a:pt x="1555" y="6"/>
                    <a:pt x="1554" y="6"/>
                    <a:pt x="1554" y="6"/>
                  </a:cubicBezTo>
                  <a:cubicBezTo>
                    <a:pt x="1553" y="6"/>
                    <a:pt x="1552" y="6"/>
                    <a:pt x="1551" y="6"/>
                  </a:cubicBezTo>
                  <a:cubicBezTo>
                    <a:pt x="1550" y="6"/>
                    <a:pt x="1549" y="6"/>
                    <a:pt x="1549" y="6"/>
                  </a:cubicBezTo>
                  <a:cubicBezTo>
                    <a:pt x="1548" y="6"/>
                    <a:pt x="1548" y="6"/>
                    <a:pt x="1548" y="6"/>
                  </a:cubicBezTo>
                  <a:cubicBezTo>
                    <a:pt x="1547" y="7"/>
                    <a:pt x="1547" y="6"/>
                    <a:pt x="1546" y="6"/>
                  </a:cubicBezTo>
                  <a:cubicBezTo>
                    <a:pt x="1546" y="7"/>
                    <a:pt x="1546" y="7"/>
                    <a:pt x="1546" y="7"/>
                  </a:cubicBezTo>
                  <a:cubicBezTo>
                    <a:pt x="1546" y="7"/>
                    <a:pt x="1546" y="7"/>
                    <a:pt x="1546" y="7"/>
                  </a:cubicBezTo>
                  <a:cubicBezTo>
                    <a:pt x="1546" y="7"/>
                    <a:pt x="1545" y="7"/>
                    <a:pt x="1545" y="7"/>
                  </a:cubicBezTo>
                  <a:cubicBezTo>
                    <a:pt x="1545" y="7"/>
                    <a:pt x="1545" y="7"/>
                    <a:pt x="1545" y="7"/>
                  </a:cubicBezTo>
                  <a:cubicBezTo>
                    <a:pt x="1544" y="7"/>
                    <a:pt x="1544" y="7"/>
                    <a:pt x="1543" y="7"/>
                  </a:cubicBezTo>
                  <a:cubicBezTo>
                    <a:pt x="1543" y="7"/>
                    <a:pt x="1543" y="7"/>
                    <a:pt x="1543" y="7"/>
                  </a:cubicBezTo>
                  <a:cubicBezTo>
                    <a:pt x="1543" y="7"/>
                    <a:pt x="1543" y="7"/>
                    <a:pt x="1543" y="7"/>
                  </a:cubicBezTo>
                  <a:cubicBezTo>
                    <a:pt x="1543" y="7"/>
                    <a:pt x="1543" y="7"/>
                    <a:pt x="1542" y="8"/>
                  </a:cubicBezTo>
                  <a:cubicBezTo>
                    <a:pt x="1542" y="8"/>
                    <a:pt x="1542" y="8"/>
                    <a:pt x="1542" y="8"/>
                  </a:cubicBezTo>
                  <a:cubicBezTo>
                    <a:pt x="1542" y="8"/>
                    <a:pt x="1542" y="8"/>
                    <a:pt x="1542" y="8"/>
                  </a:cubicBezTo>
                  <a:cubicBezTo>
                    <a:pt x="1542" y="8"/>
                    <a:pt x="1542" y="8"/>
                    <a:pt x="1541" y="8"/>
                  </a:cubicBezTo>
                  <a:cubicBezTo>
                    <a:pt x="1541" y="8"/>
                    <a:pt x="1541" y="8"/>
                    <a:pt x="1541" y="8"/>
                  </a:cubicBezTo>
                  <a:cubicBezTo>
                    <a:pt x="1541" y="8"/>
                    <a:pt x="1541" y="8"/>
                    <a:pt x="1541" y="8"/>
                  </a:cubicBezTo>
                  <a:cubicBezTo>
                    <a:pt x="1541" y="8"/>
                    <a:pt x="1541" y="8"/>
                    <a:pt x="1541" y="8"/>
                  </a:cubicBezTo>
                  <a:cubicBezTo>
                    <a:pt x="1540" y="8"/>
                    <a:pt x="1540" y="8"/>
                    <a:pt x="1540" y="8"/>
                  </a:cubicBezTo>
                  <a:cubicBezTo>
                    <a:pt x="1540" y="8"/>
                    <a:pt x="1540" y="8"/>
                    <a:pt x="1540" y="9"/>
                  </a:cubicBezTo>
                  <a:cubicBezTo>
                    <a:pt x="1540" y="9"/>
                    <a:pt x="1540" y="9"/>
                    <a:pt x="1540" y="9"/>
                  </a:cubicBezTo>
                  <a:cubicBezTo>
                    <a:pt x="1539" y="9"/>
                    <a:pt x="1539" y="9"/>
                    <a:pt x="1539" y="9"/>
                  </a:cubicBezTo>
                  <a:cubicBezTo>
                    <a:pt x="1539" y="9"/>
                    <a:pt x="1539" y="9"/>
                    <a:pt x="1539" y="9"/>
                  </a:cubicBezTo>
                  <a:cubicBezTo>
                    <a:pt x="1539" y="9"/>
                    <a:pt x="1538" y="9"/>
                    <a:pt x="1538" y="9"/>
                  </a:cubicBezTo>
                  <a:cubicBezTo>
                    <a:pt x="1538" y="9"/>
                    <a:pt x="1538" y="9"/>
                    <a:pt x="1538" y="9"/>
                  </a:cubicBezTo>
                  <a:cubicBezTo>
                    <a:pt x="1538" y="9"/>
                    <a:pt x="1538" y="9"/>
                    <a:pt x="1538" y="10"/>
                  </a:cubicBezTo>
                  <a:cubicBezTo>
                    <a:pt x="1538" y="10"/>
                    <a:pt x="1538" y="10"/>
                    <a:pt x="1538" y="10"/>
                  </a:cubicBezTo>
                  <a:cubicBezTo>
                    <a:pt x="1537" y="10"/>
                    <a:pt x="1537" y="10"/>
                    <a:pt x="1537" y="10"/>
                  </a:cubicBezTo>
                  <a:cubicBezTo>
                    <a:pt x="1537" y="10"/>
                    <a:pt x="1537" y="10"/>
                    <a:pt x="1537" y="10"/>
                  </a:cubicBezTo>
                  <a:cubicBezTo>
                    <a:pt x="1537" y="10"/>
                    <a:pt x="1537" y="10"/>
                    <a:pt x="1536" y="10"/>
                  </a:cubicBezTo>
                  <a:cubicBezTo>
                    <a:pt x="1536" y="10"/>
                    <a:pt x="1536" y="10"/>
                    <a:pt x="1536" y="10"/>
                  </a:cubicBezTo>
                  <a:cubicBezTo>
                    <a:pt x="1536" y="11"/>
                    <a:pt x="1536" y="10"/>
                    <a:pt x="1536" y="11"/>
                  </a:cubicBezTo>
                  <a:cubicBezTo>
                    <a:pt x="1536" y="11"/>
                    <a:pt x="1536" y="11"/>
                    <a:pt x="1536" y="11"/>
                  </a:cubicBezTo>
                  <a:cubicBezTo>
                    <a:pt x="1536" y="11"/>
                    <a:pt x="1536" y="11"/>
                    <a:pt x="1535" y="11"/>
                  </a:cubicBezTo>
                  <a:cubicBezTo>
                    <a:pt x="1535" y="11"/>
                    <a:pt x="1535" y="11"/>
                    <a:pt x="1535" y="11"/>
                  </a:cubicBezTo>
                  <a:cubicBezTo>
                    <a:pt x="1535" y="11"/>
                    <a:pt x="1535" y="11"/>
                    <a:pt x="1535" y="11"/>
                  </a:cubicBezTo>
                  <a:cubicBezTo>
                    <a:pt x="1535" y="11"/>
                    <a:pt x="1535" y="11"/>
                    <a:pt x="1535" y="11"/>
                  </a:cubicBezTo>
                  <a:cubicBezTo>
                    <a:pt x="1535" y="11"/>
                    <a:pt x="1534" y="12"/>
                    <a:pt x="1534" y="12"/>
                  </a:cubicBezTo>
                  <a:cubicBezTo>
                    <a:pt x="1534" y="12"/>
                    <a:pt x="1534" y="12"/>
                    <a:pt x="1534" y="12"/>
                  </a:cubicBezTo>
                  <a:cubicBezTo>
                    <a:pt x="1534" y="12"/>
                    <a:pt x="1534" y="12"/>
                    <a:pt x="1534" y="12"/>
                  </a:cubicBezTo>
                  <a:cubicBezTo>
                    <a:pt x="1534" y="12"/>
                    <a:pt x="1534" y="12"/>
                    <a:pt x="1534" y="12"/>
                  </a:cubicBezTo>
                  <a:cubicBezTo>
                    <a:pt x="1534" y="12"/>
                    <a:pt x="1533" y="12"/>
                    <a:pt x="1533" y="13"/>
                  </a:cubicBezTo>
                  <a:cubicBezTo>
                    <a:pt x="1533" y="12"/>
                    <a:pt x="1533" y="12"/>
                    <a:pt x="1533" y="12"/>
                  </a:cubicBezTo>
                  <a:cubicBezTo>
                    <a:pt x="1533" y="12"/>
                    <a:pt x="1533" y="13"/>
                    <a:pt x="1533" y="13"/>
                  </a:cubicBezTo>
                  <a:cubicBezTo>
                    <a:pt x="1533" y="13"/>
                    <a:pt x="1533" y="13"/>
                    <a:pt x="1533" y="13"/>
                  </a:cubicBezTo>
                  <a:cubicBezTo>
                    <a:pt x="1533" y="13"/>
                    <a:pt x="1533" y="13"/>
                    <a:pt x="1533" y="13"/>
                  </a:cubicBezTo>
                  <a:cubicBezTo>
                    <a:pt x="1533" y="13"/>
                    <a:pt x="1533" y="13"/>
                    <a:pt x="1533" y="13"/>
                  </a:cubicBezTo>
                  <a:cubicBezTo>
                    <a:pt x="1533" y="13"/>
                    <a:pt x="1532" y="13"/>
                    <a:pt x="1532" y="13"/>
                  </a:cubicBezTo>
                  <a:cubicBezTo>
                    <a:pt x="1532" y="13"/>
                    <a:pt x="1532" y="13"/>
                    <a:pt x="1532" y="13"/>
                  </a:cubicBezTo>
                  <a:cubicBezTo>
                    <a:pt x="1532" y="14"/>
                    <a:pt x="1531" y="14"/>
                    <a:pt x="1531" y="15"/>
                  </a:cubicBezTo>
                  <a:cubicBezTo>
                    <a:pt x="1531" y="15"/>
                    <a:pt x="1531" y="15"/>
                    <a:pt x="1531" y="15"/>
                  </a:cubicBezTo>
                  <a:cubicBezTo>
                    <a:pt x="1531" y="15"/>
                    <a:pt x="1531" y="15"/>
                    <a:pt x="1531" y="15"/>
                  </a:cubicBezTo>
                  <a:cubicBezTo>
                    <a:pt x="1531" y="19"/>
                    <a:pt x="1531" y="22"/>
                    <a:pt x="1531" y="26"/>
                  </a:cubicBezTo>
                  <a:cubicBezTo>
                    <a:pt x="1531" y="26"/>
                    <a:pt x="1531" y="26"/>
                    <a:pt x="1531" y="26"/>
                  </a:cubicBezTo>
                  <a:cubicBezTo>
                    <a:pt x="1531" y="26"/>
                    <a:pt x="1531" y="26"/>
                    <a:pt x="1531" y="26"/>
                  </a:cubicBezTo>
                  <a:cubicBezTo>
                    <a:pt x="1531" y="26"/>
                    <a:pt x="1531" y="26"/>
                    <a:pt x="1532" y="26"/>
                  </a:cubicBezTo>
                  <a:cubicBezTo>
                    <a:pt x="1531" y="26"/>
                    <a:pt x="1531" y="26"/>
                    <a:pt x="1531" y="26"/>
                  </a:cubicBezTo>
                  <a:cubicBezTo>
                    <a:pt x="1532" y="26"/>
                    <a:pt x="1532" y="26"/>
                    <a:pt x="1532" y="26"/>
                  </a:cubicBezTo>
                  <a:cubicBezTo>
                    <a:pt x="1532" y="26"/>
                    <a:pt x="1532" y="26"/>
                    <a:pt x="1532" y="26"/>
                  </a:cubicBezTo>
                  <a:cubicBezTo>
                    <a:pt x="1532" y="26"/>
                    <a:pt x="1532" y="25"/>
                    <a:pt x="1532" y="25"/>
                  </a:cubicBezTo>
                  <a:cubicBezTo>
                    <a:pt x="1532" y="25"/>
                    <a:pt x="1532" y="25"/>
                    <a:pt x="1532" y="25"/>
                  </a:cubicBezTo>
                  <a:cubicBezTo>
                    <a:pt x="1532" y="25"/>
                    <a:pt x="1533" y="25"/>
                    <a:pt x="1533" y="25"/>
                  </a:cubicBezTo>
                  <a:cubicBezTo>
                    <a:pt x="1533" y="25"/>
                    <a:pt x="1533" y="25"/>
                    <a:pt x="1533" y="25"/>
                  </a:cubicBezTo>
                  <a:cubicBezTo>
                    <a:pt x="1533" y="25"/>
                    <a:pt x="1533" y="25"/>
                    <a:pt x="1533" y="24"/>
                  </a:cubicBezTo>
                  <a:cubicBezTo>
                    <a:pt x="1533" y="25"/>
                    <a:pt x="1533" y="25"/>
                    <a:pt x="1533" y="25"/>
                  </a:cubicBezTo>
                  <a:cubicBezTo>
                    <a:pt x="1533" y="24"/>
                    <a:pt x="1533" y="24"/>
                    <a:pt x="1533" y="24"/>
                  </a:cubicBezTo>
                  <a:cubicBezTo>
                    <a:pt x="1533" y="24"/>
                    <a:pt x="1533" y="24"/>
                    <a:pt x="1533" y="24"/>
                  </a:cubicBezTo>
                  <a:cubicBezTo>
                    <a:pt x="1533" y="24"/>
                    <a:pt x="1534" y="24"/>
                    <a:pt x="1534" y="24"/>
                  </a:cubicBezTo>
                  <a:cubicBezTo>
                    <a:pt x="1534" y="24"/>
                    <a:pt x="1534" y="24"/>
                    <a:pt x="1534" y="24"/>
                  </a:cubicBezTo>
                  <a:cubicBezTo>
                    <a:pt x="1534" y="24"/>
                    <a:pt x="1534" y="24"/>
                    <a:pt x="1534" y="23"/>
                  </a:cubicBezTo>
                  <a:cubicBezTo>
                    <a:pt x="1534" y="24"/>
                    <a:pt x="1534" y="24"/>
                    <a:pt x="1534" y="24"/>
                  </a:cubicBezTo>
                  <a:cubicBezTo>
                    <a:pt x="1534" y="23"/>
                    <a:pt x="1534" y="23"/>
                    <a:pt x="1534" y="23"/>
                  </a:cubicBezTo>
                  <a:cubicBezTo>
                    <a:pt x="1534" y="23"/>
                    <a:pt x="1534" y="23"/>
                    <a:pt x="1534" y="23"/>
                  </a:cubicBezTo>
                  <a:cubicBezTo>
                    <a:pt x="1534" y="23"/>
                    <a:pt x="1535" y="23"/>
                    <a:pt x="1535" y="23"/>
                  </a:cubicBezTo>
                  <a:cubicBezTo>
                    <a:pt x="1535" y="23"/>
                    <a:pt x="1535" y="23"/>
                    <a:pt x="1535" y="23"/>
                  </a:cubicBezTo>
                  <a:cubicBezTo>
                    <a:pt x="1535" y="23"/>
                    <a:pt x="1535" y="23"/>
                    <a:pt x="1535" y="23"/>
                  </a:cubicBezTo>
                  <a:cubicBezTo>
                    <a:pt x="1535" y="23"/>
                    <a:pt x="1535" y="23"/>
                    <a:pt x="1535" y="23"/>
                  </a:cubicBezTo>
                  <a:cubicBezTo>
                    <a:pt x="1535" y="22"/>
                    <a:pt x="1536" y="22"/>
                    <a:pt x="1536" y="22"/>
                  </a:cubicBezTo>
                  <a:cubicBezTo>
                    <a:pt x="1536" y="22"/>
                    <a:pt x="1536" y="22"/>
                    <a:pt x="1536" y="22"/>
                  </a:cubicBezTo>
                  <a:cubicBezTo>
                    <a:pt x="1536" y="22"/>
                    <a:pt x="1536" y="22"/>
                    <a:pt x="1536" y="22"/>
                  </a:cubicBezTo>
                  <a:cubicBezTo>
                    <a:pt x="1536" y="22"/>
                    <a:pt x="1536" y="22"/>
                    <a:pt x="1536" y="22"/>
                  </a:cubicBezTo>
                  <a:cubicBezTo>
                    <a:pt x="1536" y="22"/>
                    <a:pt x="1536" y="22"/>
                    <a:pt x="1536" y="21"/>
                  </a:cubicBezTo>
                  <a:cubicBezTo>
                    <a:pt x="1536" y="21"/>
                    <a:pt x="1536" y="21"/>
                    <a:pt x="1536" y="21"/>
                  </a:cubicBezTo>
                  <a:cubicBezTo>
                    <a:pt x="1537" y="21"/>
                    <a:pt x="1537" y="21"/>
                    <a:pt x="1537" y="21"/>
                  </a:cubicBezTo>
                  <a:cubicBezTo>
                    <a:pt x="1537" y="21"/>
                    <a:pt x="1537" y="21"/>
                    <a:pt x="1537" y="21"/>
                  </a:cubicBezTo>
                  <a:cubicBezTo>
                    <a:pt x="1538" y="21"/>
                    <a:pt x="1538" y="21"/>
                    <a:pt x="1538" y="20"/>
                  </a:cubicBezTo>
                  <a:cubicBezTo>
                    <a:pt x="1538" y="20"/>
                    <a:pt x="1538" y="20"/>
                    <a:pt x="1538" y="20"/>
                  </a:cubicBezTo>
                  <a:cubicBezTo>
                    <a:pt x="1538" y="20"/>
                    <a:pt x="1538" y="20"/>
                    <a:pt x="1539" y="20"/>
                  </a:cubicBezTo>
                  <a:cubicBezTo>
                    <a:pt x="1538" y="20"/>
                    <a:pt x="1538" y="20"/>
                    <a:pt x="1538" y="20"/>
                  </a:cubicBezTo>
                  <a:cubicBezTo>
                    <a:pt x="1539" y="20"/>
                    <a:pt x="1539" y="20"/>
                    <a:pt x="1539" y="20"/>
                  </a:cubicBezTo>
                  <a:cubicBezTo>
                    <a:pt x="1539" y="20"/>
                    <a:pt x="1539" y="20"/>
                    <a:pt x="1539" y="20"/>
                  </a:cubicBezTo>
                  <a:cubicBezTo>
                    <a:pt x="1539" y="19"/>
                    <a:pt x="1539" y="20"/>
                    <a:pt x="1540" y="19"/>
                  </a:cubicBezTo>
                  <a:cubicBezTo>
                    <a:pt x="1540" y="19"/>
                    <a:pt x="1540" y="19"/>
                    <a:pt x="1540" y="19"/>
                  </a:cubicBezTo>
                  <a:cubicBezTo>
                    <a:pt x="1540" y="19"/>
                    <a:pt x="1540" y="19"/>
                    <a:pt x="1540" y="19"/>
                  </a:cubicBezTo>
                  <a:cubicBezTo>
                    <a:pt x="1540" y="19"/>
                    <a:pt x="1540" y="19"/>
                    <a:pt x="1540" y="19"/>
                  </a:cubicBezTo>
                  <a:cubicBezTo>
                    <a:pt x="1540" y="19"/>
                    <a:pt x="1540" y="19"/>
                    <a:pt x="1541" y="19"/>
                  </a:cubicBezTo>
                  <a:cubicBezTo>
                    <a:pt x="1541" y="19"/>
                    <a:pt x="1541" y="19"/>
                    <a:pt x="1541" y="19"/>
                  </a:cubicBezTo>
                  <a:cubicBezTo>
                    <a:pt x="1541" y="18"/>
                    <a:pt x="1541" y="19"/>
                    <a:pt x="1541" y="18"/>
                  </a:cubicBezTo>
                  <a:cubicBezTo>
                    <a:pt x="1541" y="18"/>
                    <a:pt x="1541" y="18"/>
                    <a:pt x="1541" y="18"/>
                  </a:cubicBezTo>
                  <a:cubicBezTo>
                    <a:pt x="1542" y="18"/>
                    <a:pt x="1542" y="18"/>
                    <a:pt x="1542" y="18"/>
                  </a:cubicBezTo>
                  <a:cubicBezTo>
                    <a:pt x="1542" y="18"/>
                    <a:pt x="1542" y="18"/>
                    <a:pt x="1542" y="18"/>
                  </a:cubicBezTo>
                  <a:cubicBezTo>
                    <a:pt x="1542" y="18"/>
                    <a:pt x="1543" y="18"/>
                    <a:pt x="1543" y="18"/>
                  </a:cubicBezTo>
                  <a:cubicBezTo>
                    <a:pt x="1543" y="18"/>
                    <a:pt x="1543" y="18"/>
                    <a:pt x="1543" y="18"/>
                  </a:cubicBezTo>
                  <a:cubicBezTo>
                    <a:pt x="1543" y="17"/>
                    <a:pt x="1543" y="17"/>
                    <a:pt x="1543" y="17"/>
                  </a:cubicBezTo>
                  <a:cubicBezTo>
                    <a:pt x="1543" y="17"/>
                    <a:pt x="1543" y="17"/>
                    <a:pt x="1543" y="17"/>
                  </a:cubicBezTo>
                  <a:cubicBezTo>
                    <a:pt x="1544" y="17"/>
                    <a:pt x="1544" y="17"/>
                    <a:pt x="1544" y="17"/>
                  </a:cubicBezTo>
                  <a:cubicBezTo>
                    <a:pt x="1544" y="17"/>
                    <a:pt x="1544" y="17"/>
                    <a:pt x="1544" y="17"/>
                  </a:cubicBezTo>
                  <a:cubicBezTo>
                    <a:pt x="1544" y="17"/>
                    <a:pt x="1544" y="17"/>
                    <a:pt x="1544" y="17"/>
                  </a:cubicBezTo>
                  <a:cubicBezTo>
                    <a:pt x="1545" y="17"/>
                    <a:pt x="1545" y="17"/>
                    <a:pt x="1545" y="17"/>
                  </a:cubicBezTo>
                  <a:cubicBezTo>
                    <a:pt x="1545" y="17"/>
                    <a:pt x="1545" y="17"/>
                    <a:pt x="1545" y="17"/>
                  </a:cubicBezTo>
                  <a:cubicBezTo>
                    <a:pt x="1545" y="17"/>
                    <a:pt x="1545" y="17"/>
                    <a:pt x="1545" y="17"/>
                  </a:cubicBezTo>
                  <a:cubicBezTo>
                    <a:pt x="1546" y="16"/>
                    <a:pt x="1546" y="16"/>
                    <a:pt x="1546" y="16"/>
                  </a:cubicBezTo>
                  <a:cubicBezTo>
                    <a:pt x="1546" y="16"/>
                    <a:pt x="1546" y="16"/>
                    <a:pt x="1546" y="16"/>
                  </a:cubicBezTo>
                  <a:cubicBezTo>
                    <a:pt x="1546" y="16"/>
                    <a:pt x="1546" y="16"/>
                    <a:pt x="1546" y="16"/>
                  </a:cubicBezTo>
                  <a:cubicBezTo>
                    <a:pt x="1547" y="16"/>
                    <a:pt x="1547" y="16"/>
                    <a:pt x="1548" y="16"/>
                  </a:cubicBezTo>
                  <a:cubicBezTo>
                    <a:pt x="1548" y="16"/>
                    <a:pt x="1548" y="16"/>
                    <a:pt x="1548" y="16"/>
                  </a:cubicBezTo>
                  <a:cubicBezTo>
                    <a:pt x="1548" y="16"/>
                    <a:pt x="1549" y="16"/>
                    <a:pt x="1549" y="16"/>
                  </a:cubicBezTo>
                  <a:cubicBezTo>
                    <a:pt x="1549" y="15"/>
                    <a:pt x="1549" y="15"/>
                    <a:pt x="1549" y="15"/>
                  </a:cubicBezTo>
                  <a:cubicBezTo>
                    <a:pt x="1549" y="15"/>
                    <a:pt x="1549" y="15"/>
                    <a:pt x="1549" y="15"/>
                  </a:cubicBezTo>
                  <a:cubicBezTo>
                    <a:pt x="1550" y="15"/>
                    <a:pt x="1550" y="16"/>
                    <a:pt x="1551" y="15"/>
                  </a:cubicBezTo>
                  <a:cubicBezTo>
                    <a:pt x="1551" y="15"/>
                    <a:pt x="1552" y="15"/>
                    <a:pt x="1552" y="15"/>
                  </a:cubicBezTo>
                  <a:cubicBezTo>
                    <a:pt x="1553" y="15"/>
                    <a:pt x="1554" y="15"/>
                    <a:pt x="1555" y="15"/>
                  </a:cubicBezTo>
                  <a:cubicBezTo>
                    <a:pt x="1555" y="15"/>
                    <a:pt x="1555" y="15"/>
                    <a:pt x="1556" y="15"/>
                  </a:cubicBezTo>
                  <a:cubicBezTo>
                    <a:pt x="1556" y="16"/>
                    <a:pt x="1557" y="15"/>
                    <a:pt x="1558" y="16"/>
                  </a:cubicBezTo>
                  <a:cubicBezTo>
                    <a:pt x="1558" y="15"/>
                    <a:pt x="1558" y="15"/>
                    <a:pt x="1558" y="15"/>
                  </a:cubicBezTo>
                  <a:cubicBezTo>
                    <a:pt x="1558" y="16"/>
                    <a:pt x="1558" y="16"/>
                    <a:pt x="1558" y="16"/>
                  </a:cubicBezTo>
                  <a:cubicBezTo>
                    <a:pt x="1558" y="16"/>
                    <a:pt x="1559" y="16"/>
                    <a:pt x="1559" y="16"/>
                  </a:cubicBezTo>
                  <a:cubicBezTo>
                    <a:pt x="1559" y="16"/>
                    <a:pt x="1559" y="16"/>
                    <a:pt x="1559" y="16"/>
                  </a:cubicBezTo>
                  <a:cubicBezTo>
                    <a:pt x="1559" y="16"/>
                    <a:pt x="1559" y="16"/>
                    <a:pt x="1559" y="16"/>
                  </a:cubicBezTo>
                  <a:cubicBezTo>
                    <a:pt x="1560" y="16"/>
                    <a:pt x="1560" y="16"/>
                    <a:pt x="1560" y="16"/>
                  </a:cubicBezTo>
                  <a:cubicBezTo>
                    <a:pt x="1560" y="16"/>
                    <a:pt x="1560" y="16"/>
                    <a:pt x="1560" y="16"/>
                  </a:cubicBezTo>
                  <a:cubicBezTo>
                    <a:pt x="1560" y="16"/>
                    <a:pt x="1560" y="16"/>
                    <a:pt x="1560" y="16"/>
                  </a:cubicBezTo>
                  <a:cubicBezTo>
                    <a:pt x="1561" y="16"/>
                    <a:pt x="1561" y="16"/>
                    <a:pt x="1561" y="17"/>
                  </a:cubicBezTo>
                  <a:cubicBezTo>
                    <a:pt x="1561" y="17"/>
                    <a:pt x="1561" y="17"/>
                    <a:pt x="1561" y="17"/>
                  </a:cubicBezTo>
                  <a:cubicBezTo>
                    <a:pt x="1561" y="17"/>
                    <a:pt x="1562" y="17"/>
                    <a:pt x="1562" y="17"/>
                  </a:cubicBezTo>
                  <a:cubicBezTo>
                    <a:pt x="1562" y="17"/>
                    <a:pt x="1562" y="17"/>
                    <a:pt x="1562" y="17"/>
                  </a:cubicBezTo>
                  <a:cubicBezTo>
                    <a:pt x="1562" y="17"/>
                    <a:pt x="1562" y="17"/>
                    <a:pt x="1563" y="17"/>
                  </a:cubicBezTo>
                  <a:cubicBezTo>
                    <a:pt x="1563" y="17"/>
                    <a:pt x="1563" y="17"/>
                    <a:pt x="1563" y="17"/>
                  </a:cubicBezTo>
                  <a:cubicBezTo>
                    <a:pt x="1563" y="17"/>
                    <a:pt x="1563" y="17"/>
                    <a:pt x="1563" y="18"/>
                  </a:cubicBezTo>
                  <a:cubicBezTo>
                    <a:pt x="1563" y="18"/>
                    <a:pt x="1563" y="18"/>
                    <a:pt x="1563" y="18"/>
                  </a:cubicBezTo>
                  <a:cubicBezTo>
                    <a:pt x="1563" y="18"/>
                    <a:pt x="1563" y="18"/>
                    <a:pt x="1564" y="18"/>
                  </a:cubicBezTo>
                  <a:cubicBezTo>
                    <a:pt x="1564" y="18"/>
                    <a:pt x="1564" y="18"/>
                    <a:pt x="1564" y="18"/>
                  </a:cubicBezTo>
                  <a:cubicBezTo>
                    <a:pt x="1564" y="18"/>
                    <a:pt x="1564" y="18"/>
                    <a:pt x="1564" y="18"/>
                  </a:cubicBezTo>
                  <a:cubicBezTo>
                    <a:pt x="1564" y="18"/>
                    <a:pt x="1564" y="18"/>
                    <a:pt x="1564" y="18"/>
                  </a:cubicBezTo>
                  <a:cubicBezTo>
                    <a:pt x="1564" y="18"/>
                    <a:pt x="1565" y="19"/>
                    <a:pt x="1565" y="19"/>
                  </a:cubicBezTo>
                  <a:cubicBezTo>
                    <a:pt x="1565" y="19"/>
                    <a:pt x="1565" y="19"/>
                    <a:pt x="1565" y="19"/>
                  </a:cubicBezTo>
                  <a:cubicBezTo>
                    <a:pt x="1565" y="19"/>
                    <a:pt x="1565" y="19"/>
                    <a:pt x="1565" y="19"/>
                  </a:cubicBezTo>
                  <a:cubicBezTo>
                    <a:pt x="1565" y="19"/>
                    <a:pt x="1565" y="19"/>
                    <a:pt x="1565" y="19"/>
                  </a:cubicBezTo>
                  <a:cubicBezTo>
                    <a:pt x="1566" y="20"/>
                    <a:pt x="1566" y="20"/>
                    <a:pt x="1567" y="21"/>
                  </a:cubicBezTo>
                  <a:cubicBezTo>
                    <a:pt x="1567" y="21"/>
                    <a:pt x="1567" y="21"/>
                    <a:pt x="1567" y="21"/>
                  </a:cubicBezTo>
                  <a:cubicBezTo>
                    <a:pt x="1567" y="21"/>
                    <a:pt x="1567" y="21"/>
                    <a:pt x="1567" y="21"/>
                  </a:cubicBezTo>
                  <a:cubicBezTo>
                    <a:pt x="1567" y="21"/>
                    <a:pt x="1567" y="21"/>
                    <a:pt x="1567" y="21"/>
                  </a:cubicBezTo>
                  <a:cubicBezTo>
                    <a:pt x="1567" y="21"/>
                    <a:pt x="1567" y="21"/>
                    <a:pt x="1567" y="21"/>
                  </a:cubicBezTo>
                  <a:cubicBezTo>
                    <a:pt x="1567" y="21"/>
                    <a:pt x="1567" y="21"/>
                    <a:pt x="1567" y="21"/>
                  </a:cubicBezTo>
                  <a:cubicBezTo>
                    <a:pt x="1568" y="22"/>
                    <a:pt x="1568" y="22"/>
                    <a:pt x="1568" y="22"/>
                  </a:cubicBezTo>
                  <a:cubicBezTo>
                    <a:pt x="1568" y="22"/>
                    <a:pt x="1568" y="22"/>
                    <a:pt x="1568" y="22"/>
                  </a:cubicBezTo>
                  <a:cubicBezTo>
                    <a:pt x="1568" y="22"/>
                    <a:pt x="1568" y="22"/>
                    <a:pt x="1568" y="23"/>
                  </a:cubicBezTo>
                  <a:cubicBezTo>
                    <a:pt x="1568" y="23"/>
                    <a:pt x="1568" y="23"/>
                    <a:pt x="1568" y="23"/>
                  </a:cubicBezTo>
                  <a:cubicBezTo>
                    <a:pt x="1568" y="23"/>
                    <a:pt x="1568" y="23"/>
                    <a:pt x="1568" y="23"/>
                  </a:cubicBezTo>
                  <a:cubicBezTo>
                    <a:pt x="1568" y="23"/>
                    <a:pt x="1568" y="23"/>
                    <a:pt x="1568" y="23"/>
                  </a:cubicBezTo>
                  <a:cubicBezTo>
                    <a:pt x="1569" y="23"/>
                    <a:pt x="1569" y="24"/>
                    <a:pt x="1569" y="24"/>
                  </a:cubicBezTo>
                  <a:cubicBezTo>
                    <a:pt x="1569" y="24"/>
                    <a:pt x="1569" y="24"/>
                    <a:pt x="1569" y="24"/>
                  </a:cubicBezTo>
                  <a:cubicBezTo>
                    <a:pt x="1569" y="24"/>
                    <a:pt x="1569" y="24"/>
                    <a:pt x="1569" y="25"/>
                  </a:cubicBezTo>
                  <a:cubicBezTo>
                    <a:pt x="1569" y="25"/>
                    <a:pt x="1569" y="25"/>
                    <a:pt x="1569" y="25"/>
                  </a:cubicBezTo>
                  <a:cubicBezTo>
                    <a:pt x="1569" y="25"/>
                    <a:pt x="1569" y="25"/>
                    <a:pt x="1569" y="25"/>
                  </a:cubicBezTo>
                  <a:cubicBezTo>
                    <a:pt x="1569" y="25"/>
                    <a:pt x="1569" y="25"/>
                    <a:pt x="1570" y="26"/>
                  </a:cubicBezTo>
                  <a:cubicBezTo>
                    <a:pt x="1570" y="26"/>
                    <a:pt x="1570" y="26"/>
                    <a:pt x="1570" y="26"/>
                  </a:cubicBezTo>
                  <a:cubicBezTo>
                    <a:pt x="1570" y="26"/>
                    <a:pt x="1570" y="26"/>
                    <a:pt x="1570" y="27"/>
                  </a:cubicBezTo>
                  <a:cubicBezTo>
                    <a:pt x="1570" y="27"/>
                    <a:pt x="1570" y="27"/>
                    <a:pt x="1570" y="27"/>
                  </a:cubicBezTo>
                  <a:cubicBezTo>
                    <a:pt x="1570" y="27"/>
                    <a:pt x="1570" y="28"/>
                    <a:pt x="1570" y="28"/>
                  </a:cubicBezTo>
                  <a:cubicBezTo>
                    <a:pt x="1570" y="28"/>
                    <a:pt x="1570" y="29"/>
                    <a:pt x="1570" y="29"/>
                  </a:cubicBezTo>
                  <a:cubicBezTo>
                    <a:pt x="1570" y="31"/>
                    <a:pt x="1570" y="33"/>
                    <a:pt x="1570" y="36"/>
                  </a:cubicBezTo>
                  <a:cubicBezTo>
                    <a:pt x="1570" y="36"/>
                    <a:pt x="1570" y="36"/>
                    <a:pt x="1570" y="36"/>
                  </a:cubicBezTo>
                  <a:cubicBezTo>
                    <a:pt x="1570" y="37"/>
                    <a:pt x="1570" y="37"/>
                    <a:pt x="1570" y="38"/>
                  </a:cubicBezTo>
                  <a:cubicBezTo>
                    <a:pt x="1570" y="38"/>
                    <a:pt x="1570" y="38"/>
                    <a:pt x="1570" y="38"/>
                  </a:cubicBezTo>
                  <a:cubicBezTo>
                    <a:pt x="1570" y="39"/>
                    <a:pt x="1570" y="39"/>
                    <a:pt x="1570" y="39"/>
                  </a:cubicBezTo>
                  <a:cubicBezTo>
                    <a:pt x="1570" y="39"/>
                    <a:pt x="1570" y="39"/>
                    <a:pt x="1570" y="39"/>
                  </a:cubicBezTo>
                  <a:cubicBezTo>
                    <a:pt x="1570" y="40"/>
                    <a:pt x="1570" y="40"/>
                    <a:pt x="1570" y="40"/>
                  </a:cubicBezTo>
                  <a:cubicBezTo>
                    <a:pt x="1569" y="40"/>
                    <a:pt x="1569" y="40"/>
                    <a:pt x="1569" y="41"/>
                  </a:cubicBezTo>
                  <a:cubicBezTo>
                    <a:pt x="1569" y="41"/>
                    <a:pt x="1569" y="41"/>
                    <a:pt x="1569" y="41"/>
                  </a:cubicBezTo>
                  <a:cubicBezTo>
                    <a:pt x="1569" y="41"/>
                    <a:pt x="1569" y="41"/>
                    <a:pt x="1569" y="42"/>
                  </a:cubicBezTo>
                  <a:cubicBezTo>
                    <a:pt x="1569" y="42"/>
                    <a:pt x="1569" y="42"/>
                    <a:pt x="1569" y="42"/>
                  </a:cubicBezTo>
                  <a:cubicBezTo>
                    <a:pt x="1569" y="42"/>
                    <a:pt x="1569" y="42"/>
                    <a:pt x="1569" y="42"/>
                  </a:cubicBezTo>
                  <a:cubicBezTo>
                    <a:pt x="1569" y="43"/>
                    <a:pt x="1569" y="43"/>
                    <a:pt x="1568" y="43"/>
                  </a:cubicBezTo>
                  <a:cubicBezTo>
                    <a:pt x="1568" y="43"/>
                    <a:pt x="1568" y="43"/>
                    <a:pt x="1568" y="43"/>
                  </a:cubicBezTo>
                  <a:cubicBezTo>
                    <a:pt x="1568" y="43"/>
                    <a:pt x="1568" y="43"/>
                    <a:pt x="1568" y="43"/>
                  </a:cubicBezTo>
                  <a:cubicBezTo>
                    <a:pt x="1568" y="44"/>
                    <a:pt x="1568" y="44"/>
                    <a:pt x="1568" y="44"/>
                  </a:cubicBezTo>
                  <a:cubicBezTo>
                    <a:pt x="1568" y="44"/>
                    <a:pt x="1568" y="44"/>
                    <a:pt x="1568" y="44"/>
                  </a:cubicBezTo>
                  <a:cubicBezTo>
                    <a:pt x="1568" y="44"/>
                    <a:pt x="1568" y="45"/>
                    <a:pt x="1567" y="45"/>
                  </a:cubicBezTo>
                  <a:cubicBezTo>
                    <a:pt x="1567" y="45"/>
                    <a:pt x="1567" y="45"/>
                    <a:pt x="1567" y="45"/>
                  </a:cubicBezTo>
                  <a:cubicBezTo>
                    <a:pt x="1567" y="45"/>
                    <a:pt x="1567" y="45"/>
                    <a:pt x="1567" y="45"/>
                  </a:cubicBezTo>
                  <a:cubicBezTo>
                    <a:pt x="1567" y="45"/>
                    <a:pt x="1567" y="45"/>
                    <a:pt x="1567" y="45"/>
                  </a:cubicBezTo>
                  <a:cubicBezTo>
                    <a:pt x="1567" y="45"/>
                    <a:pt x="1567" y="45"/>
                    <a:pt x="1567" y="45"/>
                  </a:cubicBezTo>
                  <a:cubicBezTo>
                    <a:pt x="1567" y="46"/>
                    <a:pt x="1567" y="46"/>
                    <a:pt x="1567" y="46"/>
                  </a:cubicBezTo>
                  <a:cubicBezTo>
                    <a:pt x="1567" y="46"/>
                    <a:pt x="1567" y="46"/>
                    <a:pt x="1567" y="46"/>
                  </a:cubicBezTo>
                  <a:cubicBezTo>
                    <a:pt x="1567" y="46"/>
                    <a:pt x="1567" y="46"/>
                    <a:pt x="1566" y="47"/>
                  </a:cubicBezTo>
                  <a:cubicBezTo>
                    <a:pt x="1566" y="47"/>
                    <a:pt x="1566" y="47"/>
                    <a:pt x="1566" y="47"/>
                  </a:cubicBezTo>
                  <a:cubicBezTo>
                    <a:pt x="1566" y="47"/>
                    <a:pt x="1566" y="47"/>
                    <a:pt x="1566" y="47"/>
                  </a:cubicBezTo>
                  <a:cubicBezTo>
                    <a:pt x="1566" y="47"/>
                    <a:pt x="1566" y="47"/>
                    <a:pt x="1566" y="47"/>
                  </a:cubicBezTo>
                  <a:cubicBezTo>
                    <a:pt x="1566" y="47"/>
                    <a:pt x="1566" y="47"/>
                    <a:pt x="1566" y="48"/>
                  </a:cubicBezTo>
                  <a:cubicBezTo>
                    <a:pt x="1566" y="48"/>
                    <a:pt x="1566" y="48"/>
                    <a:pt x="1566" y="48"/>
                  </a:cubicBezTo>
                  <a:cubicBezTo>
                    <a:pt x="1566" y="48"/>
                    <a:pt x="1565" y="48"/>
                    <a:pt x="1565" y="48"/>
                  </a:cubicBezTo>
                  <a:cubicBezTo>
                    <a:pt x="1565" y="48"/>
                    <a:pt x="1565" y="48"/>
                    <a:pt x="1565" y="48"/>
                  </a:cubicBezTo>
                  <a:cubicBezTo>
                    <a:pt x="1565" y="48"/>
                    <a:pt x="1565" y="48"/>
                    <a:pt x="1565" y="48"/>
                  </a:cubicBezTo>
                  <a:cubicBezTo>
                    <a:pt x="1565" y="48"/>
                    <a:pt x="1565" y="48"/>
                    <a:pt x="1565" y="48"/>
                  </a:cubicBezTo>
                  <a:cubicBezTo>
                    <a:pt x="1565" y="48"/>
                    <a:pt x="1565" y="49"/>
                    <a:pt x="1565" y="49"/>
                  </a:cubicBezTo>
                  <a:cubicBezTo>
                    <a:pt x="1565" y="49"/>
                    <a:pt x="1565" y="49"/>
                    <a:pt x="1565" y="49"/>
                  </a:cubicBezTo>
                  <a:cubicBezTo>
                    <a:pt x="1565" y="49"/>
                    <a:pt x="1564" y="49"/>
                    <a:pt x="1564" y="49"/>
                  </a:cubicBezTo>
                  <a:cubicBezTo>
                    <a:pt x="1564" y="49"/>
                    <a:pt x="1564" y="49"/>
                    <a:pt x="1564" y="49"/>
                  </a:cubicBezTo>
                  <a:cubicBezTo>
                    <a:pt x="1564" y="49"/>
                    <a:pt x="1564" y="50"/>
                    <a:pt x="1564" y="50"/>
                  </a:cubicBezTo>
                  <a:cubicBezTo>
                    <a:pt x="1564" y="50"/>
                    <a:pt x="1564" y="50"/>
                    <a:pt x="1564" y="50"/>
                  </a:cubicBezTo>
                  <a:cubicBezTo>
                    <a:pt x="1564" y="50"/>
                    <a:pt x="1564" y="50"/>
                    <a:pt x="1564" y="50"/>
                  </a:cubicBezTo>
                  <a:cubicBezTo>
                    <a:pt x="1564" y="50"/>
                    <a:pt x="1564" y="50"/>
                    <a:pt x="1564" y="50"/>
                  </a:cubicBezTo>
                  <a:cubicBezTo>
                    <a:pt x="1563" y="50"/>
                    <a:pt x="1563" y="50"/>
                    <a:pt x="1563" y="50"/>
                  </a:cubicBezTo>
                  <a:cubicBezTo>
                    <a:pt x="1563" y="50"/>
                    <a:pt x="1563" y="50"/>
                    <a:pt x="1563" y="50"/>
                  </a:cubicBezTo>
                  <a:cubicBezTo>
                    <a:pt x="1562" y="52"/>
                    <a:pt x="1561" y="53"/>
                    <a:pt x="1559" y="54"/>
                  </a:cubicBezTo>
                  <a:cubicBezTo>
                    <a:pt x="1560" y="54"/>
                    <a:pt x="1560" y="54"/>
                    <a:pt x="1560" y="54"/>
                  </a:cubicBezTo>
                  <a:cubicBezTo>
                    <a:pt x="1559" y="54"/>
                    <a:pt x="1559" y="54"/>
                    <a:pt x="1559" y="55"/>
                  </a:cubicBezTo>
                  <a:cubicBezTo>
                    <a:pt x="1559" y="55"/>
                    <a:pt x="1559" y="55"/>
                    <a:pt x="1559" y="55"/>
                  </a:cubicBezTo>
                  <a:cubicBezTo>
                    <a:pt x="1559" y="55"/>
                    <a:pt x="1559" y="55"/>
                    <a:pt x="1559" y="55"/>
                  </a:cubicBezTo>
                  <a:cubicBezTo>
                    <a:pt x="1559" y="55"/>
                    <a:pt x="1559" y="55"/>
                    <a:pt x="1559" y="55"/>
                  </a:cubicBezTo>
                  <a:cubicBezTo>
                    <a:pt x="1559" y="55"/>
                    <a:pt x="1558" y="55"/>
                    <a:pt x="1558" y="55"/>
                  </a:cubicBezTo>
                  <a:cubicBezTo>
                    <a:pt x="1558" y="55"/>
                    <a:pt x="1558" y="55"/>
                    <a:pt x="1558" y="55"/>
                  </a:cubicBezTo>
                  <a:cubicBezTo>
                    <a:pt x="1558" y="55"/>
                    <a:pt x="1558" y="55"/>
                    <a:pt x="1558" y="56"/>
                  </a:cubicBezTo>
                  <a:cubicBezTo>
                    <a:pt x="1558" y="56"/>
                    <a:pt x="1558" y="56"/>
                    <a:pt x="1558" y="56"/>
                  </a:cubicBezTo>
                  <a:cubicBezTo>
                    <a:pt x="1558" y="56"/>
                    <a:pt x="1557" y="56"/>
                    <a:pt x="1557" y="56"/>
                  </a:cubicBezTo>
                  <a:cubicBezTo>
                    <a:pt x="1557" y="56"/>
                    <a:pt x="1557" y="56"/>
                    <a:pt x="1557" y="56"/>
                  </a:cubicBezTo>
                  <a:cubicBezTo>
                    <a:pt x="1557" y="56"/>
                    <a:pt x="1557" y="56"/>
                    <a:pt x="1557" y="57"/>
                  </a:cubicBezTo>
                  <a:cubicBezTo>
                    <a:pt x="1557" y="57"/>
                    <a:pt x="1557" y="57"/>
                    <a:pt x="1557" y="57"/>
                  </a:cubicBezTo>
                  <a:cubicBezTo>
                    <a:pt x="1557" y="57"/>
                    <a:pt x="1556" y="57"/>
                    <a:pt x="1556" y="57"/>
                  </a:cubicBezTo>
                  <a:cubicBezTo>
                    <a:pt x="1556" y="57"/>
                    <a:pt x="1556" y="57"/>
                    <a:pt x="1556" y="57"/>
                  </a:cubicBezTo>
                  <a:cubicBezTo>
                    <a:pt x="1556" y="57"/>
                    <a:pt x="1556" y="57"/>
                    <a:pt x="1556" y="57"/>
                  </a:cubicBezTo>
                  <a:cubicBezTo>
                    <a:pt x="1556" y="57"/>
                    <a:pt x="1556" y="57"/>
                    <a:pt x="1556" y="57"/>
                  </a:cubicBezTo>
                  <a:cubicBezTo>
                    <a:pt x="1556" y="58"/>
                    <a:pt x="1555" y="57"/>
                    <a:pt x="1555" y="58"/>
                  </a:cubicBezTo>
                  <a:cubicBezTo>
                    <a:pt x="1555" y="58"/>
                    <a:pt x="1555" y="58"/>
                    <a:pt x="1555" y="58"/>
                  </a:cubicBezTo>
                  <a:cubicBezTo>
                    <a:pt x="1555" y="58"/>
                    <a:pt x="1555" y="58"/>
                    <a:pt x="1555" y="58"/>
                  </a:cubicBezTo>
                  <a:cubicBezTo>
                    <a:pt x="1555" y="58"/>
                    <a:pt x="1555" y="58"/>
                    <a:pt x="1555" y="58"/>
                  </a:cubicBezTo>
                  <a:cubicBezTo>
                    <a:pt x="1555" y="58"/>
                    <a:pt x="1555" y="58"/>
                    <a:pt x="1555" y="58"/>
                  </a:cubicBezTo>
                  <a:cubicBezTo>
                    <a:pt x="1555" y="58"/>
                    <a:pt x="1555" y="58"/>
                    <a:pt x="1555" y="58"/>
                  </a:cubicBezTo>
                  <a:cubicBezTo>
                    <a:pt x="1554" y="59"/>
                    <a:pt x="1554" y="58"/>
                    <a:pt x="1554" y="59"/>
                  </a:cubicBezTo>
                  <a:cubicBezTo>
                    <a:pt x="1554" y="59"/>
                    <a:pt x="1554" y="59"/>
                    <a:pt x="1554" y="59"/>
                  </a:cubicBezTo>
                  <a:cubicBezTo>
                    <a:pt x="1554" y="59"/>
                    <a:pt x="1554" y="59"/>
                    <a:pt x="1554" y="59"/>
                  </a:cubicBezTo>
                  <a:cubicBezTo>
                    <a:pt x="1554" y="59"/>
                    <a:pt x="1554" y="59"/>
                    <a:pt x="1554" y="59"/>
                  </a:cubicBezTo>
                  <a:cubicBezTo>
                    <a:pt x="1553" y="59"/>
                    <a:pt x="1553" y="59"/>
                    <a:pt x="1553" y="59"/>
                  </a:cubicBezTo>
                  <a:cubicBezTo>
                    <a:pt x="1553" y="59"/>
                    <a:pt x="1553" y="59"/>
                    <a:pt x="1553" y="59"/>
                  </a:cubicBezTo>
                  <a:cubicBezTo>
                    <a:pt x="1553" y="60"/>
                    <a:pt x="1553" y="60"/>
                    <a:pt x="1553" y="60"/>
                  </a:cubicBezTo>
                  <a:cubicBezTo>
                    <a:pt x="1553" y="60"/>
                    <a:pt x="1553" y="60"/>
                    <a:pt x="1553" y="60"/>
                  </a:cubicBezTo>
                  <a:cubicBezTo>
                    <a:pt x="1552" y="60"/>
                    <a:pt x="1552" y="60"/>
                    <a:pt x="1552" y="60"/>
                  </a:cubicBezTo>
                  <a:cubicBezTo>
                    <a:pt x="1552" y="60"/>
                    <a:pt x="1552" y="60"/>
                    <a:pt x="1552" y="60"/>
                  </a:cubicBezTo>
                  <a:cubicBezTo>
                    <a:pt x="1552" y="60"/>
                    <a:pt x="1552" y="60"/>
                    <a:pt x="1552" y="60"/>
                  </a:cubicBezTo>
                  <a:cubicBezTo>
                    <a:pt x="1552" y="60"/>
                    <a:pt x="1552" y="60"/>
                    <a:pt x="1552" y="60"/>
                  </a:cubicBezTo>
                  <a:cubicBezTo>
                    <a:pt x="1552" y="61"/>
                    <a:pt x="1551" y="61"/>
                    <a:pt x="1551" y="61"/>
                  </a:cubicBezTo>
                  <a:cubicBezTo>
                    <a:pt x="1551" y="61"/>
                    <a:pt x="1551" y="61"/>
                    <a:pt x="1551" y="61"/>
                  </a:cubicBezTo>
                  <a:cubicBezTo>
                    <a:pt x="1551" y="61"/>
                    <a:pt x="1551" y="61"/>
                    <a:pt x="1551" y="61"/>
                  </a:cubicBezTo>
                  <a:cubicBezTo>
                    <a:pt x="1551" y="61"/>
                    <a:pt x="1551" y="61"/>
                    <a:pt x="1551" y="61"/>
                  </a:cubicBezTo>
                  <a:cubicBezTo>
                    <a:pt x="1550" y="61"/>
                    <a:pt x="1550" y="62"/>
                    <a:pt x="1550" y="62"/>
                  </a:cubicBezTo>
                  <a:cubicBezTo>
                    <a:pt x="1550" y="62"/>
                    <a:pt x="1550" y="62"/>
                    <a:pt x="1550" y="62"/>
                  </a:cubicBezTo>
                  <a:cubicBezTo>
                    <a:pt x="1550" y="62"/>
                    <a:pt x="1549" y="62"/>
                    <a:pt x="1549" y="62"/>
                  </a:cubicBezTo>
                  <a:cubicBezTo>
                    <a:pt x="1549" y="62"/>
                    <a:pt x="1549" y="62"/>
                    <a:pt x="1549" y="62"/>
                  </a:cubicBezTo>
                  <a:cubicBezTo>
                    <a:pt x="1549" y="62"/>
                    <a:pt x="1549" y="63"/>
                    <a:pt x="1548" y="63"/>
                  </a:cubicBezTo>
                  <a:cubicBezTo>
                    <a:pt x="1548" y="63"/>
                    <a:pt x="1548" y="63"/>
                    <a:pt x="1548" y="63"/>
                  </a:cubicBezTo>
                  <a:cubicBezTo>
                    <a:pt x="1548" y="63"/>
                    <a:pt x="1548" y="63"/>
                    <a:pt x="1548" y="63"/>
                  </a:cubicBezTo>
                  <a:cubicBezTo>
                    <a:pt x="1548" y="63"/>
                    <a:pt x="1548" y="63"/>
                    <a:pt x="1548" y="63"/>
                  </a:cubicBezTo>
                  <a:cubicBezTo>
                    <a:pt x="1548" y="64"/>
                    <a:pt x="1547" y="64"/>
                    <a:pt x="1547" y="64"/>
                  </a:cubicBezTo>
                  <a:cubicBezTo>
                    <a:pt x="1547" y="64"/>
                    <a:pt x="1547" y="64"/>
                    <a:pt x="1547" y="64"/>
                  </a:cubicBezTo>
                  <a:cubicBezTo>
                    <a:pt x="1547" y="64"/>
                    <a:pt x="1547" y="64"/>
                    <a:pt x="1547" y="64"/>
                  </a:cubicBezTo>
                  <a:cubicBezTo>
                    <a:pt x="1547" y="64"/>
                    <a:pt x="1547" y="64"/>
                    <a:pt x="1547" y="64"/>
                  </a:cubicBezTo>
                  <a:cubicBezTo>
                    <a:pt x="1546" y="64"/>
                    <a:pt x="1546" y="65"/>
                    <a:pt x="1546" y="65"/>
                  </a:cubicBezTo>
                  <a:cubicBezTo>
                    <a:pt x="1546" y="65"/>
                    <a:pt x="1546" y="65"/>
                    <a:pt x="1546" y="65"/>
                  </a:cubicBezTo>
                  <a:cubicBezTo>
                    <a:pt x="1546" y="65"/>
                    <a:pt x="1546" y="65"/>
                    <a:pt x="1546" y="65"/>
                  </a:cubicBezTo>
                  <a:cubicBezTo>
                    <a:pt x="1546" y="65"/>
                    <a:pt x="1546" y="65"/>
                    <a:pt x="1546" y="65"/>
                  </a:cubicBezTo>
                  <a:cubicBezTo>
                    <a:pt x="1545" y="65"/>
                    <a:pt x="1545" y="65"/>
                    <a:pt x="1545" y="65"/>
                  </a:cubicBezTo>
                  <a:cubicBezTo>
                    <a:pt x="1545" y="65"/>
                    <a:pt x="1545" y="65"/>
                    <a:pt x="1545" y="65"/>
                  </a:cubicBezTo>
                  <a:cubicBezTo>
                    <a:pt x="1545" y="65"/>
                    <a:pt x="1545" y="66"/>
                    <a:pt x="1545" y="66"/>
                  </a:cubicBezTo>
                  <a:cubicBezTo>
                    <a:pt x="1545" y="66"/>
                    <a:pt x="1545" y="66"/>
                    <a:pt x="1545" y="66"/>
                  </a:cubicBezTo>
                  <a:cubicBezTo>
                    <a:pt x="1545" y="66"/>
                    <a:pt x="1545" y="66"/>
                    <a:pt x="1544" y="66"/>
                  </a:cubicBezTo>
                  <a:cubicBezTo>
                    <a:pt x="1544" y="66"/>
                    <a:pt x="1544" y="66"/>
                    <a:pt x="1544" y="66"/>
                  </a:cubicBezTo>
                  <a:cubicBezTo>
                    <a:pt x="1544" y="66"/>
                    <a:pt x="1544" y="66"/>
                    <a:pt x="1544" y="66"/>
                  </a:cubicBezTo>
                  <a:cubicBezTo>
                    <a:pt x="1544" y="66"/>
                    <a:pt x="1544" y="66"/>
                    <a:pt x="1544" y="66"/>
                  </a:cubicBezTo>
                  <a:cubicBezTo>
                    <a:pt x="1544" y="66"/>
                    <a:pt x="1544" y="67"/>
                    <a:pt x="1543" y="67"/>
                  </a:cubicBezTo>
                  <a:cubicBezTo>
                    <a:pt x="1543" y="67"/>
                    <a:pt x="1543" y="67"/>
                    <a:pt x="1543" y="67"/>
                  </a:cubicBezTo>
                  <a:cubicBezTo>
                    <a:pt x="1543" y="67"/>
                    <a:pt x="1543" y="67"/>
                    <a:pt x="1543" y="67"/>
                  </a:cubicBezTo>
                  <a:cubicBezTo>
                    <a:pt x="1543" y="67"/>
                    <a:pt x="1543" y="67"/>
                    <a:pt x="1543" y="67"/>
                  </a:cubicBezTo>
                  <a:cubicBezTo>
                    <a:pt x="1543" y="67"/>
                    <a:pt x="1543" y="67"/>
                    <a:pt x="1543" y="67"/>
                  </a:cubicBezTo>
                  <a:cubicBezTo>
                    <a:pt x="1543" y="67"/>
                    <a:pt x="1543" y="67"/>
                    <a:pt x="1543" y="67"/>
                  </a:cubicBezTo>
                  <a:cubicBezTo>
                    <a:pt x="1542" y="68"/>
                    <a:pt x="1542" y="68"/>
                    <a:pt x="1542" y="68"/>
                  </a:cubicBezTo>
                  <a:cubicBezTo>
                    <a:pt x="1542" y="68"/>
                    <a:pt x="1542" y="68"/>
                    <a:pt x="1542" y="68"/>
                  </a:cubicBezTo>
                  <a:cubicBezTo>
                    <a:pt x="1542" y="68"/>
                    <a:pt x="1541" y="68"/>
                    <a:pt x="1541" y="68"/>
                  </a:cubicBezTo>
                  <a:cubicBezTo>
                    <a:pt x="1541" y="68"/>
                    <a:pt x="1541" y="68"/>
                    <a:pt x="1541" y="68"/>
                  </a:cubicBezTo>
                  <a:cubicBezTo>
                    <a:pt x="1541" y="69"/>
                    <a:pt x="1541" y="69"/>
                    <a:pt x="1541" y="69"/>
                  </a:cubicBezTo>
                  <a:cubicBezTo>
                    <a:pt x="1541" y="69"/>
                    <a:pt x="1541" y="69"/>
                    <a:pt x="1541" y="69"/>
                  </a:cubicBezTo>
                  <a:cubicBezTo>
                    <a:pt x="1541" y="69"/>
                    <a:pt x="1541" y="69"/>
                    <a:pt x="1541" y="69"/>
                  </a:cubicBezTo>
                  <a:cubicBezTo>
                    <a:pt x="1541" y="69"/>
                    <a:pt x="1541" y="69"/>
                    <a:pt x="1541" y="69"/>
                  </a:cubicBezTo>
                  <a:cubicBezTo>
                    <a:pt x="1540" y="69"/>
                    <a:pt x="1540" y="70"/>
                    <a:pt x="1540" y="70"/>
                  </a:cubicBezTo>
                  <a:cubicBezTo>
                    <a:pt x="1540" y="70"/>
                    <a:pt x="1540" y="70"/>
                    <a:pt x="1540" y="70"/>
                  </a:cubicBezTo>
                  <a:cubicBezTo>
                    <a:pt x="1539" y="70"/>
                    <a:pt x="1539" y="70"/>
                    <a:pt x="1539" y="70"/>
                  </a:cubicBezTo>
                  <a:cubicBezTo>
                    <a:pt x="1539" y="70"/>
                    <a:pt x="1539" y="70"/>
                    <a:pt x="1539" y="70"/>
                  </a:cubicBezTo>
                  <a:cubicBezTo>
                    <a:pt x="1539" y="70"/>
                    <a:pt x="1539" y="70"/>
                    <a:pt x="1539" y="71"/>
                  </a:cubicBezTo>
                  <a:cubicBezTo>
                    <a:pt x="1539" y="71"/>
                    <a:pt x="1539" y="71"/>
                    <a:pt x="1539" y="71"/>
                  </a:cubicBezTo>
                  <a:cubicBezTo>
                    <a:pt x="1539" y="71"/>
                    <a:pt x="1539" y="71"/>
                    <a:pt x="1539" y="71"/>
                  </a:cubicBezTo>
                  <a:cubicBezTo>
                    <a:pt x="1539" y="71"/>
                    <a:pt x="1539" y="71"/>
                    <a:pt x="1539" y="71"/>
                  </a:cubicBezTo>
                  <a:cubicBezTo>
                    <a:pt x="1538" y="71"/>
                    <a:pt x="1538" y="71"/>
                    <a:pt x="1538" y="71"/>
                  </a:cubicBezTo>
                  <a:cubicBezTo>
                    <a:pt x="1538" y="71"/>
                    <a:pt x="1538" y="71"/>
                    <a:pt x="1538" y="71"/>
                  </a:cubicBezTo>
                  <a:cubicBezTo>
                    <a:pt x="1538" y="71"/>
                    <a:pt x="1538" y="71"/>
                    <a:pt x="1538" y="72"/>
                  </a:cubicBezTo>
                  <a:cubicBezTo>
                    <a:pt x="1538" y="72"/>
                    <a:pt x="1538" y="72"/>
                    <a:pt x="1538" y="72"/>
                  </a:cubicBezTo>
                  <a:cubicBezTo>
                    <a:pt x="1538" y="72"/>
                    <a:pt x="1538" y="72"/>
                    <a:pt x="1537" y="72"/>
                  </a:cubicBezTo>
                  <a:cubicBezTo>
                    <a:pt x="1538" y="72"/>
                    <a:pt x="1538" y="72"/>
                    <a:pt x="1538" y="72"/>
                  </a:cubicBezTo>
                  <a:cubicBezTo>
                    <a:pt x="1537" y="72"/>
                    <a:pt x="1537" y="72"/>
                    <a:pt x="1537" y="72"/>
                  </a:cubicBezTo>
                  <a:cubicBezTo>
                    <a:pt x="1537" y="72"/>
                    <a:pt x="1537" y="72"/>
                    <a:pt x="1537" y="72"/>
                  </a:cubicBezTo>
                  <a:cubicBezTo>
                    <a:pt x="1537" y="72"/>
                    <a:pt x="1537" y="73"/>
                    <a:pt x="1537" y="73"/>
                  </a:cubicBezTo>
                  <a:cubicBezTo>
                    <a:pt x="1537" y="73"/>
                    <a:pt x="1537" y="73"/>
                    <a:pt x="1537" y="73"/>
                  </a:cubicBezTo>
                  <a:cubicBezTo>
                    <a:pt x="1537" y="73"/>
                    <a:pt x="1537" y="73"/>
                    <a:pt x="1536" y="73"/>
                  </a:cubicBezTo>
                  <a:cubicBezTo>
                    <a:pt x="1536" y="73"/>
                    <a:pt x="1536" y="73"/>
                    <a:pt x="1536" y="73"/>
                  </a:cubicBezTo>
                  <a:cubicBezTo>
                    <a:pt x="1536" y="73"/>
                    <a:pt x="1536" y="73"/>
                    <a:pt x="1536" y="73"/>
                  </a:cubicBezTo>
                  <a:cubicBezTo>
                    <a:pt x="1536" y="73"/>
                    <a:pt x="1536" y="73"/>
                    <a:pt x="1536" y="73"/>
                  </a:cubicBezTo>
                  <a:cubicBezTo>
                    <a:pt x="1536" y="73"/>
                    <a:pt x="1536" y="74"/>
                    <a:pt x="1536" y="74"/>
                  </a:cubicBezTo>
                  <a:cubicBezTo>
                    <a:pt x="1536" y="74"/>
                    <a:pt x="1536" y="74"/>
                    <a:pt x="1536" y="74"/>
                  </a:cubicBezTo>
                  <a:cubicBezTo>
                    <a:pt x="1536" y="74"/>
                    <a:pt x="1536" y="74"/>
                    <a:pt x="1535" y="74"/>
                  </a:cubicBezTo>
                  <a:cubicBezTo>
                    <a:pt x="1535" y="74"/>
                    <a:pt x="1535" y="74"/>
                    <a:pt x="1535" y="74"/>
                  </a:cubicBezTo>
                  <a:cubicBezTo>
                    <a:pt x="1535" y="74"/>
                    <a:pt x="1535" y="74"/>
                    <a:pt x="1535" y="74"/>
                  </a:cubicBezTo>
                  <a:cubicBezTo>
                    <a:pt x="1535" y="74"/>
                    <a:pt x="1535" y="74"/>
                    <a:pt x="1535" y="74"/>
                  </a:cubicBezTo>
                  <a:cubicBezTo>
                    <a:pt x="1535" y="74"/>
                    <a:pt x="1535" y="75"/>
                    <a:pt x="1535" y="75"/>
                  </a:cubicBezTo>
                  <a:cubicBezTo>
                    <a:pt x="1535" y="75"/>
                    <a:pt x="1535" y="75"/>
                    <a:pt x="1535" y="75"/>
                  </a:cubicBezTo>
                  <a:cubicBezTo>
                    <a:pt x="1535" y="75"/>
                    <a:pt x="1534" y="75"/>
                    <a:pt x="1534" y="75"/>
                  </a:cubicBezTo>
                  <a:cubicBezTo>
                    <a:pt x="1534" y="75"/>
                    <a:pt x="1534" y="75"/>
                    <a:pt x="1534" y="75"/>
                  </a:cubicBezTo>
                  <a:cubicBezTo>
                    <a:pt x="1534" y="75"/>
                    <a:pt x="1534" y="76"/>
                    <a:pt x="1534" y="76"/>
                  </a:cubicBezTo>
                  <a:cubicBezTo>
                    <a:pt x="1534" y="76"/>
                    <a:pt x="1534" y="76"/>
                    <a:pt x="1534" y="76"/>
                  </a:cubicBezTo>
                  <a:cubicBezTo>
                    <a:pt x="1534" y="76"/>
                    <a:pt x="1533" y="76"/>
                    <a:pt x="1533" y="77"/>
                  </a:cubicBezTo>
                  <a:cubicBezTo>
                    <a:pt x="1533" y="76"/>
                    <a:pt x="1533" y="76"/>
                    <a:pt x="1533" y="76"/>
                  </a:cubicBezTo>
                  <a:cubicBezTo>
                    <a:pt x="1533" y="77"/>
                    <a:pt x="1533" y="77"/>
                    <a:pt x="1533" y="77"/>
                  </a:cubicBezTo>
                  <a:cubicBezTo>
                    <a:pt x="1533" y="77"/>
                    <a:pt x="1533" y="77"/>
                    <a:pt x="1533" y="77"/>
                  </a:cubicBezTo>
                  <a:cubicBezTo>
                    <a:pt x="1533" y="77"/>
                    <a:pt x="1533" y="77"/>
                    <a:pt x="1533" y="77"/>
                  </a:cubicBezTo>
                  <a:cubicBezTo>
                    <a:pt x="1533" y="77"/>
                    <a:pt x="1533" y="77"/>
                    <a:pt x="1533" y="77"/>
                  </a:cubicBezTo>
                  <a:cubicBezTo>
                    <a:pt x="1533" y="78"/>
                    <a:pt x="1532" y="78"/>
                    <a:pt x="1532" y="78"/>
                  </a:cubicBezTo>
                  <a:cubicBezTo>
                    <a:pt x="1532" y="78"/>
                    <a:pt x="1532" y="78"/>
                    <a:pt x="1532" y="78"/>
                  </a:cubicBezTo>
                  <a:cubicBezTo>
                    <a:pt x="1532" y="78"/>
                    <a:pt x="1532" y="78"/>
                    <a:pt x="1532" y="79"/>
                  </a:cubicBezTo>
                  <a:cubicBezTo>
                    <a:pt x="1532" y="79"/>
                    <a:pt x="1532" y="79"/>
                    <a:pt x="1532" y="79"/>
                  </a:cubicBezTo>
                  <a:cubicBezTo>
                    <a:pt x="1532" y="79"/>
                    <a:pt x="1532" y="79"/>
                    <a:pt x="1532" y="79"/>
                  </a:cubicBezTo>
                  <a:cubicBezTo>
                    <a:pt x="1532" y="79"/>
                    <a:pt x="1532" y="79"/>
                    <a:pt x="1532" y="79"/>
                  </a:cubicBezTo>
                  <a:cubicBezTo>
                    <a:pt x="1531" y="79"/>
                    <a:pt x="1531" y="79"/>
                    <a:pt x="1531" y="80"/>
                  </a:cubicBezTo>
                  <a:cubicBezTo>
                    <a:pt x="1531" y="80"/>
                    <a:pt x="1531" y="80"/>
                    <a:pt x="1531" y="80"/>
                  </a:cubicBezTo>
                  <a:cubicBezTo>
                    <a:pt x="1531" y="80"/>
                    <a:pt x="1531" y="80"/>
                    <a:pt x="1531" y="80"/>
                  </a:cubicBezTo>
                  <a:cubicBezTo>
                    <a:pt x="1531" y="80"/>
                    <a:pt x="1531" y="80"/>
                    <a:pt x="1531" y="80"/>
                  </a:cubicBezTo>
                  <a:cubicBezTo>
                    <a:pt x="1531" y="80"/>
                    <a:pt x="1531" y="80"/>
                    <a:pt x="1531" y="80"/>
                  </a:cubicBezTo>
                  <a:cubicBezTo>
                    <a:pt x="1531" y="80"/>
                    <a:pt x="1531" y="81"/>
                    <a:pt x="1531" y="81"/>
                  </a:cubicBezTo>
                  <a:cubicBezTo>
                    <a:pt x="1531" y="81"/>
                    <a:pt x="1531" y="81"/>
                    <a:pt x="1531" y="81"/>
                  </a:cubicBezTo>
                  <a:cubicBezTo>
                    <a:pt x="1530" y="81"/>
                    <a:pt x="1530" y="81"/>
                    <a:pt x="1530" y="81"/>
                  </a:cubicBezTo>
                  <a:cubicBezTo>
                    <a:pt x="1530" y="81"/>
                    <a:pt x="1530" y="81"/>
                    <a:pt x="1530" y="81"/>
                  </a:cubicBezTo>
                  <a:cubicBezTo>
                    <a:pt x="1530" y="82"/>
                    <a:pt x="1530" y="82"/>
                    <a:pt x="1530" y="82"/>
                  </a:cubicBezTo>
                  <a:cubicBezTo>
                    <a:pt x="1530" y="82"/>
                    <a:pt x="1530" y="82"/>
                    <a:pt x="1530" y="82"/>
                  </a:cubicBezTo>
                  <a:cubicBezTo>
                    <a:pt x="1530" y="82"/>
                    <a:pt x="1530" y="83"/>
                    <a:pt x="1530" y="83"/>
                  </a:cubicBezTo>
                  <a:cubicBezTo>
                    <a:pt x="1530" y="83"/>
                    <a:pt x="1530" y="83"/>
                    <a:pt x="1529" y="83"/>
                  </a:cubicBezTo>
                  <a:cubicBezTo>
                    <a:pt x="1529" y="83"/>
                    <a:pt x="1529" y="84"/>
                    <a:pt x="1529" y="84"/>
                  </a:cubicBezTo>
                  <a:cubicBezTo>
                    <a:pt x="1529" y="84"/>
                    <a:pt x="1529" y="84"/>
                    <a:pt x="1529" y="84"/>
                  </a:cubicBezTo>
                  <a:cubicBezTo>
                    <a:pt x="1529" y="84"/>
                    <a:pt x="1529" y="84"/>
                    <a:pt x="1529" y="85"/>
                  </a:cubicBezTo>
                  <a:cubicBezTo>
                    <a:pt x="1529" y="85"/>
                    <a:pt x="1529" y="85"/>
                    <a:pt x="1529" y="85"/>
                  </a:cubicBezTo>
                  <a:cubicBezTo>
                    <a:pt x="1529" y="85"/>
                    <a:pt x="1529" y="85"/>
                    <a:pt x="1528" y="86"/>
                  </a:cubicBezTo>
                  <a:cubicBezTo>
                    <a:pt x="1529" y="86"/>
                    <a:pt x="1529" y="86"/>
                    <a:pt x="1529" y="86"/>
                  </a:cubicBezTo>
                  <a:cubicBezTo>
                    <a:pt x="1528" y="86"/>
                    <a:pt x="1528" y="86"/>
                    <a:pt x="1528" y="86"/>
                  </a:cubicBezTo>
                  <a:cubicBezTo>
                    <a:pt x="1528" y="86"/>
                    <a:pt x="1528" y="87"/>
                    <a:pt x="1528" y="87"/>
                  </a:cubicBezTo>
                  <a:cubicBezTo>
                    <a:pt x="1528" y="87"/>
                    <a:pt x="1528" y="87"/>
                    <a:pt x="1528" y="87"/>
                  </a:cubicBezTo>
                  <a:cubicBezTo>
                    <a:pt x="1528" y="88"/>
                    <a:pt x="1528" y="88"/>
                    <a:pt x="1528" y="88"/>
                  </a:cubicBezTo>
                  <a:cubicBezTo>
                    <a:pt x="1528" y="88"/>
                    <a:pt x="1528" y="89"/>
                    <a:pt x="1528" y="89"/>
                  </a:cubicBezTo>
                  <a:cubicBezTo>
                    <a:pt x="1527" y="89"/>
                    <a:pt x="1528" y="90"/>
                    <a:pt x="1527" y="90"/>
                  </a:cubicBezTo>
                  <a:cubicBezTo>
                    <a:pt x="1527" y="91"/>
                    <a:pt x="1527" y="91"/>
                    <a:pt x="1527" y="91"/>
                  </a:cubicBezTo>
                  <a:cubicBezTo>
                    <a:pt x="1527" y="92"/>
                    <a:pt x="1527" y="93"/>
                    <a:pt x="1527" y="94"/>
                  </a:cubicBezTo>
                  <a:cubicBezTo>
                    <a:pt x="1527" y="96"/>
                    <a:pt x="1527" y="99"/>
                    <a:pt x="1527" y="101"/>
                  </a:cubicBezTo>
                  <a:cubicBezTo>
                    <a:pt x="1527" y="102"/>
                    <a:pt x="1528" y="102"/>
                    <a:pt x="1529" y="102"/>
                  </a:cubicBezTo>
                  <a:cubicBezTo>
                    <a:pt x="1547" y="102"/>
                    <a:pt x="1565" y="102"/>
                    <a:pt x="1584" y="102"/>
                  </a:cubicBezTo>
                  <a:cubicBezTo>
                    <a:pt x="1584" y="102"/>
                    <a:pt x="1585" y="102"/>
                    <a:pt x="1585" y="101"/>
                  </a:cubicBezTo>
                  <a:cubicBezTo>
                    <a:pt x="1585" y="101"/>
                    <a:pt x="1585" y="101"/>
                    <a:pt x="1585" y="101"/>
                  </a:cubicBezTo>
                  <a:cubicBezTo>
                    <a:pt x="1586" y="98"/>
                    <a:pt x="1586" y="95"/>
                    <a:pt x="1585" y="92"/>
                  </a:cubicBezTo>
                  <a:cubicBezTo>
                    <a:pt x="1585" y="92"/>
                    <a:pt x="1585" y="92"/>
                    <a:pt x="1585" y="92"/>
                  </a:cubicBezTo>
                  <a:cubicBezTo>
                    <a:pt x="1585" y="91"/>
                    <a:pt x="1584" y="92"/>
                    <a:pt x="1583" y="92"/>
                  </a:cubicBezTo>
                  <a:cubicBezTo>
                    <a:pt x="1569" y="92"/>
                    <a:pt x="1555" y="92"/>
                    <a:pt x="1540" y="92"/>
                  </a:cubicBezTo>
                  <a:cubicBezTo>
                    <a:pt x="1540" y="92"/>
                    <a:pt x="1539" y="92"/>
                    <a:pt x="1539" y="91"/>
                  </a:cubicBezTo>
                  <a:cubicBezTo>
                    <a:pt x="1538" y="91"/>
                    <a:pt x="1538" y="90"/>
                    <a:pt x="1539" y="90"/>
                  </a:cubicBezTo>
                  <a:cubicBezTo>
                    <a:pt x="1539" y="89"/>
                    <a:pt x="1539" y="88"/>
                    <a:pt x="1539" y="88"/>
                  </a:cubicBezTo>
                  <a:cubicBezTo>
                    <a:pt x="1539" y="88"/>
                    <a:pt x="1539" y="87"/>
                    <a:pt x="1539" y="87"/>
                  </a:cubicBezTo>
                  <a:cubicBezTo>
                    <a:pt x="1539" y="87"/>
                    <a:pt x="1539" y="86"/>
                    <a:pt x="1539" y="86"/>
                  </a:cubicBezTo>
                  <a:cubicBezTo>
                    <a:pt x="1539" y="86"/>
                    <a:pt x="1539" y="86"/>
                    <a:pt x="1539" y="86"/>
                  </a:cubicBezTo>
                  <a:cubicBezTo>
                    <a:pt x="1539" y="86"/>
                    <a:pt x="1539" y="85"/>
                    <a:pt x="1540" y="85"/>
                  </a:cubicBezTo>
                  <a:cubicBezTo>
                    <a:pt x="1539" y="85"/>
                    <a:pt x="1540" y="85"/>
                    <a:pt x="1540" y="85"/>
                  </a:cubicBezTo>
                  <a:cubicBezTo>
                    <a:pt x="1540" y="85"/>
                    <a:pt x="1540" y="84"/>
                    <a:pt x="1540" y="84"/>
                  </a:cubicBezTo>
                  <a:cubicBezTo>
                    <a:pt x="1540" y="84"/>
                    <a:pt x="1540" y="84"/>
                    <a:pt x="1540" y="84"/>
                  </a:cubicBezTo>
                  <a:cubicBezTo>
                    <a:pt x="1540" y="84"/>
                    <a:pt x="1540" y="84"/>
                    <a:pt x="1540" y="83"/>
                  </a:cubicBezTo>
                  <a:cubicBezTo>
                    <a:pt x="1540" y="83"/>
                    <a:pt x="1540" y="83"/>
                    <a:pt x="1540" y="83"/>
                  </a:cubicBezTo>
                  <a:cubicBezTo>
                    <a:pt x="1540" y="83"/>
                    <a:pt x="1540" y="83"/>
                    <a:pt x="1541" y="83"/>
                  </a:cubicBezTo>
                  <a:cubicBezTo>
                    <a:pt x="1541" y="83"/>
                    <a:pt x="1541" y="83"/>
                    <a:pt x="1541" y="83"/>
                  </a:cubicBezTo>
                  <a:cubicBezTo>
                    <a:pt x="1541" y="83"/>
                    <a:pt x="1541" y="82"/>
                    <a:pt x="1541" y="82"/>
                  </a:cubicBezTo>
                  <a:cubicBezTo>
                    <a:pt x="1541" y="82"/>
                    <a:pt x="1541" y="82"/>
                    <a:pt x="1541" y="82"/>
                  </a:cubicBezTo>
                  <a:cubicBezTo>
                    <a:pt x="1541" y="82"/>
                    <a:pt x="1541" y="82"/>
                    <a:pt x="1541" y="82"/>
                  </a:cubicBezTo>
                  <a:cubicBezTo>
                    <a:pt x="1541" y="82"/>
                    <a:pt x="1541" y="82"/>
                    <a:pt x="1541" y="82"/>
                  </a:cubicBezTo>
                  <a:cubicBezTo>
                    <a:pt x="1542" y="82"/>
                    <a:pt x="1541" y="81"/>
                    <a:pt x="1542" y="81"/>
                  </a:cubicBezTo>
                  <a:cubicBezTo>
                    <a:pt x="1542" y="81"/>
                    <a:pt x="1542" y="81"/>
                    <a:pt x="1542" y="81"/>
                  </a:cubicBezTo>
                  <a:cubicBezTo>
                    <a:pt x="1542" y="81"/>
                    <a:pt x="1542" y="81"/>
                    <a:pt x="1542" y="81"/>
                  </a:cubicBezTo>
                  <a:cubicBezTo>
                    <a:pt x="1542" y="81"/>
                    <a:pt x="1542" y="81"/>
                    <a:pt x="1542" y="81"/>
                  </a:cubicBezTo>
                  <a:cubicBezTo>
                    <a:pt x="1542" y="81"/>
                    <a:pt x="1542" y="80"/>
                    <a:pt x="1542" y="80"/>
                  </a:cubicBezTo>
                  <a:cubicBezTo>
                    <a:pt x="1542" y="80"/>
                    <a:pt x="1542" y="80"/>
                    <a:pt x="1542" y="80"/>
                  </a:cubicBezTo>
                  <a:cubicBezTo>
                    <a:pt x="1543" y="80"/>
                    <a:pt x="1543" y="80"/>
                    <a:pt x="1543" y="79"/>
                  </a:cubicBezTo>
                  <a:cubicBezTo>
                    <a:pt x="1543" y="79"/>
                    <a:pt x="1543" y="79"/>
                    <a:pt x="1543" y="79"/>
                  </a:cubicBezTo>
                  <a:cubicBezTo>
                    <a:pt x="1543" y="79"/>
                    <a:pt x="1543" y="79"/>
                    <a:pt x="1543" y="79"/>
                  </a:cubicBezTo>
                  <a:cubicBezTo>
                    <a:pt x="1543" y="79"/>
                    <a:pt x="1543" y="79"/>
                    <a:pt x="1543" y="79"/>
                  </a:cubicBezTo>
                  <a:cubicBezTo>
                    <a:pt x="1544" y="79"/>
                    <a:pt x="1544" y="79"/>
                    <a:pt x="1544" y="79"/>
                  </a:cubicBezTo>
                  <a:cubicBezTo>
                    <a:pt x="1544" y="79"/>
                    <a:pt x="1544" y="79"/>
                    <a:pt x="1544" y="79"/>
                  </a:cubicBezTo>
                  <a:cubicBezTo>
                    <a:pt x="1544" y="78"/>
                    <a:pt x="1544" y="78"/>
                    <a:pt x="1544" y="78"/>
                  </a:cubicBezTo>
                  <a:cubicBezTo>
                    <a:pt x="1544" y="78"/>
                    <a:pt x="1544" y="78"/>
                    <a:pt x="1544" y="78"/>
                  </a:cubicBezTo>
                  <a:cubicBezTo>
                    <a:pt x="1544" y="78"/>
                    <a:pt x="1544" y="78"/>
                    <a:pt x="1544" y="78"/>
                  </a:cubicBezTo>
                  <a:cubicBezTo>
                    <a:pt x="1544" y="78"/>
                    <a:pt x="1544" y="78"/>
                    <a:pt x="1544" y="78"/>
                  </a:cubicBezTo>
                  <a:cubicBezTo>
                    <a:pt x="1545" y="78"/>
                    <a:pt x="1545" y="78"/>
                    <a:pt x="1545" y="77"/>
                  </a:cubicBezTo>
                  <a:cubicBezTo>
                    <a:pt x="1545" y="77"/>
                    <a:pt x="1545" y="77"/>
                    <a:pt x="1545" y="77"/>
                  </a:cubicBezTo>
                  <a:cubicBezTo>
                    <a:pt x="1545" y="77"/>
                    <a:pt x="1545" y="77"/>
                    <a:pt x="1545" y="77"/>
                  </a:cubicBezTo>
                  <a:cubicBezTo>
                    <a:pt x="1545" y="77"/>
                    <a:pt x="1545" y="77"/>
                    <a:pt x="1545" y="77"/>
                  </a:cubicBezTo>
                  <a:cubicBezTo>
                    <a:pt x="1545" y="77"/>
                    <a:pt x="1545" y="77"/>
                    <a:pt x="1545" y="77"/>
                  </a:cubicBezTo>
                  <a:cubicBezTo>
                    <a:pt x="1545" y="77"/>
                    <a:pt x="1545" y="77"/>
                    <a:pt x="1545" y="77"/>
                  </a:cubicBezTo>
                  <a:cubicBezTo>
                    <a:pt x="1546" y="77"/>
                    <a:pt x="1546" y="77"/>
                    <a:pt x="1546" y="76"/>
                  </a:cubicBezTo>
                  <a:cubicBezTo>
                    <a:pt x="1546" y="76"/>
                    <a:pt x="1546" y="76"/>
                    <a:pt x="1546" y="76"/>
                  </a:cubicBezTo>
                  <a:cubicBezTo>
                    <a:pt x="1546" y="76"/>
                    <a:pt x="1546" y="76"/>
                    <a:pt x="1546" y="76"/>
                  </a:cubicBezTo>
                  <a:cubicBezTo>
                    <a:pt x="1546" y="76"/>
                    <a:pt x="1546" y="76"/>
                    <a:pt x="1546" y="76"/>
                  </a:cubicBezTo>
                  <a:cubicBezTo>
                    <a:pt x="1547" y="76"/>
                    <a:pt x="1547" y="75"/>
                    <a:pt x="1548" y="75"/>
                  </a:cubicBezTo>
                  <a:cubicBezTo>
                    <a:pt x="1548" y="75"/>
                    <a:pt x="1548" y="75"/>
                    <a:pt x="1548" y="75"/>
                  </a:cubicBezTo>
                  <a:cubicBezTo>
                    <a:pt x="1548" y="75"/>
                    <a:pt x="1548" y="75"/>
                    <a:pt x="1548" y="75"/>
                  </a:cubicBezTo>
                  <a:cubicBezTo>
                    <a:pt x="1548" y="75"/>
                    <a:pt x="1548" y="75"/>
                    <a:pt x="1548" y="75"/>
                  </a:cubicBezTo>
                  <a:cubicBezTo>
                    <a:pt x="1548" y="75"/>
                    <a:pt x="1548" y="74"/>
                    <a:pt x="1548" y="74"/>
                  </a:cubicBezTo>
                  <a:cubicBezTo>
                    <a:pt x="1548" y="74"/>
                    <a:pt x="1548" y="74"/>
                    <a:pt x="1548" y="74"/>
                  </a:cubicBezTo>
                  <a:cubicBezTo>
                    <a:pt x="1549" y="74"/>
                    <a:pt x="1549" y="74"/>
                    <a:pt x="1549" y="74"/>
                  </a:cubicBezTo>
                  <a:cubicBezTo>
                    <a:pt x="1549" y="74"/>
                    <a:pt x="1549" y="74"/>
                    <a:pt x="1549" y="74"/>
                  </a:cubicBezTo>
                  <a:cubicBezTo>
                    <a:pt x="1549" y="74"/>
                    <a:pt x="1550" y="73"/>
                    <a:pt x="1550" y="73"/>
                  </a:cubicBezTo>
                  <a:cubicBezTo>
                    <a:pt x="1550" y="73"/>
                    <a:pt x="1550" y="73"/>
                    <a:pt x="1550" y="73"/>
                  </a:cubicBezTo>
                  <a:cubicBezTo>
                    <a:pt x="1550" y="73"/>
                    <a:pt x="1550" y="73"/>
                    <a:pt x="1550" y="73"/>
                  </a:cubicBezTo>
                  <a:cubicBezTo>
                    <a:pt x="1550" y="73"/>
                    <a:pt x="1550" y="73"/>
                    <a:pt x="1550" y="73"/>
                  </a:cubicBezTo>
                  <a:cubicBezTo>
                    <a:pt x="1550" y="73"/>
                    <a:pt x="1551" y="73"/>
                    <a:pt x="1551" y="72"/>
                  </a:cubicBezTo>
                  <a:cubicBezTo>
                    <a:pt x="1551" y="72"/>
                    <a:pt x="1551" y="72"/>
                    <a:pt x="1551" y="72"/>
                  </a:cubicBezTo>
                  <a:cubicBezTo>
                    <a:pt x="1551" y="72"/>
                    <a:pt x="1551" y="72"/>
                    <a:pt x="1551" y="72"/>
                  </a:cubicBezTo>
                  <a:cubicBezTo>
                    <a:pt x="1551" y="72"/>
                    <a:pt x="1551" y="72"/>
                    <a:pt x="1551" y="72"/>
                  </a:cubicBezTo>
                  <a:cubicBezTo>
                    <a:pt x="1552" y="72"/>
                    <a:pt x="1552" y="72"/>
                    <a:pt x="1552" y="72"/>
                  </a:cubicBezTo>
                  <a:cubicBezTo>
                    <a:pt x="1552" y="72"/>
                    <a:pt x="1552" y="72"/>
                    <a:pt x="1552" y="72"/>
                  </a:cubicBezTo>
                  <a:cubicBezTo>
                    <a:pt x="1552" y="71"/>
                    <a:pt x="1552" y="71"/>
                    <a:pt x="1552" y="71"/>
                  </a:cubicBezTo>
                  <a:cubicBezTo>
                    <a:pt x="1552" y="71"/>
                    <a:pt x="1552" y="71"/>
                    <a:pt x="1552" y="71"/>
                  </a:cubicBezTo>
                  <a:cubicBezTo>
                    <a:pt x="1553" y="71"/>
                    <a:pt x="1553" y="71"/>
                    <a:pt x="1553" y="71"/>
                  </a:cubicBezTo>
                  <a:cubicBezTo>
                    <a:pt x="1553" y="71"/>
                    <a:pt x="1553" y="71"/>
                    <a:pt x="1553" y="71"/>
                  </a:cubicBezTo>
                  <a:cubicBezTo>
                    <a:pt x="1553" y="71"/>
                    <a:pt x="1553" y="71"/>
                    <a:pt x="1553" y="71"/>
                  </a:cubicBezTo>
                  <a:cubicBezTo>
                    <a:pt x="1553" y="71"/>
                    <a:pt x="1553" y="71"/>
                    <a:pt x="1553" y="71"/>
                  </a:cubicBezTo>
                  <a:cubicBezTo>
                    <a:pt x="1553" y="70"/>
                    <a:pt x="1554" y="70"/>
                    <a:pt x="1554" y="70"/>
                  </a:cubicBezTo>
                  <a:cubicBezTo>
                    <a:pt x="1554" y="70"/>
                    <a:pt x="1554" y="70"/>
                    <a:pt x="1554" y="70"/>
                  </a:cubicBezTo>
                  <a:cubicBezTo>
                    <a:pt x="1554" y="70"/>
                    <a:pt x="1554" y="70"/>
                    <a:pt x="1554" y="70"/>
                  </a:cubicBezTo>
                  <a:cubicBezTo>
                    <a:pt x="1554" y="70"/>
                    <a:pt x="1554" y="70"/>
                    <a:pt x="1554" y="70"/>
                  </a:cubicBezTo>
                  <a:cubicBezTo>
                    <a:pt x="1554" y="70"/>
                    <a:pt x="1554" y="70"/>
                    <a:pt x="1555" y="70"/>
                  </a:cubicBezTo>
                  <a:cubicBezTo>
                    <a:pt x="1555" y="70"/>
                    <a:pt x="1555" y="70"/>
                    <a:pt x="1555" y="70"/>
                  </a:cubicBezTo>
                  <a:cubicBezTo>
                    <a:pt x="1555" y="69"/>
                    <a:pt x="1555" y="69"/>
                    <a:pt x="1555" y="69"/>
                  </a:cubicBezTo>
                  <a:cubicBezTo>
                    <a:pt x="1555" y="69"/>
                    <a:pt x="1555" y="69"/>
                    <a:pt x="1555" y="69"/>
                  </a:cubicBezTo>
                  <a:cubicBezTo>
                    <a:pt x="1555" y="69"/>
                    <a:pt x="1555" y="69"/>
                    <a:pt x="1556" y="69"/>
                  </a:cubicBezTo>
                  <a:cubicBezTo>
                    <a:pt x="1556" y="69"/>
                    <a:pt x="1556" y="69"/>
                    <a:pt x="1556" y="69"/>
                  </a:cubicBezTo>
                  <a:cubicBezTo>
                    <a:pt x="1556" y="69"/>
                    <a:pt x="1556" y="68"/>
                    <a:pt x="1557" y="68"/>
                  </a:cubicBezTo>
                  <a:cubicBezTo>
                    <a:pt x="1557" y="68"/>
                    <a:pt x="1557" y="68"/>
                    <a:pt x="1557" y="68"/>
                  </a:cubicBezTo>
                  <a:cubicBezTo>
                    <a:pt x="1557" y="68"/>
                    <a:pt x="1557" y="68"/>
                    <a:pt x="1557" y="68"/>
                  </a:cubicBezTo>
                  <a:cubicBezTo>
                    <a:pt x="1557" y="68"/>
                    <a:pt x="1557" y="68"/>
                    <a:pt x="1557" y="68"/>
                  </a:cubicBezTo>
                  <a:cubicBezTo>
                    <a:pt x="1557" y="68"/>
                    <a:pt x="1558" y="68"/>
                    <a:pt x="1558" y="67"/>
                  </a:cubicBezTo>
                  <a:cubicBezTo>
                    <a:pt x="1558" y="67"/>
                    <a:pt x="1558" y="67"/>
                    <a:pt x="1558" y="67"/>
                  </a:cubicBezTo>
                  <a:cubicBezTo>
                    <a:pt x="1558" y="67"/>
                    <a:pt x="1558" y="67"/>
                    <a:pt x="1558" y="67"/>
                  </a:cubicBezTo>
                  <a:cubicBezTo>
                    <a:pt x="1558" y="67"/>
                    <a:pt x="1558" y="67"/>
                    <a:pt x="1558" y="67"/>
                  </a:cubicBezTo>
                  <a:cubicBezTo>
                    <a:pt x="1558" y="67"/>
                    <a:pt x="1558" y="67"/>
                    <a:pt x="1558" y="67"/>
                  </a:cubicBezTo>
                  <a:cubicBezTo>
                    <a:pt x="1558" y="67"/>
                    <a:pt x="1558" y="67"/>
                    <a:pt x="1558" y="67"/>
                  </a:cubicBezTo>
                  <a:cubicBezTo>
                    <a:pt x="1559" y="66"/>
                    <a:pt x="1559" y="67"/>
                    <a:pt x="1559" y="66"/>
                  </a:cubicBezTo>
                  <a:cubicBezTo>
                    <a:pt x="1559" y="66"/>
                    <a:pt x="1559" y="66"/>
                    <a:pt x="1559" y="66"/>
                  </a:cubicBezTo>
                  <a:cubicBezTo>
                    <a:pt x="1559" y="66"/>
                    <a:pt x="1559" y="66"/>
                    <a:pt x="1559" y="66"/>
                  </a:cubicBezTo>
                  <a:cubicBezTo>
                    <a:pt x="1559" y="66"/>
                    <a:pt x="1559" y="66"/>
                    <a:pt x="1559" y="66"/>
                  </a:cubicBezTo>
                  <a:cubicBezTo>
                    <a:pt x="1560" y="66"/>
                    <a:pt x="1560" y="66"/>
                    <a:pt x="1560" y="66"/>
                  </a:cubicBezTo>
                  <a:cubicBezTo>
                    <a:pt x="1560" y="66"/>
                    <a:pt x="1560" y="66"/>
                    <a:pt x="1560" y="66"/>
                  </a:cubicBezTo>
                  <a:cubicBezTo>
                    <a:pt x="1560" y="66"/>
                    <a:pt x="1560" y="65"/>
                    <a:pt x="1560" y="65"/>
                  </a:cubicBezTo>
                  <a:cubicBezTo>
                    <a:pt x="1560" y="65"/>
                    <a:pt x="1560" y="65"/>
                    <a:pt x="1560" y="65"/>
                  </a:cubicBezTo>
                  <a:cubicBezTo>
                    <a:pt x="1561" y="65"/>
                    <a:pt x="1561" y="65"/>
                    <a:pt x="1561" y="65"/>
                  </a:cubicBezTo>
                  <a:cubicBezTo>
                    <a:pt x="1561" y="65"/>
                    <a:pt x="1561" y="65"/>
                    <a:pt x="1561" y="65"/>
                  </a:cubicBezTo>
                  <a:cubicBezTo>
                    <a:pt x="1561" y="65"/>
                    <a:pt x="1561" y="65"/>
                    <a:pt x="1561" y="65"/>
                  </a:cubicBezTo>
                  <a:cubicBezTo>
                    <a:pt x="1561" y="65"/>
                    <a:pt x="1561" y="65"/>
                    <a:pt x="1561" y="65"/>
                  </a:cubicBezTo>
                  <a:cubicBezTo>
                    <a:pt x="1562" y="65"/>
                    <a:pt x="1562" y="64"/>
                    <a:pt x="1562" y="64"/>
                  </a:cubicBezTo>
                  <a:cubicBezTo>
                    <a:pt x="1562" y="64"/>
                    <a:pt x="1562" y="64"/>
                    <a:pt x="1562" y="64"/>
                  </a:cubicBezTo>
                  <a:cubicBezTo>
                    <a:pt x="1562" y="64"/>
                    <a:pt x="1562" y="64"/>
                    <a:pt x="1562" y="64"/>
                  </a:cubicBezTo>
                  <a:cubicBezTo>
                    <a:pt x="1562" y="64"/>
                    <a:pt x="1562" y="64"/>
                    <a:pt x="1562" y="64"/>
                  </a:cubicBezTo>
                  <a:cubicBezTo>
                    <a:pt x="1562" y="64"/>
                    <a:pt x="1563" y="64"/>
                    <a:pt x="1563" y="63"/>
                  </a:cubicBezTo>
                  <a:cubicBezTo>
                    <a:pt x="1563" y="64"/>
                    <a:pt x="1563" y="64"/>
                    <a:pt x="1563" y="64"/>
                  </a:cubicBezTo>
                  <a:cubicBezTo>
                    <a:pt x="1563" y="63"/>
                    <a:pt x="1563" y="63"/>
                    <a:pt x="1563" y="63"/>
                  </a:cubicBezTo>
                  <a:cubicBezTo>
                    <a:pt x="1563" y="63"/>
                    <a:pt x="1563" y="63"/>
                    <a:pt x="1563" y="63"/>
                  </a:cubicBezTo>
                  <a:cubicBezTo>
                    <a:pt x="1563" y="63"/>
                    <a:pt x="1563" y="63"/>
                    <a:pt x="1564" y="63"/>
                  </a:cubicBezTo>
                  <a:cubicBezTo>
                    <a:pt x="1564" y="63"/>
                    <a:pt x="1564" y="63"/>
                    <a:pt x="1564" y="63"/>
                  </a:cubicBezTo>
                  <a:cubicBezTo>
                    <a:pt x="1564" y="63"/>
                    <a:pt x="1564" y="63"/>
                    <a:pt x="1564" y="62"/>
                  </a:cubicBezTo>
                  <a:cubicBezTo>
                    <a:pt x="1564" y="62"/>
                    <a:pt x="1564" y="62"/>
                    <a:pt x="1564" y="62"/>
                  </a:cubicBezTo>
                  <a:cubicBezTo>
                    <a:pt x="1564" y="62"/>
                    <a:pt x="1565" y="62"/>
                    <a:pt x="1565" y="62"/>
                  </a:cubicBezTo>
                  <a:cubicBezTo>
                    <a:pt x="1565" y="62"/>
                    <a:pt x="1565" y="62"/>
                    <a:pt x="1565" y="62"/>
                  </a:cubicBezTo>
                  <a:cubicBezTo>
                    <a:pt x="1565" y="62"/>
                    <a:pt x="1565" y="62"/>
                    <a:pt x="1565" y="62"/>
                  </a:cubicBezTo>
                  <a:cubicBezTo>
                    <a:pt x="1565" y="62"/>
                    <a:pt x="1565" y="62"/>
                    <a:pt x="1565" y="62"/>
                  </a:cubicBezTo>
                  <a:cubicBezTo>
                    <a:pt x="1565" y="62"/>
                    <a:pt x="1566" y="61"/>
                    <a:pt x="1566" y="61"/>
                  </a:cubicBezTo>
                  <a:cubicBezTo>
                    <a:pt x="1566" y="61"/>
                    <a:pt x="1566" y="61"/>
                    <a:pt x="1566" y="61"/>
                  </a:cubicBezTo>
                  <a:cubicBezTo>
                    <a:pt x="1566" y="61"/>
                    <a:pt x="1566" y="61"/>
                    <a:pt x="1566" y="61"/>
                  </a:cubicBezTo>
                  <a:cubicBezTo>
                    <a:pt x="1566" y="61"/>
                    <a:pt x="1566" y="61"/>
                    <a:pt x="1566" y="61"/>
                  </a:cubicBezTo>
                  <a:cubicBezTo>
                    <a:pt x="1567" y="61"/>
                    <a:pt x="1567" y="61"/>
                    <a:pt x="1567" y="60"/>
                  </a:cubicBezTo>
                  <a:cubicBezTo>
                    <a:pt x="1567" y="60"/>
                    <a:pt x="1567" y="60"/>
                    <a:pt x="1567" y="60"/>
                  </a:cubicBezTo>
                  <a:cubicBezTo>
                    <a:pt x="1567" y="60"/>
                    <a:pt x="1567" y="60"/>
                    <a:pt x="1567" y="60"/>
                  </a:cubicBezTo>
                  <a:cubicBezTo>
                    <a:pt x="1567" y="60"/>
                    <a:pt x="1567" y="60"/>
                    <a:pt x="1567" y="60"/>
                  </a:cubicBezTo>
                  <a:cubicBezTo>
                    <a:pt x="1568" y="60"/>
                    <a:pt x="1568" y="59"/>
                    <a:pt x="1568" y="59"/>
                  </a:cubicBezTo>
                  <a:cubicBezTo>
                    <a:pt x="1568" y="59"/>
                    <a:pt x="1568" y="59"/>
                    <a:pt x="1568" y="59"/>
                  </a:cubicBezTo>
                  <a:cubicBezTo>
                    <a:pt x="1569" y="59"/>
                    <a:pt x="1569" y="59"/>
                    <a:pt x="1569" y="59"/>
                  </a:cubicBezTo>
                  <a:cubicBezTo>
                    <a:pt x="1569" y="59"/>
                    <a:pt x="1569" y="59"/>
                    <a:pt x="1569" y="59"/>
                  </a:cubicBezTo>
                  <a:cubicBezTo>
                    <a:pt x="1569" y="59"/>
                    <a:pt x="1569" y="58"/>
                    <a:pt x="1569" y="58"/>
                  </a:cubicBezTo>
                  <a:cubicBezTo>
                    <a:pt x="1569" y="58"/>
                    <a:pt x="1569" y="58"/>
                    <a:pt x="1569" y="58"/>
                  </a:cubicBezTo>
                  <a:cubicBezTo>
                    <a:pt x="1569" y="58"/>
                    <a:pt x="1569" y="58"/>
                    <a:pt x="1569" y="58"/>
                  </a:cubicBezTo>
                  <a:cubicBezTo>
                    <a:pt x="1569" y="58"/>
                    <a:pt x="1569" y="58"/>
                    <a:pt x="1569" y="58"/>
                  </a:cubicBezTo>
                  <a:cubicBezTo>
                    <a:pt x="1570" y="58"/>
                    <a:pt x="1570" y="58"/>
                    <a:pt x="1570" y="58"/>
                  </a:cubicBezTo>
                  <a:cubicBezTo>
                    <a:pt x="1570" y="58"/>
                    <a:pt x="1570" y="58"/>
                    <a:pt x="1570" y="58"/>
                  </a:cubicBezTo>
                  <a:cubicBezTo>
                    <a:pt x="1570" y="58"/>
                    <a:pt x="1570" y="57"/>
                    <a:pt x="1570" y="57"/>
                  </a:cubicBezTo>
                  <a:cubicBezTo>
                    <a:pt x="1570" y="57"/>
                    <a:pt x="1570" y="57"/>
                    <a:pt x="1570" y="57"/>
                  </a:cubicBezTo>
                  <a:cubicBezTo>
                    <a:pt x="1570" y="57"/>
                    <a:pt x="1570" y="57"/>
                    <a:pt x="1571" y="57"/>
                  </a:cubicBezTo>
                  <a:cubicBezTo>
                    <a:pt x="1571" y="57"/>
                    <a:pt x="1571" y="57"/>
                    <a:pt x="1571" y="57"/>
                  </a:cubicBezTo>
                  <a:cubicBezTo>
                    <a:pt x="1571" y="57"/>
                    <a:pt x="1571" y="57"/>
                    <a:pt x="1571" y="57"/>
                  </a:cubicBezTo>
                  <a:cubicBezTo>
                    <a:pt x="1571" y="57"/>
                    <a:pt x="1571" y="57"/>
                    <a:pt x="1571" y="57"/>
                  </a:cubicBezTo>
                  <a:cubicBezTo>
                    <a:pt x="1571" y="56"/>
                    <a:pt x="1571" y="56"/>
                    <a:pt x="1571" y="56"/>
                  </a:cubicBezTo>
                  <a:cubicBezTo>
                    <a:pt x="1571" y="56"/>
                    <a:pt x="1571" y="56"/>
                    <a:pt x="1571" y="56"/>
                  </a:cubicBezTo>
                  <a:cubicBezTo>
                    <a:pt x="1571" y="56"/>
                    <a:pt x="1572" y="56"/>
                    <a:pt x="1572" y="56"/>
                  </a:cubicBezTo>
                  <a:cubicBezTo>
                    <a:pt x="1572" y="56"/>
                    <a:pt x="1572" y="56"/>
                    <a:pt x="1572" y="56"/>
                  </a:cubicBezTo>
                  <a:cubicBezTo>
                    <a:pt x="1572" y="56"/>
                    <a:pt x="1572" y="56"/>
                    <a:pt x="1572" y="56"/>
                  </a:cubicBezTo>
                  <a:cubicBezTo>
                    <a:pt x="1572" y="56"/>
                    <a:pt x="1572" y="56"/>
                    <a:pt x="1572" y="56"/>
                  </a:cubicBezTo>
                  <a:cubicBezTo>
                    <a:pt x="1572" y="55"/>
                    <a:pt x="1572" y="55"/>
                    <a:pt x="1572" y="55"/>
                  </a:cubicBezTo>
                  <a:cubicBezTo>
                    <a:pt x="1572" y="55"/>
                    <a:pt x="1572" y="55"/>
                    <a:pt x="1572" y="55"/>
                  </a:cubicBezTo>
                  <a:cubicBezTo>
                    <a:pt x="1572" y="55"/>
                    <a:pt x="1573" y="55"/>
                    <a:pt x="1573" y="55"/>
                  </a:cubicBezTo>
                  <a:cubicBezTo>
                    <a:pt x="1573" y="55"/>
                    <a:pt x="1573" y="55"/>
                    <a:pt x="1573" y="55"/>
                  </a:cubicBezTo>
                  <a:cubicBezTo>
                    <a:pt x="1573" y="55"/>
                    <a:pt x="1573" y="55"/>
                    <a:pt x="1573" y="54"/>
                  </a:cubicBezTo>
                  <a:cubicBezTo>
                    <a:pt x="1573" y="54"/>
                    <a:pt x="1573" y="54"/>
                    <a:pt x="1573" y="54"/>
                  </a:cubicBezTo>
                  <a:cubicBezTo>
                    <a:pt x="1573" y="54"/>
                    <a:pt x="1573" y="54"/>
                    <a:pt x="1573" y="54"/>
                  </a:cubicBezTo>
                  <a:cubicBezTo>
                    <a:pt x="1573" y="54"/>
                    <a:pt x="1573" y="54"/>
                    <a:pt x="1573" y="54"/>
                  </a:cubicBezTo>
                  <a:cubicBezTo>
                    <a:pt x="1574" y="54"/>
                    <a:pt x="1574" y="53"/>
                    <a:pt x="1574" y="53"/>
                  </a:cubicBezTo>
                  <a:cubicBezTo>
                    <a:pt x="1574" y="53"/>
                    <a:pt x="1574" y="53"/>
                    <a:pt x="1574" y="53"/>
                  </a:cubicBezTo>
                  <a:cubicBezTo>
                    <a:pt x="1574" y="53"/>
                    <a:pt x="1574" y="53"/>
                    <a:pt x="1574" y="53"/>
                  </a:cubicBezTo>
                  <a:cubicBezTo>
                    <a:pt x="1574" y="53"/>
                    <a:pt x="1574" y="53"/>
                    <a:pt x="1574" y="53"/>
                  </a:cubicBezTo>
                  <a:cubicBezTo>
                    <a:pt x="1575" y="53"/>
                    <a:pt x="1575" y="53"/>
                    <a:pt x="1575" y="52"/>
                  </a:cubicBezTo>
                  <a:cubicBezTo>
                    <a:pt x="1575" y="52"/>
                    <a:pt x="1575" y="52"/>
                    <a:pt x="1575" y="52"/>
                  </a:cubicBezTo>
                  <a:cubicBezTo>
                    <a:pt x="1575" y="52"/>
                    <a:pt x="1575" y="52"/>
                    <a:pt x="1575" y="52"/>
                  </a:cubicBezTo>
                  <a:cubicBezTo>
                    <a:pt x="1575" y="52"/>
                    <a:pt x="1575" y="52"/>
                    <a:pt x="1575" y="52"/>
                  </a:cubicBezTo>
                  <a:cubicBezTo>
                    <a:pt x="1575" y="52"/>
                    <a:pt x="1575" y="52"/>
                    <a:pt x="1575" y="51"/>
                  </a:cubicBezTo>
                  <a:cubicBezTo>
                    <a:pt x="1575" y="51"/>
                    <a:pt x="1575" y="51"/>
                    <a:pt x="1575" y="51"/>
                  </a:cubicBezTo>
                  <a:cubicBezTo>
                    <a:pt x="1576" y="51"/>
                    <a:pt x="1576" y="51"/>
                    <a:pt x="1576" y="51"/>
                  </a:cubicBezTo>
                  <a:cubicBezTo>
                    <a:pt x="1576" y="51"/>
                    <a:pt x="1576" y="51"/>
                    <a:pt x="1576" y="51"/>
                  </a:cubicBezTo>
                  <a:cubicBezTo>
                    <a:pt x="1576" y="51"/>
                    <a:pt x="1576" y="51"/>
                    <a:pt x="1576" y="50"/>
                  </a:cubicBezTo>
                  <a:cubicBezTo>
                    <a:pt x="1576" y="50"/>
                    <a:pt x="1576" y="50"/>
                    <a:pt x="1576" y="50"/>
                  </a:cubicBezTo>
                  <a:cubicBezTo>
                    <a:pt x="1576" y="50"/>
                    <a:pt x="1576" y="50"/>
                    <a:pt x="1576" y="50"/>
                  </a:cubicBezTo>
                  <a:cubicBezTo>
                    <a:pt x="1576" y="50"/>
                    <a:pt x="1576" y="50"/>
                    <a:pt x="1576" y="50"/>
                  </a:cubicBezTo>
                  <a:cubicBezTo>
                    <a:pt x="1577" y="50"/>
                    <a:pt x="1577" y="49"/>
                    <a:pt x="1577" y="49"/>
                  </a:cubicBezTo>
                  <a:cubicBezTo>
                    <a:pt x="1577" y="49"/>
                    <a:pt x="1577" y="49"/>
                    <a:pt x="1577" y="49"/>
                  </a:cubicBezTo>
                  <a:cubicBezTo>
                    <a:pt x="1577" y="49"/>
                    <a:pt x="1577" y="49"/>
                    <a:pt x="1577" y="49"/>
                  </a:cubicBezTo>
                  <a:cubicBezTo>
                    <a:pt x="1577" y="49"/>
                    <a:pt x="1577" y="49"/>
                    <a:pt x="1577" y="49"/>
                  </a:cubicBezTo>
                  <a:cubicBezTo>
                    <a:pt x="1577" y="49"/>
                    <a:pt x="1577" y="48"/>
                    <a:pt x="1578" y="48"/>
                  </a:cubicBezTo>
                  <a:cubicBezTo>
                    <a:pt x="1577" y="48"/>
                    <a:pt x="1577" y="48"/>
                    <a:pt x="1577" y="48"/>
                  </a:cubicBezTo>
                  <a:cubicBezTo>
                    <a:pt x="1578" y="48"/>
                    <a:pt x="1578" y="48"/>
                    <a:pt x="1578" y="48"/>
                  </a:cubicBezTo>
                  <a:cubicBezTo>
                    <a:pt x="1578" y="48"/>
                    <a:pt x="1578" y="48"/>
                    <a:pt x="1578" y="48"/>
                  </a:cubicBezTo>
                  <a:cubicBezTo>
                    <a:pt x="1578" y="47"/>
                    <a:pt x="1578" y="47"/>
                    <a:pt x="1578" y="47"/>
                  </a:cubicBezTo>
                  <a:cubicBezTo>
                    <a:pt x="1578" y="47"/>
                    <a:pt x="1578" y="47"/>
                    <a:pt x="1578" y="47"/>
                  </a:cubicBezTo>
                  <a:cubicBezTo>
                    <a:pt x="1578" y="47"/>
                    <a:pt x="1578" y="46"/>
                    <a:pt x="1579" y="46"/>
                  </a:cubicBezTo>
                  <a:cubicBezTo>
                    <a:pt x="1579" y="46"/>
                    <a:pt x="1579" y="46"/>
                    <a:pt x="1579" y="46"/>
                  </a:cubicBezTo>
                  <a:cubicBezTo>
                    <a:pt x="1579" y="46"/>
                    <a:pt x="1579" y="46"/>
                    <a:pt x="1579" y="45"/>
                  </a:cubicBezTo>
                  <a:cubicBezTo>
                    <a:pt x="1579" y="45"/>
                    <a:pt x="1579" y="45"/>
                    <a:pt x="1579" y="45"/>
                  </a:cubicBezTo>
                  <a:cubicBezTo>
                    <a:pt x="1579" y="45"/>
                    <a:pt x="1579" y="45"/>
                    <a:pt x="1579" y="45"/>
                  </a:cubicBezTo>
                  <a:cubicBezTo>
                    <a:pt x="1579" y="45"/>
                    <a:pt x="1579" y="45"/>
                    <a:pt x="1579" y="45"/>
                  </a:cubicBezTo>
                  <a:cubicBezTo>
                    <a:pt x="1580" y="45"/>
                    <a:pt x="1579" y="44"/>
                    <a:pt x="1580" y="44"/>
                  </a:cubicBezTo>
                  <a:cubicBezTo>
                    <a:pt x="1580" y="44"/>
                    <a:pt x="1580" y="44"/>
                    <a:pt x="1580" y="44"/>
                  </a:cubicBezTo>
                  <a:cubicBezTo>
                    <a:pt x="1580" y="43"/>
                    <a:pt x="1580" y="43"/>
                    <a:pt x="1580" y="43"/>
                  </a:cubicBezTo>
                  <a:cubicBezTo>
                    <a:pt x="1580" y="43"/>
                    <a:pt x="1580" y="43"/>
                    <a:pt x="1580" y="43"/>
                  </a:cubicBezTo>
                  <a:cubicBezTo>
                    <a:pt x="1580" y="43"/>
                    <a:pt x="1580" y="43"/>
                    <a:pt x="1580" y="43"/>
                  </a:cubicBezTo>
                  <a:cubicBezTo>
                    <a:pt x="1580" y="42"/>
                    <a:pt x="1580" y="42"/>
                    <a:pt x="1580" y="42"/>
                  </a:cubicBezTo>
                  <a:cubicBezTo>
                    <a:pt x="1580" y="42"/>
                    <a:pt x="1580" y="42"/>
                    <a:pt x="1580" y="42"/>
                  </a:cubicBezTo>
                  <a:cubicBezTo>
                    <a:pt x="1581" y="41"/>
                    <a:pt x="1580" y="41"/>
                    <a:pt x="1581" y="40"/>
                  </a:cubicBezTo>
                  <a:cubicBezTo>
                    <a:pt x="1581" y="40"/>
                    <a:pt x="1581" y="40"/>
                    <a:pt x="1581" y="40"/>
                  </a:cubicBezTo>
                  <a:cubicBezTo>
                    <a:pt x="1581" y="40"/>
                    <a:pt x="1581" y="40"/>
                    <a:pt x="1581" y="40"/>
                  </a:cubicBezTo>
                  <a:cubicBezTo>
                    <a:pt x="1581" y="40"/>
                    <a:pt x="1581" y="39"/>
                    <a:pt x="1581" y="39"/>
                  </a:cubicBezTo>
                  <a:cubicBezTo>
                    <a:pt x="1581" y="39"/>
                    <a:pt x="1581" y="39"/>
                    <a:pt x="1581" y="39"/>
                  </a:cubicBezTo>
                  <a:cubicBezTo>
                    <a:pt x="1581" y="38"/>
                    <a:pt x="1581" y="37"/>
                    <a:pt x="1581" y="37"/>
                  </a:cubicBezTo>
                  <a:cubicBezTo>
                    <a:pt x="1581" y="37"/>
                    <a:pt x="1581" y="37"/>
                    <a:pt x="1581" y="36"/>
                  </a:cubicBezTo>
                  <a:cubicBezTo>
                    <a:pt x="1582" y="35"/>
                    <a:pt x="1581" y="34"/>
                    <a:pt x="1582" y="33"/>
                  </a:cubicBezTo>
                  <a:cubicBezTo>
                    <a:pt x="1582" y="32"/>
                    <a:pt x="1582" y="31"/>
                    <a:pt x="1582" y="29"/>
                  </a:cubicBezTo>
                  <a:cubicBezTo>
                    <a:pt x="1581" y="28"/>
                    <a:pt x="1582" y="27"/>
                    <a:pt x="1581" y="26"/>
                  </a:cubicBezTo>
                  <a:cubicBezTo>
                    <a:pt x="1581" y="26"/>
                    <a:pt x="1581" y="26"/>
                    <a:pt x="1581" y="26"/>
                  </a:cubicBezTo>
                  <a:cubicBezTo>
                    <a:pt x="1581" y="26"/>
                    <a:pt x="1581" y="25"/>
                    <a:pt x="1581" y="25"/>
                  </a:cubicBezTo>
                  <a:cubicBezTo>
                    <a:pt x="1581" y="25"/>
                    <a:pt x="1581" y="24"/>
                    <a:pt x="1581" y="24"/>
                  </a:cubicBezTo>
                  <a:cubicBezTo>
                    <a:pt x="1581" y="24"/>
                    <a:pt x="1581" y="24"/>
                    <a:pt x="1581" y="23"/>
                  </a:cubicBezTo>
                  <a:cubicBezTo>
                    <a:pt x="1581" y="23"/>
                    <a:pt x="1581" y="23"/>
                    <a:pt x="1581" y="23"/>
                  </a:cubicBezTo>
                  <a:cubicBezTo>
                    <a:pt x="1580" y="23"/>
                    <a:pt x="1581" y="22"/>
                    <a:pt x="1580" y="22"/>
                  </a:cubicBezTo>
                  <a:close/>
                  <a:moveTo>
                    <a:pt x="1749" y="37"/>
                  </a:moveTo>
                  <a:cubicBezTo>
                    <a:pt x="1749" y="37"/>
                    <a:pt x="1749" y="37"/>
                    <a:pt x="1749" y="36"/>
                  </a:cubicBezTo>
                  <a:cubicBezTo>
                    <a:pt x="1750" y="35"/>
                    <a:pt x="1749" y="34"/>
                    <a:pt x="1750" y="33"/>
                  </a:cubicBezTo>
                  <a:cubicBezTo>
                    <a:pt x="1750" y="32"/>
                    <a:pt x="1750" y="31"/>
                    <a:pt x="1750" y="29"/>
                  </a:cubicBezTo>
                  <a:cubicBezTo>
                    <a:pt x="1749" y="28"/>
                    <a:pt x="1750" y="28"/>
                    <a:pt x="1750" y="27"/>
                  </a:cubicBezTo>
                  <a:cubicBezTo>
                    <a:pt x="1749" y="26"/>
                    <a:pt x="1749" y="26"/>
                    <a:pt x="1749" y="26"/>
                  </a:cubicBezTo>
                  <a:cubicBezTo>
                    <a:pt x="1749" y="26"/>
                    <a:pt x="1749" y="25"/>
                    <a:pt x="1749" y="25"/>
                  </a:cubicBezTo>
                  <a:cubicBezTo>
                    <a:pt x="1749" y="25"/>
                    <a:pt x="1749" y="24"/>
                    <a:pt x="1749" y="24"/>
                  </a:cubicBezTo>
                  <a:cubicBezTo>
                    <a:pt x="1749" y="24"/>
                    <a:pt x="1749" y="24"/>
                    <a:pt x="1749" y="23"/>
                  </a:cubicBezTo>
                  <a:cubicBezTo>
                    <a:pt x="1749" y="23"/>
                    <a:pt x="1749" y="23"/>
                    <a:pt x="1749" y="23"/>
                  </a:cubicBezTo>
                  <a:cubicBezTo>
                    <a:pt x="1749" y="23"/>
                    <a:pt x="1749" y="22"/>
                    <a:pt x="1748" y="22"/>
                  </a:cubicBezTo>
                  <a:cubicBezTo>
                    <a:pt x="1748" y="22"/>
                    <a:pt x="1748" y="22"/>
                    <a:pt x="1748" y="22"/>
                  </a:cubicBezTo>
                  <a:cubicBezTo>
                    <a:pt x="1748" y="22"/>
                    <a:pt x="1748" y="21"/>
                    <a:pt x="1748" y="21"/>
                  </a:cubicBezTo>
                  <a:cubicBezTo>
                    <a:pt x="1748" y="21"/>
                    <a:pt x="1748" y="21"/>
                    <a:pt x="1748" y="21"/>
                  </a:cubicBezTo>
                  <a:cubicBezTo>
                    <a:pt x="1748" y="21"/>
                    <a:pt x="1748" y="21"/>
                    <a:pt x="1748" y="21"/>
                  </a:cubicBezTo>
                  <a:cubicBezTo>
                    <a:pt x="1748" y="21"/>
                    <a:pt x="1748" y="20"/>
                    <a:pt x="1748" y="20"/>
                  </a:cubicBezTo>
                  <a:cubicBezTo>
                    <a:pt x="1748" y="20"/>
                    <a:pt x="1748" y="20"/>
                    <a:pt x="1748" y="20"/>
                  </a:cubicBezTo>
                  <a:cubicBezTo>
                    <a:pt x="1748" y="20"/>
                    <a:pt x="1748" y="20"/>
                    <a:pt x="1747" y="19"/>
                  </a:cubicBezTo>
                  <a:cubicBezTo>
                    <a:pt x="1747" y="19"/>
                    <a:pt x="1747" y="19"/>
                    <a:pt x="1747" y="19"/>
                  </a:cubicBezTo>
                  <a:cubicBezTo>
                    <a:pt x="1747" y="19"/>
                    <a:pt x="1747" y="19"/>
                    <a:pt x="1747" y="19"/>
                  </a:cubicBezTo>
                  <a:cubicBezTo>
                    <a:pt x="1747" y="19"/>
                    <a:pt x="1747" y="19"/>
                    <a:pt x="1747" y="19"/>
                  </a:cubicBezTo>
                  <a:cubicBezTo>
                    <a:pt x="1747" y="18"/>
                    <a:pt x="1747" y="18"/>
                    <a:pt x="1747" y="18"/>
                  </a:cubicBezTo>
                  <a:cubicBezTo>
                    <a:pt x="1747" y="18"/>
                    <a:pt x="1747" y="18"/>
                    <a:pt x="1747" y="18"/>
                  </a:cubicBezTo>
                  <a:cubicBezTo>
                    <a:pt x="1746" y="18"/>
                    <a:pt x="1747" y="17"/>
                    <a:pt x="1746" y="17"/>
                  </a:cubicBezTo>
                  <a:cubicBezTo>
                    <a:pt x="1746" y="17"/>
                    <a:pt x="1746" y="17"/>
                    <a:pt x="1746" y="17"/>
                  </a:cubicBezTo>
                  <a:cubicBezTo>
                    <a:pt x="1746" y="17"/>
                    <a:pt x="1746" y="17"/>
                    <a:pt x="1746" y="17"/>
                  </a:cubicBezTo>
                  <a:cubicBezTo>
                    <a:pt x="1746" y="17"/>
                    <a:pt x="1746" y="17"/>
                    <a:pt x="1746" y="17"/>
                  </a:cubicBezTo>
                  <a:cubicBezTo>
                    <a:pt x="1746" y="17"/>
                    <a:pt x="1746" y="16"/>
                    <a:pt x="1746" y="16"/>
                  </a:cubicBezTo>
                  <a:cubicBezTo>
                    <a:pt x="1746" y="16"/>
                    <a:pt x="1746" y="16"/>
                    <a:pt x="1746" y="16"/>
                  </a:cubicBezTo>
                  <a:cubicBezTo>
                    <a:pt x="1746" y="16"/>
                    <a:pt x="1745" y="16"/>
                    <a:pt x="1745" y="16"/>
                  </a:cubicBezTo>
                  <a:cubicBezTo>
                    <a:pt x="1745" y="16"/>
                    <a:pt x="1745" y="16"/>
                    <a:pt x="1745" y="16"/>
                  </a:cubicBezTo>
                  <a:cubicBezTo>
                    <a:pt x="1745" y="16"/>
                    <a:pt x="1745" y="15"/>
                    <a:pt x="1745" y="15"/>
                  </a:cubicBezTo>
                  <a:cubicBezTo>
                    <a:pt x="1745" y="15"/>
                    <a:pt x="1745" y="15"/>
                    <a:pt x="1745" y="15"/>
                  </a:cubicBezTo>
                  <a:cubicBezTo>
                    <a:pt x="1745" y="15"/>
                    <a:pt x="1744" y="15"/>
                    <a:pt x="1744" y="15"/>
                  </a:cubicBezTo>
                  <a:cubicBezTo>
                    <a:pt x="1744" y="15"/>
                    <a:pt x="1744" y="15"/>
                    <a:pt x="1744" y="15"/>
                  </a:cubicBezTo>
                  <a:cubicBezTo>
                    <a:pt x="1744" y="14"/>
                    <a:pt x="1744" y="14"/>
                    <a:pt x="1744" y="14"/>
                  </a:cubicBezTo>
                  <a:cubicBezTo>
                    <a:pt x="1744" y="14"/>
                    <a:pt x="1744" y="14"/>
                    <a:pt x="1744" y="14"/>
                  </a:cubicBezTo>
                  <a:cubicBezTo>
                    <a:pt x="1744" y="14"/>
                    <a:pt x="1744" y="14"/>
                    <a:pt x="1744" y="14"/>
                  </a:cubicBezTo>
                  <a:cubicBezTo>
                    <a:pt x="1744" y="14"/>
                    <a:pt x="1744" y="14"/>
                    <a:pt x="1744" y="14"/>
                  </a:cubicBezTo>
                  <a:cubicBezTo>
                    <a:pt x="1743" y="14"/>
                    <a:pt x="1743" y="14"/>
                    <a:pt x="1743" y="13"/>
                  </a:cubicBezTo>
                  <a:cubicBezTo>
                    <a:pt x="1743" y="13"/>
                    <a:pt x="1743" y="13"/>
                    <a:pt x="1743" y="13"/>
                  </a:cubicBezTo>
                  <a:cubicBezTo>
                    <a:pt x="1743" y="13"/>
                    <a:pt x="1743" y="13"/>
                    <a:pt x="1743" y="13"/>
                  </a:cubicBezTo>
                  <a:cubicBezTo>
                    <a:pt x="1743" y="13"/>
                    <a:pt x="1743" y="13"/>
                    <a:pt x="1743" y="13"/>
                  </a:cubicBezTo>
                  <a:cubicBezTo>
                    <a:pt x="1743" y="13"/>
                    <a:pt x="1743" y="13"/>
                    <a:pt x="1743" y="13"/>
                  </a:cubicBezTo>
                  <a:cubicBezTo>
                    <a:pt x="1743" y="13"/>
                    <a:pt x="1743" y="13"/>
                    <a:pt x="1743" y="13"/>
                  </a:cubicBezTo>
                  <a:cubicBezTo>
                    <a:pt x="1742" y="13"/>
                    <a:pt x="1742" y="13"/>
                    <a:pt x="1742" y="12"/>
                  </a:cubicBezTo>
                  <a:cubicBezTo>
                    <a:pt x="1742" y="12"/>
                    <a:pt x="1742" y="12"/>
                    <a:pt x="1742" y="12"/>
                  </a:cubicBezTo>
                  <a:cubicBezTo>
                    <a:pt x="1742" y="12"/>
                    <a:pt x="1742" y="12"/>
                    <a:pt x="1742" y="12"/>
                  </a:cubicBezTo>
                  <a:cubicBezTo>
                    <a:pt x="1742" y="12"/>
                    <a:pt x="1742" y="12"/>
                    <a:pt x="1742" y="12"/>
                  </a:cubicBezTo>
                  <a:cubicBezTo>
                    <a:pt x="1742" y="12"/>
                    <a:pt x="1742" y="12"/>
                    <a:pt x="1741" y="12"/>
                  </a:cubicBezTo>
                  <a:cubicBezTo>
                    <a:pt x="1741" y="12"/>
                    <a:pt x="1741" y="12"/>
                    <a:pt x="1741" y="12"/>
                  </a:cubicBezTo>
                  <a:cubicBezTo>
                    <a:pt x="1741" y="11"/>
                    <a:pt x="1741" y="11"/>
                    <a:pt x="1740" y="11"/>
                  </a:cubicBezTo>
                  <a:cubicBezTo>
                    <a:pt x="1740" y="11"/>
                    <a:pt x="1740" y="11"/>
                    <a:pt x="1740" y="11"/>
                  </a:cubicBezTo>
                  <a:cubicBezTo>
                    <a:pt x="1740" y="11"/>
                    <a:pt x="1740" y="11"/>
                    <a:pt x="1740" y="11"/>
                  </a:cubicBezTo>
                  <a:cubicBezTo>
                    <a:pt x="1740" y="11"/>
                    <a:pt x="1740" y="11"/>
                    <a:pt x="1740" y="11"/>
                  </a:cubicBezTo>
                  <a:cubicBezTo>
                    <a:pt x="1740" y="10"/>
                    <a:pt x="1740" y="11"/>
                    <a:pt x="1739" y="10"/>
                  </a:cubicBezTo>
                  <a:cubicBezTo>
                    <a:pt x="1739" y="10"/>
                    <a:pt x="1739" y="10"/>
                    <a:pt x="1739" y="10"/>
                  </a:cubicBezTo>
                  <a:cubicBezTo>
                    <a:pt x="1739" y="10"/>
                    <a:pt x="1739" y="10"/>
                    <a:pt x="1739" y="10"/>
                  </a:cubicBezTo>
                  <a:cubicBezTo>
                    <a:pt x="1739" y="10"/>
                    <a:pt x="1739" y="10"/>
                    <a:pt x="1739" y="10"/>
                  </a:cubicBezTo>
                  <a:cubicBezTo>
                    <a:pt x="1739" y="10"/>
                    <a:pt x="1739" y="10"/>
                    <a:pt x="1738" y="10"/>
                  </a:cubicBezTo>
                  <a:cubicBezTo>
                    <a:pt x="1738" y="10"/>
                    <a:pt x="1738" y="10"/>
                    <a:pt x="1738" y="10"/>
                  </a:cubicBezTo>
                  <a:cubicBezTo>
                    <a:pt x="1738" y="9"/>
                    <a:pt x="1738" y="9"/>
                    <a:pt x="1738" y="9"/>
                  </a:cubicBezTo>
                  <a:cubicBezTo>
                    <a:pt x="1738" y="9"/>
                    <a:pt x="1738" y="9"/>
                    <a:pt x="1738" y="9"/>
                  </a:cubicBezTo>
                  <a:cubicBezTo>
                    <a:pt x="1738" y="9"/>
                    <a:pt x="1737" y="9"/>
                    <a:pt x="1737" y="9"/>
                  </a:cubicBezTo>
                  <a:cubicBezTo>
                    <a:pt x="1737" y="9"/>
                    <a:pt x="1737" y="9"/>
                    <a:pt x="1737" y="9"/>
                  </a:cubicBezTo>
                  <a:cubicBezTo>
                    <a:pt x="1737" y="9"/>
                    <a:pt x="1737" y="9"/>
                    <a:pt x="1737" y="9"/>
                  </a:cubicBezTo>
                  <a:cubicBezTo>
                    <a:pt x="1737" y="9"/>
                    <a:pt x="1737" y="9"/>
                    <a:pt x="1737" y="9"/>
                  </a:cubicBezTo>
                  <a:cubicBezTo>
                    <a:pt x="1736" y="8"/>
                    <a:pt x="1736" y="8"/>
                    <a:pt x="1736" y="8"/>
                  </a:cubicBezTo>
                  <a:cubicBezTo>
                    <a:pt x="1736" y="8"/>
                    <a:pt x="1736" y="8"/>
                    <a:pt x="1736" y="8"/>
                  </a:cubicBezTo>
                  <a:cubicBezTo>
                    <a:pt x="1736" y="8"/>
                    <a:pt x="1735" y="8"/>
                    <a:pt x="1735" y="8"/>
                  </a:cubicBezTo>
                  <a:cubicBezTo>
                    <a:pt x="1735" y="8"/>
                    <a:pt x="1735" y="8"/>
                    <a:pt x="1735" y="8"/>
                  </a:cubicBezTo>
                  <a:cubicBezTo>
                    <a:pt x="1735" y="8"/>
                    <a:pt x="1734" y="8"/>
                    <a:pt x="1734" y="8"/>
                  </a:cubicBezTo>
                  <a:cubicBezTo>
                    <a:pt x="1734" y="8"/>
                    <a:pt x="1734" y="8"/>
                    <a:pt x="1734" y="7"/>
                  </a:cubicBezTo>
                  <a:cubicBezTo>
                    <a:pt x="1734" y="7"/>
                    <a:pt x="1733" y="7"/>
                    <a:pt x="1733" y="7"/>
                  </a:cubicBezTo>
                  <a:cubicBezTo>
                    <a:pt x="1733" y="7"/>
                    <a:pt x="1733" y="7"/>
                    <a:pt x="1733" y="7"/>
                  </a:cubicBezTo>
                  <a:cubicBezTo>
                    <a:pt x="1733" y="7"/>
                    <a:pt x="1732" y="7"/>
                    <a:pt x="1732" y="7"/>
                  </a:cubicBezTo>
                  <a:cubicBezTo>
                    <a:pt x="1732" y="7"/>
                    <a:pt x="1732" y="7"/>
                    <a:pt x="1732" y="7"/>
                  </a:cubicBezTo>
                  <a:cubicBezTo>
                    <a:pt x="1732" y="7"/>
                    <a:pt x="1732" y="7"/>
                    <a:pt x="1732" y="7"/>
                  </a:cubicBezTo>
                  <a:cubicBezTo>
                    <a:pt x="1731" y="7"/>
                    <a:pt x="1731" y="7"/>
                    <a:pt x="1731" y="7"/>
                  </a:cubicBezTo>
                  <a:cubicBezTo>
                    <a:pt x="1730" y="7"/>
                    <a:pt x="1730" y="7"/>
                    <a:pt x="1730" y="7"/>
                  </a:cubicBezTo>
                  <a:cubicBezTo>
                    <a:pt x="1730" y="6"/>
                    <a:pt x="1730" y="6"/>
                    <a:pt x="1730" y="6"/>
                  </a:cubicBezTo>
                  <a:cubicBezTo>
                    <a:pt x="1730" y="6"/>
                    <a:pt x="1729" y="7"/>
                    <a:pt x="1729" y="6"/>
                  </a:cubicBezTo>
                  <a:cubicBezTo>
                    <a:pt x="1728" y="6"/>
                    <a:pt x="1728" y="6"/>
                    <a:pt x="1728" y="6"/>
                  </a:cubicBezTo>
                  <a:cubicBezTo>
                    <a:pt x="1727" y="6"/>
                    <a:pt x="1726" y="6"/>
                    <a:pt x="1726" y="6"/>
                  </a:cubicBezTo>
                  <a:cubicBezTo>
                    <a:pt x="1725" y="6"/>
                    <a:pt x="1724" y="6"/>
                    <a:pt x="1724" y="6"/>
                  </a:cubicBezTo>
                  <a:cubicBezTo>
                    <a:pt x="1723" y="6"/>
                    <a:pt x="1722" y="6"/>
                    <a:pt x="1722" y="6"/>
                  </a:cubicBezTo>
                  <a:cubicBezTo>
                    <a:pt x="1721" y="6"/>
                    <a:pt x="1720" y="6"/>
                    <a:pt x="1719" y="6"/>
                  </a:cubicBezTo>
                  <a:cubicBezTo>
                    <a:pt x="1719" y="6"/>
                    <a:pt x="1718" y="6"/>
                    <a:pt x="1717" y="6"/>
                  </a:cubicBezTo>
                  <a:cubicBezTo>
                    <a:pt x="1717" y="6"/>
                    <a:pt x="1716" y="6"/>
                    <a:pt x="1716" y="6"/>
                  </a:cubicBezTo>
                  <a:cubicBezTo>
                    <a:pt x="1716" y="7"/>
                    <a:pt x="1715" y="6"/>
                    <a:pt x="1714" y="6"/>
                  </a:cubicBezTo>
                  <a:cubicBezTo>
                    <a:pt x="1714" y="7"/>
                    <a:pt x="1714" y="7"/>
                    <a:pt x="1714" y="7"/>
                  </a:cubicBezTo>
                  <a:cubicBezTo>
                    <a:pt x="1714" y="7"/>
                    <a:pt x="1714" y="7"/>
                    <a:pt x="1714" y="7"/>
                  </a:cubicBezTo>
                  <a:cubicBezTo>
                    <a:pt x="1714" y="7"/>
                    <a:pt x="1713" y="7"/>
                    <a:pt x="1713" y="7"/>
                  </a:cubicBezTo>
                  <a:cubicBezTo>
                    <a:pt x="1713" y="7"/>
                    <a:pt x="1713" y="7"/>
                    <a:pt x="1713" y="7"/>
                  </a:cubicBezTo>
                  <a:cubicBezTo>
                    <a:pt x="1712" y="7"/>
                    <a:pt x="1712" y="7"/>
                    <a:pt x="1712" y="7"/>
                  </a:cubicBezTo>
                  <a:cubicBezTo>
                    <a:pt x="1711" y="7"/>
                    <a:pt x="1711" y="7"/>
                    <a:pt x="1711" y="7"/>
                  </a:cubicBezTo>
                  <a:cubicBezTo>
                    <a:pt x="1711" y="7"/>
                    <a:pt x="1711" y="7"/>
                    <a:pt x="1711" y="7"/>
                  </a:cubicBezTo>
                  <a:cubicBezTo>
                    <a:pt x="1711" y="7"/>
                    <a:pt x="1711" y="7"/>
                    <a:pt x="1710" y="8"/>
                  </a:cubicBezTo>
                  <a:cubicBezTo>
                    <a:pt x="1710" y="8"/>
                    <a:pt x="1710" y="8"/>
                    <a:pt x="1710" y="8"/>
                  </a:cubicBezTo>
                  <a:cubicBezTo>
                    <a:pt x="1710" y="8"/>
                    <a:pt x="1710" y="8"/>
                    <a:pt x="1710" y="8"/>
                  </a:cubicBezTo>
                  <a:cubicBezTo>
                    <a:pt x="1710" y="8"/>
                    <a:pt x="1710" y="8"/>
                    <a:pt x="1709" y="8"/>
                  </a:cubicBezTo>
                  <a:cubicBezTo>
                    <a:pt x="1709" y="8"/>
                    <a:pt x="1709" y="8"/>
                    <a:pt x="1709" y="8"/>
                  </a:cubicBezTo>
                  <a:cubicBezTo>
                    <a:pt x="1709" y="8"/>
                    <a:pt x="1709" y="8"/>
                    <a:pt x="1709" y="8"/>
                  </a:cubicBezTo>
                  <a:cubicBezTo>
                    <a:pt x="1709" y="8"/>
                    <a:pt x="1709" y="8"/>
                    <a:pt x="1709" y="8"/>
                  </a:cubicBezTo>
                  <a:cubicBezTo>
                    <a:pt x="1709" y="8"/>
                    <a:pt x="1709" y="8"/>
                    <a:pt x="1709" y="8"/>
                  </a:cubicBezTo>
                  <a:cubicBezTo>
                    <a:pt x="1708" y="8"/>
                    <a:pt x="1708" y="8"/>
                    <a:pt x="1708" y="9"/>
                  </a:cubicBezTo>
                  <a:cubicBezTo>
                    <a:pt x="1708" y="9"/>
                    <a:pt x="1708" y="9"/>
                    <a:pt x="1708" y="9"/>
                  </a:cubicBezTo>
                  <a:cubicBezTo>
                    <a:pt x="1708" y="9"/>
                    <a:pt x="1707" y="9"/>
                    <a:pt x="1707" y="9"/>
                  </a:cubicBezTo>
                  <a:cubicBezTo>
                    <a:pt x="1707" y="9"/>
                    <a:pt x="1707" y="9"/>
                    <a:pt x="1707" y="9"/>
                  </a:cubicBezTo>
                  <a:cubicBezTo>
                    <a:pt x="1707" y="9"/>
                    <a:pt x="1707" y="9"/>
                    <a:pt x="1706" y="9"/>
                  </a:cubicBezTo>
                  <a:cubicBezTo>
                    <a:pt x="1706" y="9"/>
                    <a:pt x="1706" y="9"/>
                    <a:pt x="1706" y="9"/>
                  </a:cubicBezTo>
                  <a:cubicBezTo>
                    <a:pt x="1706" y="9"/>
                    <a:pt x="1706" y="9"/>
                    <a:pt x="1706" y="10"/>
                  </a:cubicBezTo>
                  <a:cubicBezTo>
                    <a:pt x="1706" y="10"/>
                    <a:pt x="1706" y="10"/>
                    <a:pt x="1706" y="10"/>
                  </a:cubicBezTo>
                  <a:cubicBezTo>
                    <a:pt x="1706" y="10"/>
                    <a:pt x="1705" y="10"/>
                    <a:pt x="1705" y="10"/>
                  </a:cubicBezTo>
                  <a:cubicBezTo>
                    <a:pt x="1705" y="10"/>
                    <a:pt x="1705" y="10"/>
                    <a:pt x="1705" y="10"/>
                  </a:cubicBezTo>
                  <a:cubicBezTo>
                    <a:pt x="1705" y="10"/>
                    <a:pt x="1705" y="10"/>
                    <a:pt x="1705" y="10"/>
                  </a:cubicBezTo>
                  <a:cubicBezTo>
                    <a:pt x="1705" y="10"/>
                    <a:pt x="1705" y="10"/>
                    <a:pt x="1705" y="10"/>
                  </a:cubicBezTo>
                  <a:cubicBezTo>
                    <a:pt x="1704" y="11"/>
                    <a:pt x="1704" y="10"/>
                    <a:pt x="1704" y="11"/>
                  </a:cubicBezTo>
                  <a:cubicBezTo>
                    <a:pt x="1704" y="11"/>
                    <a:pt x="1704" y="11"/>
                    <a:pt x="1704" y="11"/>
                  </a:cubicBezTo>
                  <a:cubicBezTo>
                    <a:pt x="1704" y="11"/>
                    <a:pt x="1704" y="11"/>
                    <a:pt x="1704" y="11"/>
                  </a:cubicBezTo>
                  <a:cubicBezTo>
                    <a:pt x="1704" y="11"/>
                    <a:pt x="1704" y="11"/>
                    <a:pt x="1704" y="11"/>
                  </a:cubicBezTo>
                  <a:cubicBezTo>
                    <a:pt x="1703" y="11"/>
                    <a:pt x="1703" y="11"/>
                    <a:pt x="1703" y="11"/>
                  </a:cubicBezTo>
                  <a:cubicBezTo>
                    <a:pt x="1703" y="11"/>
                    <a:pt x="1703" y="11"/>
                    <a:pt x="1703" y="11"/>
                  </a:cubicBezTo>
                  <a:cubicBezTo>
                    <a:pt x="1703" y="11"/>
                    <a:pt x="1703" y="12"/>
                    <a:pt x="1703" y="12"/>
                  </a:cubicBezTo>
                  <a:cubicBezTo>
                    <a:pt x="1703" y="12"/>
                    <a:pt x="1703" y="12"/>
                    <a:pt x="1703" y="12"/>
                  </a:cubicBezTo>
                  <a:cubicBezTo>
                    <a:pt x="1702" y="12"/>
                    <a:pt x="1702" y="12"/>
                    <a:pt x="1702" y="12"/>
                  </a:cubicBezTo>
                  <a:cubicBezTo>
                    <a:pt x="1702" y="12"/>
                    <a:pt x="1702" y="12"/>
                    <a:pt x="1702" y="12"/>
                  </a:cubicBezTo>
                  <a:cubicBezTo>
                    <a:pt x="1702" y="12"/>
                    <a:pt x="1702" y="12"/>
                    <a:pt x="1702" y="12"/>
                  </a:cubicBezTo>
                  <a:cubicBezTo>
                    <a:pt x="1702" y="12"/>
                    <a:pt x="1702" y="12"/>
                    <a:pt x="1702" y="12"/>
                  </a:cubicBezTo>
                  <a:cubicBezTo>
                    <a:pt x="1701" y="12"/>
                    <a:pt x="1701" y="13"/>
                    <a:pt x="1701" y="13"/>
                  </a:cubicBezTo>
                  <a:cubicBezTo>
                    <a:pt x="1701" y="13"/>
                    <a:pt x="1701" y="13"/>
                    <a:pt x="1701" y="13"/>
                  </a:cubicBezTo>
                  <a:cubicBezTo>
                    <a:pt x="1701" y="13"/>
                    <a:pt x="1701" y="13"/>
                    <a:pt x="1701" y="13"/>
                  </a:cubicBezTo>
                  <a:cubicBezTo>
                    <a:pt x="1701" y="13"/>
                    <a:pt x="1701" y="13"/>
                    <a:pt x="1701" y="13"/>
                  </a:cubicBezTo>
                  <a:cubicBezTo>
                    <a:pt x="1701" y="13"/>
                    <a:pt x="1701" y="13"/>
                    <a:pt x="1700" y="13"/>
                  </a:cubicBezTo>
                  <a:cubicBezTo>
                    <a:pt x="1700" y="13"/>
                    <a:pt x="1700" y="13"/>
                    <a:pt x="1700" y="13"/>
                  </a:cubicBezTo>
                  <a:cubicBezTo>
                    <a:pt x="1700" y="14"/>
                    <a:pt x="1699" y="14"/>
                    <a:pt x="1699" y="15"/>
                  </a:cubicBezTo>
                  <a:cubicBezTo>
                    <a:pt x="1699" y="15"/>
                    <a:pt x="1699" y="15"/>
                    <a:pt x="1699" y="15"/>
                  </a:cubicBezTo>
                  <a:cubicBezTo>
                    <a:pt x="1699" y="15"/>
                    <a:pt x="1699" y="15"/>
                    <a:pt x="1699" y="15"/>
                  </a:cubicBezTo>
                  <a:cubicBezTo>
                    <a:pt x="1699" y="19"/>
                    <a:pt x="1699" y="22"/>
                    <a:pt x="1699" y="26"/>
                  </a:cubicBezTo>
                  <a:cubicBezTo>
                    <a:pt x="1699" y="26"/>
                    <a:pt x="1699" y="26"/>
                    <a:pt x="1699" y="26"/>
                  </a:cubicBezTo>
                  <a:cubicBezTo>
                    <a:pt x="1699" y="26"/>
                    <a:pt x="1699" y="26"/>
                    <a:pt x="1699" y="26"/>
                  </a:cubicBezTo>
                  <a:cubicBezTo>
                    <a:pt x="1699" y="26"/>
                    <a:pt x="1700" y="26"/>
                    <a:pt x="1700" y="26"/>
                  </a:cubicBezTo>
                  <a:cubicBezTo>
                    <a:pt x="1700" y="26"/>
                    <a:pt x="1700" y="26"/>
                    <a:pt x="1700" y="26"/>
                  </a:cubicBezTo>
                  <a:cubicBezTo>
                    <a:pt x="1700" y="26"/>
                    <a:pt x="1700" y="26"/>
                    <a:pt x="1700" y="26"/>
                  </a:cubicBezTo>
                  <a:cubicBezTo>
                    <a:pt x="1700" y="26"/>
                    <a:pt x="1700" y="26"/>
                    <a:pt x="1700" y="26"/>
                  </a:cubicBezTo>
                  <a:cubicBezTo>
                    <a:pt x="1700" y="26"/>
                    <a:pt x="1700" y="25"/>
                    <a:pt x="1700" y="25"/>
                  </a:cubicBezTo>
                  <a:cubicBezTo>
                    <a:pt x="1700" y="25"/>
                    <a:pt x="1700" y="25"/>
                    <a:pt x="1700" y="25"/>
                  </a:cubicBezTo>
                  <a:cubicBezTo>
                    <a:pt x="1701" y="25"/>
                    <a:pt x="1701" y="25"/>
                    <a:pt x="1701" y="25"/>
                  </a:cubicBezTo>
                  <a:cubicBezTo>
                    <a:pt x="1701" y="25"/>
                    <a:pt x="1701" y="25"/>
                    <a:pt x="1701" y="25"/>
                  </a:cubicBezTo>
                  <a:cubicBezTo>
                    <a:pt x="1701" y="25"/>
                    <a:pt x="1701" y="25"/>
                    <a:pt x="1701" y="24"/>
                  </a:cubicBezTo>
                  <a:cubicBezTo>
                    <a:pt x="1701" y="25"/>
                    <a:pt x="1701" y="25"/>
                    <a:pt x="1701" y="25"/>
                  </a:cubicBezTo>
                  <a:cubicBezTo>
                    <a:pt x="1701" y="24"/>
                    <a:pt x="1701" y="24"/>
                    <a:pt x="1701" y="24"/>
                  </a:cubicBezTo>
                  <a:cubicBezTo>
                    <a:pt x="1701" y="24"/>
                    <a:pt x="1701" y="24"/>
                    <a:pt x="1701" y="24"/>
                  </a:cubicBezTo>
                  <a:cubicBezTo>
                    <a:pt x="1702" y="24"/>
                    <a:pt x="1702" y="24"/>
                    <a:pt x="1702" y="24"/>
                  </a:cubicBezTo>
                  <a:cubicBezTo>
                    <a:pt x="1702" y="24"/>
                    <a:pt x="1702" y="24"/>
                    <a:pt x="1702" y="24"/>
                  </a:cubicBezTo>
                  <a:cubicBezTo>
                    <a:pt x="1702" y="24"/>
                    <a:pt x="1702" y="24"/>
                    <a:pt x="1702" y="23"/>
                  </a:cubicBezTo>
                  <a:cubicBezTo>
                    <a:pt x="1702" y="24"/>
                    <a:pt x="1702" y="24"/>
                    <a:pt x="1702" y="24"/>
                  </a:cubicBezTo>
                  <a:cubicBezTo>
                    <a:pt x="1702" y="23"/>
                    <a:pt x="1702" y="23"/>
                    <a:pt x="1702" y="23"/>
                  </a:cubicBezTo>
                  <a:cubicBezTo>
                    <a:pt x="1702" y="23"/>
                    <a:pt x="1702" y="23"/>
                    <a:pt x="1702" y="23"/>
                  </a:cubicBezTo>
                  <a:cubicBezTo>
                    <a:pt x="1703" y="23"/>
                    <a:pt x="1703" y="23"/>
                    <a:pt x="1703" y="23"/>
                  </a:cubicBezTo>
                  <a:cubicBezTo>
                    <a:pt x="1703" y="23"/>
                    <a:pt x="1703" y="23"/>
                    <a:pt x="1703" y="23"/>
                  </a:cubicBezTo>
                  <a:cubicBezTo>
                    <a:pt x="1703" y="23"/>
                    <a:pt x="1703" y="23"/>
                    <a:pt x="1703" y="23"/>
                  </a:cubicBezTo>
                  <a:cubicBezTo>
                    <a:pt x="1703" y="23"/>
                    <a:pt x="1703" y="23"/>
                    <a:pt x="1703" y="23"/>
                  </a:cubicBezTo>
                  <a:cubicBezTo>
                    <a:pt x="1703" y="22"/>
                    <a:pt x="1704" y="22"/>
                    <a:pt x="1704" y="22"/>
                  </a:cubicBezTo>
                  <a:cubicBezTo>
                    <a:pt x="1704" y="22"/>
                    <a:pt x="1704" y="22"/>
                    <a:pt x="1704" y="22"/>
                  </a:cubicBezTo>
                  <a:cubicBezTo>
                    <a:pt x="1704" y="22"/>
                    <a:pt x="1704" y="22"/>
                    <a:pt x="1704" y="22"/>
                  </a:cubicBezTo>
                  <a:cubicBezTo>
                    <a:pt x="1704" y="22"/>
                    <a:pt x="1704" y="22"/>
                    <a:pt x="1704" y="22"/>
                  </a:cubicBezTo>
                  <a:cubicBezTo>
                    <a:pt x="1704" y="22"/>
                    <a:pt x="1704" y="22"/>
                    <a:pt x="1705" y="21"/>
                  </a:cubicBezTo>
                  <a:cubicBezTo>
                    <a:pt x="1705" y="21"/>
                    <a:pt x="1705" y="21"/>
                    <a:pt x="1705" y="21"/>
                  </a:cubicBezTo>
                  <a:cubicBezTo>
                    <a:pt x="1705" y="21"/>
                    <a:pt x="1705" y="21"/>
                    <a:pt x="1706" y="21"/>
                  </a:cubicBezTo>
                  <a:cubicBezTo>
                    <a:pt x="1706" y="21"/>
                    <a:pt x="1706" y="21"/>
                    <a:pt x="1706" y="21"/>
                  </a:cubicBezTo>
                  <a:cubicBezTo>
                    <a:pt x="1706" y="21"/>
                    <a:pt x="1706" y="21"/>
                    <a:pt x="1706" y="20"/>
                  </a:cubicBezTo>
                  <a:cubicBezTo>
                    <a:pt x="1706" y="20"/>
                    <a:pt x="1706" y="20"/>
                    <a:pt x="1706" y="20"/>
                  </a:cubicBezTo>
                  <a:cubicBezTo>
                    <a:pt x="1706" y="20"/>
                    <a:pt x="1707" y="20"/>
                    <a:pt x="1707" y="20"/>
                  </a:cubicBezTo>
                  <a:cubicBezTo>
                    <a:pt x="1707" y="20"/>
                    <a:pt x="1707" y="20"/>
                    <a:pt x="1707" y="20"/>
                  </a:cubicBezTo>
                  <a:cubicBezTo>
                    <a:pt x="1707" y="20"/>
                    <a:pt x="1707" y="20"/>
                    <a:pt x="1707" y="20"/>
                  </a:cubicBezTo>
                  <a:cubicBezTo>
                    <a:pt x="1707" y="20"/>
                    <a:pt x="1707" y="20"/>
                    <a:pt x="1707" y="20"/>
                  </a:cubicBezTo>
                  <a:cubicBezTo>
                    <a:pt x="1707" y="19"/>
                    <a:pt x="1708" y="20"/>
                    <a:pt x="1708" y="19"/>
                  </a:cubicBezTo>
                  <a:cubicBezTo>
                    <a:pt x="1708" y="19"/>
                    <a:pt x="1708" y="19"/>
                    <a:pt x="1708" y="19"/>
                  </a:cubicBezTo>
                  <a:cubicBezTo>
                    <a:pt x="1708" y="19"/>
                    <a:pt x="1708" y="19"/>
                    <a:pt x="1708" y="19"/>
                  </a:cubicBezTo>
                  <a:cubicBezTo>
                    <a:pt x="1708" y="19"/>
                    <a:pt x="1708" y="19"/>
                    <a:pt x="1708" y="19"/>
                  </a:cubicBezTo>
                  <a:cubicBezTo>
                    <a:pt x="1709" y="19"/>
                    <a:pt x="1709" y="19"/>
                    <a:pt x="1709" y="19"/>
                  </a:cubicBezTo>
                  <a:cubicBezTo>
                    <a:pt x="1709" y="19"/>
                    <a:pt x="1709" y="19"/>
                    <a:pt x="1709" y="19"/>
                  </a:cubicBezTo>
                  <a:cubicBezTo>
                    <a:pt x="1709" y="18"/>
                    <a:pt x="1709" y="19"/>
                    <a:pt x="1709" y="18"/>
                  </a:cubicBezTo>
                  <a:cubicBezTo>
                    <a:pt x="1709" y="18"/>
                    <a:pt x="1709" y="18"/>
                    <a:pt x="1709" y="18"/>
                  </a:cubicBezTo>
                  <a:cubicBezTo>
                    <a:pt x="1710" y="18"/>
                    <a:pt x="1710" y="18"/>
                    <a:pt x="1710" y="18"/>
                  </a:cubicBezTo>
                  <a:cubicBezTo>
                    <a:pt x="1710" y="18"/>
                    <a:pt x="1710" y="18"/>
                    <a:pt x="1710" y="18"/>
                  </a:cubicBezTo>
                  <a:cubicBezTo>
                    <a:pt x="1710" y="18"/>
                    <a:pt x="1711" y="18"/>
                    <a:pt x="1711" y="18"/>
                  </a:cubicBezTo>
                  <a:cubicBezTo>
                    <a:pt x="1711" y="18"/>
                    <a:pt x="1711" y="18"/>
                    <a:pt x="1711" y="18"/>
                  </a:cubicBezTo>
                  <a:cubicBezTo>
                    <a:pt x="1711" y="17"/>
                    <a:pt x="1711" y="17"/>
                    <a:pt x="1712" y="17"/>
                  </a:cubicBezTo>
                  <a:cubicBezTo>
                    <a:pt x="1712" y="17"/>
                    <a:pt x="1712" y="17"/>
                    <a:pt x="1712" y="17"/>
                  </a:cubicBezTo>
                  <a:cubicBezTo>
                    <a:pt x="1712" y="17"/>
                    <a:pt x="1712" y="17"/>
                    <a:pt x="1712" y="17"/>
                  </a:cubicBezTo>
                  <a:cubicBezTo>
                    <a:pt x="1712" y="17"/>
                    <a:pt x="1712" y="17"/>
                    <a:pt x="1713" y="17"/>
                  </a:cubicBezTo>
                  <a:cubicBezTo>
                    <a:pt x="1713" y="17"/>
                    <a:pt x="1713" y="17"/>
                    <a:pt x="1713" y="17"/>
                  </a:cubicBezTo>
                  <a:cubicBezTo>
                    <a:pt x="1713" y="17"/>
                    <a:pt x="1713" y="17"/>
                    <a:pt x="1713" y="17"/>
                  </a:cubicBezTo>
                  <a:cubicBezTo>
                    <a:pt x="1713" y="17"/>
                    <a:pt x="1713" y="17"/>
                    <a:pt x="1713" y="17"/>
                  </a:cubicBezTo>
                  <a:cubicBezTo>
                    <a:pt x="1713" y="17"/>
                    <a:pt x="1713" y="17"/>
                    <a:pt x="1713" y="17"/>
                  </a:cubicBezTo>
                  <a:cubicBezTo>
                    <a:pt x="1714" y="16"/>
                    <a:pt x="1714" y="16"/>
                    <a:pt x="1714" y="16"/>
                  </a:cubicBezTo>
                  <a:cubicBezTo>
                    <a:pt x="1714" y="16"/>
                    <a:pt x="1714" y="16"/>
                    <a:pt x="1714" y="16"/>
                  </a:cubicBezTo>
                  <a:cubicBezTo>
                    <a:pt x="1715" y="16"/>
                    <a:pt x="1715" y="16"/>
                    <a:pt x="1715" y="16"/>
                  </a:cubicBezTo>
                  <a:cubicBezTo>
                    <a:pt x="1715" y="16"/>
                    <a:pt x="1715" y="16"/>
                    <a:pt x="1716" y="16"/>
                  </a:cubicBezTo>
                  <a:cubicBezTo>
                    <a:pt x="1716" y="16"/>
                    <a:pt x="1716" y="16"/>
                    <a:pt x="1716" y="16"/>
                  </a:cubicBezTo>
                  <a:cubicBezTo>
                    <a:pt x="1716" y="16"/>
                    <a:pt x="1717" y="16"/>
                    <a:pt x="1717" y="16"/>
                  </a:cubicBezTo>
                  <a:cubicBezTo>
                    <a:pt x="1717" y="15"/>
                    <a:pt x="1717" y="15"/>
                    <a:pt x="1717" y="15"/>
                  </a:cubicBezTo>
                  <a:cubicBezTo>
                    <a:pt x="1717" y="15"/>
                    <a:pt x="1717" y="15"/>
                    <a:pt x="1717" y="15"/>
                  </a:cubicBezTo>
                  <a:cubicBezTo>
                    <a:pt x="1718" y="15"/>
                    <a:pt x="1719" y="16"/>
                    <a:pt x="1719" y="15"/>
                  </a:cubicBezTo>
                  <a:cubicBezTo>
                    <a:pt x="1720" y="15"/>
                    <a:pt x="1720" y="15"/>
                    <a:pt x="1720" y="15"/>
                  </a:cubicBezTo>
                  <a:cubicBezTo>
                    <a:pt x="1721" y="15"/>
                    <a:pt x="1722" y="15"/>
                    <a:pt x="1723" y="15"/>
                  </a:cubicBezTo>
                  <a:cubicBezTo>
                    <a:pt x="1723" y="15"/>
                    <a:pt x="1723" y="15"/>
                    <a:pt x="1724" y="15"/>
                  </a:cubicBezTo>
                  <a:cubicBezTo>
                    <a:pt x="1724" y="16"/>
                    <a:pt x="1725" y="15"/>
                    <a:pt x="1726" y="16"/>
                  </a:cubicBezTo>
                  <a:cubicBezTo>
                    <a:pt x="1726" y="15"/>
                    <a:pt x="1726" y="15"/>
                    <a:pt x="1726" y="15"/>
                  </a:cubicBezTo>
                  <a:cubicBezTo>
                    <a:pt x="1726" y="16"/>
                    <a:pt x="1726" y="16"/>
                    <a:pt x="1726" y="16"/>
                  </a:cubicBezTo>
                  <a:cubicBezTo>
                    <a:pt x="1726" y="16"/>
                    <a:pt x="1727" y="16"/>
                    <a:pt x="1727" y="16"/>
                  </a:cubicBezTo>
                  <a:cubicBezTo>
                    <a:pt x="1727" y="16"/>
                    <a:pt x="1727" y="16"/>
                    <a:pt x="1727" y="16"/>
                  </a:cubicBezTo>
                  <a:cubicBezTo>
                    <a:pt x="1728" y="16"/>
                    <a:pt x="1728" y="16"/>
                    <a:pt x="1728" y="16"/>
                  </a:cubicBezTo>
                  <a:cubicBezTo>
                    <a:pt x="1728" y="16"/>
                    <a:pt x="1728" y="16"/>
                    <a:pt x="1728" y="16"/>
                  </a:cubicBezTo>
                  <a:cubicBezTo>
                    <a:pt x="1729" y="16"/>
                    <a:pt x="1729" y="16"/>
                    <a:pt x="1729" y="16"/>
                  </a:cubicBezTo>
                  <a:cubicBezTo>
                    <a:pt x="1729" y="16"/>
                    <a:pt x="1729" y="16"/>
                    <a:pt x="1729" y="16"/>
                  </a:cubicBezTo>
                  <a:cubicBezTo>
                    <a:pt x="1729" y="16"/>
                    <a:pt x="1729" y="16"/>
                    <a:pt x="1729" y="17"/>
                  </a:cubicBezTo>
                  <a:cubicBezTo>
                    <a:pt x="1729" y="17"/>
                    <a:pt x="1729" y="17"/>
                    <a:pt x="1729" y="17"/>
                  </a:cubicBezTo>
                  <a:cubicBezTo>
                    <a:pt x="1729" y="17"/>
                    <a:pt x="1730" y="17"/>
                    <a:pt x="1730" y="17"/>
                  </a:cubicBezTo>
                  <a:cubicBezTo>
                    <a:pt x="1730" y="17"/>
                    <a:pt x="1730" y="17"/>
                    <a:pt x="1730" y="17"/>
                  </a:cubicBezTo>
                  <a:cubicBezTo>
                    <a:pt x="1730" y="17"/>
                    <a:pt x="1731" y="17"/>
                    <a:pt x="1731" y="17"/>
                  </a:cubicBezTo>
                  <a:cubicBezTo>
                    <a:pt x="1731" y="17"/>
                    <a:pt x="1731" y="17"/>
                    <a:pt x="1731" y="17"/>
                  </a:cubicBezTo>
                  <a:cubicBezTo>
                    <a:pt x="1731" y="17"/>
                    <a:pt x="1731" y="17"/>
                    <a:pt x="1731" y="18"/>
                  </a:cubicBezTo>
                  <a:cubicBezTo>
                    <a:pt x="1731" y="18"/>
                    <a:pt x="1731" y="18"/>
                    <a:pt x="1731" y="18"/>
                  </a:cubicBezTo>
                  <a:cubicBezTo>
                    <a:pt x="1732" y="18"/>
                    <a:pt x="1732" y="18"/>
                    <a:pt x="1732" y="18"/>
                  </a:cubicBezTo>
                  <a:cubicBezTo>
                    <a:pt x="1732" y="18"/>
                    <a:pt x="1732" y="18"/>
                    <a:pt x="1732" y="18"/>
                  </a:cubicBezTo>
                  <a:cubicBezTo>
                    <a:pt x="1732" y="18"/>
                    <a:pt x="1732" y="18"/>
                    <a:pt x="1732" y="18"/>
                  </a:cubicBezTo>
                  <a:cubicBezTo>
                    <a:pt x="1732" y="18"/>
                    <a:pt x="1732" y="18"/>
                    <a:pt x="1732" y="18"/>
                  </a:cubicBezTo>
                  <a:cubicBezTo>
                    <a:pt x="1733" y="18"/>
                    <a:pt x="1733" y="19"/>
                    <a:pt x="1733" y="19"/>
                  </a:cubicBezTo>
                  <a:cubicBezTo>
                    <a:pt x="1733" y="19"/>
                    <a:pt x="1733" y="19"/>
                    <a:pt x="1733" y="19"/>
                  </a:cubicBezTo>
                  <a:cubicBezTo>
                    <a:pt x="1733" y="19"/>
                    <a:pt x="1733" y="19"/>
                    <a:pt x="1733" y="19"/>
                  </a:cubicBezTo>
                  <a:cubicBezTo>
                    <a:pt x="1733" y="19"/>
                    <a:pt x="1733" y="19"/>
                    <a:pt x="1733" y="19"/>
                  </a:cubicBezTo>
                  <a:cubicBezTo>
                    <a:pt x="1734" y="20"/>
                    <a:pt x="1734" y="20"/>
                    <a:pt x="1735" y="21"/>
                  </a:cubicBezTo>
                  <a:cubicBezTo>
                    <a:pt x="1735" y="21"/>
                    <a:pt x="1735" y="21"/>
                    <a:pt x="1735" y="21"/>
                  </a:cubicBezTo>
                  <a:cubicBezTo>
                    <a:pt x="1735" y="21"/>
                    <a:pt x="1735" y="21"/>
                    <a:pt x="1735" y="21"/>
                  </a:cubicBezTo>
                  <a:cubicBezTo>
                    <a:pt x="1735" y="21"/>
                    <a:pt x="1735" y="21"/>
                    <a:pt x="1735" y="21"/>
                  </a:cubicBezTo>
                  <a:cubicBezTo>
                    <a:pt x="1735" y="21"/>
                    <a:pt x="1735" y="21"/>
                    <a:pt x="1736" y="21"/>
                  </a:cubicBezTo>
                  <a:cubicBezTo>
                    <a:pt x="1736" y="21"/>
                    <a:pt x="1736" y="21"/>
                    <a:pt x="1736" y="21"/>
                  </a:cubicBezTo>
                  <a:cubicBezTo>
                    <a:pt x="1736" y="22"/>
                    <a:pt x="1736" y="22"/>
                    <a:pt x="1736" y="22"/>
                  </a:cubicBezTo>
                  <a:cubicBezTo>
                    <a:pt x="1736" y="22"/>
                    <a:pt x="1736" y="22"/>
                    <a:pt x="1736" y="22"/>
                  </a:cubicBezTo>
                  <a:cubicBezTo>
                    <a:pt x="1736" y="22"/>
                    <a:pt x="1736" y="22"/>
                    <a:pt x="1736" y="23"/>
                  </a:cubicBezTo>
                  <a:cubicBezTo>
                    <a:pt x="1736" y="23"/>
                    <a:pt x="1736" y="23"/>
                    <a:pt x="1736" y="23"/>
                  </a:cubicBezTo>
                  <a:cubicBezTo>
                    <a:pt x="1736" y="23"/>
                    <a:pt x="1736" y="23"/>
                    <a:pt x="1737" y="23"/>
                  </a:cubicBezTo>
                  <a:cubicBezTo>
                    <a:pt x="1737" y="23"/>
                    <a:pt x="1737" y="23"/>
                    <a:pt x="1737" y="23"/>
                  </a:cubicBezTo>
                  <a:cubicBezTo>
                    <a:pt x="1737" y="23"/>
                    <a:pt x="1737" y="24"/>
                    <a:pt x="1737" y="24"/>
                  </a:cubicBezTo>
                  <a:cubicBezTo>
                    <a:pt x="1737" y="24"/>
                    <a:pt x="1737" y="24"/>
                    <a:pt x="1737" y="24"/>
                  </a:cubicBezTo>
                  <a:cubicBezTo>
                    <a:pt x="1737" y="24"/>
                    <a:pt x="1737" y="24"/>
                    <a:pt x="1737" y="25"/>
                  </a:cubicBezTo>
                  <a:cubicBezTo>
                    <a:pt x="1737" y="25"/>
                    <a:pt x="1737" y="25"/>
                    <a:pt x="1737" y="25"/>
                  </a:cubicBezTo>
                  <a:cubicBezTo>
                    <a:pt x="1737" y="25"/>
                    <a:pt x="1737" y="25"/>
                    <a:pt x="1737" y="25"/>
                  </a:cubicBezTo>
                  <a:cubicBezTo>
                    <a:pt x="1737" y="25"/>
                    <a:pt x="1737" y="25"/>
                    <a:pt x="1738" y="26"/>
                  </a:cubicBezTo>
                  <a:cubicBezTo>
                    <a:pt x="1738" y="26"/>
                    <a:pt x="1738" y="26"/>
                    <a:pt x="1738" y="26"/>
                  </a:cubicBezTo>
                  <a:cubicBezTo>
                    <a:pt x="1738" y="26"/>
                    <a:pt x="1738" y="26"/>
                    <a:pt x="1738" y="27"/>
                  </a:cubicBezTo>
                  <a:cubicBezTo>
                    <a:pt x="1738" y="27"/>
                    <a:pt x="1738" y="27"/>
                    <a:pt x="1738" y="27"/>
                  </a:cubicBezTo>
                  <a:cubicBezTo>
                    <a:pt x="1738" y="27"/>
                    <a:pt x="1738" y="28"/>
                    <a:pt x="1738" y="28"/>
                  </a:cubicBezTo>
                  <a:cubicBezTo>
                    <a:pt x="1738" y="28"/>
                    <a:pt x="1738" y="29"/>
                    <a:pt x="1738" y="29"/>
                  </a:cubicBezTo>
                  <a:cubicBezTo>
                    <a:pt x="1739" y="31"/>
                    <a:pt x="1739" y="33"/>
                    <a:pt x="1738" y="36"/>
                  </a:cubicBezTo>
                  <a:cubicBezTo>
                    <a:pt x="1738" y="36"/>
                    <a:pt x="1738" y="36"/>
                    <a:pt x="1738" y="36"/>
                  </a:cubicBezTo>
                  <a:cubicBezTo>
                    <a:pt x="1738" y="37"/>
                    <a:pt x="1738" y="37"/>
                    <a:pt x="1738" y="38"/>
                  </a:cubicBezTo>
                  <a:cubicBezTo>
                    <a:pt x="1738" y="38"/>
                    <a:pt x="1738" y="38"/>
                    <a:pt x="1738" y="38"/>
                  </a:cubicBezTo>
                  <a:cubicBezTo>
                    <a:pt x="1738" y="39"/>
                    <a:pt x="1738" y="39"/>
                    <a:pt x="1738" y="39"/>
                  </a:cubicBezTo>
                  <a:cubicBezTo>
                    <a:pt x="1738" y="39"/>
                    <a:pt x="1738" y="39"/>
                    <a:pt x="1738" y="39"/>
                  </a:cubicBezTo>
                  <a:cubicBezTo>
                    <a:pt x="1738" y="40"/>
                    <a:pt x="1738" y="40"/>
                    <a:pt x="1738" y="40"/>
                  </a:cubicBezTo>
                  <a:cubicBezTo>
                    <a:pt x="1737" y="40"/>
                    <a:pt x="1738" y="40"/>
                    <a:pt x="1737" y="41"/>
                  </a:cubicBezTo>
                  <a:cubicBezTo>
                    <a:pt x="1737" y="41"/>
                    <a:pt x="1737" y="41"/>
                    <a:pt x="1737" y="41"/>
                  </a:cubicBezTo>
                  <a:cubicBezTo>
                    <a:pt x="1737" y="41"/>
                    <a:pt x="1737" y="41"/>
                    <a:pt x="1737" y="42"/>
                  </a:cubicBezTo>
                  <a:cubicBezTo>
                    <a:pt x="1737" y="42"/>
                    <a:pt x="1737" y="42"/>
                    <a:pt x="1737" y="42"/>
                  </a:cubicBezTo>
                  <a:cubicBezTo>
                    <a:pt x="1737" y="42"/>
                    <a:pt x="1737" y="42"/>
                    <a:pt x="1737" y="42"/>
                  </a:cubicBezTo>
                  <a:cubicBezTo>
                    <a:pt x="1737" y="43"/>
                    <a:pt x="1737" y="43"/>
                    <a:pt x="1737" y="43"/>
                  </a:cubicBezTo>
                  <a:cubicBezTo>
                    <a:pt x="1736" y="43"/>
                    <a:pt x="1736" y="43"/>
                    <a:pt x="1736" y="43"/>
                  </a:cubicBezTo>
                  <a:cubicBezTo>
                    <a:pt x="1736" y="43"/>
                    <a:pt x="1736" y="43"/>
                    <a:pt x="1736" y="43"/>
                  </a:cubicBezTo>
                  <a:cubicBezTo>
                    <a:pt x="1736" y="44"/>
                    <a:pt x="1736" y="44"/>
                    <a:pt x="1736" y="44"/>
                  </a:cubicBezTo>
                  <a:cubicBezTo>
                    <a:pt x="1736" y="44"/>
                    <a:pt x="1736" y="44"/>
                    <a:pt x="1736" y="44"/>
                  </a:cubicBezTo>
                  <a:cubicBezTo>
                    <a:pt x="1736" y="44"/>
                    <a:pt x="1736" y="45"/>
                    <a:pt x="1736" y="45"/>
                  </a:cubicBezTo>
                  <a:cubicBezTo>
                    <a:pt x="1736" y="45"/>
                    <a:pt x="1736" y="45"/>
                    <a:pt x="1736" y="45"/>
                  </a:cubicBezTo>
                  <a:cubicBezTo>
                    <a:pt x="1735" y="45"/>
                    <a:pt x="1735" y="45"/>
                    <a:pt x="1735" y="45"/>
                  </a:cubicBezTo>
                  <a:cubicBezTo>
                    <a:pt x="1735" y="45"/>
                    <a:pt x="1735" y="45"/>
                    <a:pt x="1735" y="45"/>
                  </a:cubicBezTo>
                  <a:cubicBezTo>
                    <a:pt x="1735" y="45"/>
                    <a:pt x="1735" y="45"/>
                    <a:pt x="1735" y="45"/>
                  </a:cubicBezTo>
                  <a:cubicBezTo>
                    <a:pt x="1735" y="46"/>
                    <a:pt x="1735" y="46"/>
                    <a:pt x="1735" y="46"/>
                  </a:cubicBezTo>
                  <a:cubicBezTo>
                    <a:pt x="1735" y="46"/>
                    <a:pt x="1735" y="46"/>
                    <a:pt x="1735" y="46"/>
                  </a:cubicBezTo>
                  <a:cubicBezTo>
                    <a:pt x="1735" y="46"/>
                    <a:pt x="1735" y="46"/>
                    <a:pt x="1735" y="47"/>
                  </a:cubicBezTo>
                  <a:cubicBezTo>
                    <a:pt x="1735" y="47"/>
                    <a:pt x="1735" y="47"/>
                    <a:pt x="1735" y="47"/>
                  </a:cubicBezTo>
                  <a:cubicBezTo>
                    <a:pt x="1734" y="47"/>
                    <a:pt x="1734" y="47"/>
                    <a:pt x="1734" y="47"/>
                  </a:cubicBezTo>
                  <a:cubicBezTo>
                    <a:pt x="1734" y="47"/>
                    <a:pt x="1734" y="47"/>
                    <a:pt x="1734" y="47"/>
                  </a:cubicBezTo>
                  <a:cubicBezTo>
                    <a:pt x="1734" y="47"/>
                    <a:pt x="1734" y="47"/>
                    <a:pt x="1734" y="48"/>
                  </a:cubicBezTo>
                  <a:cubicBezTo>
                    <a:pt x="1734" y="48"/>
                    <a:pt x="1734" y="48"/>
                    <a:pt x="1734" y="48"/>
                  </a:cubicBezTo>
                  <a:cubicBezTo>
                    <a:pt x="1734" y="48"/>
                    <a:pt x="1734" y="48"/>
                    <a:pt x="1734" y="48"/>
                  </a:cubicBezTo>
                  <a:cubicBezTo>
                    <a:pt x="1734" y="48"/>
                    <a:pt x="1734" y="48"/>
                    <a:pt x="1734" y="48"/>
                  </a:cubicBezTo>
                  <a:cubicBezTo>
                    <a:pt x="1733" y="48"/>
                    <a:pt x="1733" y="48"/>
                    <a:pt x="1733" y="48"/>
                  </a:cubicBezTo>
                  <a:cubicBezTo>
                    <a:pt x="1733" y="48"/>
                    <a:pt x="1733" y="48"/>
                    <a:pt x="1733" y="48"/>
                  </a:cubicBezTo>
                  <a:cubicBezTo>
                    <a:pt x="1733" y="48"/>
                    <a:pt x="1733" y="49"/>
                    <a:pt x="1733" y="49"/>
                  </a:cubicBezTo>
                  <a:cubicBezTo>
                    <a:pt x="1733" y="49"/>
                    <a:pt x="1733" y="49"/>
                    <a:pt x="1733" y="49"/>
                  </a:cubicBezTo>
                  <a:cubicBezTo>
                    <a:pt x="1733" y="49"/>
                    <a:pt x="1733" y="49"/>
                    <a:pt x="1732" y="49"/>
                  </a:cubicBezTo>
                  <a:cubicBezTo>
                    <a:pt x="1732" y="49"/>
                    <a:pt x="1732" y="49"/>
                    <a:pt x="1732" y="49"/>
                  </a:cubicBezTo>
                  <a:cubicBezTo>
                    <a:pt x="1732" y="49"/>
                    <a:pt x="1732" y="50"/>
                    <a:pt x="1732" y="50"/>
                  </a:cubicBezTo>
                  <a:cubicBezTo>
                    <a:pt x="1732" y="50"/>
                    <a:pt x="1732" y="50"/>
                    <a:pt x="1732" y="50"/>
                  </a:cubicBezTo>
                  <a:cubicBezTo>
                    <a:pt x="1732" y="50"/>
                    <a:pt x="1732" y="50"/>
                    <a:pt x="1732" y="50"/>
                  </a:cubicBezTo>
                  <a:cubicBezTo>
                    <a:pt x="1732" y="50"/>
                    <a:pt x="1732" y="50"/>
                    <a:pt x="1732" y="50"/>
                  </a:cubicBezTo>
                  <a:cubicBezTo>
                    <a:pt x="1732" y="50"/>
                    <a:pt x="1731" y="50"/>
                    <a:pt x="1731" y="50"/>
                  </a:cubicBezTo>
                  <a:cubicBezTo>
                    <a:pt x="1731" y="50"/>
                    <a:pt x="1731" y="50"/>
                    <a:pt x="1731" y="50"/>
                  </a:cubicBezTo>
                  <a:cubicBezTo>
                    <a:pt x="1730" y="52"/>
                    <a:pt x="1729" y="53"/>
                    <a:pt x="1728" y="54"/>
                  </a:cubicBezTo>
                  <a:cubicBezTo>
                    <a:pt x="1728" y="54"/>
                    <a:pt x="1728" y="54"/>
                    <a:pt x="1728" y="54"/>
                  </a:cubicBezTo>
                  <a:cubicBezTo>
                    <a:pt x="1727" y="54"/>
                    <a:pt x="1727" y="54"/>
                    <a:pt x="1727" y="55"/>
                  </a:cubicBezTo>
                  <a:cubicBezTo>
                    <a:pt x="1727" y="55"/>
                    <a:pt x="1727" y="55"/>
                    <a:pt x="1727" y="55"/>
                  </a:cubicBezTo>
                  <a:cubicBezTo>
                    <a:pt x="1727" y="55"/>
                    <a:pt x="1727" y="55"/>
                    <a:pt x="1727" y="55"/>
                  </a:cubicBezTo>
                  <a:cubicBezTo>
                    <a:pt x="1727" y="55"/>
                    <a:pt x="1727" y="55"/>
                    <a:pt x="1727" y="55"/>
                  </a:cubicBezTo>
                  <a:cubicBezTo>
                    <a:pt x="1727" y="55"/>
                    <a:pt x="1727" y="55"/>
                    <a:pt x="1727" y="55"/>
                  </a:cubicBezTo>
                  <a:cubicBezTo>
                    <a:pt x="1727" y="55"/>
                    <a:pt x="1727" y="55"/>
                    <a:pt x="1727" y="55"/>
                  </a:cubicBezTo>
                  <a:cubicBezTo>
                    <a:pt x="1726" y="55"/>
                    <a:pt x="1726" y="55"/>
                    <a:pt x="1726" y="56"/>
                  </a:cubicBezTo>
                  <a:cubicBezTo>
                    <a:pt x="1726" y="56"/>
                    <a:pt x="1726" y="56"/>
                    <a:pt x="1726" y="56"/>
                  </a:cubicBezTo>
                  <a:cubicBezTo>
                    <a:pt x="1726" y="56"/>
                    <a:pt x="1725" y="56"/>
                    <a:pt x="1725" y="56"/>
                  </a:cubicBezTo>
                  <a:cubicBezTo>
                    <a:pt x="1725" y="56"/>
                    <a:pt x="1725" y="56"/>
                    <a:pt x="1725" y="56"/>
                  </a:cubicBezTo>
                  <a:cubicBezTo>
                    <a:pt x="1725" y="56"/>
                    <a:pt x="1725" y="56"/>
                    <a:pt x="1725" y="57"/>
                  </a:cubicBezTo>
                  <a:cubicBezTo>
                    <a:pt x="1725" y="57"/>
                    <a:pt x="1725" y="57"/>
                    <a:pt x="1725" y="57"/>
                  </a:cubicBezTo>
                  <a:cubicBezTo>
                    <a:pt x="1725" y="57"/>
                    <a:pt x="1725" y="57"/>
                    <a:pt x="1724" y="57"/>
                  </a:cubicBezTo>
                  <a:cubicBezTo>
                    <a:pt x="1724" y="57"/>
                    <a:pt x="1724" y="57"/>
                    <a:pt x="1724" y="57"/>
                  </a:cubicBezTo>
                  <a:cubicBezTo>
                    <a:pt x="1724" y="57"/>
                    <a:pt x="1724" y="57"/>
                    <a:pt x="1724" y="57"/>
                  </a:cubicBezTo>
                  <a:cubicBezTo>
                    <a:pt x="1724" y="57"/>
                    <a:pt x="1724" y="57"/>
                    <a:pt x="1724" y="57"/>
                  </a:cubicBezTo>
                  <a:cubicBezTo>
                    <a:pt x="1724" y="58"/>
                    <a:pt x="1724" y="57"/>
                    <a:pt x="1723" y="58"/>
                  </a:cubicBezTo>
                  <a:cubicBezTo>
                    <a:pt x="1723" y="58"/>
                    <a:pt x="1723" y="58"/>
                    <a:pt x="1723" y="58"/>
                  </a:cubicBezTo>
                  <a:cubicBezTo>
                    <a:pt x="1723" y="58"/>
                    <a:pt x="1723" y="58"/>
                    <a:pt x="1723" y="58"/>
                  </a:cubicBezTo>
                  <a:cubicBezTo>
                    <a:pt x="1723" y="58"/>
                    <a:pt x="1723" y="58"/>
                    <a:pt x="1723" y="58"/>
                  </a:cubicBezTo>
                  <a:cubicBezTo>
                    <a:pt x="1723" y="58"/>
                    <a:pt x="1723" y="58"/>
                    <a:pt x="1723" y="58"/>
                  </a:cubicBezTo>
                  <a:cubicBezTo>
                    <a:pt x="1723" y="58"/>
                    <a:pt x="1723" y="58"/>
                    <a:pt x="1723" y="58"/>
                  </a:cubicBezTo>
                  <a:cubicBezTo>
                    <a:pt x="1723" y="59"/>
                    <a:pt x="1722" y="58"/>
                    <a:pt x="1722" y="59"/>
                  </a:cubicBezTo>
                  <a:cubicBezTo>
                    <a:pt x="1722" y="59"/>
                    <a:pt x="1722" y="59"/>
                    <a:pt x="1722" y="59"/>
                  </a:cubicBezTo>
                  <a:cubicBezTo>
                    <a:pt x="1722" y="59"/>
                    <a:pt x="1722" y="59"/>
                    <a:pt x="1722" y="59"/>
                  </a:cubicBezTo>
                  <a:cubicBezTo>
                    <a:pt x="1722" y="59"/>
                    <a:pt x="1722" y="59"/>
                    <a:pt x="1722" y="59"/>
                  </a:cubicBezTo>
                  <a:cubicBezTo>
                    <a:pt x="1722" y="59"/>
                    <a:pt x="1721" y="59"/>
                    <a:pt x="1721" y="59"/>
                  </a:cubicBezTo>
                  <a:cubicBezTo>
                    <a:pt x="1721" y="59"/>
                    <a:pt x="1721" y="59"/>
                    <a:pt x="1721" y="59"/>
                  </a:cubicBezTo>
                  <a:cubicBezTo>
                    <a:pt x="1721" y="60"/>
                    <a:pt x="1721" y="60"/>
                    <a:pt x="1721" y="60"/>
                  </a:cubicBezTo>
                  <a:cubicBezTo>
                    <a:pt x="1721" y="60"/>
                    <a:pt x="1721" y="60"/>
                    <a:pt x="1721" y="60"/>
                  </a:cubicBezTo>
                  <a:cubicBezTo>
                    <a:pt x="1720" y="60"/>
                    <a:pt x="1720" y="60"/>
                    <a:pt x="1720" y="60"/>
                  </a:cubicBezTo>
                  <a:cubicBezTo>
                    <a:pt x="1720" y="60"/>
                    <a:pt x="1720" y="60"/>
                    <a:pt x="1720" y="60"/>
                  </a:cubicBezTo>
                  <a:cubicBezTo>
                    <a:pt x="1720" y="60"/>
                    <a:pt x="1719" y="60"/>
                    <a:pt x="1719" y="61"/>
                  </a:cubicBezTo>
                  <a:cubicBezTo>
                    <a:pt x="1719" y="61"/>
                    <a:pt x="1719" y="61"/>
                    <a:pt x="1719" y="61"/>
                  </a:cubicBezTo>
                  <a:cubicBezTo>
                    <a:pt x="1719" y="61"/>
                    <a:pt x="1719" y="61"/>
                    <a:pt x="1719" y="61"/>
                  </a:cubicBezTo>
                  <a:cubicBezTo>
                    <a:pt x="1719" y="61"/>
                    <a:pt x="1719" y="61"/>
                    <a:pt x="1719" y="61"/>
                  </a:cubicBezTo>
                  <a:cubicBezTo>
                    <a:pt x="1719" y="61"/>
                    <a:pt x="1718" y="62"/>
                    <a:pt x="1718" y="62"/>
                  </a:cubicBezTo>
                  <a:cubicBezTo>
                    <a:pt x="1718" y="62"/>
                    <a:pt x="1718" y="62"/>
                    <a:pt x="1718" y="62"/>
                  </a:cubicBezTo>
                  <a:cubicBezTo>
                    <a:pt x="1718" y="62"/>
                    <a:pt x="1718" y="62"/>
                    <a:pt x="1717" y="62"/>
                  </a:cubicBezTo>
                  <a:cubicBezTo>
                    <a:pt x="1717" y="62"/>
                    <a:pt x="1717" y="62"/>
                    <a:pt x="1717" y="62"/>
                  </a:cubicBezTo>
                  <a:cubicBezTo>
                    <a:pt x="1717" y="62"/>
                    <a:pt x="1717" y="63"/>
                    <a:pt x="1716" y="63"/>
                  </a:cubicBezTo>
                  <a:cubicBezTo>
                    <a:pt x="1716" y="63"/>
                    <a:pt x="1716" y="63"/>
                    <a:pt x="1716" y="63"/>
                  </a:cubicBezTo>
                  <a:cubicBezTo>
                    <a:pt x="1716" y="63"/>
                    <a:pt x="1716" y="63"/>
                    <a:pt x="1716" y="63"/>
                  </a:cubicBezTo>
                  <a:cubicBezTo>
                    <a:pt x="1716" y="63"/>
                    <a:pt x="1716" y="63"/>
                    <a:pt x="1716" y="63"/>
                  </a:cubicBezTo>
                  <a:cubicBezTo>
                    <a:pt x="1716" y="64"/>
                    <a:pt x="1715" y="64"/>
                    <a:pt x="1715" y="64"/>
                  </a:cubicBezTo>
                  <a:cubicBezTo>
                    <a:pt x="1715" y="64"/>
                    <a:pt x="1715" y="64"/>
                    <a:pt x="1715" y="64"/>
                  </a:cubicBezTo>
                  <a:cubicBezTo>
                    <a:pt x="1715" y="64"/>
                    <a:pt x="1715" y="64"/>
                    <a:pt x="1715" y="64"/>
                  </a:cubicBezTo>
                  <a:cubicBezTo>
                    <a:pt x="1715" y="64"/>
                    <a:pt x="1715" y="64"/>
                    <a:pt x="1715" y="64"/>
                  </a:cubicBezTo>
                  <a:cubicBezTo>
                    <a:pt x="1715" y="64"/>
                    <a:pt x="1714" y="65"/>
                    <a:pt x="1714" y="65"/>
                  </a:cubicBezTo>
                  <a:cubicBezTo>
                    <a:pt x="1714" y="65"/>
                    <a:pt x="1714" y="65"/>
                    <a:pt x="1714" y="65"/>
                  </a:cubicBezTo>
                  <a:cubicBezTo>
                    <a:pt x="1714" y="65"/>
                    <a:pt x="1714" y="65"/>
                    <a:pt x="1714" y="65"/>
                  </a:cubicBezTo>
                  <a:cubicBezTo>
                    <a:pt x="1714" y="65"/>
                    <a:pt x="1714" y="65"/>
                    <a:pt x="1714" y="65"/>
                  </a:cubicBezTo>
                  <a:cubicBezTo>
                    <a:pt x="1714" y="65"/>
                    <a:pt x="1713" y="65"/>
                    <a:pt x="1713" y="65"/>
                  </a:cubicBezTo>
                  <a:cubicBezTo>
                    <a:pt x="1713" y="65"/>
                    <a:pt x="1713" y="65"/>
                    <a:pt x="1713" y="65"/>
                  </a:cubicBezTo>
                  <a:cubicBezTo>
                    <a:pt x="1713" y="65"/>
                    <a:pt x="1713" y="66"/>
                    <a:pt x="1713" y="66"/>
                  </a:cubicBezTo>
                  <a:cubicBezTo>
                    <a:pt x="1713" y="66"/>
                    <a:pt x="1713" y="66"/>
                    <a:pt x="1713" y="66"/>
                  </a:cubicBezTo>
                  <a:cubicBezTo>
                    <a:pt x="1713" y="66"/>
                    <a:pt x="1712" y="66"/>
                    <a:pt x="1712" y="66"/>
                  </a:cubicBezTo>
                  <a:cubicBezTo>
                    <a:pt x="1712" y="66"/>
                    <a:pt x="1712" y="66"/>
                    <a:pt x="1712" y="66"/>
                  </a:cubicBezTo>
                  <a:cubicBezTo>
                    <a:pt x="1712" y="66"/>
                    <a:pt x="1712" y="67"/>
                    <a:pt x="1712" y="67"/>
                  </a:cubicBezTo>
                  <a:cubicBezTo>
                    <a:pt x="1712" y="67"/>
                    <a:pt x="1712" y="67"/>
                    <a:pt x="1712" y="67"/>
                  </a:cubicBezTo>
                  <a:cubicBezTo>
                    <a:pt x="1711" y="67"/>
                    <a:pt x="1711" y="67"/>
                    <a:pt x="1711" y="67"/>
                  </a:cubicBezTo>
                  <a:cubicBezTo>
                    <a:pt x="1711" y="67"/>
                    <a:pt x="1711" y="67"/>
                    <a:pt x="1711" y="67"/>
                  </a:cubicBezTo>
                  <a:cubicBezTo>
                    <a:pt x="1711" y="67"/>
                    <a:pt x="1711" y="67"/>
                    <a:pt x="1711" y="67"/>
                  </a:cubicBezTo>
                  <a:cubicBezTo>
                    <a:pt x="1711" y="67"/>
                    <a:pt x="1711" y="67"/>
                    <a:pt x="1711" y="67"/>
                  </a:cubicBezTo>
                  <a:cubicBezTo>
                    <a:pt x="1711" y="68"/>
                    <a:pt x="1710" y="68"/>
                    <a:pt x="1710" y="68"/>
                  </a:cubicBezTo>
                  <a:cubicBezTo>
                    <a:pt x="1710" y="68"/>
                    <a:pt x="1710" y="68"/>
                    <a:pt x="1710" y="68"/>
                  </a:cubicBezTo>
                  <a:cubicBezTo>
                    <a:pt x="1710" y="68"/>
                    <a:pt x="1710" y="68"/>
                    <a:pt x="1710" y="68"/>
                  </a:cubicBezTo>
                  <a:cubicBezTo>
                    <a:pt x="1710" y="68"/>
                    <a:pt x="1710" y="68"/>
                    <a:pt x="1710" y="68"/>
                  </a:cubicBezTo>
                  <a:cubicBezTo>
                    <a:pt x="1710" y="68"/>
                    <a:pt x="1710" y="68"/>
                    <a:pt x="1709" y="68"/>
                  </a:cubicBezTo>
                  <a:cubicBezTo>
                    <a:pt x="1710" y="68"/>
                    <a:pt x="1710" y="68"/>
                    <a:pt x="1710" y="68"/>
                  </a:cubicBezTo>
                  <a:cubicBezTo>
                    <a:pt x="1709" y="69"/>
                    <a:pt x="1709" y="69"/>
                    <a:pt x="1709" y="69"/>
                  </a:cubicBezTo>
                  <a:cubicBezTo>
                    <a:pt x="1709" y="69"/>
                    <a:pt x="1709" y="69"/>
                    <a:pt x="1709" y="69"/>
                  </a:cubicBezTo>
                  <a:cubicBezTo>
                    <a:pt x="1709" y="69"/>
                    <a:pt x="1709" y="69"/>
                    <a:pt x="1709" y="69"/>
                  </a:cubicBezTo>
                  <a:cubicBezTo>
                    <a:pt x="1709" y="69"/>
                    <a:pt x="1709" y="69"/>
                    <a:pt x="1709" y="69"/>
                  </a:cubicBezTo>
                  <a:cubicBezTo>
                    <a:pt x="1708" y="69"/>
                    <a:pt x="1708" y="70"/>
                    <a:pt x="1708" y="70"/>
                  </a:cubicBezTo>
                  <a:cubicBezTo>
                    <a:pt x="1708" y="70"/>
                    <a:pt x="1708" y="70"/>
                    <a:pt x="1708" y="70"/>
                  </a:cubicBezTo>
                  <a:cubicBezTo>
                    <a:pt x="1708" y="70"/>
                    <a:pt x="1707" y="70"/>
                    <a:pt x="1707" y="70"/>
                  </a:cubicBezTo>
                  <a:cubicBezTo>
                    <a:pt x="1707" y="70"/>
                    <a:pt x="1707" y="70"/>
                    <a:pt x="1707" y="70"/>
                  </a:cubicBezTo>
                  <a:cubicBezTo>
                    <a:pt x="1707" y="70"/>
                    <a:pt x="1707" y="70"/>
                    <a:pt x="1707" y="71"/>
                  </a:cubicBezTo>
                  <a:cubicBezTo>
                    <a:pt x="1707" y="71"/>
                    <a:pt x="1707" y="71"/>
                    <a:pt x="1707" y="71"/>
                  </a:cubicBezTo>
                  <a:cubicBezTo>
                    <a:pt x="1707" y="71"/>
                    <a:pt x="1707" y="71"/>
                    <a:pt x="1707" y="71"/>
                  </a:cubicBezTo>
                  <a:cubicBezTo>
                    <a:pt x="1707" y="71"/>
                    <a:pt x="1707" y="71"/>
                    <a:pt x="1707" y="71"/>
                  </a:cubicBezTo>
                  <a:cubicBezTo>
                    <a:pt x="1707" y="71"/>
                    <a:pt x="1706" y="71"/>
                    <a:pt x="1706" y="71"/>
                  </a:cubicBezTo>
                  <a:cubicBezTo>
                    <a:pt x="1706" y="71"/>
                    <a:pt x="1706" y="71"/>
                    <a:pt x="1706" y="71"/>
                  </a:cubicBezTo>
                  <a:cubicBezTo>
                    <a:pt x="1706" y="71"/>
                    <a:pt x="1706" y="71"/>
                    <a:pt x="1706" y="72"/>
                  </a:cubicBezTo>
                  <a:cubicBezTo>
                    <a:pt x="1706" y="72"/>
                    <a:pt x="1706" y="72"/>
                    <a:pt x="1706" y="72"/>
                  </a:cubicBezTo>
                  <a:cubicBezTo>
                    <a:pt x="1706" y="72"/>
                    <a:pt x="1706" y="72"/>
                    <a:pt x="1706" y="72"/>
                  </a:cubicBezTo>
                  <a:cubicBezTo>
                    <a:pt x="1706" y="72"/>
                    <a:pt x="1706" y="72"/>
                    <a:pt x="1706" y="72"/>
                  </a:cubicBezTo>
                  <a:cubicBezTo>
                    <a:pt x="1706" y="72"/>
                    <a:pt x="1705" y="72"/>
                    <a:pt x="1705" y="72"/>
                  </a:cubicBezTo>
                  <a:cubicBezTo>
                    <a:pt x="1705" y="72"/>
                    <a:pt x="1705" y="72"/>
                    <a:pt x="1705" y="72"/>
                  </a:cubicBezTo>
                  <a:cubicBezTo>
                    <a:pt x="1705" y="72"/>
                    <a:pt x="1705" y="73"/>
                    <a:pt x="1705" y="73"/>
                  </a:cubicBezTo>
                  <a:cubicBezTo>
                    <a:pt x="1705" y="73"/>
                    <a:pt x="1705" y="73"/>
                    <a:pt x="1705" y="73"/>
                  </a:cubicBezTo>
                  <a:cubicBezTo>
                    <a:pt x="1705" y="73"/>
                    <a:pt x="1705" y="73"/>
                    <a:pt x="1705" y="73"/>
                  </a:cubicBezTo>
                  <a:cubicBezTo>
                    <a:pt x="1705" y="73"/>
                    <a:pt x="1705" y="73"/>
                    <a:pt x="1705" y="73"/>
                  </a:cubicBezTo>
                  <a:cubicBezTo>
                    <a:pt x="1704" y="73"/>
                    <a:pt x="1704" y="73"/>
                    <a:pt x="1704" y="73"/>
                  </a:cubicBezTo>
                  <a:cubicBezTo>
                    <a:pt x="1704" y="73"/>
                    <a:pt x="1704" y="73"/>
                    <a:pt x="1704" y="73"/>
                  </a:cubicBezTo>
                  <a:cubicBezTo>
                    <a:pt x="1704" y="73"/>
                    <a:pt x="1704" y="74"/>
                    <a:pt x="1704" y="74"/>
                  </a:cubicBezTo>
                  <a:cubicBezTo>
                    <a:pt x="1704" y="74"/>
                    <a:pt x="1704" y="74"/>
                    <a:pt x="1704" y="74"/>
                  </a:cubicBezTo>
                  <a:cubicBezTo>
                    <a:pt x="1704" y="74"/>
                    <a:pt x="1704" y="74"/>
                    <a:pt x="1704" y="74"/>
                  </a:cubicBezTo>
                  <a:cubicBezTo>
                    <a:pt x="1704" y="74"/>
                    <a:pt x="1704" y="74"/>
                    <a:pt x="1704" y="74"/>
                  </a:cubicBezTo>
                  <a:cubicBezTo>
                    <a:pt x="1703" y="74"/>
                    <a:pt x="1703" y="74"/>
                    <a:pt x="1703" y="74"/>
                  </a:cubicBezTo>
                  <a:cubicBezTo>
                    <a:pt x="1703" y="74"/>
                    <a:pt x="1703" y="74"/>
                    <a:pt x="1703" y="74"/>
                  </a:cubicBezTo>
                  <a:cubicBezTo>
                    <a:pt x="1703" y="74"/>
                    <a:pt x="1703" y="75"/>
                    <a:pt x="1703" y="75"/>
                  </a:cubicBezTo>
                  <a:cubicBezTo>
                    <a:pt x="1703" y="75"/>
                    <a:pt x="1703" y="75"/>
                    <a:pt x="1703" y="75"/>
                  </a:cubicBezTo>
                  <a:cubicBezTo>
                    <a:pt x="1703" y="75"/>
                    <a:pt x="1703" y="75"/>
                    <a:pt x="1703" y="75"/>
                  </a:cubicBezTo>
                  <a:cubicBezTo>
                    <a:pt x="1703" y="75"/>
                    <a:pt x="1703" y="75"/>
                    <a:pt x="1703" y="75"/>
                  </a:cubicBezTo>
                  <a:cubicBezTo>
                    <a:pt x="1702" y="75"/>
                    <a:pt x="1702" y="76"/>
                    <a:pt x="1702" y="76"/>
                  </a:cubicBezTo>
                  <a:cubicBezTo>
                    <a:pt x="1702" y="76"/>
                    <a:pt x="1702" y="76"/>
                    <a:pt x="1702" y="76"/>
                  </a:cubicBezTo>
                  <a:cubicBezTo>
                    <a:pt x="1702" y="76"/>
                    <a:pt x="1702" y="76"/>
                    <a:pt x="1701" y="77"/>
                  </a:cubicBezTo>
                  <a:cubicBezTo>
                    <a:pt x="1701" y="76"/>
                    <a:pt x="1701" y="76"/>
                    <a:pt x="1701" y="76"/>
                  </a:cubicBezTo>
                  <a:cubicBezTo>
                    <a:pt x="1701" y="77"/>
                    <a:pt x="1701" y="77"/>
                    <a:pt x="1701" y="77"/>
                  </a:cubicBezTo>
                  <a:cubicBezTo>
                    <a:pt x="1701" y="77"/>
                    <a:pt x="1701" y="77"/>
                    <a:pt x="1701" y="77"/>
                  </a:cubicBezTo>
                  <a:cubicBezTo>
                    <a:pt x="1701" y="77"/>
                    <a:pt x="1701" y="77"/>
                    <a:pt x="1701" y="77"/>
                  </a:cubicBezTo>
                  <a:cubicBezTo>
                    <a:pt x="1701" y="77"/>
                    <a:pt x="1701" y="77"/>
                    <a:pt x="1701" y="77"/>
                  </a:cubicBezTo>
                  <a:cubicBezTo>
                    <a:pt x="1701" y="78"/>
                    <a:pt x="1700" y="78"/>
                    <a:pt x="1700" y="78"/>
                  </a:cubicBezTo>
                  <a:cubicBezTo>
                    <a:pt x="1700" y="78"/>
                    <a:pt x="1700" y="78"/>
                    <a:pt x="1700" y="78"/>
                  </a:cubicBezTo>
                  <a:cubicBezTo>
                    <a:pt x="1700" y="78"/>
                    <a:pt x="1700" y="78"/>
                    <a:pt x="1700" y="79"/>
                  </a:cubicBezTo>
                  <a:cubicBezTo>
                    <a:pt x="1700" y="79"/>
                    <a:pt x="1700" y="79"/>
                    <a:pt x="1700" y="79"/>
                  </a:cubicBezTo>
                  <a:cubicBezTo>
                    <a:pt x="1700" y="79"/>
                    <a:pt x="1700" y="79"/>
                    <a:pt x="1700" y="79"/>
                  </a:cubicBezTo>
                  <a:cubicBezTo>
                    <a:pt x="1700" y="79"/>
                    <a:pt x="1700" y="79"/>
                    <a:pt x="1700" y="79"/>
                  </a:cubicBezTo>
                  <a:cubicBezTo>
                    <a:pt x="1699" y="79"/>
                    <a:pt x="1700" y="79"/>
                    <a:pt x="1699" y="80"/>
                  </a:cubicBezTo>
                  <a:cubicBezTo>
                    <a:pt x="1699" y="80"/>
                    <a:pt x="1699" y="80"/>
                    <a:pt x="1699" y="80"/>
                  </a:cubicBezTo>
                  <a:cubicBezTo>
                    <a:pt x="1699" y="80"/>
                    <a:pt x="1699" y="80"/>
                    <a:pt x="1699" y="80"/>
                  </a:cubicBezTo>
                  <a:cubicBezTo>
                    <a:pt x="1699" y="80"/>
                    <a:pt x="1699" y="80"/>
                    <a:pt x="1699" y="80"/>
                  </a:cubicBezTo>
                  <a:cubicBezTo>
                    <a:pt x="1699" y="80"/>
                    <a:pt x="1699" y="80"/>
                    <a:pt x="1699" y="80"/>
                  </a:cubicBezTo>
                  <a:cubicBezTo>
                    <a:pt x="1699" y="80"/>
                    <a:pt x="1699" y="81"/>
                    <a:pt x="1699" y="81"/>
                  </a:cubicBezTo>
                  <a:cubicBezTo>
                    <a:pt x="1699" y="81"/>
                    <a:pt x="1699" y="81"/>
                    <a:pt x="1699" y="81"/>
                  </a:cubicBezTo>
                  <a:cubicBezTo>
                    <a:pt x="1698" y="81"/>
                    <a:pt x="1699" y="81"/>
                    <a:pt x="1698" y="81"/>
                  </a:cubicBezTo>
                  <a:cubicBezTo>
                    <a:pt x="1698" y="81"/>
                    <a:pt x="1698" y="81"/>
                    <a:pt x="1698" y="81"/>
                  </a:cubicBezTo>
                  <a:cubicBezTo>
                    <a:pt x="1698" y="82"/>
                    <a:pt x="1698" y="82"/>
                    <a:pt x="1698" y="82"/>
                  </a:cubicBezTo>
                  <a:cubicBezTo>
                    <a:pt x="1698" y="82"/>
                    <a:pt x="1698" y="82"/>
                    <a:pt x="1698" y="82"/>
                  </a:cubicBezTo>
                  <a:cubicBezTo>
                    <a:pt x="1698" y="82"/>
                    <a:pt x="1698" y="83"/>
                    <a:pt x="1698" y="83"/>
                  </a:cubicBezTo>
                  <a:cubicBezTo>
                    <a:pt x="1698" y="83"/>
                    <a:pt x="1698" y="83"/>
                    <a:pt x="1698" y="83"/>
                  </a:cubicBezTo>
                  <a:cubicBezTo>
                    <a:pt x="1697" y="83"/>
                    <a:pt x="1697" y="84"/>
                    <a:pt x="1697" y="84"/>
                  </a:cubicBezTo>
                  <a:cubicBezTo>
                    <a:pt x="1697" y="84"/>
                    <a:pt x="1697" y="84"/>
                    <a:pt x="1697" y="84"/>
                  </a:cubicBezTo>
                  <a:cubicBezTo>
                    <a:pt x="1697" y="84"/>
                    <a:pt x="1697" y="84"/>
                    <a:pt x="1697" y="85"/>
                  </a:cubicBezTo>
                  <a:cubicBezTo>
                    <a:pt x="1697" y="85"/>
                    <a:pt x="1697" y="85"/>
                    <a:pt x="1697" y="85"/>
                  </a:cubicBezTo>
                  <a:cubicBezTo>
                    <a:pt x="1697" y="85"/>
                    <a:pt x="1697" y="85"/>
                    <a:pt x="1697" y="86"/>
                  </a:cubicBezTo>
                  <a:cubicBezTo>
                    <a:pt x="1697" y="86"/>
                    <a:pt x="1697" y="86"/>
                    <a:pt x="1697" y="86"/>
                  </a:cubicBezTo>
                  <a:cubicBezTo>
                    <a:pt x="1696" y="86"/>
                    <a:pt x="1697" y="87"/>
                    <a:pt x="1696" y="87"/>
                  </a:cubicBezTo>
                  <a:cubicBezTo>
                    <a:pt x="1696" y="87"/>
                    <a:pt x="1696" y="87"/>
                    <a:pt x="1696" y="87"/>
                  </a:cubicBezTo>
                  <a:cubicBezTo>
                    <a:pt x="1696" y="88"/>
                    <a:pt x="1696" y="88"/>
                    <a:pt x="1696" y="88"/>
                  </a:cubicBezTo>
                  <a:cubicBezTo>
                    <a:pt x="1696" y="88"/>
                    <a:pt x="1696" y="89"/>
                    <a:pt x="1696" y="89"/>
                  </a:cubicBezTo>
                  <a:cubicBezTo>
                    <a:pt x="1695" y="89"/>
                    <a:pt x="1696" y="90"/>
                    <a:pt x="1696" y="90"/>
                  </a:cubicBezTo>
                  <a:cubicBezTo>
                    <a:pt x="1696" y="91"/>
                    <a:pt x="1696" y="91"/>
                    <a:pt x="1696" y="91"/>
                  </a:cubicBezTo>
                  <a:cubicBezTo>
                    <a:pt x="1695" y="92"/>
                    <a:pt x="1696" y="93"/>
                    <a:pt x="1695" y="94"/>
                  </a:cubicBezTo>
                  <a:cubicBezTo>
                    <a:pt x="1695" y="96"/>
                    <a:pt x="1695" y="99"/>
                    <a:pt x="1695" y="101"/>
                  </a:cubicBezTo>
                  <a:cubicBezTo>
                    <a:pt x="1696" y="102"/>
                    <a:pt x="1696" y="102"/>
                    <a:pt x="1697" y="102"/>
                  </a:cubicBezTo>
                  <a:cubicBezTo>
                    <a:pt x="1715" y="102"/>
                    <a:pt x="1733" y="102"/>
                    <a:pt x="1752" y="102"/>
                  </a:cubicBezTo>
                  <a:cubicBezTo>
                    <a:pt x="1752" y="102"/>
                    <a:pt x="1753" y="102"/>
                    <a:pt x="1753" y="101"/>
                  </a:cubicBezTo>
                  <a:cubicBezTo>
                    <a:pt x="1753" y="101"/>
                    <a:pt x="1753" y="101"/>
                    <a:pt x="1753" y="101"/>
                  </a:cubicBezTo>
                  <a:cubicBezTo>
                    <a:pt x="1754" y="98"/>
                    <a:pt x="1754" y="95"/>
                    <a:pt x="1753" y="92"/>
                  </a:cubicBezTo>
                  <a:cubicBezTo>
                    <a:pt x="1753" y="92"/>
                    <a:pt x="1753" y="92"/>
                    <a:pt x="1753" y="92"/>
                  </a:cubicBezTo>
                  <a:cubicBezTo>
                    <a:pt x="1753" y="91"/>
                    <a:pt x="1752" y="92"/>
                    <a:pt x="1751" y="92"/>
                  </a:cubicBezTo>
                  <a:cubicBezTo>
                    <a:pt x="1737" y="92"/>
                    <a:pt x="1723" y="92"/>
                    <a:pt x="1709" y="92"/>
                  </a:cubicBezTo>
                  <a:cubicBezTo>
                    <a:pt x="1708" y="92"/>
                    <a:pt x="1707" y="92"/>
                    <a:pt x="1707" y="91"/>
                  </a:cubicBezTo>
                  <a:cubicBezTo>
                    <a:pt x="1706" y="91"/>
                    <a:pt x="1707" y="90"/>
                    <a:pt x="1707" y="90"/>
                  </a:cubicBezTo>
                  <a:cubicBezTo>
                    <a:pt x="1707" y="89"/>
                    <a:pt x="1707" y="88"/>
                    <a:pt x="1707" y="88"/>
                  </a:cubicBezTo>
                  <a:cubicBezTo>
                    <a:pt x="1707" y="87"/>
                    <a:pt x="1707" y="87"/>
                    <a:pt x="1707" y="87"/>
                  </a:cubicBezTo>
                  <a:cubicBezTo>
                    <a:pt x="1707" y="87"/>
                    <a:pt x="1707" y="86"/>
                    <a:pt x="1707" y="86"/>
                  </a:cubicBezTo>
                  <a:cubicBezTo>
                    <a:pt x="1707" y="86"/>
                    <a:pt x="1707" y="86"/>
                    <a:pt x="1707" y="86"/>
                  </a:cubicBezTo>
                  <a:cubicBezTo>
                    <a:pt x="1708" y="86"/>
                    <a:pt x="1708" y="85"/>
                    <a:pt x="1708" y="85"/>
                  </a:cubicBezTo>
                  <a:cubicBezTo>
                    <a:pt x="1708" y="85"/>
                    <a:pt x="1708" y="85"/>
                    <a:pt x="1708" y="85"/>
                  </a:cubicBezTo>
                  <a:cubicBezTo>
                    <a:pt x="1708" y="85"/>
                    <a:pt x="1708" y="85"/>
                    <a:pt x="1708" y="85"/>
                  </a:cubicBezTo>
                  <a:cubicBezTo>
                    <a:pt x="1708" y="85"/>
                    <a:pt x="1708" y="84"/>
                    <a:pt x="1708" y="84"/>
                  </a:cubicBezTo>
                  <a:cubicBezTo>
                    <a:pt x="1708" y="84"/>
                    <a:pt x="1708" y="84"/>
                    <a:pt x="1708" y="84"/>
                  </a:cubicBezTo>
                  <a:cubicBezTo>
                    <a:pt x="1708" y="84"/>
                    <a:pt x="1708" y="84"/>
                    <a:pt x="1708" y="83"/>
                  </a:cubicBezTo>
                  <a:cubicBezTo>
                    <a:pt x="1708" y="83"/>
                    <a:pt x="1708" y="83"/>
                    <a:pt x="1708" y="83"/>
                  </a:cubicBezTo>
                  <a:cubicBezTo>
                    <a:pt x="1709" y="83"/>
                    <a:pt x="1709" y="83"/>
                    <a:pt x="1709" y="83"/>
                  </a:cubicBezTo>
                  <a:cubicBezTo>
                    <a:pt x="1709" y="83"/>
                    <a:pt x="1709" y="83"/>
                    <a:pt x="1709" y="83"/>
                  </a:cubicBezTo>
                  <a:cubicBezTo>
                    <a:pt x="1709" y="83"/>
                    <a:pt x="1709" y="82"/>
                    <a:pt x="1709" y="82"/>
                  </a:cubicBezTo>
                  <a:cubicBezTo>
                    <a:pt x="1709" y="82"/>
                    <a:pt x="1709" y="82"/>
                    <a:pt x="1709" y="82"/>
                  </a:cubicBezTo>
                  <a:cubicBezTo>
                    <a:pt x="1709" y="82"/>
                    <a:pt x="1709" y="82"/>
                    <a:pt x="1709" y="82"/>
                  </a:cubicBezTo>
                  <a:cubicBezTo>
                    <a:pt x="1709" y="82"/>
                    <a:pt x="1709" y="82"/>
                    <a:pt x="1709" y="82"/>
                  </a:cubicBezTo>
                  <a:cubicBezTo>
                    <a:pt x="1710" y="82"/>
                    <a:pt x="1710" y="81"/>
                    <a:pt x="1710" y="81"/>
                  </a:cubicBezTo>
                  <a:cubicBezTo>
                    <a:pt x="1710" y="81"/>
                    <a:pt x="1710" y="81"/>
                    <a:pt x="1710" y="81"/>
                  </a:cubicBezTo>
                  <a:cubicBezTo>
                    <a:pt x="1710" y="81"/>
                    <a:pt x="1710" y="81"/>
                    <a:pt x="1710" y="81"/>
                  </a:cubicBezTo>
                  <a:cubicBezTo>
                    <a:pt x="1710" y="81"/>
                    <a:pt x="1710" y="81"/>
                    <a:pt x="1710" y="81"/>
                  </a:cubicBezTo>
                  <a:cubicBezTo>
                    <a:pt x="1710" y="81"/>
                    <a:pt x="1710" y="80"/>
                    <a:pt x="1710" y="80"/>
                  </a:cubicBezTo>
                  <a:cubicBezTo>
                    <a:pt x="1710" y="80"/>
                    <a:pt x="1710" y="80"/>
                    <a:pt x="1710" y="80"/>
                  </a:cubicBezTo>
                  <a:cubicBezTo>
                    <a:pt x="1711" y="80"/>
                    <a:pt x="1711" y="80"/>
                    <a:pt x="1711" y="79"/>
                  </a:cubicBezTo>
                  <a:cubicBezTo>
                    <a:pt x="1711" y="79"/>
                    <a:pt x="1711" y="79"/>
                    <a:pt x="1711" y="79"/>
                  </a:cubicBezTo>
                  <a:cubicBezTo>
                    <a:pt x="1711" y="79"/>
                    <a:pt x="1711" y="79"/>
                    <a:pt x="1712" y="79"/>
                  </a:cubicBezTo>
                  <a:cubicBezTo>
                    <a:pt x="1712" y="79"/>
                    <a:pt x="1712" y="79"/>
                    <a:pt x="1712" y="79"/>
                  </a:cubicBezTo>
                  <a:cubicBezTo>
                    <a:pt x="1712" y="79"/>
                    <a:pt x="1712" y="79"/>
                    <a:pt x="1712" y="79"/>
                  </a:cubicBezTo>
                  <a:cubicBezTo>
                    <a:pt x="1712" y="79"/>
                    <a:pt x="1712" y="79"/>
                    <a:pt x="1712" y="79"/>
                  </a:cubicBezTo>
                  <a:cubicBezTo>
                    <a:pt x="1712" y="78"/>
                    <a:pt x="1712" y="78"/>
                    <a:pt x="1712" y="78"/>
                  </a:cubicBezTo>
                  <a:cubicBezTo>
                    <a:pt x="1712" y="78"/>
                    <a:pt x="1712" y="78"/>
                    <a:pt x="1712" y="78"/>
                  </a:cubicBezTo>
                  <a:cubicBezTo>
                    <a:pt x="1712" y="78"/>
                    <a:pt x="1712" y="78"/>
                    <a:pt x="1713" y="78"/>
                  </a:cubicBezTo>
                  <a:cubicBezTo>
                    <a:pt x="1713" y="78"/>
                    <a:pt x="1713" y="78"/>
                    <a:pt x="1713" y="78"/>
                  </a:cubicBezTo>
                  <a:cubicBezTo>
                    <a:pt x="1713" y="78"/>
                    <a:pt x="1713" y="78"/>
                    <a:pt x="1713" y="77"/>
                  </a:cubicBezTo>
                  <a:cubicBezTo>
                    <a:pt x="1713" y="77"/>
                    <a:pt x="1713" y="77"/>
                    <a:pt x="1713" y="77"/>
                  </a:cubicBezTo>
                  <a:cubicBezTo>
                    <a:pt x="1713" y="77"/>
                    <a:pt x="1713" y="77"/>
                    <a:pt x="1713" y="77"/>
                  </a:cubicBezTo>
                  <a:cubicBezTo>
                    <a:pt x="1713" y="77"/>
                    <a:pt x="1713" y="77"/>
                    <a:pt x="1713" y="77"/>
                  </a:cubicBezTo>
                  <a:cubicBezTo>
                    <a:pt x="1713" y="77"/>
                    <a:pt x="1714" y="77"/>
                    <a:pt x="1714" y="77"/>
                  </a:cubicBezTo>
                  <a:cubicBezTo>
                    <a:pt x="1714" y="77"/>
                    <a:pt x="1714" y="77"/>
                    <a:pt x="1714" y="77"/>
                  </a:cubicBezTo>
                  <a:cubicBezTo>
                    <a:pt x="1714" y="77"/>
                    <a:pt x="1714" y="77"/>
                    <a:pt x="1714" y="76"/>
                  </a:cubicBezTo>
                  <a:cubicBezTo>
                    <a:pt x="1714" y="76"/>
                    <a:pt x="1714" y="76"/>
                    <a:pt x="1714" y="76"/>
                  </a:cubicBezTo>
                  <a:cubicBezTo>
                    <a:pt x="1714" y="76"/>
                    <a:pt x="1714" y="76"/>
                    <a:pt x="1714" y="76"/>
                  </a:cubicBezTo>
                  <a:cubicBezTo>
                    <a:pt x="1714" y="76"/>
                    <a:pt x="1714" y="76"/>
                    <a:pt x="1714" y="76"/>
                  </a:cubicBezTo>
                  <a:cubicBezTo>
                    <a:pt x="1715" y="76"/>
                    <a:pt x="1715" y="75"/>
                    <a:pt x="1716" y="75"/>
                  </a:cubicBezTo>
                  <a:cubicBezTo>
                    <a:pt x="1716" y="75"/>
                    <a:pt x="1716" y="75"/>
                    <a:pt x="1716" y="75"/>
                  </a:cubicBezTo>
                  <a:cubicBezTo>
                    <a:pt x="1716" y="75"/>
                    <a:pt x="1716" y="75"/>
                    <a:pt x="1716" y="75"/>
                  </a:cubicBezTo>
                  <a:cubicBezTo>
                    <a:pt x="1716" y="75"/>
                    <a:pt x="1716" y="75"/>
                    <a:pt x="1716" y="75"/>
                  </a:cubicBezTo>
                  <a:cubicBezTo>
                    <a:pt x="1716" y="75"/>
                    <a:pt x="1716" y="74"/>
                    <a:pt x="1716" y="74"/>
                  </a:cubicBezTo>
                  <a:cubicBezTo>
                    <a:pt x="1716" y="74"/>
                    <a:pt x="1716" y="74"/>
                    <a:pt x="1716" y="74"/>
                  </a:cubicBezTo>
                  <a:cubicBezTo>
                    <a:pt x="1717" y="74"/>
                    <a:pt x="1717" y="74"/>
                    <a:pt x="1717" y="74"/>
                  </a:cubicBezTo>
                  <a:cubicBezTo>
                    <a:pt x="1717" y="74"/>
                    <a:pt x="1717" y="74"/>
                    <a:pt x="1717" y="74"/>
                  </a:cubicBezTo>
                  <a:cubicBezTo>
                    <a:pt x="1717" y="74"/>
                    <a:pt x="1717" y="74"/>
                    <a:pt x="1717" y="74"/>
                  </a:cubicBezTo>
                  <a:cubicBezTo>
                    <a:pt x="1717" y="74"/>
                    <a:pt x="1717" y="74"/>
                    <a:pt x="1717" y="74"/>
                  </a:cubicBezTo>
                  <a:cubicBezTo>
                    <a:pt x="1718" y="74"/>
                    <a:pt x="1718" y="73"/>
                    <a:pt x="1718" y="73"/>
                  </a:cubicBezTo>
                  <a:cubicBezTo>
                    <a:pt x="1718" y="73"/>
                    <a:pt x="1718" y="73"/>
                    <a:pt x="1718" y="73"/>
                  </a:cubicBezTo>
                  <a:cubicBezTo>
                    <a:pt x="1718" y="73"/>
                    <a:pt x="1718" y="73"/>
                    <a:pt x="1718" y="73"/>
                  </a:cubicBezTo>
                  <a:cubicBezTo>
                    <a:pt x="1718" y="73"/>
                    <a:pt x="1718" y="73"/>
                    <a:pt x="1718" y="73"/>
                  </a:cubicBezTo>
                  <a:cubicBezTo>
                    <a:pt x="1718" y="73"/>
                    <a:pt x="1719" y="73"/>
                    <a:pt x="1719" y="72"/>
                  </a:cubicBezTo>
                  <a:cubicBezTo>
                    <a:pt x="1719" y="72"/>
                    <a:pt x="1719" y="72"/>
                    <a:pt x="1719" y="72"/>
                  </a:cubicBezTo>
                  <a:cubicBezTo>
                    <a:pt x="1719" y="72"/>
                    <a:pt x="1719" y="72"/>
                    <a:pt x="1720" y="72"/>
                  </a:cubicBezTo>
                  <a:cubicBezTo>
                    <a:pt x="1720" y="72"/>
                    <a:pt x="1720" y="72"/>
                    <a:pt x="1720" y="72"/>
                  </a:cubicBezTo>
                  <a:cubicBezTo>
                    <a:pt x="1720" y="72"/>
                    <a:pt x="1720" y="72"/>
                    <a:pt x="1720" y="72"/>
                  </a:cubicBezTo>
                  <a:cubicBezTo>
                    <a:pt x="1720" y="72"/>
                    <a:pt x="1720" y="72"/>
                    <a:pt x="1720" y="72"/>
                  </a:cubicBezTo>
                  <a:cubicBezTo>
                    <a:pt x="1720" y="71"/>
                    <a:pt x="1720" y="71"/>
                    <a:pt x="1721" y="71"/>
                  </a:cubicBezTo>
                  <a:cubicBezTo>
                    <a:pt x="1720" y="71"/>
                    <a:pt x="1720" y="71"/>
                    <a:pt x="1720" y="71"/>
                  </a:cubicBezTo>
                  <a:cubicBezTo>
                    <a:pt x="1721" y="71"/>
                    <a:pt x="1721" y="71"/>
                    <a:pt x="1721" y="71"/>
                  </a:cubicBezTo>
                  <a:cubicBezTo>
                    <a:pt x="1721" y="71"/>
                    <a:pt x="1721" y="71"/>
                    <a:pt x="1721" y="71"/>
                  </a:cubicBezTo>
                  <a:cubicBezTo>
                    <a:pt x="1721" y="71"/>
                    <a:pt x="1721" y="71"/>
                    <a:pt x="1721" y="71"/>
                  </a:cubicBezTo>
                  <a:cubicBezTo>
                    <a:pt x="1721" y="71"/>
                    <a:pt x="1721" y="71"/>
                    <a:pt x="1721" y="71"/>
                  </a:cubicBezTo>
                  <a:cubicBezTo>
                    <a:pt x="1721" y="70"/>
                    <a:pt x="1722" y="70"/>
                    <a:pt x="1722" y="70"/>
                  </a:cubicBezTo>
                  <a:cubicBezTo>
                    <a:pt x="1722" y="70"/>
                    <a:pt x="1722" y="70"/>
                    <a:pt x="1722" y="70"/>
                  </a:cubicBezTo>
                  <a:cubicBezTo>
                    <a:pt x="1722" y="70"/>
                    <a:pt x="1722" y="70"/>
                    <a:pt x="1722" y="70"/>
                  </a:cubicBezTo>
                  <a:cubicBezTo>
                    <a:pt x="1722" y="70"/>
                    <a:pt x="1722" y="70"/>
                    <a:pt x="1722" y="70"/>
                  </a:cubicBezTo>
                  <a:cubicBezTo>
                    <a:pt x="1722" y="70"/>
                    <a:pt x="1723" y="70"/>
                    <a:pt x="1723" y="70"/>
                  </a:cubicBezTo>
                  <a:cubicBezTo>
                    <a:pt x="1723" y="70"/>
                    <a:pt x="1723" y="70"/>
                    <a:pt x="1723" y="70"/>
                  </a:cubicBezTo>
                  <a:cubicBezTo>
                    <a:pt x="1723" y="69"/>
                    <a:pt x="1723" y="69"/>
                    <a:pt x="1723" y="69"/>
                  </a:cubicBezTo>
                  <a:cubicBezTo>
                    <a:pt x="1723" y="69"/>
                    <a:pt x="1723" y="69"/>
                    <a:pt x="1723" y="69"/>
                  </a:cubicBezTo>
                  <a:cubicBezTo>
                    <a:pt x="1723" y="69"/>
                    <a:pt x="1724" y="69"/>
                    <a:pt x="1724" y="69"/>
                  </a:cubicBezTo>
                  <a:cubicBezTo>
                    <a:pt x="1724" y="69"/>
                    <a:pt x="1724" y="69"/>
                    <a:pt x="1724" y="69"/>
                  </a:cubicBezTo>
                  <a:cubicBezTo>
                    <a:pt x="1724" y="69"/>
                    <a:pt x="1724" y="69"/>
                    <a:pt x="1724" y="68"/>
                  </a:cubicBezTo>
                  <a:cubicBezTo>
                    <a:pt x="1724" y="68"/>
                    <a:pt x="1724" y="68"/>
                    <a:pt x="1724" y="68"/>
                  </a:cubicBezTo>
                  <a:cubicBezTo>
                    <a:pt x="1724" y="68"/>
                    <a:pt x="1725" y="68"/>
                    <a:pt x="1725" y="68"/>
                  </a:cubicBezTo>
                  <a:cubicBezTo>
                    <a:pt x="1725" y="68"/>
                    <a:pt x="1725" y="68"/>
                    <a:pt x="1725" y="68"/>
                  </a:cubicBezTo>
                  <a:cubicBezTo>
                    <a:pt x="1725" y="68"/>
                    <a:pt x="1725" y="68"/>
                    <a:pt x="1725" y="68"/>
                  </a:cubicBezTo>
                  <a:cubicBezTo>
                    <a:pt x="1725" y="68"/>
                    <a:pt x="1725" y="68"/>
                    <a:pt x="1725" y="68"/>
                  </a:cubicBezTo>
                  <a:cubicBezTo>
                    <a:pt x="1725" y="68"/>
                    <a:pt x="1726" y="68"/>
                    <a:pt x="1726" y="67"/>
                  </a:cubicBezTo>
                  <a:cubicBezTo>
                    <a:pt x="1726" y="67"/>
                    <a:pt x="1726" y="67"/>
                    <a:pt x="1726" y="67"/>
                  </a:cubicBezTo>
                  <a:cubicBezTo>
                    <a:pt x="1726" y="67"/>
                    <a:pt x="1726" y="67"/>
                    <a:pt x="1726" y="67"/>
                  </a:cubicBezTo>
                  <a:cubicBezTo>
                    <a:pt x="1726" y="67"/>
                    <a:pt x="1726" y="67"/>
                    <a:pt x="1726" y="67"/>
                  </a:cubicBezTo>
                  <a:cubicBezTo>
                    <a:pt x="1726" y="67"/>
                    <a:pt x="1726" y="67"/>
                    <a:pt x="1727" y="67"/>
                  </a:cubicBezTo>
                  <a:cubicBezTo>
                    <a:pt x="1727" y="67"/>
                    <a:pt x="1727" y="67"/>
                    <a:pt x="1727" y="67"/>
                  </a:cubicBezTo>
                  <a:cubicBezTo>
                    <a:pt x="1727" y="66"/>
                    <a:pt x="1727" y="67"/>
                    <a:pt x="1727" y="66"/>
                  </a:cubicBezTo>
                  <a:cubicBezTo>
                    <a:pt x="1727" y="66"/>
                    <a:pt x="1727" y="66"/>
                    <a:pt x="1727" y="66"/>
                  </a:cubicBezTo>
                  <a:cubicBezTo>
                    <a:pt x="1727" y="66"/>
                    <a:pt x="1727" y="66"/>
                    <a:pt x="1728" y="66"/>
                  </a:cubicBezTo>
                  <a:cubicBezTo>
                    <a:pt x="1728" y="66"/>
                    <a:pt x="1728" y="66"/>
                    <a:pt x="1728" y="66"/>
                  </a:cubicBezTo>
                  <a:cubicBezTo>
                    <a:pt x="1728" y="66"/>
                    <a:pt x="1728" y="66"/>
                    <a:pt x="1729" y="65"/>
                  </a:cubicBezTo>
                  <a:cubicBezTo>
                    <a:pt x="1729" y="65"/>
                    <a:pt x="1729" y="65"/>
                    <a:pt x="1729" y="65"/>
                  </a:cubicBezTo>
                  <a:cubicBezTo>
                    <a:pt x="1729" y="65"/>
                    <a:pt x="1729" y="65"/>
                    <a:pt x="1729" y="65"/>
                  </a:cubicBezTo>
                  <a:cubicBezTo>
                    <a:pt x="1729" y="65"/>
                    <a:pt x="1729" y="65"/>
                    <a:pt x="1729" y="65"/>
                  </a:cubicBezTo>
                  <a:cubicBezTo>
                    <a:pt x="1729" y="65"/>
                    <a:pt x="1729" y="65"/>
                    <a:pt x="1730" y="65"/>
                  </a:cubicBezTo>
                  <a:cubicBezTo>
                    <a:pt x="1730" y="65"/>
                    <a:pt x="1730" y="65"/>
                    <a:pt x="1730" y="65"/>
                  </a:cubicBezTo>
                  <a:cubicBezTo>
                    <a:pt x="1730" y="65"/>
                    <a:pt x="1730" y="64"/>
                    <a:pt x="1730" y="64"/>
                  </a:cubicBezTo>
                  <a:cubicBezTo>
                    <a:pt x="1730" y="64"/>
                    <a:pt x="1730" y="64"/>
                    <a:pt x="1730" y="64"/>
                  </a:cubicBezTo>
                  <a:cubicBezTo>
                    <a:pt x="1730" y="64"/>
                    <a:pt x="1730" y="64"/>
                    <a:pt x="1730" y="64"/>
                  </a:cubicBezTo>
                  <a:cubicBezTo>
                    <a:pt x="1730" y="64"/>
                    <a:pt x="1730" y="64"/>
                    <a:pt x="1730" y="64"/>
                  </a:cubicBezTo>
                  <a:cubicBezTo>
                    <a:pt x="1731" y="64"/>
                    <a:pt x="1731" y="64"/>
                    <a:pt x="1731" y="63"/>
                  </a:cubicBezTo>
                  <a:cubicBezTo>
                    <a:pt x="1731" y="64"/>
                    <a:pt x="1731" y="64"/>
                    <a:pt x="1731" y="64"/>
                  </a:cubicBezTo>
                  <a:cubicBezTo>
                    <a:pt x="1731" y="63"/>
                    <a:pt x="1731" y="63"/>
                    <a:pt x="1731" y="63"/>
                  </a:cubicBezTo>
                  <a:cubicBezTo>
                    <a:pt x="1731" y="63"/>
                    <a:pt x="1731" y="63"/>
                    <a:pt x="1731" y="63"/>
                  </a:cubicBezTo>
                  <a:cubicBezTo>
                    <a:pt x="1731" y="63"/>
                    <a:pt x="1732" y="63"/>
                    <a:pt x="1732" y="63"/>
                  </a:cubicBezTo>
                  <a:cubicBezTo>
                    <a:pt x="1732" y="63"/>
                    <a:pt x="1732" y="63"/>
                    <a:pt x="1732" y="63"/>
                  </a:cubicBezTo>
                  <a:cubicBezTo>
                    <a:pt x="1732" y="63"/>
                    <a:pt x="1732" y="63"/>
                    <a:pt x="1732" y="62"/>
                  </a:cubicBezTo>
                  <a:cubicBezTo>
                    <a:pt x="1732" y="62"/>
                    <a:pt x="1732" y="62"/>
                    <a:pt x="1732" y="62"/>
                  </a:cubicBezTo>
                  <a:cubicBezTo>
                    <a:pt x="1733" y="62"/>
                    <a:pt x="1733" y="62"/>
                    <a:pt x="1733" y="62"/>
                  </a:cubicBezTo>
                  <a:cubicBezTo>
                    <a:pt x="1733" y="62"/>
                    <a:pt x="1733" y="62"/>
                    <a:pt x="1733" y="62"/>
                  </a:cubicBezTo>
                  <a:cubicBezTo>
                    <a:pt x="1733" y="62"/>
                    <a:pt x="1733" y="62"/>
                    <a:pt x="1733" y="62"/>
                  </a:cubicBezTo>
                  <a:cubicBezTo>
                    <a:pt x="1733" y="62"/>
                    <a:pt x="1733" y="62"/>
                    <a:pt x="1733" y="62"/>
                  </a:cubicBezTo>
                  <a:cubicBezTo>
                    <a:pt x="1733" y="62"/>
                    <a:pt x="1734" y="61"/>
                    <a:pt x="1734" y="61"/>
                  </a:cubicBezTo>
                  <a:cubicBezTo>
                    <a:pt x="1734" y="61"/>
                    <a:pt x="1734" y="61"/>
                    <a:pt x="1734" y="61"/>
                  </a:cubicBezTo>
                  <a:cubicBezTo>
                    <a:pt x="1734" y="61"/>
                    <a:pt x="1734" y="61"/>
                    <a:pt x="1734" y="61"/>
                  </a:cubicBezTo>
                  <a:cubicBezTo>
                    <a:pt x="1734" y="61"/>
                    <a:pt x="1734" y="61"/>
                    <a:pt x="1734" y="61"/>
                  </a:cubicBezTo>
                  <a:cubicBezTo>
                    <a:pt x="1735" y="61"/>
                    <a:pt x="1735" y="61"/>
                    <a:pt x="1735" y="60"/>
                  </a:cubicBezTo>
                  <a:cubicBezTo>
                    <a:pt x="1735" y="60"/>
                    <a:pt x="1735" y="60"/>
                    <a:pt x="1735" y="60"/>
                  </a:cubicBezTo>
                  <a:cubicBezTo>
                    <a:pt x="1735" y="60"/>
                    <a:pt x="1735" y="60"/>
                    <a:pt x="1735" y="60"/>
                  </a:cubicBezTo>
                  <a:cubicBezTo>
                    <a:pt x="1735" y="60"/>
                    <a:pt x="1735" y="60"/>
                    <a:pt x="1735" y="60"/>
                  </a:cubicBezTo>
                  <a:cubicBezTo>
                    <a:pt x="1735" y="60"/>
                    <a:pt x="1735" y="60"/>
                    <a:pt x="1736" y="60"/>
                  </a:cubicBezTo>
                  <a:cubicBezTo>
                    <a:pt x="1736" y="60"/>
                    <a:pt x="1736" y="60"/>
                    <a:pt x="1736" y="60"/>
                  </a:cubicBezTo>
                  <a:cubicBezTo>
                    <a:pt x="1736" y="59"/>
                    <a:pt x="1736" y="59"/>
                    <a:pt x="1737" y="59"/>
                  </a:cubicBezTo>
                  <a:cubicBezTo>
                    <a:pt x="1736" y="59"/>
                    <a:pt x="1736" y="59"/>
                    <a:pt x="1736" y="59"/>
                  </a:cubicBezTo>
                  <a:cubicBezTo>
                    <a:pt x="1737" y="59"/>
                    <a:pt x="1737" y="59"/>
                    <a:pt x="1737" y="59"/>
                  </a:cubicBezTo>
                  <a:cubicBezTo>
                    <a:pt x="1737" y="59"/>
                    <a:pt x="1737" y="59"/>
                    <a:pt x="1737" y="59"/>
                  </a:cubicBezTo>
                  <a:cubicBezTo>
                    <a:pt x="1737" y="59"/>
                    <a:pt x="1737" y="58"/>
                    <a:pt x="1737" y="58"/>
                  </a:cubicBezTo>
                  <a:cubicBezTo>
                    <a:pt x="1737" y="58"/>
                    <a:pt x="1737" y="58"/>
                    <a:pt x="1737" y="58"/>
                  </a:cubicBezTo>
                  <a:cubicBezTo>
                    <a:pt x="1737" y="58"/>
                    <a:pt x="1738" y="58"/>
                    <a:pt x="1738" y="58"/>
                  </a:cubicBezTo>
                  <a:cubicBezTo>
                    <a:pt x="1738" y="58"/>
                    <a:pt x="1738" y="58"/>
                    <a:pt x="1738" y="58"/>
                  </a:cubicBezTo>
                  <a:cubicBezTo>
                    <a:pt x="1738" y="58"/>
                    <a:pt x="1738" y="58"/>
                    <a:pt x="1738" y="58"/>
                  </a:cubicBezTo>
                  <a:cubicBezTo>
                    <a:pt x="1738" y="58"/>
                    <a:pt x="1738" y="58"/>
                    <a:pt x="1738" y="58"/>
                  </a:cubicBezTo>
                  <a:cubicBezTo>
                    <a:pt x="1738" y="58"/>
                    <a:pt x="1738" y="57"/>
                    <a:pt x="1738" y="57"/>
                  </a:cubicBezTo>
                  <a:cubicBezTo>
                    <a:pt x="1738" y="57"/>
                    <a:pt x="1738" y="57"/>
                    <a:pt x="1738" y="57"/>
                  </a:cubicBezTo>
                  <a:cubicBezTo>
                    <a:pt x="1738" y="57"/>
                    <a:pt x="1739" y="57"/>
                    <a:pt x="1739" y="57"/>
                  </a:cubicBezTo>
                  <a:cubicBezTo>
                    <a:pt x="1739" y="57"/>
                    <a:pt x="1739" y="57"/>
                    <a:pt x="1739" y="57"/>
                  </a:cubicBezTo>
                  <a:cubicBezTo>
                    <a:pt x="1739" y="57"/>
                    <a:pt x="1739" y="57"/>
                    <a:pt x="1739" y="57"/>
                  </a:cubicBezTo>
                  <a:cubicBezTo>
                    <a:pt x="1739" y="57"/>
                    <a:pt x="1739" y="57"/>
                    <a:pt x="1739" y="57"/>
                  </a:cubicBezTo>
                  <a:cubicBezTo>
                    <a:pt x="1739" y="56"/>
                    <a:pt x="1739" y="56"/>
                    <a:pt x="1739" y="56"/>
                  </a:cubicBezTo>
                  <a:cubicBezTo>
                    <a:pt x="1739" y="56"/>
                    <a:pt x="1739" y="56"/>
                    <a:pt x="1739" y="56"/>
                  </a:cubicBezTo>
                  <a:cubicBezTo>
                    <a:pt x="1740" y="56"/>
                    <a:pt x="1740" y="56"/>
                    <a:pt x="1740" y="56"/>
                  </a:cubicBezTo>
                  <a:cubicBezTo>
                    <a:pt x="1740" y="56"/>
                    <a:pt x="1740" y="56"/>
                    <a:pt x="1740" y="56"/>
                  </a:cubicBezTo>
                  <a:cubicBezTo>
                    <a:pt x="1740" y="56"/>
                    <a:pt x="1740" y="56"/>
                    <a:pt x="1740" y="56"/>
                  </a:cubicBezTo>
                  <a:cubicBezTo>
                    <a:pt x="1740" y="56"/>
                    <a:pt x="1740" y="56"/>
                    <a:pt x="1740" y="56"/>
                  </a:cubicBezTo>
                  <a:cubicBezTo>
                    <a:pt x="1740" y="55"/>
                    <a:pt x="1740" y="55"/>
                    <a:pt x="1740" y="55"/>
                  </a:cubicBezTo>
                  <a:cubicBezTo>
                    <a:pt x="1740" y="55"/>
                    <a:pt x="1740" y="55"/>
                    <a:pt x="1740" y="55"/>
                  </a:cubicBezTo>
                  <a:cubicBezTo>
                    <a:pt x="1741" y="55"/>
                    <a:pt x="1741" y="55"/>
                    <a:pt x="1741" y="55"/>
                  </a:cubicBezTo>
                  <a:cubicBezTo>
                    <a:pt x="1741" y="55"/>
                    <a:pt x="1741" y="55"/>
                    <a:pt x="1741" y="55"/>
                  </a:cubicBezTo>
                  <a:cubicBezTo>
                    <a:pt x="1741" y="55"/>
                    <a:pt x="1741" y="55"/>
                    <a:pt x="1741" y="54"/>
                  </a:cubicBezTo>
                  <a:cubicBezTo>
                    <a:pt x="1741" y="54"/>
                    <a:pt x="1741" y="54"/>
                    <a:pt x="1741" y="54"/>
                  </a:cubicBezTo>
                  <a:cubicBezTo>
                    <a:pt x="1741" y="54"/>
                    <a:pt x="1741" y="54"/>
                    <a:pt x="1741" y="54"/>
                  </a:cubicBezTo>
                  <a:cubicBezTo>
                    <a:pt x="1741" y="54"/>
                    <a:pt x="1741" y="54"/>
                    <a:pt x="1741" y="54"/>
                  </a:cubicBezTo>
                  <a:cubicBezTo>
                    <a:pt x="1742" y="54"/>
                    <a:pt x="1742" y="53"/>
                    <a:pt x="1742" y="53"/>
                  </a:cubicBezTo>
                  <a:cubicBezTo>
                    <a:pt x="1742" y="53"/>
                    <a:pt x="1742" y="53"/>
                    <a:pt x="1742" y="53"/>
                  </a:cubicBezTo>
                  <a:cubicBezTo>
                    <a:pt x="1742" y="53"/>
                    <a:pt x="1742" y="53"/>
                    <a:pt x="1743" y="53"/>
                  </a:cubicBezTo>
                  <a:cubicBezTo>
                    <a:pt x="1742" y="53"/>
                    <a:pt x="1742" y="53"/>
                    <a:pt x="1742" y="53"/>
                  </a:cubicBezTo>
                  <a:cubicBezTo>
                    <a:pt x="1743" y="53"/>
                    <a:pt x="1743" y="53"/>
                    <a:pt x="1743" y="52"/>
                  </a:cubicBezTo>
                  <a:cubicBezTo>
                    <a:pt x="1743" y="52"/>
                    <a:pt x="1743" y="52"/>
                    <a:pt x="1743" y="52"/>
                  </a:cubicBezTo>
                  <a:cubicBezTo>
                    <a:pt x="1743" y="52"/>
                    <a:pt x="1743" y="52"/>
                    <a:pt x="1743" y="52"/>
                  </a:cubicBezTo>
                  <a:cubicBezTo>
                    <a:pt x="1743" y="52"/>
                    <a:pt x="1743" y="52"/>
                    <a:pt x="1743" y="52"/>
                  </a:cubicBezTo>
                  <a:cubicBezTo>
                    <a:pt x="1743" y="52"/>
                    <a:pt x="1743" y="52"/>
                    <a:pt x="1744" y="51"/>
                  </a:cubicBezTo>
                  <a:cubicBezTo>
                    <a:pt x="1744" y="51"/>
                    <a:pt x="1744" y="51"/>
                    <a:pt x="1744" y="51"/>
                  </a:cubicBezTo>
                  <a:cubicBezTo>
                    <a:pt x="1744" y="51"/>
                    <a:pt x="1744" y="51"/>
                    <a:pt x="1744" y="51"/>
                  </a:cubicBezTo>
                  <a:cubicBezTo>
                    <a:pt x="1744" y="51"/>
                    <a:pt x="1744" y="51"/>
                    <a:pt x="1744" y="51"/>
                  </a:cubicBezTo>
                  <a:cubicBezTo>
                    <a:pt x="1744" y="51"/>
                    <a:pt x="1744" y="51"/>
                    <a:pt x="1744" y="50"/>
                  </a:cubicBezTo>
                  <a:cubicBezTo>
                    <a:pt x="1744" y="50"/>
                    <a:pt x="1744" y="50"/>
                    <a:pt x="1744" y="50"/>
                  </a:cubicBezTo>
                  <a:cubicBezTo>
                    <a:pt x="1744" y="50"/>
                    <a:pt x="1745" y="50"/>
                    <a:pt x="1745" y="50"/>
                  </a:cubicBezTo>
                  <a:cubicBezTo>
                    <a:pt x="1745" y="50"/>
                    <a:pt x="1745" y="50"/>
                    <a:pt x="1745" y="50"/>
                  </a:cubicBezTo>
                  <a:cubicBezTo>
                    <a:pt x="1745" y="50"/>
                    <a:pt x="1745" y="49"/>
                    <a:pt x="1745" y="49"/>
                  </a:cubicBezTo>
                  <a:cubicBezTo>
                    <a:pt x="1745" y="49"/>
                    <a:pt x="1745" y="49"/>
                    <a:pt x="1745" y="49"/>
                  </a:cubicBezTo>
                  <a:cubicBezTo>
                    <a:pt x="1745" y="49"/>
                    <a:pt x="1745" y="49"/>
                    <a:pt x="1745" y="49"/>
                  </a:cubicBezTo>
                  <a:cubicBezTo>
                    <a:pt x="1745" y="49"/>
                    <a:pt x="1745" y="49"/>
                    <a:pt x="1745" y="49"/>
                  </a:cubicBezTo>
                  <a:cubicBezTo>
                    <a:pt x="1746" y="49"/>
                    <a:pt x="1745" y="48"/>
                    <a:pt x="1746" y="48"/>
                  </a:cubicBezTo>
                  <a:cubicBezTo>
                    <a:pt x="1746" y="48"/>
                    <a:pt x="1746" y="48"/>
                    <a:pt x="1746" y="48"/>
                  </a:cubicBezTo>
                  <a:cubicBezTo>
                    <a:pt x="1746" y="48"/>
                    <a:pt x="1746" y="48"/>
                    <a:pt x="1746" y="48"/>
                  </a:cubicBezTo>
                  <a:cubicBezTo>
                    <a:pt x="1746" y="48"/>
                    <a:pt x="1746" y="48"/>
                    <a:pt x="1746" y="48"/>
                  </a:cubicBezTo>
                  <a:cubicBezTo>
                    <a:pt x="1746" y="47"/>
                    <a:pt x="1746" y="47"/>
                    <a:pt x="1746" y="47"/>
                  </a:cubicBezTo>
                  <a:cubicBezTo>
                    <a:pt x="1746" y="47"/>
                    <a:pt x="1746" y="47"/>
                    <a:pt x="1746" y="47"/>
                  </a:cubicBezTo>
                  <a:cubicBezTo>
                    <a:pt x="1747" y="47"/>
                    <a:pt x="1746" y="46"/>
                    <a:pt x="1747" y="46"/>
                  </a:cubicBezTo>
                  <a:cubicBezTo>
                    <a:pt x="1747" y="46"/>
                    <a:pt x="1747" y="46"/>
                    <a:pt x="1747" y="46"/>
                  </a:cubicBezTo>
                  <a:cubicBezTo>
                    <a:pt x="1747" y="46"/>
                    <a:pt x="1747" y="46"/>
                    <a:pt x="1747" y="45"/>
                  </a:cubicBezTo>
                  <a:cubicBezTo>
                    <a:pt x="1747" y="45"/>
                    <a:pt x="1747" y="45"/>
                    <a:pt x="1747" y="45"/>
                  </a:cubicBezTo>
                  <a:cubicBezTo>
                    <a:pt x="1747" y="45"/>
                    <a:pt x="1747" y="45"/>
                    <a:pt x="1747" y="45"/>
                  </a:cubicBezTo>
                  <a:cubicBezTo>
                    <a:pt x="1747" y="45"/>
                    <a:pt x="1747" y="44"/>
                    <a:pt x="1747" y="44"/>
                  </a:cubicBezTo>
                  <a:cubicBezTo>
                    <a:pt x="1748" y="44"/>
                    <a:pt x="1748" y="44"/>
                    <a:pt x="1748" y="44"/>
                  </a:cubicBezTo>
                  <a:cubicBezTo>
                    <a:pt x="1748" y="44"/>
                    <a:pt x="1748" y="44"/>
                    <a:pt x="1748" y="44"/>
                  </a:cubicBezTo>
                  <a:cubicBezTo>
                    <a:pt x="1748" y="43"/>
                    <a:pt x="1748" y="43"/>
                    <a:pt x="1748" y="43"/>
                  </a:cubicBezTo>
                  <a:cubicBezTo>
                    <a:pt x="1748" y="43"/>
                    <a:pt x="1748" y="43"/>
                    <a:pt x="1748" y="43"/>
                  </a:cubicBezTo>
                  <a:cubicBezTo>
                    <a:pt x="1748" y="42"/>
                    <a:pt x="1748" y="42"/>
                    <a:pt x="1748" y="42"/>
                  </a:cubicBezTo>
                  <a:cubicBezTo>
                    <a:pt x="1748" y="42"/>
                    <a:pt x="1748" y="42"/>
                    <a:pt x="1748" y="42"/>
                  </a:cubicBezTo>
                  <a:cubicBezTo>
                    <a:pt x="1749" y="41"/>
                    <a:pt x="1749" y="41"/>
                    <a:pt x="1749" y="40"/>
                  </a:cubicBezTo>
                  <a:cubicBezTo>
                    <a:pt x="1749" y="40"/>
                    <a:pt x="1749" y="40"/>
                    <a:pt x="1749" y="40"/>
                  </a:cubicBezTo>
                  <a:cubicBezTo>
                    <a:pt x="1749" y="40"/>
                    <a:pt x="1749" y="40"/>
                    <a:pt x="1749" y="40"/>
                  </a:cubicBezTo>
                  <a:cubicBezTo>
                    <a:pt x="1749" y="40"/>
                    <a:pt x="1749" y="39"/>
                    <a:pt x="1749" y="39"/>
                  </a:cubicBezTo>
                  <a:cubicBezTo>
                    <a:pt x="1749" y="39"/>
                    <a:pt x="1749" y="39"/>
                    <a:pt x="1749" y="39"/>
                  </a:cubicBezTo>
                  <a:cubicBezTo>
                    <a:pt x="1749" y="38"/>
                    <a:pt x="1749" y="37"/>
                    <a:pt x="1749" y="37"/>
                  </a:cubicBezTo>
                  <a:close/>
                  <a:moveTo>
                    <a:pt x="1386" y="37"/>
                  </a:moveTo>
                  <a:cubicBezTo>
                    <a:pt x="1386" y="37"/>
                    <a:pt x="1386" y="38"/>
                    <a:pt x="1386" y="38"/>
                  </a:cubicBezTo>
                  <a:cubicBezTo>
                    <a:pt x="1385" y="38"/>
                    <a:pt x="1386" y="39"/>
                    <a:pt x="1385" y="39"/>
                  </a:cubicBezTo>
                  <a:cubicBezTo>
                    <a:pt x="1385" y="39"/>
                    <a:pt x="1385" y="39"/>
                    <a:pt x="1385" y="39"/>
                  </a:cubicBezTo>
                  <a:cubicBezTo>
                    <a:pt x="1385" y="40"/>
                    <a:pt x="1385" y="40"/>
                    <a:pt x="1385" y="40"/>
                  </a:cubicBezTo>
                  <a:cubicBezTo>
                    <a:pt x="1385" y="40"/>
                    <a:pt x="1385" y="40"/>
                    <a:pt x="1385" y="40"/>
                  </a:cubicBezTo>
                  <a:cubicBezTo>
                    <a:pt x="1385" y="41"/>
                    <a:pt x="1385" y="41"/>
                    <a:pt x="1385" y="41"/>
                  </a:cubicBezTo>
                  <a:cubicBezTo>
                    <a:pt x="1385" y="41"/>
                    <a:pt x="1385" y="41"/>
                    <a:pt x="1385" y="41"/>
                  </a:cubicBezTo>
                  <a:cubicBezTo>
                    <a:pt x="1384" y="42"/>
                    <a:pt x="1385" y="42"/>
                    <a:pt x="1384" y="42"/>
                  </a:cubicBezTo>
                  <a:cubicBezTo>
                    <a:pt x="1384" y="42"/>
                    <a:pt x="1384" y="42"/>
                    <a:pt x="1384" y="42"/>
                  </a:cubicBezTo>
                  <a:cubicBezTo>
                    <a:pt x="1384" y="43"/>
                    <a:pt x="1384" y="43"/>
                    <a:pt x="1384" y="43"/>
                  </a:cubicBezTo>
                  <a:cubicBezTo>
                    <a:pt x="1384" y="43"/>
                    <a:pt x="1384" y="43"/>
                    <a:pt x="1384" y="43"/>
                  </a:cubicBezTo>
                  <a:cubicBezTo>
                    <a:pt x="1384" y="43"/>
                    <a:pt x="1384" y="44"/>
                    <a:pt x="1384" y="44"/>
                  </a:cubicBezTo>
                  <a:cubicBezTo>
                    <a:pt x="1384" y="44"/>
                    <a:pt x="1384" y="44"/>
                    <a:pt x="1384" y="44"/>
                  </a:cubicBezTo>
                  <a:cubicBezTo>
                    <a:pt x="1383" y="44"/>
                    <a:pt x="1383" y="44"/>
                    <a:pt x="1383" y="44"/>
                  </a:cubicBezTo>
                  <a:cubicBezTo>
                    <a:pt x="1383" y="44"/>
                    <a:pt x="1383" y="44"/>
                    <a:pt x="1383" y="44"/>
                  </a:cubicBezTo>
                  <a:cubicBezTo>
                    <a:pt x="1383" y="45"/>
                    <a:pt x="1383" y="45"/>
                    <a:pt x="1383" y="45"/>
                  </a:cubicBezTo>
                  <a:cubicBezTo>
                    <a:pt x="1383" y="45"/>
                    <a:pt x="1383" y="45"/>
                    <a:pt x="1383" y="45"/>
                  </a:cubicBezTo>
                  <a:cubicBezTo>
                    <a:pt x="1383" y="45"/>
                    <a:pt x="1383" y="46"/>
                    <a:pt x="1383" y="46"/>
                  </a:cubicBezTo>
                  <a:cubicBezTo>
                    <a:pt x="1383" y="46"/>
                    <a:pt x="1383" y="46"/>
                    <a:pt x="1383" y="46"/>
                  </a:cubicBezTo>
                  <a:cubicBezTo>
                    <a:pt x="1382" y="46"/>
                    <a:pt x="1382" y="46"/>
                    <a:pt x="1382" y="46"/>
                  </a:cubicBezTo>
                  <a:cubicBezTo>
                    <a:pt x="1382" y="46"/>
                    <a:pt x="1382" y="46"/>
                    <a:pt x="1382" y="46"/>
                  </a:cubicBezTo>
                  <a:cubicBezTo>
                    <a:pt x="1382" y="46"/>
                    <a:pt x="1382" y="47"/>
                    <a:pt x="1382" y="47"/>
                  </a:cubicBezTo>
                  <a:cubicBezTo>
                    <a:pt x="1382" y="47"/>
                    <a:pt x="1382" y="47"/>
                    <a:pt x="1382" y="47"/>
                  </a:cubicBezTo>
                  <a:cubicBezTo>
                    <a:pt x="1382" y="47"/>
                    <a:pt x="1382" y="47"/>
                    <a:pt x="1382" y="47"/>
                  </a:cubicBezTo>
                  <a:cubicBezTo>
                    <a:pt x="1382" y="47"/>
                    <a:pt x="1382" y="47"/>
                    <a:pt x="1382" y="47"/>
                  </a:cubicBezTo>
                  <a:cubicBezTo>
                    <a:pt x="1381" y="47"/>
                    <a:pt x="1381" y="48"/>
                    <a:pt x="1381" y="48"/>
                  </a:cubicBezTo>
                  <a:cubicBezTo>
                    <a:pt x="1381" y="48"/>
                    <a:pt x="1381" y="48"/>
                    <a:pt x="1381" y="48"/>
                  </a:cubicBezTo>
                  <a:cubicBezTo>
                    <a:pt x="1381" y="48"/>
                    <a:pt x="1381" y="48"/>
                    <a:pt x="1381" y="48"/>
                  </a:cubicBezTo>
                  <a:cubicBezTo>
                    <a:pt x="1381" y="48"/>
                    <a:pt x="1381" y="48"/>
                    <a:pt x="1381" y="48"/>
                  </a:cubicBezTo>
                  <a:cubicBezTo>
                    <a:pt x="1381" y="48"/>
                    <a:pt x="1381" y="48"/>
                    <a:pt x="1381" y="49"/>
                  </a:cubicBezTo>
                  <a:cubicBezTo>
                    <a:pt x="1381" y="49"/>
                    <a:pt x="1381" y="49"/>
                    <a:pt x="1381" y="49"/>
                  </a:cubicBezTo>
                  <a:cubicBezTo>
                    <a:pt x="1380" y="49"/>
                    <a:pt x="1380" y="49"/>
                    <a:pt x="1380" y="50"/>
                  </a:cubicBezTo>
                  <a:cubicBezTo>
                    <a:pt x="1380" y="50"/>
                    <a:pt x="1380" y="50"/>
                    <a:pt x="1380" y="50"/>
                  </a:cubicBezTo>
                  <a:cubicBezTo>
                    <a:pt x="1380" y="50"/>
                    <a:pt x="1380" y="50"/>
                    <a:pt x="1379" y="50"/>
                  </a:cubicBezTo>
                  <a:cubicBezTo>
                    <a:pt x="1379" y="50"/>
                    <a:pt x="1379" y="50"/>
                    <a:pt x="1379" y="50"/>
                  </a:cubicBezTo>
                  <a:cubicBezTo>
                    <a:pt x="1379" y="50"/>
                    <a:pt x="1379" y="50"/>
                    <a:pt x="1379" y="50"/>
                  </a:cubicBezTo>
                  <a:cubicBezTo>
                    <a:pt x="1379" y="50"/>
                    <a:pt x="1379" y="50"/>
                    <a:pt x="1379" y="50"/>
                  </a:cubicBezTo>
                  <a:cubicBezTo>
                    <a:pt x="1379" y="50"/>
                    <a:pt x="1379" y="51"/>
                    <a:pt x="1379" y="51"/>
                  </a:cubicBezTo>
                  <a:cubicBezTo>
                    <a:pt x="1379" y="51"/>
                    <a:pt x="1379" y="51"/>
                    <a:pt x="1379" y="51"/>
                  </a:cubicBezTo>
                  <a:cubicBezTo>
                    <a:pt x="1379" y="51"/>
                    <a:pt x="1379" y="51"/>
                    <a:pt x="1378" y="51"/>
                  </a:cubicBezTo>
                  <a:cubicBezTo>
                    <a:pt x="1379" y="51"/>
                    <a:pt x="1379" y="51"/>
                    <a:pt x="1379" y="51"/>
                  </a:cubicBezTo>
                  <a:cubicBezTo>
                    <a:pt x="1378" y="51"/>
                    <a:pt x="1378" y="51"/>
                    <a:pt x="1378" y="51"/>
                  </a:cubicBezTo>
                  <a:cubicBezTo>
                    <a:pt x="1378" y="51"/>
                    <a:pt x="1378" y="51"/>
                    <a:pt x="1378" y="51"/>
                  </a:cubicBezTo>
                  <a:cubicBezTo>
                    <a:pt x="1378" y="51"/>
                    <a:pt x="1378" y="52"/>
                    <a:pt x="1378" y="52"/>
                  </a:cubicBezTo>
                  <a:cubicBezTo>
                    <a:pt x="1378" y="52"/>
                    <a:pt x="1378" y="52"/>
                    <a:pt x="1378" y="52"/>
                  </a:cubicBezTo>
                  <a:cubicBezTo>
                    <a:pt x="1378" y="52"/>
                    <a:pt x="1377" y="52"/>
                    <a:pt x="1377" y="52"/>
                  </a:cubicBezTo>
                  <a:cubicBezTo>
                    <a:pt x="1377" y="52"/>
                    <a:pt x="1377" y="52"/>
                    <a:pt x="1377" y="52"/>
                  </a:cubicBezTo>
                  <a:cubicBezTo>
                    <a:pt x="1377" y="52"/>
                    <a:pt x="1377" y="52"/>
                    <a:pt x="1377" y="53"/>
                  </a:cubicBezTo>
                  <a:cubicBezTo>
                    <a:pt x="1377" y="53"/>
                    <a:pt x="1377" y="53"/>
                    <a:pt x="1377" y="53"/>
                  </a:cubicBezTo>
                  <a:cubicBezTo>
                    <a:pt x="1377" y="53"/>
                    <a:pt x="1377" y="53"/>
                    <a:pt x="1377" y="53"/>
                  </a:cubicBezTo>
                  <a:cubicBezTo>
                    <a:pt x="1377" y="53"/>
                    <a:pt x="1377" y="53"/>
                    <a:pt x="1377" y="53"/>
                  </a:cubicBezTo>
                  <a:cubicBezTo>
                    <a:pt x="1377" y="53"/>
                    <a:pt x="1376" y="53"/>
                    <a:pt x="1376" y="53"/>
                  </a:cubicBezTo>
                  <a:cubicBezTo>
                    <a:pt x="1376" y="53"/>
                    <a:pt x="1376" y="53"/>
                    <a:pt x="1376" y="53"/>
                  </a:cubicBezTo>
                  <a:cubicBezTo>
                    <a:pt x="1376" y="53"/>
                    <a:pt x="1376" y="53"/>
                    <a:pt x="1376" y="54"/>
                  </a:cubicBezTo>
                  <a:cubicBezTo>
                    <a:pt x="1376" y="54"/>
                    <a:pt x="1376" y="54"/>
                    <a:pt x="1376" y="54"/>
                  </a:cubicBezTo>
                  <a:cubicBezTo>
                    <a:pt x="1376" y="54"/>
                    <a:pt x="1376" y="54"/>
                    <a:pt x="1376" y="54"/>
                  </a:cubicBezTo>
                  <a:cubicBezTo>
                    <a:pt x="1376" y="54"/>
                    <a:pt x="1376" y="54"/>
                    <a:pt x="1376" y="54"/>
                  </a:cubicBezTo>
                  <a:cubicBezTo>
                    <a:pt x="1376" y="54"/>
                    <a:pt x="1375" y="54"/>
                    <a:pt x="1375" y="54"/>
                  </a:cubicBezTo>
                  <a:cubicBezTo>
                    <a:pt x="1375" y="54"/>
                    <a:pt x="1375" y="54"/>
                    <a:pt x="1375" y="54"/>
                  </a:cubicBezTo>
                  <a:cubicBezTo>
                    <a:pt x="1375" y="54"/>
                    <a:pt x="1375" y="54"/>
                    <a:pt x="1375" y="55"/>
                  </a:cubicBezTo>
                  <a:cubicBezTo>
                    <a:pt x="1375" y="55"/>
                    <a:pt x="1375" y="55"/>
                    <a:pt x="1375" y="55"/>
                  </a:cubicBezTo>
                  <a:cubicBezTo>
                    <a:pt x="1375" y="55"/>
                    <a:pt x="1375" y="55"/>
                    <a:pt x="1375" y="55"/>
                  </a:cubicBezTo>
                  <a:cubicBezTo>
                    <a:pt x="1375" y="55"/>
                    <a:pt x="1375" y="55"/>
                    <a:pt x="1375" y="55"/>
                  </a:cubicBezTo>
                  <a:cubicBezTo>
                    <a:pt x="1374" y="55"/>
                    <a:pt x="1374" y="56"/>
                    <a:pt x="1373" y="56"/>
                  </a:cubicBezTo>
                  <a:cubicBezTo>
                    <a:pt x="1373" y="56"/>
                    <a:pt x="1373" y="56"/>
                    <a:pt x="1373" y="56"/>
                  </a:cubicBezTo>
                  <a:cubicBezTo>
                    <a:pt x="1373" y="56"/>
                    <a:pt x="1373" y="56"/>
                    <a:pt x="1373" y="56"/>
                  </a:cubicBezTo>
                  <a:cubicBezTo>
                    <a:pt x="1373" y="56"/>
                    <a:pt x="1373" y="56"/>
                    <a:pt x="1373" y="56"/>
                  </a:cubicBezTo>
                  <a:cubicBezTo>
                    <a:pt x="1373" y="56"/>
                    <a:pt x="1373" y="56"/>
                    <a:pt x="1373" y="57"/>
                  </a:cubicBezTo>
                  <a:cubicBezTo>
                    <a:pt x="1373" y="57"/>
                    <a:pt x="1373" y="57"/>
                    <a:pt x="1373" y="57"/>
                  </a:cubicBezTo>
                  <a:cubicBezTo>
                    <a:pt x="1372" y="57"/>
                    <a:pt x="1372" y="57"/>
                    <a:pt x="1372" y="57"/>
                  </a:cubicBezTo>
                  <a:cubicBezTo>
                    <a:pt x="1372" y="57"/>
                    <a:pt x="1372" y="57"/>
                    <a:pt x="1372" y="57"/>
                  </a:cubicBezTo>
                  <a:cubicBezTo>
                    <a:pt x="1371" y="57"/>
                    <a:pt x="1371" y="58"/>
                    <a:pt x="1371" y="58"/>
                  </a:cubicBezTo>
                  <a:cubicBezTo>
                    <a:pt x="1371" y="58"/>
                    <a:pt x="1371" y="58"/>
                    <a:pt x="1371" y="58"/>
                  </a:cubicBezTo>
                  <a:cubicBezTo>
                    <a:pt x="1371" y="58"/>
                    <a:pt x="1371" y="58"/>
                    <a:pt x="1371" y="58"/>
                  </a:cubicBezTo>
                  <a:cubicBezTo>
                    <a:pt x="1371" y="58"/>
                    <a:pt x="1371" y="58"/>
                    <a:pt x="1371" y="58"/>
                  </a:cubicBezTo>
                  <a:cubicBezTo>
                    <a:pt x="1371" y="58"/>
                    <a:pt x="1370" y="58"/>
                    <a:pt x="1370" y="58"/>
                  </a:cubicBezTo>
                  <a:cubicBezTo>
                    <a:pt x="1370" y="58"/>
                    <a:pt x="1370" y="58"/>
                    <a:pt x="1370" y="58"/>
                  </a:cubicBezTo>
                  <a:cubicBezTo>
                    <a:pt x="1370" y="58"/>
                    <a:pt x="1370" y="59"/>
                    <a:pt x="1370" y="59"/>
                  </a:cubicBezTo>
                  <a:cubicBezTo>
                    <a:pt x="1370" y="59"/>
                    <a:pt x="1370" y="59"/>
                    <a:pt x="1370" y="59"/>
                  </a:cubicBezTo>
                  <a:cubicBezTo>
                    <a:pt x="1370" y="59"/>
                    <a:pt x="1369" y="59"/>
                    <a:pt x="1369" y="59"/>
                  </a:cubicBezTo>
                  <a:cubicBezTo>
                    <a:pt x="1369" y="59"/>
                    <a:pt x="1369" y="59"/>
                    <a:pt x="1369" y="59"/>
                  </a:cubicBezTo>
                  <a:cubicBezTo>
                    <a:pt x="1369" y="59"/>
                    <a:pt x="1369" y="59"/>
                    <a:pt x="1369" y="59"/>
                  </a:cubicBezTo>
                  <a:cubicBezTo>
                    <a:pt x="1369" y="59"/>
                    <a:pt x="1369" y="59"/>
                    <a:pt x="1369" y="59"/>
                  </a:cubicBezTo>
                  <a:cubicBezTo>
                    <a:pt x="1369" y="59"/>
                    <a:pt x="1368" y="60"/>
                    <a:pt x="1368" y="60"/>
                  </a:cubicBezTo>
                  <a:cubicBezTo>
                    <a:pt x="1368" y="60"/>
                    <a:pt x="1368" y="60"/>
                    <a:pt x="1368" y="60"/>
                  </a:cubicBezTo>
                  <a:cubicBezTo>
                    <a:pt x="1368" y="60"/>
                    <a:pt x="1368" y="60"/>
                    <a:pt x="1368" y="60"/>
                  </a:cubicBezTo>
                  <a:cubicBezTo>
                    <a:pt x="1368" y="60"/>
                    <a:pt x="1368" y="60"/>
                    <a:pt x="1368" y="60"/>
                  </a:cubicBezTo>
                  <a:cubicBezTo>
                    <a:pt x="1368" y="60"/>
                    <a:pt x="1367" y="60"/>
                    <a:pt x="1367" y="61"/>
                  </a:cubicBezTo>
                  <a:cubicBezTo>
                    <a:pt x="1367" y="60"/>
                    <a:pt x="1367" y="60"/>
                    <a:pt x="1367" y="60"/>
                  </a:cubicBezTo>
                  <a:cubicBezTo>
                    <a:pt x="1367" y="61"/>
                    <a:pt x="1367" y="61"/>
                    <a:pt x="1367" y="61"/>
                  </a:cubicBezTo>
                  <a:cubicBezTo>
                    <a:pt x="1367" y="61"/>
                    <a:pt x="1367" y="61"/>
                    <a:pt x="1367" y="61"/>
                  </a:cubicBezTo>
                  <a:cubicBezTo>
                    <a:pt x="1367" y="61"/>
                    <a:pt x="1366" y="61"/>
                    <a:pt x="1366" y="62"/>
                  </a:cubicBezTo>
                  <a:cubicBezTo>
                    <a:pt x="1366" y="62"/>
                    <a:pt x="1366" y="62"/>
                    <a:pt x="1366" y="62"/>
                  </a:cubicBezTo>
                  <a:cubicBezTo>
                    <a:pt x="1366" y="62"/>
                    <a:pt x="1366" y="62"/>
                    <a:pt x="1366" y="62"/>
                  </a:cubicBezTo>
                  <a:cubicBezTo>
                    <a:pt x="1366" y="62"/>
                    <a:pt x="1366" y="62"/>
                    <a:pt x="1366" y="62"/>
                  </a:cubicBezTo>
                  <a:cubicBezTo>
                    <a:pt x="1365" y="62"/>
                    <a:pt x="1365" y="62"/>
                    <a:pt x="1365" y="63"/>
                  </a:cubicBezTo>
                  <a:cubicBezTo>
                    <a:pt x="1365" y="63"/>
                    <a:pt x="1365" y="63"/>
                    <a:pt x="1365" y="63"/>
                  </a:cubicBezTo>
                  <a:cubicBezTo>
                    <a:pt x="1364" y="63"/>
                    <a:pt x="1364" y="63"/>
                    <a:pt x="1364" y="63"/>
                  </a:cubicBezTo>
                  <a:cubicBezTo>
                    <a:pt x="1364" y="63"/>
                    <a:pt x="1364" y="63"/>
                    <a:pt x="1364" y="63"/>
                  </a:cubicBezTo>
                  <a:cubicBezTo>
                    <a:pt x="1364" y="63"/>
                    <a:pt x="1363" y="63"/>
                    <a:pt x="1363" y="64"/>
                  </a:cubicBezTo>
                  <a:cubicBezTo>
                    <a:pt x="1363" y="64"/>
                    <a:pt x="1363" y="64"/>
                    <a:pt x="1363" y="64"/>
                  </a:cubicBezTo>
                  <a:cubicBezTo>
                    <a:pt x="1363" y="64"/>
                    <a:pt x="1363" y="64"/>
                    <a:pt x="1363" y="64"/>
                  </a:cubicBezTo>
                  <a:cubicBezTo>
                    <a:pt x="1363" y="64"/>
                    <a:pt x="1363" y="64"/>
                    <a:pt x="1363" y="64"/>
                  </a:cubicBezTo>
                  <a:cubicBezTo>
                    <a:pt x="1363" y="64"/>
                    <a:pt x="1363" y="64"/>
                    <a:pt x="1362" y="64"/>
                  </a:cubicBezTo>
                  <a:cubicBezTo>
                    <a:pt x="1362" y="64"/>
                    <a:pt x="1362" y="64"/>
                    <a:pt x="1362" y="64"/>
                  </a:cubicBezTo>
                  <a:cubicBezTo>
                    <a:pt x="1362" y="64"/>
                    <a:pt x="1362" y="64"/>
                    <a:pt x="1362" y="65"/>
                  </a:cubicBezTo>
                  <a:cubicBezTo>
                    <a:pt x="1362" y="65"/>
                    <a:pt x="1362" y="65"/>
                    <a:pt x="1362" y="65"/>
                  </a:cubicBezTo>
                  <a:cubicBezTo>
                    <a:pt x="1362" y="65"/>
                    <a:pt x="1361" y="65"/>
                    <a:pt x="1361" y="65"/>
                  </a:cubicBezTo>
                  <a:cubicBezTo>
                    <a:pt x="1361" y="65"/>
                    <a:pt x="1361" y="65"/>
                    <a:pt x="1361" y="65"/>
                  </a:cubicBezTo>
                  <a:cubicBezTo>
                    <a:pt x="1361" y="65"/>
                    <a:pt x="1361" y="65"/>
                    <a:pt x="1361" y="65"/>
                  </a:cubicBezTo>
                  <a:cubicBezTo>
                    <a:pt x="1361" y="65"/>
                    <a:pt x="1361" y="65"/>
                    <a:pt x="1361" y="65"/>
                  </a:cubicBezTo>
                  <a:cubicBezTo>
                    <a:pt x="1361" y="66"/>
                    <a:pt x="1360" y="66"/>
                    <a:pt x="1360" y="66"/>
                  </a:cubicBezTo>
                  <a:cubicBezTo>
                    <a:pt x="1360" y="66"/>
                    <a:pt x="1360" y="66"/>
                    <a:pt x="1360" y="66"/>
                  </a:cubicBezTo>
                  <a:cubicBezTo>
                    <a:pt x="1360" y="66"/>
                    <a:pt x="1360" y="66"/>
                    <a:pt x="1360" y="66"/>
                  </a:cubicBezTo>
                  <a:cubicBezTo>
                    <a:pt x="1360" y="66"/>
                    <a:pt x="1360" y="66"/>
                    <a:pt x="1360" y="66"/>
                  </a:cubicBezTo>
                  <a:cubicBezTo>
                    <a:pt x="1360" y="66"/>
                    <a:pt x="1359" y="67"/>
                    <a:pt x="1359" y="67"/>
                  </a:cubicBezTo>
                  <a:cubicBezTo>
                    <a:pt x="1359" y="67"/>
                    <a:pt x="1359" y="67"/>
                    <a:pt x="1359" y="67"/>
                  </a:cubicBezTo>
                  <a:cubicBezTo>
                    <a:pt x="1359" y="67"/>
                    <a:pt x="1358" y="67"/>
                    <a:pt x="1358" y="68"/>
                  </a:cubicBezTo>
                  <a:cubicBezTo>
                    <a:pt x="1358" y="67"/>
                    <a:pt x="1358" y="67"/>
                    <a:pt x="1358" y="67"/>
                  </a:cubicBezTo>
                  <a:cubicBezTo>
                    <a:pt x="1358" y="67"/>
                    <a:pt x="1358" y="68"/>
                    <a:pt x="1358" y="68"/>
                  </a:cubicBezTo>
                  <a:cubicBezTo>
                    <a:pt x="1358" y="68"/>
                    <a:pt x="1358" y="68"/>
                    <a:pt x="1358" y="68"/>
                  </a:cubicBezTo>
                  <a:cubicBezTo>
                    <a:pt x="1358" y="68"/>
                    <a:pt x="1358" y="68"/>
                    <a:pt x="1358" y="68"/>
                  </a:cubicBezTo>
                  <a:cubicBezTo>
                    <a:pt x="1358" y="68"/>
                    <a:pt x="1358" y="68"/>
                    <a:pt x="1358" y="68"/>
                  </a:cubicBezTo>
                  <a:cubicBezTo>
                    <a:pt x="1357" y="68"/>
                    <a:pt x="1357" y="68"/>
                    <a:pt x="1357" y="68"/>
                  </a:cubicBezTo>
                  <a:cubicBezTo>
                    <a:pt x="1357" y="68"/>
                    <a:pt x="1357" y="68"/>
                    <a:pt x="1357" y="68"/>
                  </a:cubicBezTo>
                  <a:cubicBezTo>
                    <a:pt x="1357" y="69"/>
                    <a:pt x="1356" y="69"/>
                    <a:pt x="1356" y="69"/>
                  </a:cubicBezTo>
                  <a:cubicBezTo>
                    <a:pt x="1356" y="69"/>
                    <a:pt x="1356" y="69"/>
                    <a:pt x="1356" y="69"/>
                  </a:cubicBezTo>
                  <a:cubicBezTo>
                    <a:pt x="1356" y="69"/>
                    <a:pt x="1356" y="69"/>
                    <a:pt x="1356" y="70"/>
                  </a:cubicBezTo>
                  <a:cubicBezTo>
                    <a:pt x="1356" y="70"/>
                    <a:pt x="1356" y="70"/>
                    <a:pt x="1356" y="70"/>
                  </a:cubicBezTo>
                  <a:cubicBezTo>
                    <a:pt x="1356" y="70"/>
                    <a:pt x="1356" y="70"/>
                    <a:pt x="1355" y="70"/>
                  </a:cubicBezTo>
                  <a:cubicBezTo>
                    <a:pt x="1355" y="70"/>
                    <a:pt x="1355" y="70"/>
                    <a:pt x="1355" y="70"/>
                  </a:cubicBezTo>
                  <a:cubicBezTo>
                    <a:pt x="1355" y="70"/>
                    <a:pt x="1355" y="70"/>
                    <a:pt x="1355" y="70"/>
                  </a:cubicBezTo>
                  <a:cubicBezTo>
                    <a:pt x="1355" y="70"/>
                    <a:pt x="1355" y="70"/>
                    <a:pt x="1355" y="70"/>
                  </a:cubicBezTo>
                  <a:cubicBezTo>
                    <a:pt x="1355" y="70"/>
                    <a:pt x="1355" y="70"/>
                    <a:pt x="1355" y="71"/>
                  </a:cubicBezTo>
                  <a:cubicBezTo>
                    <a:pt x="1355" y="71"/>
                    <a:pt x="1355" y="71"/>
                    <a:pt x="1355" y="71"/>
                  </a:cubicBezTo>
                  <a:cubicBezTo>
                    <a:pt x="1355" y="71"/>
                    <a:pt x="1355" y="71"/>
                    <a:pt x="1354" y="71"/>
                  </a:cubicBezTo>
                  <a:cubicBezTo>
                    <a:pt x="1354" y="71"/>
                    <a:pt x="1354" y="71"/>
                    <a:pt x="1354" y="71"/>
                  </a:cubicBezTo>
                  <a:cubicBezTo>
                    <a:pt x="1353" y="72"/>
                    <a:pt x="1352" y="73"/>
                    <a:pt x="1351" y="74"/>
                  </a:cubicBezTo>
                  <a:cubicBezTo>
                    <a:pt x="1351" y="74"/>
                    <a:pt x="1351" y="74"/>
                    <a:pt x="1351" y="74"/>
                  </a:cubicBezTo>
                  <a:cubicBezTo>
                    <a:pt x="1351" y="74"/>
                    <a:pt x="1351" y="75"/>
                    <a:pt x="1351" y="75"/>
                  </a:cubicBezTo>
                  <a:cubicBezTo>
                    <a:pt x="1351" y="75"/>
                    <a:pt x="1351" y="75"/>
                    <a:pt x="1351" y="75"/>
                  </a:cubicBezTo>
                  <a:cubicBezTo>
                    <a:pt x="1350" y="75"/>
                    <a:pt x="1350" y="75"/>
                    <a:pt x="1350" y="75"/>
                  </a:cubicBezTo>
                  <a:cubicBezTo>
                    <a:pt x="1350" y="75"/>
                    <a:pt x="1350" y="75"/>
                    <a:pt x="1350" y="75"/>
                  </a:cubicBezTo>
                  <a:cubicBezTo>
                    <a:pt x="1350" y="75"/>
                    <a:pt x="1350" y="75"/>
                    <a:pt x="1350" y="75"/>
                  </a:cubicBezTo>
                  <a:cubicBezTo>
                    <a:pt x="1350" y="75"/>
                    <a:pt x="1350" y="75"/>
                    <a:pt x="1350" y="75"/>
                  </a:cubicBezTo>
                  <a:cubicBezTo>
                    <a:pt x="1350" y="76"/>
                    <a:pt x="1350" y="76"/>
                    <a:pt x="1350" y="76"/>
                  </a:cubicBezTo>
                  <a:cubicBezTo>
                    <a:pt x="1350" y="76"/>
                    <a:pt x="1350" y="76"/>
                    <a:pt x="1350" y="76"/>
                  </a:cubicBezTo>
                  <a:cubicBezTo>
                    <a:pt x="1349" y="76"/>
                    <a:pt x="1349" y="76"/>
                    <a:pt x="1349" y="76"/>
                  </a:cubicBezTo>
                  <a:cubicBezTo>
                    <a:pt x="1349" y="76"/>
                    <a:pt x="1349" y="76"/>
                    <a:pt x="1349" y="76"/>
                  </a:cubicBezTo>
                  <a:cubicBezTo>
                    <a:pt x="1349" y="77"/>
                    <a:pt x="1349" y="77"/>
                    <a:pt x="1349" y="77"/>
                  </a:cubicBezTo>
                  <a:cubicBezTo>
                    <a:pt x="1349" y="77"/>
                    <a:pt x="1349" y="77"/>
                    <a:pt x="1349" y="77"/>
                  </a:cubicBezTo>
                  <a:cubicBezTo>
                    <a:pt x="1349" y="77"/>
                    <a:pt x="1349" y="77"/>
                    <a:pt x="1349" y="77"/>
                  </a:cubicBezTo>
                  <a:cubicBezTo>
                    <a:pt x="1349" y="77"/>
                    <a:pt x="1349" y="77"/>
                    <a:pt x="1349" y="77"/>
                  </a:cubicBezTo>
                  <a:cubicBezTo>
                    <a:pt x="1348" y="77"/>
                    <a:pt x="1348" y="78"/>
                    <a:pt x="1348" y="78"/>
                  </a:cubicBezTo>
                  <a:cubicBezTo>
                    <a:pt x="1348" y="78"/>
                    <a:pt x="1348" y="78"/>
                    <a:pt x="1348" y="78"/>
                  </a:cubicBezTo>
                  <a:cubicBezTo>
                    <a:pt x="1348" y="78"/>
                    <a:pt x="1348" y="78"/>
                    <a:pt x="1348" y="78"/>
                  </a:cubicBezTo>
                  <a:cubicBezTo>
                    <a:pt x="1348" y="78"/>
                    <a:pt x="1348" y="78"/>
                    <a:pt x="1348" y="78"/>
                  </a:cubicBezTo>
                  <a:cubicBezTo>
                    <a:pt x="1348" y="78"/>
                    <a:pt x="1348" y="79"/>
                    <a:pt x="1347" y="79"/>
                  </a:cubicBezTo>
                  <a:cubicBezTo>
                    <a:pt x="1347" y="79"/>
                    <a:pt x="1347" y="79"/>
                    <a:pt x="1347" y="79"/>
                  </a:cubicBezTo>
                  <a:cubicBezTo>
                    <a:pt x="1347" y="79"/>
                    <a:pt x="1347" y="79"/>
                    <a:pt x="1347" y="79"/>
                  </a:cubicBezTo>
                  <a:cubicBezTo>
                    <a:pt x="1347" y="79"/>
                    <a:pt x="1347" y="79"/>
                    <a:pt x="1347" y="79"/>
                  </a:cubicBezTo>
                  <a:cubicBezTo>
                    <a:pt x="1347" y="79"/>
                    <a:pt x="1347" y="80"/>
                    <a:pt x="1347" y="80"/>
                  </a:cubicBezTo>
                  <a:cubicBezTo>
                    <a:pt x="1347" y="80"/>
                    <a:pt x="1347" y="80"/>
                    <a:pt x="1347" y="80"/>
                  </a:cubicBezTo>
                  <a:cubicBezTo>
                    <a:pt x="1347" y="80"/>
                    <a:pt x="1347" y="80"/>
                    <a:pt x="1346" y="81"/>
                  </a:cubicBezTo>
                  <a:cubicBezTo>
                    <a:pt x="1346" y="81"/>
                    <a:pt x="1346" y="81"/>
                    <a:pt x="1346" y="81"/>
                  </a:cubicBezTo>
                  <a:cubicBezTo>
                    <a:pt x="1346" y="81"/>
                    <a:pt x="1346" y="81"/>
                    <a:pt x="1346" y="81"/>
                  </a:cubicBezTo>
                  <a:cubicBezTo>
                    <a:pt x="1346" y="81"/>
                    <a:pt x="1346" y="81"/>
                    <a:pt x="1346" y="81"/>
                  </a:cubicBezTo>
                  <a:cubicBezTo>
                    <a:pt x="1346" y="81"/>
                    <a:pt x="1346" y="82"/>
                    <a:pt x="1346" y="82"/>
                  </a:cubicBezTo>
                  <a:cubicBezTo>
                    <a:pt x="1346" y="82"/>
                    <a:pt x="1346" y="82"/>
                    <a:pt x="1346" y="82"/>
                  </a:cubicBezTo>
                  <a:cubicBezTo>
                    <a:pt x="1346" y="82"/>
                    <a:pt x="1346" y="82"/>
                    <a:pt x="1346" y="82"/>
                  </a:cubicBezTo>
                  <a:cubicBezTo>
                    <a:pt x="1345" y="82"/>
                    <a:pt x="1346" y="83"/>
                    <a:pt x="1345" y="83"/>
                  </a:cubicBezTo>
                  <a:cubicBezTo>
                    <a:pt x="1345" y="83"/>
                    <a:pt x="1345" y="83"/>
                    <a:pt x="1345" y="83"/>
                  </a:cubicBezTo>
                  <a:cubicBezTo>
                    <a:pt x="1345" y="83"/>
                    <a:pt x="1345" y="83"/>
                    <a:pt x="1345" y="83"/>
                  </a:cubicBezTo>
                  <a:cubicBezTo>
                    <a:pt x="1345" y="83"/>
                    <a:pt x="1345" y="83"/>
                    <a:pt x="1345" y="83"/>
                  </a:cubicBezTo>
                  <a:cubicBezTo>
                    <a:pt x="1345" y="84"/>
                    <a:pt x="1345" y="84"/>
                    <a:pt x="1345" y="84"/>
                  </a:cubicBezTo>
                  <a:cubicBezTo>
                    <a:pt x="1345" y="84"/>
                    <a:pt x="1345" y="84"/>
                    <a:pt x="1345" y="84"/>
                  </a:cubicBezTo>
                  <a:cubicBezTo>
                    <a:pt x="1345" y="84"/>
                    <a:pt x="1345" y="84"/>
                    <a:pt x="1345" y="84"/>
                  </a:cubicBezTo>
                  <a:cubicBezTo>
                    <a:pt x="1344" y="85"/>
                    <a:pt x="1344" y="85"/>
                    <a:pt x="1344" y="85"/>
                  </a:cubicBezTo>
                  <a:cubicBezTo>
                    <a:pt x="1344" y="85"/>
                    <a:pt x="1344" y="85"/>
                    <a:pt x="1344" y="86"/>
                  </a:cubicBezTo>
                  <a:cubicBezTo>
                    <a:pt x="1344" y="86"/>
                    <a:pt x="1344" y="86"/>
                    <a:pt x="1344" y="87"/>
                  </a:cubicBezTo>
                  <a:cubicBezTo>
                    <a:pt x="1344" y="87"/>
                    <a:pt x="1344" y="87"/>
                    <a:pt x="1344" y="87"/>
                  </a:cubicBezTo>
                  <a:cubicBezTo>
                    <a:pt x="1344" y="87"/>
                    <a:pt x="1344" y="88"/>
                    <a:pt x="1344" y="88"/>
                  </a:cubicBezTo>
                  <a:cubicBezTo>
                    <a:pt x="1344" y="88"/>
                    <a:pt x="1344" y="88"/>
                    <a:pt x="1344" y="88"/>
                  </a:cubicBezTo>
                  <a:cubicBezTo>
                    <a:pt x="1343" y="89"/>
                    <a:pt x="1344" y="89"/>
                    <a:pt x="1343" y="90"/>
                  </a:cubicBezTo>
                  <a:cubicBezTo>
                    <a:pt x="1343" y="90"/>
                    <a:pt x="1343" y="90"/>
                    <a:pt x="1343" y="90"/>
                  </a:cubicBezTo>
                  <a:cubicBezTo>
                    <a:pt x="1343" y="91"/>
                    <a:pt x="1343" y="92"/>
                    <a:pt x="1343" y="92"/>
                  </a:cubicBezTo>
                  <a:cubicBezTo>
                    <a:pt x="1343" y="93"/>
                    <a:pt x="1343" y="93"/>
                    <a:pt x="1343" y="94"/>
                  </a:cubicBezTo>
                  <a:cubicBezTo>
                    <a:pt x="1343" y="96"/>
                    <a:pt x="1343" y="98"/>
                    <a:pt x="1343" y="100"/>
                  </a:cubicBezTo>
                  <a:cubicBezTo>
                    <a:pt x="1343" y="101"/>
                    <a:pt x="1343" y="102"/>
                    <a:pt x="1345" y="102"/>
                  </a:cubicBezTo>
                  <a:cubicBezTo>
                    <a:pt x="1363" y="102"/>
                    <a:pt x="1381" y="102"/>
                    <a:pt x="1399" y="102"/>
                  </a:cubicBezTo>
                  <a:cubicBezTo>
                    <a:pt x="1400" y="102"/>
                    <a:pt x="1401" y="102"/>
                    <a:pt x="1401" y="101"/>
                  </a:cubicBezTo>
                  <a:cubicBezTo>
                    <a:pt x="1401" y="98"/>
                    <a:pt x="1401" y="95"/>
                    <a:pt x="1401" y="92"/>
                  </a:cubicBezTo>
                  <a:cubicBezTo>
                    <a:pt x="1400" y="91"/>
                    <a:pt x="1400" y="92"/>
                    <a:pt x="1399" y="92"/>
                  </a:cubicBezTo>
                  <a:cubicBezTo>
                    <a:pt x="1385" y="92"/>
                    <a:pt x="1371" y="92"/>
                    <a:pt x="1356" y="92"/>
                  </a:cubicBezTo>
                  <a:cubicBezTo>
                    <a:pt x="1354" y="92"/>
                    <a:pt x="1354" y="92"/>
                    <a:pt x="1354" y="89"/>
                  </a:cubicBezTo>
                  <a:cubicBezTo>
                    <a:pt x="1354" y="89"/>
                    <a:pt x="1354" y="89"/>
                    <a:pt x="1354" y="89"/>
                  </a:cubicBezTo>
                  <a:cubicBezTo>
                    <a:pt x="1355" y="88"/>
                    <a:pt x="1354" y="88"/>
                    <a:pt x="1355" y="87"/>
                  </a:cubicBezTo>
                  <a:cubicBezTo>
                    <a:pt x="1355" y="87"/>
                    <a:pt x="1355" y="87"/>
                    <a:pt x="1355" y="87"/>
                  </a:cubicBezTo>
                  <a:cubicBezTo>
                    <a:pt x="1355" y="87"/>
                    <a:pt x="1355" y="87"/>
                    <a:pt x="1355" y="87"/>
                  </a:cubicBezTo>
                  <a:cubicBezTo>
                    <a:pt x="1355" y="87"/>
                    <a:pt x="1355" y="86"/>
                    <a:pt x="1355" y="86"/>
                  </a:cubicBezTo>
                  <a:cubicBezTo>
                    <a:pt x="1355" y="86"/>
                    <a:pt x="1355" y="86"/>
                    <a:pt x="1355" y="85"/>
                  </a:cubicBezTo>
                  <a:cubicBezTo>
                    <a:pt x="1355" y="85"/>
                    <a:pt x="1355" y="85"/>
                    <a:pt x="1355" y="85"/>
                  </a:cubicBezTo>
                  <a:cubicBezTo>
                    <a:pt x="1355" y="85"/>
                    <a:pt x="1355" y="85"/>
                    <a:pt x="1355" y="84"/>
                  </a:cubicBezTo>
                  <a:cubicBezTo>
                    <a:pt x="1356" y="84"/>
                    <a:pt x="1356" y="84"/>
                    <a:pt x="1356" y="84"/>
                  </a:cubicBezTo>
                  <a:cubicBezTo>
                    <a:pt x="1356" y="84"/>
                    <a:pt x="1356" y="84"/>
                    <a:pt x="1356" y="84"/>
                  </a:cubicBezTo>
                  <a:cubicBezTo>
                    <a:pt x="1356" y="84"/>
                    <a:pt x="1356" y="83"/>
                    <a:pt x="1356" y="83"/>
                  </a:cubicBezTo>
                  <a:cubicBezTo>
                    <a:pt x="1356" y="83"/>
                    <a:pt x="1356" y="83"/>
                    <a:pt x="1356" y="83"/>
                  </a:cubicBezTo>
                  <a:cubicBezTo>
                    <a:pt x="1356" y="83"/>
                    <a:pt x="1356" y="83"/>
                    <a:pt x="1356" y="83"/>
                  </a:cubicBezTo>
                  <a:cubicBezTo>
                    <a:pt x="1356" y="82"/>
                    <a:pt x="1356" y="82"/>
                    <a:pt x="1356" y="82"/>
                  </a:cubicBezTo>
                  <a:cubicBezTo>
                    <a:pt x="1357" y="82"/>
                    <a:pt x="1357" y="82"/>
                    <a:pt x="1357" y="82"/>
                  </a:cubicBezTo>
                  <a:cubicBezTo>
                    <a:pt x="1357" y="82"/>
                    <a:pt x="1357" y="82"/>
                    <a:pt x="1357" y="82"/>
                  </a:cubicBezTo>
                  <a:cubicBezTo>
                    <a:pt x="1357" y="82"/>
                    <a:pt x="1357" y="82"/>
                    <a:pt x="1357" y="82"/>
                  </a:cubicBezTo>
                  <a:cubicBezTo>
                    <a:pt x="1357" y="82"/>
                    <a:pt x="1357" y="81"/>
                    <a:pt x="1357" y="81"/>
                  </a:cubicBezTo>
                  <a:cubicBezTo>
                    <a:pt x="1357" y="81"/>
                    <a:pt x="1357" y="81"/>
                    <a:pt x="1357" y="81"/>
                  </a:cubicBezTo>
                  <a:cubicBezTo>
                    <a:pt x="1357" y="81"/>
                    <a:pt x="1357" y="81"/>
                    <a:pt x="1358" y="81"/>
                  </a:cubicBezTo>
                  <a:cubicBezTo>
                    <a:pt x="1357" y="81"/>
                    <a:pt x="1357" y="81"/>
                    <a:pt x="1357" y="81"/>
                  </a:cubicBezTo>
                  <a:cubicBezTo>
                    <a:pt x="1358" y="81"/>
                    <a:pt x="1358" y="81"/>
                    <a:pt x="1358" y="81"/>
                  </a:cubicBezTo>
                  <a:cubicBezTo>
                    <a:pt x="1358" y="81"/>
                    <a:pt x="1358" y="81"/>
                    <a:pt x="1358" y="81"/>
                  </a:cubicBezTo>
                  <a:cubicBezTo>
                    <a:pt x="1358" y="80"/>
                    <a:pt x="1358" y="80"/>
                    <a:pt x="1358" y="80"/>
                  </a:cubicBezTo>
                  <a:cubicBezTo>
                    <a:pt x="1358" y="80"/>
                    <a:pt x="1358" y="80"/>
                    <a:pt x="1358" y="80"/>
                  </a:cubicBezTo>
                  <a:cubicBezTo>
                    <a:pt x="1358" y="80"/>
                    <a:pt x="1358" y="80"/>
                    <a:pt x="1359" y="80"/>
                  </a:cubicBezTo>
                  <a:cubicBezTo>
                    <a:pt x="1359" y="80"/>
                    <a:pt x="1359" y="80"/>
                    <a:pt x="1359" y="80"/>
                  </a:cubicBezTo>
                  <a:cubicBezTo>
                    <a:pt x="1359" y="79"/>
                    <a:pt x="1359" y="79"/>
                    <a:pt x="1359" y="79"/>
                  </a:cubicBezTo>
                  <a:cubicBezTo>
                    <a:pt x="1359" y="79"/>
                    <a:pt x="1359" y="79"/>
                    <a:pt x="1359" y="79"/>
                  </a:cubicBezTo>
                  <a:cubicBezTo>
                    <a:pt x="1359" y="79"/>
                    <a:pt x="1359" y="79"/>
                    <a:pt x="1359" y="79"/>
                  </a:cubicBezTo>
                  <a:cubicBezTo>
                    <a:pt x="1359" y="79"/>
                    <a:pt x="1359" y="79"/>
                    <a:pt x="1359" y="79"/>
                  </a:cubicBezTo>
                  <a:cubicBezTo>
                    <a:pt x="1359" y="79"/>
                    <a:pt x="1360" y="79"/>
                    <a:pt x="1360" y="78"/>
                  </a:cubicBezTo>
                  <a:cubicBezTo>
                    <a:pt x="1360" y="78"/>
                    <a:pt x="1360" y="78"/>
                    <a:pt x="1360" y="78"/>
                  </a:cubicBezTo>
                  <a:cubicBezTo>
                    <a:pt x="1360" y="78"/>
                    <a:pt x="1360" y="78"/>
                    <a:pt x="1360" y="78"/>
                  </a:cubicBezTo>
                  <a:cubicBezTo>
                    <a:pt x="1360" y="78"/>
                    <a:pt x="1360" y="78"/>
                    <a:pt x="1360" y="78"/>
                  </a:cubicBezTo>
                  <a:cubicBezTo>
                    <a:pt x="1360" y="78"/>
                    <a:pt x="1360" y="78"/>
                    <a:pt x="1360" y="78"/>
                  </a:cubicBezTo>
                  <a:cubicBezTo>
                    <a:pt x="1360" y="78"/>
                    <a:pt x="1360" y="78"/>
                    <a:pt x="1360" y="78"/>
                  </a:cubicBezTo>
                  <a:cubicBezTo>
                    <a:pt x="1360" y="78"/>
                    <a:pt x="1361" y="78"/>
                    <a:pt x="1361" y="77"/>
                  </a:cubicBezTo>
                  <a:cubicBezTo>
                    <a:pt x="1361" y="77"/>
                    <a:pt x="1361" y="77"/>
                    <a:pt x="1361" y="77"/>
                  </a:cubicBezTo>
                  <a:cubicBezTo>
                    <a:pt x="1361" y="77"/>
                    <a:pt x="1361" y="77"/>
                    <a:pt x="1361" y="77"/>
                  </a:cubicBezTo>
                  <a:cubicBezTo>
                    <a:pt x="1361" y="77"/>
                    <a:pt x="1361" y="77"/>
                    <a:pt x="1361" y="77"/>
                  </a:cubicBezTo>
                  <a:cubicBezTo>
                    <a:pt x="1361" y="77"/>
                    <a:pt x="1361" y="77"/>
                    <a:pt x="1361" y="77"/>
                  </a:cubicBezTo>
                  <a:cubicBezTo>
                    <a:pt x="1361" y="77"/>
                    <a:pt x="1361" y="77"/>
                    <a:pt x="1361" y="77"/>
                  </a:cubicBezTo>
                  <a:cubicBezTo>
                    <a:pt x="1361" y="77"/>
                    <a:pt x="1362" y="77"/>
                    <a:pt x="1362" y="76"/>
                  </a:cubicBezTo>
                  <a:cubicBezTo>
                    <a:pt x="1362" y="76"/>
                    <a:pt x="1362" y="76"/>
                    <a:pt x="1362" y="76"/>
                  </a:cubicBezTo>
                  <a:cubicBezTo>
                    <a:pt x="1362" y="76"/>
                    <a:pt x="1362" y="76"/>
                    <a:pt x="1362" y="76"/>
                  </a:cubicBezTo>
                  <a:cubicBezTo>
                    <a:pt x="1362" y="76"/>
                    <a:pt x="1362" y="76"/>
                    <a:pt x="1362" y="76"/>
                  </a:cubicBezTo>
                  <a:cubicBezTo>
                    <a:pt x="1362" y="76"/>
                    <a:pt x="1362" y="76"/>
                    <a:pt x="1362" y="76"/>
                  </a:cubicBezTo>
                  <a:cubicBezTo>
                    <a:pt x="1362" y="76"/>
                    <a:pt x="1362" y="76"/>
                    <a:pt x="1362" y="76"/>
                  </a:cubicBezTo>
                  <a:cubicBezTo>
                    <a:pt x="1363" y="76"/>
                    <a:pt x="1363" y="76"/>
                    <a:pt x="1363" y="75"/>
                  </a:cubicBezTo>
                  <a:cubicBezTo>
                    <a:pt x="1363" y="75"/>
                    <a:pt x="1363" y="75"/>
                    <a:pt x="1363" y="75"/>
                  </a:cubicBezTo>
                  <a:cubicBezTo>
                    <a:pt x="1363" y="75"/>
                    <a:pt x="1364" y="75"/>
                    <a:pt x="1364" y="75"/>
                  </a:cubicBezTo>
                  <a:cubicBezTo>
                    <a:pt x="1364" y="75"/>
                    <a:pt x="1364" y="75"/>
                    <a:pt x="1364" y="75"/>
                  </a:cubicBezTo>
                  <a:cubicBezTo>
                    <a:pt x="1364" y="75"/>
                    <a:pt x="1364" y="74"/>
                    <a:pt x="1364" y="74"/>
                  </a:cubicBezTo>
                  <a:cubicBezTo>
                    <a:pt x="1364" y="74"/>
                    <a:pt x="1364" y="74"/>
                    <a:pt x="1364" y="74"/>
                  </a:cubicBezTo>
                  <a:cubicBezTo>
                    <a:pt x="1364" y="74"/>
                    <a:pt x="1364" y="74"/>
                    <a:pt x="1364" y="74"/>
                  </a:cubicBezTo>
                  <a:cubicBezTo>
                    <a:pt x="1364" y="74"/>
                    <a:pt x="1364" y="74"/>
                    <a:pt x="1364" y="74"/>
                  </a:cubicBezTo>
                  <a:cubicBezTo>
                    <a:pt x="1365" y="74"/>
                    <a:pt x="1365" y="74"/>
                    <a:pt x="1365" y="74"/>
                  </a:cubicBezTo>
                  <a:cubicBezTo>
                    <a:pt x="1365" y="74"/>
                    <a:pt x="1365" y="74"/>
                    <a:pt x="1365" y="74"/>
                  </a:cubicBezTo>
                  <a:cubicBezTo>
                    <a:pt x="1365" y="73"/>
                    <a:pt x="1365" y="74"/>
                    <a:pt x="1365" y="73"/>
                  </a:cubicBezTo>
                  <a:cubicBezTo>
                    <a:pt x="1365" y="73"/>
                    <a:pt x="1365" y="73"/>
                    <a:pt x="1365" y="73"/>
                  </a:cubicBezTo>
                  <a:cubicBezTo>
                    <a:pt x="1366" y="73"/>
                    <a:pt x="1366" y="73"/>
                    <a:pt x="1366" y="73"/>
                  </a:cubicBezTo>
                  <a:cubicBezTo>
                    <a:pt x="1366" y="73"/>
                    <a:pt x="1366" y="73"/>
                    <a:pt x="1366" y="73"/>
                  </a:cubicBezTo>
                  <a:cubicBezTo>
                    <a:pt x="1366" y="73"/>
                    <a:pt x="1366" y="73"/>
                    <a:pt x="1366" y="73"/>
                  </a:cubicBezTo>
                  <a:cubicBezTo>
                    <a:pt x="1366" y="73"/>
                    <a:pt x="1366" y="73"/>
                    <a:pt x="1366" y="73"/>
                  </a:cubicBezTo>
                  <a:cubicBezTo>
                    <a:pt x="1367" y="72"/>
                    <a:pt x="1367" y="72"/>
                    <a:pt x="1367" y="72"/>
                  </a:cubicBezTo>
                  <a:cubicBezTo>
                    <a:pt x="1367" y="72"/>
                    <a:pt x="1367" y="72"/>
                    <a:pt x="1367" y="72"/>
                  </a:cubicBezTo>
                  <a:cubicBezTo>
                    <a:pt x="1367" y="72"/>
                    <a:pt x="1368" y="72"/>
                    <a:pt x="1368" y="72"/>
                  </a:cubicBezTo>
                  <a:cubicBezTo>
                    <a:pt x="1368" y="72"/>
                    <a:pt x="1368" y="72"/>
                    <a:pt x="1368" y="72"/>
                  </a:cubicBezTo>
                  <a:cubicBezTo>
                    <a:pt x="1368" y="71"/>
                    <a:pt x="1368" y="71"/>
                    <a:pt x="1368" y="71"/>
                  </a:cubicBezTo>
                  <a:cubicBezTo>
                    <a:pt x="1368" y="71"/>
                    <a:pt x="1368" y="71"/>
                    <a:pt x="1368" y="71"/>
                  </a:cubicBezTo>
                  <a:cubicBezTo>
                    <a:pt x="1368" y="71"/>
                    <a:pt x="1369" y="71"/>
                    <a:pt x="1369" y="71"/>
                  </a:cubicBezTo>
                  <a:cubicBezTo>
                    <a:pt x="1369" y="71"/>
                    <a:pt x="1369" y="71"/>
                    <a:pt x="1369" y="71"/>
                  </a:cubicBezTo>
                  <a:cubicBezTo>
                    <a:pt x="1369" y="71"/>
                    <a:pt x="1369" y="71"/>
                    <a:pt x="1369" y="70"/>
                  </a:cubicBezTo>
                  <a:cubicBezTo>
                    <a:pt x="1369" y="71"/>
                    <a:pt x="1369" y="71"/>
                    <a:pt x="1369" y="71"/>
                  </a:cubicBezTo>
                  <a:cubicBezTo>
                    <a:pt x="1369" y="70"/>
                    <a:pt x="1369" y="70"/>
                    <a:pt x="1369" y="70"/>
                  </a:cubicBezTo>
                  <a:cubicBezTo>
                    <a:pt x="1369" y="70"/>
                    <a:pt x="1369" y="70"/>
                    <a:pt x="1369" y="70"/>
                  </a:cubicBezTo>
                  <a:cubicBezTo>
                    <a:pt x="1370" y="70"/>
                    <a:pt x="1370" y="70"/>
                    <a:pt x="1370" y="70"/>
                  </a:cubicBezTo>
                  <a:cubicBezTo>
                    <a:pt x="1370" y="70"/>
                    <a:pt x="1370" y="70"/>
                    <a:pt x="1370" y="70"/>
                  </a:cubicBezTo>
                  <a:cubicBezTo>
                    <a:pt x="1370" y="70"/>
                    <a:pt x="1370" y="70"/>
                    <a:pt x="1370" y="69"/>
                  </a:cubicBezTo>
                  <a:cubicBezTo>
                    <a:pt x="1370" y="69"/>
                    <a:pt x="1370" y="69"/>
                    <a:pt x="1370" y="69"/>
                  </a:cubicBezTo>
                  <a:cubicBezTo>
                    <a:pt x="1371" y="69"/>
                    <a:pt x="1371" y="69"/>
                    <a:pt x="1371" y="69"/>
                  </a:cubicBezTo>
                  <a:cubicBezTo>
                    <a:pt x="1371" y="69"/>
                    <a:pt x="1371" y="69"/>
                    <a:pt x="1371" y="69"/>
                  </a:cubicBezTo>
                  <a:cubicBezTo>
                    <a:pt x="1371" y="69"/>
                    <a:pt x="1371" y="69"/>
                    <a:pt x="1371" y="69"/>
                  </a:cubicBezTo>
                  <a:cubicBezTo>
                    <a:pt x="1371" y="69"/>
                    <a:pt x="1371" y="69"/>
                    <a:pt x="1371" y="69"/>
                  </a:cubicBezTo>
                  <a:cubicBezTo>
                    <a:pt x="1372" y="69"/>
                    <a:pt x="1372" y="69"/>
                    <a:pt x="1372" y="68"/>
                  </a:cubicBezTo>
                  <a:cubicBezTo>
                    <a:pt x="1372" y="68"/>
                    <a:pt x="1372" y="68"/>
                    <a:pt x="1372" y="68"/>
                  </a:cubicBezTo>
                  <a:cubicBezTo>
                    <a:pt x="1372" y="68"/>
                    <a:pt x="1373" y="68"/>
                    <a:pt x="1373" y="68"/>
                  </a:cubicBezTo>
                  <a:cubicBezTo>
                    <a:pt x="1373" y="68"/>
                    <a:pt x="1373" y="68"/>
                    <a:pt x="1373" y="68"/>
                  </a:cubicBezTo>
                  <a:cubicBezTo>
                    <a:pt x="1373" y="68"/>
                    <a:pt x="1373" y="68"/>
                    <a:pt x="1373" y="67"/>
                  </a:cubicBezTo>
                  <a:cubicBezTo>
                    <a:pt x="1373" y="67"/>
                    <a:pt x="1373" y="67"/>
                    <a:pt x="1373" y="67"/>
                  </a:cubicBezTo>
                  <a:cubicBezTo>
                    <a:pt x="1373" y="67"/>
                    <a:pt x="1374" y="67"/>
                    <a:pt x="1374" y="67"/>
                  </a:cubicBezTo>
                  <a:cubicBezTo>
                    <a:pt x="1374" y="67"/>
                    <a:pt x="1374" y="67"/>
                    <a:pt x="1374" y="67"/>
                  </a:cubicBezTo>
                  <a:cubicBezTo>
                    <a:pt x="1374" y="67"/>
                    <a:pt x="1374" y="67"/>
                    <a:pt x="1374" y="67"/>
                  </a:cubicBezTo>
                  <a:cubicBezTo>
                    <a:pt x="1374" y="67"/>
                    <a:pt x="1374" y="67"/>
                    <a:pt x="1374" y="67"/>
                  </a:cubicBezTo>
                  <a:cubicBezTo>
                    <a:pt x="1374" y="67"/>
                    <a:pt x="1374" y="66"/>
                    <a:pt x="1375" y="66"/>
                  </a:cubicBezTo>
                  <a:cubicBezTo>
                    <a:pt x="1375" y="66"/>
                    <a:pt x="1375" y="66"/>
                    <a:pt x="1375" y="66"/>
                  </a:cubicBezTo>
                  <a:cubicBezTo>
                    <a:pt x="1375" y="66"/>
                    <a:pt x="1375" y="66"/>
                    <a:pt x="1375" y="66"/>
                  </a:cubicBezTo>
                  <a:cubicBezTo>
                    <a:pt x="1375" y="66"/>
                    <a:pt x="1375" y="66"/>
                    <a:pt x="1375" y="66"/>
                  </a:cubicBezTo>
                  <a:cubicBezTo>
                    <a:pt x="1375" y="66"/>
                    <a:pt x="1376" y="66"/>
                    <a:pt x="1376" y="66"/>
                  </a:cubicBezTo>
                  <a:cubicBezTo>
                    <a:pt x="1376" y="66"/>
                    <a:pt x="1376" y="66"/>
                    <a:pt x="1376" y="66"/>
                  </a:cubicBezTo>
                  <a:cubicBezTo>
                    <a:pt x="1376" y="65"/>
                    <a:pt x="1376" y="66"/>
                    <a:pt x="1376" y="65"/>
                  </a:cubicBezTo>
                  <a:cubicBezTo>
                    <a:pt x="1376" y="65"/>
                    <a:pt x="1376" y="65"/>
                    <a:pt x="1376" y="65"/>
                  </a:cubicBezTo>
                  <a:cubicBezTo>
                    <a:pt x="1376" y="65"/>
                    <a:pt x="1377" y="65"/>
                    <a:pt x="1377" y="65"/>
                  </a:cubicBezTo>
                  <a:cubicBezTo>
                    <a:pt x="1377" y="65"/>
                    <a:pt x="1377" y="65"/>
                    <a:pt x="1377" y="65"/>
                  </a:cubicBezTo>
                  <a:cubicBezTo>
                    <a:pt x="1377" y="65"/>
                    <a:pt x="1377" y="65"/>
                    <a:pt x="1377" y="65"/>
                  </a:cubicBezTo>
                  <a:cubicBezTo>
                    <a:pt x="1377" y="65"/>
                    <a:pt x="1377" y="65"/>
                    <a:pt x="1377" y="65"/>
                  </a:cubicBezTo>
                  <a:cubicBezTo>
                    <a:pt x="1377" y="64"/>
                    <a:pt x="1378" y="64"/>
                    <a:pt x="1378" y="64"/>
                  </a:cubicBezTo>
                  <a:cubicBezTo>
                    <a:pt x="1378" y="64"/>
                    <a:pt x="1378" y="64"/>
                    <a:pt x="1378" y="64"/>
                  </a:cubicBezTo>
                  <a:cubicBezTo>
                    <a:pt x="1378" y="64"/>
                    <a:pt x="1378" y="64"/>
                    <a:pt x="1378" y="64"/>
                  </a:cubicBezTo>
                  <a:cubicBezTo>
                    <a:pt x="1378" y="64"/>
                    <a:pt x="1378" y="64"/>
                    <a:pt x="1378" y="64"/>
                  </a:cubicBezTo>
                  <a:cubicBezTo>
                    <a:pt x="1378" y="64"/>
                    <a:pt x="1378" y="64"/>
                    <a:pt x="1378" y="64"/>
                  </a:cubicBezTo>
                  <a:cubicBezTo>
                    <a:pt x="1378" y="64"/>
                    <a:pt x="1378" y="64"/>
                    <a:pt x="1378" y="64"/>
                  </a:cubicBezTo>
                  <a:cubicBezTo>
                    <a:pt x="1379" y="63"/>
                    <a:pt x="1379" y="63"/>
                    <a:pt x="1379" y="63"/>
                  </a:cubicBezTo>
                  <a:cubicBezTo>
                    <a:pt x="1379" y="63"/>
                    <a:pt x="1379" y="63"/>
                    <a:pt x="1379" y="63"/>
                  </a:cubicBezTo>
                  <a:cubicBezTo>
                    <a:pt x="1379" y="63"/>
                    <a:pt x="1379" y="63"/>
                    <a:pt x="1379" y="63"/>
                  </a:cubicBezTo>
                  <a:cubicBezTo>
                    <a:pt x="1379" y="63"/>
                    <a:pt x="1379" y="63"/>
                    <a:pt x="1379" y="63"/>
                  </a:cubicBezTo>
                  <a:cubicBezTo>
                    <a:pt x="1380" y="63"/>
                    <a:pt x="1380" y="63"/>
                    <a:pt x="1380" y="63"/>
                  </a:cubicBezTo>
                  <a:cubicBezTo>
                    <a:pt x="1380" y="63"/>
                    <a:pt x="1380" y="63"/>
                    <a:pt x="1380" y="63"/>
                  </a:cubicBezTo>
                  <a:cubicBezTo>
                    <a:pt x="1380" y="62"/>
                    <a:pt x="1380" y="62"/>
                    <a:pt x="1380" y="62"/>
                  </a:cubicBezTo>
                  <a:cubicBezTo>
                    <a:pt x="1380" y="62"/>
                    <a:pt x="1380" y="62"/>
                    <a:pt x="1380" y="62"/>
                  </a:cubicBezTo>
                  <a:cubicBezTo>
                    <a:pt x="1381" y="62"/>
                    <a:pt x="1381" y="62"/>
                    <a:pt x="1381" y="62"/>
                  </a:cubicBezTo>
                  <a:cubicBezTo>
                    <a:pt x="1381" y="62"/>
                    <a:pt x="1381" y="62"/>
                    <a:pt x="1381" y="62"/>
                  </a:cubicBezTo>
                  <a:cubicBezTo>
                    <a:pt x="1381" y="62"/>
                    <a:pt x="1381" y="62"/>
                    <a:pt x="1381" y="61"/>
                  </a:cubicBezTo>
                  <a:cubicBezTo>
                    <a:pt x="1381" y="61"/>
                    <a:pt x="1381" y="61"/>
                    <a:pt x="1381" y="61"/>
                  </a:cubicBezTo>
                  <a:cubicBezTo>
                    <a:pt x="1381" y="61"/>
                    <a:pt x="1381" y="61"/>
                    <a:pt x="1382" y="61"/>
                  </a:cubicBezTo>
                  <a:cubicBezTo>
                    <a:pt x="1382" y="61"/>
                    <a:pt x="1382" y="61"/>
                    <a:pt x="1382" y="61"/>
                  </a:cubicBezTo>
                  <a:cubicBezTo>
                    <a:pt x="1382" y="61"/>
                    <a:pt x="1382" y="61"/>
                    <a:pt x="1383" y="60"/>
                  </a:cubicBezTo>
                  <a:cubicBezTo>
                    <a:pt x="1383" y="60"/>
                    <a:pt x="1383" y="60"/>
                    <a:pt x="1383" y="60"/>
                  </a:cubicBezTo>
                  <a:cubicBezTo>
                    <a:pt x="1383" y="60"/>
                    <a:pt x="1383" y="60"/>
                    <a:pt x="1383" y="60"/>
                  </a:cubicBezTo>
                  <a:cubicBezTo>
                    <a:pt x="1383" y="60"/>
                    <a:pt x="1383" y="60"/>
                    <a:pt x="1383" y="60"/>
                  </a:cubicBezTo>
                  <a:cubicBezTo>
                    <a:pt x="1383" y="60"/>
                    <a:pt x="1383" y="60"/>
                    <a:pt x="1383" y="60"/>
                  </a:cubicBezTo>
                  <a:cubicBezTo>
                    <a:pt x="1383" y="60"/>
                    <a:pt x="1383" y="60"/>
                    <a:pt x="1383" y="60"/>
                  </a:cubicBezTo>
                  <a:cubicBezTo>
                    <a:pt x="1383" y="60"/>
                    <a:pt x="1384" y="60"/>
                    <a:pt x="1384" y="59"/>
                  </a:cubicBezTo>
                  <a:cubicBezTo>
                    <a:pt x="1384" y="59"/>
                    <a:pt x="1384" y="59"/>
                    <a:pt x="1384" y="59"/>
                  </a:cubicBezTo>
                  <a:cubicBezTo>
                    <a:pt x="1384" y="59"/>
                    <a:pt x="1384" y="59"/>
                    <a:pt x="1384" y="59"/>
                  </a:cubicBezTo>
                  <a:cubicBezTo>
                    <a:pt x="1384" y="59"/>
                    <a:pt x="1384" y="59"/>
                    <a:pt x="1384" y="59"/>
                  </a:cubicBezTo>
                  <a:cubicBezTo>
                    <a:pt x="1384" y="59"/>
                    <a:pt x="1385" y="58"/>
                    <a:pt x="1385" y="58"/>
                  </a:cubicBezTo>
                  <a:cubicBezTo>
                    <a:pt x="1385" y="58"/>
                    <a:pt x="1385" y="58"/>
                    <a:pt x="1385" y="58"/>
                  </a:cubicBezTo>
                  <a:cubicBezTo>
                    <a:pt x="1386" y="58"/>
                    <a:pt x="1386" y="58"/>
                    <a:pt x="1386" y="58"/>
                  </a:cubicBezTo>
                  <a:cubicBezTo>
                    <a:pt x="1386" y="58"/>
                    <a:pt x="1386" y="58"/>
                    <a:pt x="1386" y="58"/>
                  </a:cubicBezTo>
                  <a:cubicBezTo>
                    <a:pt x="1386" y="58"/>
                    <a:pt x="1386" y="57"/>
                    <a:pt x="1386" y="57"/>
                  </a:cubicBezTo>
                  <a:cubicBezTo>
                    <a:pt x="1386" y="57"/>
                    <a:pt x="1386" y="57"/>
                    <a:pt x="1386" y="57"/>
                  </a:cubicBezTo>
                  <a:cubicBezTo>
                    <a:pt x="1386" y="57"/>
                    <a:pt x="1386" y="57"/>
                    <a:pt x="1386" y="57"/>
                  </a:cubicBezTo>
                  <a:cubicBezTo>
                    <a:pt x="1386" y="57"/>
                    <a:pt x="1386" y="57"/>
                    <a:pt x="1386" y="57"/>
                  </a:cubicBezTo>
                  <a:cubicBezTo>
                    <a:pt x="1387" y="57"/>
                    <a:pt x="1387" y="57"/>
                    <a:pt x="1387" y="57"/>
                  </a:cubicBezTo>
                  <a:cubicBezTo>
                    <a:pt x="1387" y="57"/>
                    <a:pt x="1387" y="57"/>
                    <a:pt x="1387" y="57"/>
                  </a:cubicBezTo>
                  <a:cubicBezTo>
                    <a:pt x="1387" y="57"/>
                    <a:pt x="1387" y="56"/>
                    <a:pt x="1387" y="56"/>
                  </a:cubicBezTo>
                  <a:cubicBezTo>
                    <a:pt x="1387" y="56"/>
                    <a:pt x="1387" y="56"/>
                    <a:pt x="1387" y="56"/>
                  </a:cubicBezTo>
                  <a:cubicBezTo>
                    <a:pt x="1387" y="56"/>
                    <a:pt x="1387" y="56"/>
                    <a:pt x="1387" y="56"/>
                  </a:cubicBezTo>
                  <a:cubicBezTo>
                    <a:pt x="1387" y="56"/>
                    <a:pt x="1387" y="56"/>
                    <a:pt x="1387" y="56"/>
                  </a:cubicBezTo>
                  <a:cubicBezTo>
                    <a:pt x="1388" y="56"/>
                    <a:pt x="1388" y="56"/>
                    <a:pt x="1388" y="55"/>
                  </a:cubicBezTo>
                  <a:cubicBezTo>
                    <a:pt x="1388" y="55"/>
                    <a:pt x="1388" y="55"/>
                    <a:pt x="1388" y="55"/>
                  </a:cubicBezTo>
                  <a:cubicBezTo>
                    <a:pt x="1388" y="55"/>
                    <a:pt x="1388" y="55"/>
                    <a:pt x="1388" y="55"/>
                  </a:cubicBezTo>
                  <a:cubicBezTo>
                    <a:pt x="1388" y="55"/>
                    <a:pt x="1388" y="55"/>
                    <a:pt x="1388" y="55"/>
                  </a:cubicBezTo>
                  <a:cubicBezTo>
                    <a:pt x="1389" y="55"/>
                    <a:pt x="1389" y="54"/>
                    <a:pt x="1389" y="54"/>
                  </a:cubicBezTo>
                  <a:cubicBezTo>
                    <a:pt x="1389" y="54"/>
                    <a:pt x="1389" y="54"/>
                    <a:pt x="1389" y="54"/>
                  </a:cubicBezTo>
                  <a:cubicBezTo>
                    <a:pt x="1389" y="54"/>
                    <a:pt x="1389" y="54"/>
                    <a:pt x="1390" y="53"/>
                  </a:cubicBezTo>
                  <a:cubicBezTo>
                    <a:pt x="1390" y="53"/>
                    <a:pt x="1390" y="53"/>
                    <a:pt x="1390" y="53"/>
                  </a:cubicBezTo>
                  <a:cubicBezTo>
                    <a:pt x="1390" y="53"/>
                    <a:pt x="1390" y="53"/>
                    <a:pt x="1390" y="53"/>
                  </a:cubicBezTo>
                  <a:cubicBezTo>
                    <a:pt x="1390" y="53"/>
                    <a:pt x="1390" y="53"/>
                    <a:pt x="1390" y="53"/>
                  </a:cubicBezTo>
                  <a:cubicBezTo>
                    <a:pt x="1390" y="53"/>
                    <a:pt x="1390" y="53"/>
                    <a:pt x="1390" y="53"/>
                  </a:cubicBezTo>
                  <a:cubicBezTo>
                    <a:pt x="1390" y="53"/>
                    <a:pt x="1390" y="53"/>
                    <a:pt x="1390" y="53"/>
                  </a:cubicBezTo>
                  <a:cubicBezTo>
                    <a:pt x="1391" y="53"/>
                    <a:pt x="1391" y="52"/>
                    <a:pt x="1391" y="52"/>
                  </a:cubicBezTo>
                  <a:cubicBezTo>
                    <a:pt x="1391" y="52"/>
                    <a:pt x="1391" y="52"/>
                    <a:pt x="1391" y="52"/>
                  </a:cubicBezTo>
                  <a:cubicBezTo>
                    <a:pt x="1391" y="52"/>
                    <a:pt x="1391" y="51"/>
                    <a:pt x="1391" y="51"/>
                  </a:cubicBezTo>
                  <a:cubicBezTo>
                    <a:pt x="1391" y="51"/>
                    <a:pt x="1391" y="51"/>
                    <a:pt x="1391" y="51"/>
                  </a:cubicBezTo>
                  <a:cubicBezTo>
                    <a:pt x="1392" y="51"/>
                    <a:pt x="1391" y="51"/>
                    <a:pt x="1392" y="51"/>
                  </a:cubicBezTo>
                  <a:cubicBezTo>
                    <a:pt x="1392" y="51"/>
                    <a:pt x="1392" y="51"/>
                    <a:pt x="1392" y="51"/>
                  </a:cubicBezTo>
                  <a:cubicBezTo>
                    <a:pt x="1392" y="51"/>
                    <a:pt x="1392" y="50"/>
                    <a:pt x="1392" y="50"/>
                  </a:cubicBezTo>
                  <a:cubicBezTo>
                    <a:pt x="1392" y="50"/>
                    <a:pt x="1392" y="50"/>
                    <a:pt x="1392" y="50"/>
                  </a:cubicBezTo>
                  <a:cubicBezTo>
                    <a:pt x="1392" y="50"/>
                    <a:pt x="1392" y="50"/>
                    <a:pt x="1392" y="50"/>
                  </a:cubicBezTo>
                  <a:cubicBezTo>
                    <a:pt x="1392" y="50"/>
                    <a:pt x="1392" y="50"/>
                    <a:pt x="1392" y="50"/>
                  </a:cubicBezTo>
                  <a:cubicBezTo>
                    <a:pt x="1392" y="50"/>
                    <a:pt x="1393" y="49"/>
                    <a:pt x="1393" y="49"/>
                  </a:cubicBezTo>
                  <a:cubicBezTo>
                    <a:pt x="1393" y="49"/>
                    <a:pt x="1393" y="49"/>
                    <a:pt x="1393" y="49"/>
                  </a:cubicBezTo>
                  <a:cubicBezTo>
                    <a:pt x="1393" y="49"/>
                    <a:pt x="1393" y="49"/>
                    <a:pt x="1393" y="49"/>
                  </a:cubicBezTo>
                  <a:cubicBezTo>
                    <a:pt x="1393" y="49"/>
                    <a:pt x="1393" y="49"/>
                    <a:pt x="1393" y="49"/>
                  </a:cubicBezTo>
                  <a:cubicBezTo>
                    <a:pt x="1393" y="48"/>
                    <a:pt x="1393" y="48"/>
                    <a:pt x="1393" y="48"/>
                  </a:cubicBezTo>
                  <a:cubicBezTo>
                    <a:pt x="1393" y="48"/>
                    <a:pt x="1393" y="48"/>
                    <a:pt x="1393" y="48"/>
                  </a:cubicBezTo>
                  <a:cubicBezTo>
                    <a:pt x="1393" y="48"/>
                    <a:pt x="1393" y="48"/>
                    <a:pt x="1393" y="48"/>
                  </a:cubicBezTo>
                  <a:cubicBezTo>
                    <a:pt x="1394" y="48"/>
                    <a:pt x="1394" y="48"/>
                    <a:pt x="1394" y="47"/>
                  </a:cubicBezTo>
                  <a:cubicBezTo>
                    <a:pt x="1394" y="48"/>
                    <a:pt x="1394" y="48"/>
                    <a:pt x="1394" y="48"/>
                  </a:cubicBezTo>
                  <a:cubicBezTo>
                    <a:pt x="1394" y="47"/>
                    <a:pt x="1394" y="47"/>
                    <a:pt x="1394" y="47"/>
                  </a:cubicBezTo>
                  <a:cubicBezTo>
                    <a:pt x="1394" y="47"/>
                    <a:pt x="1394" y="47"/>
                    <a:pt x="1394" y="47"/>
                  </a:cubicBezTo>
                  <a:cubicBezTo>
                    <a:pt x="1394" y="47"/>
                    <a:pt x="1394" y="46"/>
                    <a:pt x="1394" y="46"/>
                  </a:cubicBezTo>
                  <a:cubicBezTo>
                    <a:pt x="1394" y="46"/>
                    <a:pt x="1394" y="46"/>
                    <a:pt x="1394" y="46"/>
                  </a:cubicBezTo>
                  <a:cubicBezTo>
                    <a:pt x="1395" y="46"/>
                    <a:pt x="1395" y="45"/>
                    <a:pt x="1395" y="45"/>
                  </a:cubicBezTo>
                  <a:cubicBezTo>
                    <a:pt x="1395" y="45"/>
                    <a:pt x="1395" y="45"/>
                    <a:pt x="1395" y="45"/>
                  </a:cubicBezTo>
                  <a:cubicBezTo>
                    <a:pt x="1395" y="45"/>
                    <a:pt x="1395" y="45"/>
                    <a:pt x="1395" y="44"/>
                  </a:cubicBezTo>
                  <a:cubicBezTo>
                    <a:pt x="1395" y="44"/>
                    <a:pt x="1395" y="44"/>
                    <a:pt x="1395" y="44"/>
                  </a:cubicBezTo>
                  <a:cubicBezTo>
                    <a:pt x="1395" y="44"/>
                    <a:pt x="1395" y="44"/>
                    <a:pt x="1395" y="43"/>
                  </a:cubicBezTo>
                  <a:cubicBezTo>
                    <a:pt x="1395" y="43"/>
                    <a:pt x="1395" y="43"/>
                    <a:pt x="1395" y="43"/>
                  </a:cubicBezTo>
                  <a:cubicBezTo>
                    <a:pt x="1396" y="43"/>
                    <a:pt x="1396" y="43"/>
                    <a:pt x="1396" y="43"/>
                  </a:cubicBezTo>
                  <a:cubicBezTo>
                    <a:pt x="1396" y="42"/>
                    <a:pt x="1396" y="42"/>
                    <a:pt x="1396" y="42"/>
                  </a:cubicBezTo>
                  <a:cubicBezTo>
                    <a:pt x="1396" y="42"/>
                    <a:pt x="1396" y="42"/>
                    <a:pt x="1396" y="42"/>
                  </a:cubicBezTo>
                  <a:cubicBezTo>
                    <a:pt x="1396" y="42"/>
                    <a:pt x="1396" y="42"/>
                    <a:pt x="1396" y="41"/>
                  </a:cubicBezTo>
                  <a:cubicBezTo>
                    <a:pt x="1396" y="41"/>
                    <a:pt x="1396" y="41"/>
                    <a:pt x="1396" y="41"/>
                  </a:cubicBezTo>
                  <a:cubicBezTo>
                    <a:pt x="1397" y="41"/>
                    <a:pt x="1396" y="40"/>
                    <a:pt x="1397" y="40"/>
                  </a:cubicBezTo>
                  <a:cubicBezTo>
                    <a:pt x="1397" y="40"/>
                    <a:pt x="1397" y="40"/>
                    <a:pt x="1397" y="40"/>
                  </a:cubicBezTo>
                  <a:cubicBezTo>
                    <a:pt x="1397" y="39"/>
                    <a:pt x="1397" y="39"/>
                    <a:pt x="1397" y="38"/>
                  </a:cubicBezTo>
                  <a:cubicBezTo>
                    <a:pt x="1397" y="38"/>
                    <a:pt x="1397" y="38"/>
                    <a:pt x="1397" y="38"/>
                  </a:cubicBezTo>
                  <a:cubicBezTo>
                    <a:pt x="1397" y="37"/>
                    <a:pt x="1397" y="37"/>
                    <a:pt x="1397" y="36"/>
                  </a:cubicBezTo>
                  <a:cubicBezTo>
                    <a:pt x="1397" y="36"/>
                    <a:pt x="1397" y="36"/>
                    <a:pt x="1397" y="35"/>
                  </a:cubicBezTo>
                  <a:cubicBezTo>
                    <a:pt x="1397" y="33"/>
                    <a:pt x="1397" y="30"/>
                    <a:pt x="1397" y="27"/>
                  </a:cubicBezTo>
                  <a:cubicBezTo>
                    <a:pt x="1397" y="27"/>
                    <a:pt x="1397" y="27"/>
                    <a:pt x="1397" y="27"/>
                  </a:cubicBezTo>
                  <a:cubicBezTo>
                    <a:pt x="1397" y="26"/>
                    <a:pt x="1397" y="25"/>
                    <a:pt x="1397" y="25"/>
                  </a:cubicBezTo>
                  <a:cubicBezTo>
                    <a:pt x="1397" y="25"/>
                    <a:pt x="1397" y="25"/>
                    <a:pt x="1397" y="25"/>
                  </a:cubicBezTo>
                  <a:cubicBezTo>
                    <a:pt x="1397" y="25"/>
                    <a:pt x="1397" y="25"/>
                    <a:pt x="1397" y="25"/>
                  </a:cubicBezTo>
                  <a:cubicBezTo>
                    <a:pt x="1397" y="24"/>
                    <a:pt x="1397" y="24"/>
                    <a:pt x="1397" y="24"/>
                  </a:cubicBezTo>
                  <a:cubicBezTo>
                    <a:pt x="1396" y="23"/>
                    <a:pt x="1396" y="23"/>
                    <a:pt x="1396" y="23"/>
                  </a:cubicBezTo>
                  <a:cubicBezTo>
                    <a:pt x="1396" y="23"/>
                    <a:pt x="1396" y="23"/>
                    <a:pt x="1396" y="23"/>
                  </a:cubicBezTo>
                  <a:cubicBezTo>
                    <a:pt x="1396" y="23"/>
                    <a:pt x="1396" y="22"/>
                    <a:pt x="1396" y="22"/>
                  </a:cubicBezTo>
                  <a:cubicBezTo>
                    <a:pt x="1396" y="22"/>
                    <a:pt x="1396" y="22"/>
                    <a:pt x="1396" y="22"/>
                  </a:cubicBezTo>
                  <a:cubicBezTo>
                    <a:pt x="1396" y="22"/>
                    <a:pt x="1396" y="21"/>
                    <a:pt x="1396" y="21"/>
                  </a:cubicBezTo>
                  <a:cubicBezTo>
                    <a:pt x="1396" y="21"/>
                    <a:pt x="1396" y="21"/>
                    <a:pt x="1396" y="21"/>
                  </a:cubicBezTo>
                  <a:cubicBezTo>
                    <a:pt x="1396" y="21"/>
                    <a:pt x="1396" y="21"/>
                    <a:pt x="1395" y="20"/>
                  </a:cubicBezTo>
                  <a:cubicBezTo>
                    <a:pt x="1395" y="20"/>
                    <a:pt x="1395" y="20"/>
                    <a:pt x="1395" y="20"/>
                  </a:cubicBezTo>
                  <a:cubicBezTo>
                    <a:pt x="1395" y="20"/>
                    <a:pt x="1395" y="20"/>
                    <a:pt x="1395" y="20"/>
                  </a:cubicBezTo>
                  <a:cubicBezTo>
                    <a:pt x="1395" y="20"/>
                    <a:pt x="1395" y="20"/>
                    <a:pt x="1395" y="20"/>
                  </a:cubicBezTo>
                  <a:cubicBezTo>
                    <a:pt x="1395" y="20"/>
                    <a:pt x="1395" y="20"/>
                    <a:pt x="1395" y="20"/>
                  </a:cubicBezTo>
                  <a:cubicBezTo>
                    <a:pt x="1395" y="19"/>
                    <a:pt x="1395" y="19"/>
                    <a:pt x="1395" y="19"/>
                  </a:cubicBezTo>
                  <a:cubicBezTo>
                    <a:pt x="1395" y="19"/>
                    <a:pt x="1395" y="19"/>
                    <a:pt x="1395" y="19"/>
                  </a:cubicBezTo>
                  <a:cubicBezTo>
                    <a:pt x="1395" y="19"/>
                    <a:pt x="1395" y="19"/>
                    <a:pt x="1395" y="19"/>
                  </a:cubicBezTo>
                  <a:cubicBezTo>
                    <a:pt x="1395" y="19"/>
                    <a:pt x="1395" y="18"/>
                    <a:pt x="1394" y="18"/>
                  </a:cubicBezTo>
                  <a:cubicBezTo>
                    <a:pt x="1394" y="18"/>
                    <a:pt x="1394" y="18"/>
                    <a:pt x="1394" y="18"/>
                  </a:cubicBezTo>
                  <a:cubicBezTo>
                    <a:pt x="1394" y="18"/>
                    <a:pt x="1394" y="18"/>
                    <a:pt x="1394" y="18"/>
                  </a:cubicBezTo>
                  <a:cubicBezTo>
                    <a:pt x="1394" y="18"/>
                    <a:pt x="1394" y="18"/>
                    <a:pt x="1394" y="18"/>
                  </a:cubicBezTo>
                  <a:cubicBezTo>
                    <a:pt x="1394" y="17"/>
                    <a:pt x="1394" y="17"/>
                    <a:pt x="1394" y="17"/>
                  </a:cubicBezTo>
                  <a:cubicBezTo>
                    <a:pt x="1394" y="17"/>
                    <a:pt x="1394" y="17"/>
                    <a:pt x="1394" y="17"/>
                  </a:cubicBezTo>
                  <a:cubicBezTo>
                    <a:pt x="1394" y="17"/>
                    <a:pt x="1393" y="17"/>
                    <a:pt x="1393" y="17"/>
                  </a:cubicBezTo>
                  <a:cubicBezTo>
                    <a:pt x="1393" y="17"/>
                    <a:pt x="1393" y="17"/>
                    <a:pt x="1393" y="17"/>
                  </a:cubicBezTo>
                  <a:cubicBezTo>
                    <a:pt x="1393" y="16"/>
                    <a:pt x="1393" y="16"/>
                    <a:pt x="1393" y="16"/>
                  </a:cubicBezTo>
                  <a:cubicBezTo>
                    <a:pt x="1393" y="16"/>
                    <a:pt x="1393" y="16"/>
                    <a:pt x="1393" y="16"/>
                  </a:cubicBezTo>
                  <a:cubicBezTo>
                    <a:pt x="1393" y="16"/>
                    <a:pt x="1393" y="16"/>
                    <a:pt x="1393" y="16"/>
                  </a:cubicBezTo>
                  <a:cubicBezTo>
                    <a:pt x="1393" y="16"/>
                    <a:pt x="1393" y="16"/>
                    <a:pt x="1393" y="16"/>
                  </a:cubicBezTo>
                  <a:cubicBezTo>
                    <a:pt x="1393" y="15"/>
                    <a:pt x="1392" y="15"/>
                    <a:pt x="1392" y="15"/>
                  </a:cubicBezTo>
                  <a:cubicBezTo>
                    <a:pt x="1392" y="15"/>
                    <a:pt x="1392" y="15"/>
                    <a:pt x="1392" y="15"/>
                  </a:cubicBezTo>
                  <a:cubicBezTo>
                    <a:pt x="1392" y="15"/>
                    <a:pt x="1392" y="15"/>
                    <a:pt x="1392" y="15"/>
                  </a:cubicBezTo>
                  <a:cubicBezTo>
                    <a:pt x="1392" y="15"/>
                    <a:pt x="1392" y="15"/>
                    <a:pt x="1392" y="15"/>
                  </a:cubicBezTo>
                  <a:cubicBezTo>
                    <a:pt x="1392" y="14"/>
                    <a:pt x="1392" y="14"/>
                    <a:pt x="1392" y="14"/>
                  </a:cubicBezTo>
                  <a:cubicBezTo>
                    <a:pt x="1392" y="14"/>
                    <a:pt x="1392" y="14"/>
                    <a:pt x="1392" y="14"/>
                  </a:cubicBezTo>
                  <a:cubicBezTo>
                    <a:pt x="1392" y="14"/>
                    <a:pt x="1391" y="14"/>
                    <a:pt x="1391" y="14"/>
                  </a:cubicBezTo>
                  <a:cubicBezTo>
                    <a:pt x="1391" y="14"/>
                    <a:pt x="1391" y="14"/>
                    <a:pt x="1391" y="14"/>
                  </a:cubicBezTo>
                  <a:cubicBezTo>
                    <a:pt x="1391" y="14"/>
                    <a:pt x="1391" y="14"/>
                    <a:pt x="1391" y="13"/>
                  </a:cubicBezTo>
                  <a:cubicBezTo>
                    <a:pt x="1391" y="14"/>
                    <a:pt x="1391" y="14"/>
                    <a:pt x="1391" y="14"/>
                  </a:cubicBezTo>
                  <a:cubicBezTo>
                    <a:pt x="1391" y="13"/>
                    <a:pt x="1391" y="13"/>
                    <a:pt x="1391" y="13"/>
                  </a:cubicBezTo>
                  <a:cubicBezTo>
                    <a:pt x="1391" y="13"/>
                    <a:pt x="1391" y="13"/>
                    <a:pt x="1391" y="13"/>
                  </a:cubicBezTo>
                  <a:cubicBezTo>
                    <a:pt x="1390" y="13"/>
                    <a:pt x="1390" y="13"/>
                    <a:pt x="1390" y="13"/>
                  </a:cubicBezTo>
                  <a:cubicBezTo>
                    <a:pt x="1390" y="13"/>
                    <a:pt x="1390" y="13"/>
                    <a:pt x="1390" y="13"/>
                  </a:cubicBezTo>
                  <a:cubicBezTo>
                    <a:pt x="1390" y="13"/>
                    <a:pt x="1390" y="12"/>
                    <a:pt x="1390" y="12"/>
                  </a:cubicBezTo>
                  <a:cubicBezTo>
                    <a:pt x="1390" y="12"/>
                    <a:pt x="1390" y="12"/>
                    <a:pt x="1390" y="12"/>
                  </a:cubicBezTo>
                  <a:cubicBezTo>
                    <a:pt x="1390" y="12"/>
                    <a:pt x="1390" y="12"/>
                    <a:pt x="1389" y="12"/>
                  </a:cubicBezTo>
                  <a:cubicBezTo>
                    <a:pt x="1389" y="12"/>
                    <a:pt x="1389" y="12"/>
                    <a:pt x="1389" y="12"/>
                  </a:cubicBezTo>
                  <a:cubicBezTo>
                    <a:pt x="1389" y="12"/>
                    <a:pt x="1389" y="12"/>
                    <a:pt x="1389" y="11"/>
                  </a:cubicBezTo>
                  <a:cubicBezTo>
                    <a:pt x="1389" y="11"/>
                    <a:pt x="1389" y="11"/>
                    <a:pt x="1389" y="11"/>
                  </a:cubicBezTo>
                  <a:cubicBezTo>
                    <a:pt x="1388" y="11"/>
                    <a:pt x="1388" y="11"/>
                    <a:pt x="1388" y="11"/>
                  </a:cubicBezTo>
                  <a:cubicBezTo>
                    <a:pt x="1388" y="11"/>
                    <a:pt x="1388" y="11"/>
                    <a:pt x="1388" y="11"/>
                  </a:cubicBezTo>
                  <a:cubicBezTo>
                    <a:pt x="1388" y="11"/>
                    <a:pt x="1388" y="11"/>
                    <a:pt x="1388" y="11"/>
                  </a:cubicBezTo>
                  <a:cubicBezTo>
                    <a:pt x="1388" y="11"/>
                    <a:pt x="1388" y="11"/>
                    <a:pt x="1388" y="11"/>
                  </a:cubicBezTo>
                  <a:cubicBezTo>
                    <a:pt x="1388" y="10"/>
                    <a:pt x="1387" y="11"/>
                    <a:pt x="1387" y="10"/>
                  </a:cubicBezTo>
                  <a:cubicBezTo>
                    <a:pt x="1387" y="10"/>
                    <a:pt x="1387" y="10"/>
                    <a:pt x="1387" y="10"/>
                  </a:cubicBezTo>
                  <a:cubicBezTo>
                    <a:pt x="1387" y="10"/>
                    <a:pt x="1387" y="10"/>
                    <a:pt x="1387" y="10"/>
                  </a:cubicBezTo>
                  <a:cubicBezTo>
                    <a:pt x="1387" y="10"/>
                    <a:pt x="1387" y="10"/>
                    <a:pt x="1387" y="10"/>
                  </a:cubicBezTo>
                  <a:cubicBezTo>
                    <a:pt x="1387" y="10"/>
                    <a:pt x="1386" y="10"/>
                    <a:pt x="1386" y="10"/>
                  </a:cubicBezTo>
                  <a:cubicBezTo>
                    <a:pt x="1386" y="10"/>
                    <a:pt x="1386" y="10"/>
                    <a:pt x="1386" y="10"/>
                  </a:cubicBezTo>
                  <a:cubicBezTo>
                    <a:pt x="1386" y="9"/>
                    <a:pt x="1386" y="9"/>
                    <a:pt x="1385" y="9"/>
                  </a:cubicBezTo>
                  <a:cubicBezTo>
                    <a:pt x="1385" y="9"/>
                    <a:pt x="1385" y="9"/>
                    <a:pt x="1385" y="9"/>
                  </a:cubicBezTo>
                  <a:cubicBezTo>
                    <a:pt x="1385" y="9"/>
                    <a:pt x="1385" y="9"/>
                    <a:pt x="1385" y="9"/>
                  </a:cubicBezTo>
                  <a:cubicBezTo>
                    <a:pt x="1385" y="9"/>
                    <a:pt x="1385" y="9"/>
                    <a:pt x="1385" y="9"/>
                  </a:cubicBezTo>
                  <a:cubicBezTo>
                    <a:pt x="1385" y="9"/>
                    <a:pt x="1384" y="9"/>
                    <a:pt x="1384" y="9"/>
                  </a:cubicBezTo>
                  <a:cubicBezTo>
                    <a:pt x="1384" y="9"/>
                    <a:pt x="1384" y="9"/>
                    <a:pt x="1384" y="9"/>
                  </a:cubicBezTo>
                  <a:cubicBezTo>
                    <a:pt x="1384" y="9"/>
                    <a:pt x="1384" y="9"/>
                    <a:pt x="1384" y="9"/>
                  </a:cubicBezTo>
                  <a:cubicBezTo>
                    <a:pt x="1384" y="8"/>
                    <a:pt x="1383" y="8"/>
                    <a:pt x="1383" y="8"/>
                  </a:cubicBezTo>
                  <a:cubicBezTo>
                    <a:pt x="1383" y="8"/>
                    <a:pt x="1383" y="8"/>
                    <a:pt x="1383" y="8"/>
                  </a:cubicBezTo>
                  <a:cubicBezTo>
                    <a:pt x="1383" y="8"/>
                    <a:pt x="1383" y="8"/>
                    <a:pt x="1383" y="8"/>
                  </a:cubicBezTo>
                  <a:cubicBezTo>
                    <a:pt x="1383" y="8"/>
                    <a:pt x="1383" y="8"/>
                    <a:pt x="1383" y="8"/>
                  </a:cubicBezTo>
                  <a:cubicBezTo>
                    <a:pt x="1382" y="8"/>
                    <a:pt x="1382" y="8"/>
                    <a:pt x="1382" y="8"/>
                  </a:cubicBezTo>
                  <a:cubicBezTo>
                    <a:pt x="1382" y="8"/>
                    <a:pt x="1382" y="8"/>
                    <a:pt x="1382" y="8"/>
                  </a:cubicBezTo>
                  <a:cubicBezTo>
                    <a:pt x="1382" y="8"/>
                    <a:pt x="1382" y="8"/>
                    <a:pt x="1382" y="8"/>
                  </a:cubicBezTo>
                  <a:cubicBezTo>
                    <a:pt x="1381" y="7"/>
                    <a:pt x="1381" y="7"/>
                    <a:pt x="1381" y="7"/>
                  </a:cubicBezTo>
                  <a:cubicBezTo>
                    <a:pt x="1381" y="7"/>
                    <a:pt x="1381" y="7"/>
                    <a:pt x="1381" y="7"/>
                  </a:cubicBezTo>
                  <a:cubicBezTo>
                    <a:pt x="1381" y="7"/>
                    <a:pt x="1381" y="7"/>
                    <a:pt x="1381" y="7"/>
                  </a:cubicBezTo>
                  <a:cubicBezTo>
                    <a:pt x="1380" y="7"/>
                    <a:pt x="1380" y="7"/>
                    <a:pt x="1379" y="7"/>
                  </a:cubicBezTo>
                  <a:cubicBezTo>
                    <a:pt x="1379" y="7"/>
                    <a:pt x="1379" y="7"/>
                    <a:pt x="1379" y="7"/>
                  </a:cubicBezTo>
                  <a:cubicBezTo>
                    <a:pt x="1379" y="6"/>
                    <a:pt x="1378" y="7"/>
                    <a:pt x="1378" y="7"/>
                  </a:cubicBezTo>
                  <a:cubicBezTo>
                    <a:pt x="1378" y="7"/>
                    <a:pt x="1378" y="7"/>
                    <a:pt x="1378" y="6"/>
                  </a:cubicBezTo>
                  <a:cubicBezTo>
                    <a:pt x="1377" y="6"/>
                    <a:pt x="1377" y="6"/>
                    <a:pt x="1376" y="6"/>
                  </a:cubicBezTo>
                  <a:cubicBezTo>
                    <a:pt x="1376" y="6"/>
                    <a:pt x="1376" y="6"/>
                    <a:pt x="1376" y="6"/>
                  </a:cubicBezTo>
                  <a:cubicBezTo>
                    <a:pt x="1375" y="6"/>
                    <a:pt x="1374" y="6"/>
                    <a:pt x="1373" y="6"/>
                  </a:cubicBezTo>
                  <a:cubicBezTo>
                    <a:pt x="1373" y="6"/>
                    <a:pt x="1372" y="6"/>
                    <a:pt x="1371" y="6"/>
                  </a:cubicBezTo>
                  <a:cubicBezTo>
                    <a:pt x="1371" y="6"/>
                    <a:pt x="1370" y="6"/>
                    <a:pt x="1369" y="6"/>
                  </a:cubicBezTo>
                  <a:cubicBezTo>
                    <a:pt x="1368" y="6"/>
                    <a:pt x="1368" y="6"/>
                    <a:pt x="1367" y="6"/>
                  </a:cubicBezTo>
                  <a:cubicBezTo>
                    <a:pt x="1366" y="6"/>
                    <a:pt x="1365" y="6"/>
                    <a:pt x="1364" y="6"/>
                  </a:cubicBezTo>
                  <a:cubicBezTo>
                    <a:pt x="1364" y="6"/>
                    <a:pt x="1364" y="6"/>
                    <a:pt x="1364" y="6"/>
                  </a:cubicBezTo>
                  <a:cubicBezTo>
                    <a:pt x="1363" y="7"/>
                    <a:pt x="1363" y="6"/>
                    <a:pt x="1362" y="6"/>
                  </a:cubicBezTo>
                  <a:cubicBezTo>
                    <a:pt x="1362" y="7"/>
                    <a:pt x="1362" y="7"/>
                    <a:pt x="1362" y="7"/>
                  </a:cubicBezTo>
                  <a:cubicBezTo>
                    <a:pt x="1361" y="7"/>
                    <a:pt x="1361" y="6"/>
                    <a:pt x="1360" y="7"/>
                  </a:cubicBezTo>
                  <a:cubicBezTo>
                    <a:pt x="1360" y="7"/>
                    <a:pt x="1360" y="7"/>
                    <a:pt x="1360" y="7"/>
                  </a:cubicBezTo>
                  <a:cubicBezTo>
                    <a:pt x="1360" y="7"/>
                    <a:pt x="1360" y="7"/>
                    <a:pt x="1359" y="7"/>
                  </a:cubicBezTo>
                  <a:cubicBezTo>
                    <a:pt x="1359" y="7"/>
                    <a:pt x="1359" y="7"/>
                    <a:pt x="1359" y="7"/>
                  </a:cubicBezTo>
                  <a:cubicBezTo>
                    <a:pt x="1359" y="7"/>
                    <a:pt x="1358" y="7"/>
                    <a:pt x="1358" y="7"/>
                  </a:cubicBezTo>
                  <a:cubicBezTo>
                    <a:pt x="1358" y="8"/>
                    <a:pt x="1358" y="8"/>
                    <a:pt x="1358" y="8"/>
                  </a:cubicBezTo>
                  <a:cubicBezTo>
                    <a:pt x="1358" y="8"/>
                    <a:pt x="1357" y="8"/>
                    <a:pt x="1357" y="8"/>
                  </a:cubicBezTo>
                  <a:cubicBezTo>
                    <a:pt x="1357" y="8"/>
                    <a:pt x="1357" y="8"/>
                    <a:pt x="1357" y="8"/>
                  </a:cubicBezTo>
                  <a:cubicBezTo>
                    <a:pt x="1357" y="8"/>
                    <a:pt x="1357" y="8"/>
                    <a:pt x="1357" y="8"/>
                  </a:cubicBezTo>
                  <a:cubicBezTo>
                    <a:pt x="1357" y="8"/>
                    <a:pt x="1356" y="8"/>
                    <a:pt x="1356" y="8"/>
                  </a:cubicBezTo>
                  <a:cubicBezTo>
                    <a:pt x="1356" y="8"/>
                    <a:pt x="1356" y="8"/>
                    <a:pt x="1356" y="8"/>
                  </a:cubicBezTo>
                  <a:cubicBezTo>
                    <a:pt x="1356" y="8"/>
                    <a:pt x="1356" y="8"/>
                    <a:pt x="1355" y="9"/>
                  </a:cubicBezTo>
                  <a:cubicBezTo>
                    <a:pt x="1355" y="9"/>
                    <a:pt x="1355" y="9"/>
                    <a:pt x="1355" y="9"/>
                  </a:cubicBezTo>
                  <a:cubicBezTo>
                    <a:pt x="1355" y="9"/>
                    <a:pt x="1355" y="9"/>
                    <a:pt x="1355" y="9"/>
                  </a:cubicBezTo>
                  <a:cubicBezTo>
                    <a:pt x="1355" y="9"/>
                    <a:pt x="1355" y="9"/>
                    <a:pt x="1355" y="9"/>
                  </a:cubicBezTo>
                  <a:cubicBezTo>
                    <a:pt x="1355" y="9"/>
                    <a:pt x="1354" y="9"/>
                    <a:pt x="1354" y="9"/>
                  </a:cubicBezTo>
                  <a:cubicBezTo>
                    <a:pt x="1354" y="9"/>
                    <a:pt x="1354" y="9"/>
                    <a:pt x="1354" y="9"/>
                  </a:cubicBezTo>
                  <a:cubicBezTo>
                    <a:pt x="1354" y="9"/>
                    <a:pt x="1354" y="9"/>
                    <a:pt x="1353" y="10"/>
                  </a:cubicBezTo>
                  <a:cubicBezTo>
                    <a:pt x="1353" y="10"/>
                    <a:pt x="1353" y="10"/>
                    <a:pt x="1353" y="10"/>
                  </a:cubicBezTo>
                  <a:cubicBezTo>
                    <a:pt x="1353" y="10"/>
                    <a:pt x="1353" y="10"/>
                    <a:pt x="1353" y="10"/>
                  </a:cubicBezTo>
                  <a:cubicBezTo>
                    <a:pt x="1353" y="10"/>
                    <a:pt x="1353" y="10"/>
                    <a:pt x="1353" y="10"/>
                  </a:cubicBezTo>
                  <a:cubicBezTo>
                    <a:pt x="1353" y="10"/>
                    <a:pt x="1352" y="10"/>
                    <a:pt x="1352" y="10"/>
                  </a:cubicBezTo>
                  <a:cubicBezTo>
                    <a:pt x="1352" y="10"/>
                    <a:pt x="1352" y="10"/>
                    <a:pt x="1352" y="10"/>
                  </a:cubicBezTo>
                  <a:cubicBezTo>
                    <a:pt x="1352" y="11"/>
                    <a:pt x="1352" y="10"/>
                    <a:pt x="1352" y="11"/>
                  </a:cubicBezTo>
                  <a:cubicBezTo>
                    <a:pt x="1352" y="11"/>
                    <a:pt x="1352" y="11"/>
                    <a:pt x="1352" y="11"/>
                  </a:cubicBezTo>
                  <a:cubicBezTo>
                    <a:pt x="1351" y="11"/>
                    <a:pt x="1351" y="11"/>
                    <a:pt x="1351" y="11"/>
                  </a:cubicBezTo>
                  <a:cubicBezTo>
                    <a:pt x="1351" y="11"/>
                    <a:pt x="1351" y="11"/>
                    <a:pt x="1351" y="11"/>
                  </a:cubicBezTo>
                  <a:cubicBezTo>
                    <a:pt x="1350" y="11"/>
                    <a:pt x="1350" y="12"/>
                    <a:pt x="1350" y="12"/>
                  </a:cubicBezTo>
                  <a:cubicBezTo>
                    <a:pt x="1350" y="12"/>
                    <a:pt x="1350" y="12"/>
                    <a:pt x="1350" y="12"/>
                  </a:cubicBezTo>
                  <a:cubicBezTo>
                    <a:pt x="1350" y="12"/>
                    <a:pt x="1350" y="12"/>
                    <a:pt x="1350" y="12"/>
                  </a:cubicBezTo>
                  <a:cubicBezTo>
                    <a:pt x="1350" y="12"/>
                    <a:pt x="1350" y="12"/>
                    <a:pt x="1350" y="12"/>
                  </a:cubicBezTo>
                  <a:cubicBezTo>
                    <a:pt x="1349" y="12"/>
                    <a:pt x="1349" y="12"/>
                    <a:pt x="1349" y="12"/>
                  </a:cubicBezTo>
                  <a:cubicBezTo>
                    <a:pt x="1349" y="12"/>
                    <a:pt x="1349" y="12"/>
                    <a:pt x="1349" y="12"/>
                  </a:cubicBezTo>
                  <a:cubicBezTo>
                    <a:pt x="1349" y="13"/>
                    <a:pt x="1349" y="13"/>
                    <a:pt x="1349" y="13"/>
                  </a:cubicBezTo>
                  <a:cubicBezTo>
                    <a:pt x="1349" y="13"/>
                    <a:pt x="1349" y="13"/>
                    <a:pt x="1349" y="13"/>
                  </a:cubicBezTo>
                  <a:cubicBezTo>
                    <a:pt x="1349" y="13"/>
                    <a:pt x="1348" y="13"/>
                    <a:pt x="1348" y="14"/>
                  </a:cubicBezTo>
                  <a:cubicBezTo>
                    <a:pt x="1348" y="14"/>
                    <a:pt x="1348" y="14"/>
                    <a:pt x="1348" y="14"/>
                  </a:cubicBezTo>
                  <a:cubicBezTo>
                    <a:pt x="1348" y="14"/>
                    <a:pt x="1348" y="14"/>
                    <a:pt x="1347" y="14"/>
                  </a:cubicBezTo>
                  <a:cubicBezTo>
                    <a:pt x="1348" y="14"/>
                    <a:pt x="1348" y="14"/>
                    <a:pt x="1348" y="14"/>
                  </a:cubicBezTo>
                  <a:cubicBezTo>
                    <a:pt x="1347" y="14"/>
                    <a:pt x="1347" y="14"/>
                    <a:pt x="1347" y="14"/>
                  </a:cubicBezTo>
                  <a:cubicBezTo>
                    <a:pt x="1347" y="14"/>
                    <a:pt x="1347" y="14"/>
                    <a:pt x="1347" y="14"/>
                  </a:cubicBezTo>
                  <a:cubicBezTo>
                    <a:pt x="1347" y="14"/>
                    <a:pt x="1347" y="14"/>
                    <a:pt x="1347" y="15"/>
                  </a:cubicBezTo>
                  <a:cubicBezTo>
                    <a:pt x="1347" y="15"/>
                    <a:pt x="1347" y="15"/>
                    <a:pt x="1347" y="15"/>
                  </a:cubicBezTo>
                  <a:cubicBezTo>
                    <a:pt x="1346" y="17"/>
                    <a:pt x="1347" y="19"/>
                    <a:pt x="1347" y="22"/>
                  </a:cubicBezTo>
                  <a:cubicBezTo>
                    <a:pt x="1347" y="23"/>
                    <a:pt x="1346" y="25"/>
                    <a:pt x="1347" y="26"/>
                  </a:cubicBezTo>
                  <a:cubicBezTo>
                    <a:pt x="1348" y="25"/>
                    <a:pt x="1349" y="24"/>
                    <a:pt x="1350" y="23"/>
                  </a:cubicBezTo>
                  <a:cubicBezTo>
                    <a:pt x="1350" y="23"/>
                    <a:pt x="1350" y="23"/>
                    <a:pt x="1350" y="23"/>
                  </a:cubicBezTo>
                  <a:cubicBezTo>
                    <a:pt x="1350" y="23"/>
                    <a:pt x="1350" y="23"/>
                    <a:pt x="1350" y="23"/>
                  </a:cubicBezTo>
                  <a:cubicBezTo>
                    <a:pt x="1350" y="23"/>
                    <a:pt x="1350" y="23"/>
                    <a:pt x="1350" y="23"/>
                  </a:cubicBezTo>
                  <a:cubicBezTo>
                    <a:pt x="1350" y="23"/>
                    <a:pt x="1350" y="23"/>
                    <a:pt x="1351" y="23"/>
                  </a:cubicBezTo>
                  <a:cubicBezTo>
                    <a:pt x="1351" y="23"/>
                    <a:pt x="1351" y="23"/>
                    <a:pt x="1351" y="23"/>
                  </a:cubicBezTo>
                  <a:cubicBezTo>
                    <a:pt x="1351" y="23"/>
                    <a:pt x="1351" y="23"/>
                    <a:pt x="1351" y="22"/>
                  </a:cubicBezTo>
                  <a:cubicBezTo>
                    <a:pt x="1351" y="22"/>
                    <a:pt x="1351" y="22"/>
                    <a:pt x="1351" y="22"/>
                  </a:cubicBezTo>
                  <a:cubicBezTo>
                    <a:pt x="1351" y="22"/>
                    <a:pt x="1351" y="22"/>
                    <a:pt x="1351" y="22"/>
                  </a:cubicBezTo>
                  <a:cubicBezTo>
                    <a:pt x="1351" y="22"/>
                    <a:pt x="1351" y="22"/>
                    <a:pt x="1351" y="22"/>
                  </a:cubicBezTo>
                  <a:cubicBezTo>
                    <a:pt x="1351" y="22"/>
                    <a:pt x="1352" y="22"/>
                    <a:pt x="1352" y="22"/>
                  </a:cubicBezTo>
                  <a:cubicBezTo>
                    <a:pt x="1352" y="22"/>
                    <a:pt x="1352" y="22"/>
                    <a:pt x="1352" y="22"/>
                  </a:cubicBezTo>
                  <a:cubicBezTo>
                    <a:pt x="1352" y="22"/>
                    <a:pt x="1352" y="22"/>
                    <a:pt x="1352" y="21"/>
                  </a:cubicBezTo>
                  <a:cubicBezTo>
                    <a:pt x="1352" y="21"/>
                    <a:pt x="1352" y="21"/>
                    <a:pt x="1352" y="21"/>
                  </a:cubicBezTo>
                  <a:cubicBezTo>
                    <a:pt x="1352" y="21"/>
                    <a:pt x="1353" y="21"/>
                    <a:pt x="1353" y="21"/>
                  </a:cubicBezTo>
                  <a:cubicBezTo>
                    <a:pt x="1353" y="21"/>
                    <a:pt x="1353" y="21"/>
                    <a:pt x="1353" y="21"/>
                  </a:cubicBezTo>
                  <a:cubicBezTo>
                    <a:pt x="1353" y="21"/>
                    <a:pt x="1353" y="21"/>
                    <a:pt x="1353" y="21"/>
                  </a:cubicBezTo>
                  <a:cubicBezTo>
                    <a:pt x="1353" y="21"/>
                    <a:pt x="1353" y="21"/>
                    <a:pt x="1353" y="21"/>
                  </a:cubicBezTo>
                  <a:cubicBezTo>
                    <a:pt x="1353" y="21"/>
                    <a:pt x="1354" y="21"/>
                    <a:pt x="1354" y="20"/>
                  </a:cubicBezTo>
                  <a:cubicBezTo>
                    <a:pt x="1354" y="20"/>
                    <a:pt x="1354" y="20"/>
                    <a:pt x="1354" y="20"/>
                  </a:cubicBezTo>
                  <a:cubicBezTo>
                    <a:pt x="1354" y="20"/>
                    <a:pt x="1354" y="20"/>
                    <a:pt x="1355" y="20"/>
                  </a:cubicBezTo>
                  <a:cubicBezTo>
                    <a:pt x="1355" y="20"/>
                    <a:pt x="1355" y="20"/>
                    <a:pt x="1355" y="20"/>
                  </a:cubicBezTo>
                  <a:cubicBezTo>
                    <a:pt x="1355" y="20"/>
                    <a:pt x="1355" y="20"/>
                    <a:pt x="1355" y="19"/>
                  </a:cubicBezTo>
                  <a:cubicBezTo>
                    <a:pt x="1355" y="19"/>
                    <a:pt x="1355" y="19"/>
                    <a:pt x="1355" y="19"/>
                  </a:cubicBezTo>
                  <a:cubicBezTo>
                    <a:pt x="1356" y="19"/>
                    <a:pt x="1356" y="19"/>
                    <a:pt x="1356" y="19"/>
                  </a:cubicBezTo>
                  <a:cubicBezTo>
                    <a:pt x="1356" y="19"/>
                    <a:pt x="1356" y="19"/>
                    <a:pt x="1356" y="19"/>
                  </a:cubicBezTo>
                  <a:cubicBezTo>
                    <a:pt x="1356" y="19"/>
                    <a:pt x="1356" y="19"/>
                    <a:pt x="1356" y="19"/>
                  </a:cubicBezTo>
                  <a:cubicBezTo>
                    <a:pt x="1356" y="19"/>
                    <a:pt x="1356" y="19"/>
                    <a:pt x="1356" y="19"/>
                  </a:cubicBezTo>
                  <a:cubicBezTo>
                    <a:pt x="1357" y="18"/>
                    <a:pt x="1357" y="19"/>
                    <a:pt x="1357" y="18"/>
                  </a:cubicBezTo>
                  <a:cubicBezTo>
                    <a:pt x="1357" y="18"/>
                    <a:pt x="1357" y="18"/>
                    <a:pt x="1357" y="18"/>
                  </a:cubicBezTo>
                  <a:cubicBezTo>
                    <a:pt x="1357" y="18"/>
                    <a:pt x="1358" y="18"/>
                    <a:pt x="1358" y="18"/>
                  </a:cubicBezTo>
                  <a:cubicBezTo>
                    <a:pt x="1358" y="18"/>
                    <a:pt x="1358" y="18"/>
                    <a:pt x="1358" y="18"/>
                  </a:cubicBezTo>
                  <a:cubicBezTo>
                    <a:pt x="1358" y="18"/>
                    <a:pt x="1358" y="18"/>
                    <a:pt x="1359" y="18"/>
                  </a:cubicBezTo>
                  <a:cubicBezTo>
                    <a:pt x="1359" y="18"/>
                    <a:pt x="1359" y="18"/>
                    <a:pt x="1359" y="18"/>
                  </a:cubicBezTo>
                  <a:cubicBezTo>
                    <a:pt x="1359" y="17"/>
                    <a:pt x="1359" y="17"/>
                    <a:pt x="1359" y="17"/>
                  </a:cubicBezTo>
                  <a:cubicBezTo>
                    <a:pt x="1359" y="17"/>
                    <a:pt x="1359" y="17"/>
                    <a:pt x="1359" y="17"/>
                  </a:cubicBezTo>
                  <a:cubicBezTo>
                    <a:pt x="1359" y="17"/>
                    <a:pt x="1360" y="17"/>
                    <a:pt x="1360" y="17"/>
                  </a:cubicBezTo>
                  <a:cubicBezTo>
                    <a:pt x="1360" y="17"/>
                    <a:pt x="1360" y="17"/>
                    <a:pt x="1360" y="17"/>
                  </a:cubicBezTo>
                  <a:cubicBezTo>
                    <a:pt x="1360" y="17"/>
                    <a:pt x="1360" y="17"/>
                    <a:pt x="1360" y="17"/>
                  </a:cubicBezTo>
                  <a:cubicBezTo>
                    <a:pt x="1360" y="17"/>
                    <a:pt x="1361" y="17"/>
                    <a:pt x="1361" y="17"/>
                  </a:cubicBezTo>
                  <a:cubicBezTo>
                    <a:pt x="1361" y="17"/>
                    <a:pt x="1361" y="17"/>
                    <a:pt x="1361" y="17"/>
                  </a:cubicBezTo>
                  <a:cubicBezTo>
                    <a:pt x="1361" y="16"/>
                    <a:pt x="1362" y="17"/>
                    <a:pt x="1362" y="16"/>
                  </a:cubicBezTo>
                  <a:cubicBezTo>
                    <a:pt x="1362" y="16"/>
                    <a:pt x="1362" y="16"/>
                    <a:pt x="1362" y="16"/>
                  </a:cubicBezTo>
                  <a:cubicBezTo>
                    <a:pt x="1362" y="16"/>
                    <a:pt x="1363" y="16"/>
                    <a:pt x="1363" y="16"/>
                  </a:cubicBezTo>
                  <a:cubicBezTo>
                    <a:pt x="1363" y="16"/>
                    <a:pt x="1363" y="16"/>
                    <a:pt x="1363" y="16"/>
                  </a:cubicBezTo>
                  <a:cubicBezTo>
                    <a:pt x="1363" y="16"/>
                    <a:pt x="1363" y="16"/>
                    <a:pt x="1363" y="16"/>
                  </a:cubicBezTo>
                  <a:cubicBezTo>
                    <a:pt x="1364" y="16"/>
                    <a:pt x="1364" y="16"/>
                    <a:pt x="1364" y="16"/>
                  </a:cubicBezTo>
                  <a:cubicBezTo>
                    <a:pt x="1365" y="15"/>
                    <a:pt x="1365" y="15"/>
                    <a:pt x="1365" y="15"/>
                  </a:cubicBezTo>
                  <a:cubicBezTo>
                    <a:pt x="1366" y="15"/>
                    <a:pt x="1366" y="16"/>
                    <a:pt x="1367" y="15"/>
                  </a:cubicBezTo>
                  <a:cubicBezTo>
                    <a:pt x="1367" y="15"/>
                    <a:pt x="1368" y="15"/>
                    <a:pt x="1368" y="15"/>
                  </a:cubicBezTo>
                  <a:cubicBezTo>
                    <a:pt x="1369" y="15"/>
                    <a:pt x="1369" y="15"/>
                    <a:pt x="1370" y="15"/>
                  </a:cubicBezTo>
                  <a:cubicBezTo>
                    <a:pt x="1371" y="15"/>
                    <a:pt x="1371" y="15"/>
                    <a:pt x="1371" y="15"/>
                  </a:cubicBezTo>
                  <a:cubicBezTo>
                    <a:pt x="1372" y="16"/>
                    <a:pt x="1373" y="15"/>
                    <a:pt x="1373" y="15"/>
                  </a:cubicBezTo>
                  <a:cubicBezTo>
                    <a:pt x="1373" y="15"/>
                    <a:pt x="1373" y="15"/>
                    <a:pt x="1373" y="15"/>
                  </a:cubicBezTo>
                  <a:cubicBezTo>
                    <a:pt x="1374" y="16"/>
                    <a:pt x="1374" y="16"/>
                    <a:pt x="1374" y="16"/>
                  </a:cubicBezTo>
                  <a:cubicBezTo>
                    <a:pt x="1374" y="16"/>
                    <a:pt x="1375" y="16"/>
                    <a:pt x="1375" y="16"/>
                  </a:cubicBezTo>
                  <a:cubicBezTo>
                    <a:pt x="1375" y="16"/>
                    <a:pt x="1375" y="16"/>
                    <a:pt x="1375" y="16"/>
                  </a:cubicBezTo>
                  <a:cubicBezTo>
                    <a:pt x="1375" y="16"/>
                    <a:pt x="1376" y="16"/>
                    <a:pt x="1376" y="16"/>
                  </a:cubicBezTo>
                  <a:cubicBezTo>
                    <a:pt x="1376" y="16"/>
                    <a:pt x="1376" y="16"/>
                    <a:pt x="1376" y="16"/>
                  </a:cubicBezTo>
                  <a:cubicBezTo>
                    <a:pt x="1376" y="17"/>
                    <a:pt x="1377" y="16"/>
                    <a:pt x="1377" y="17"/>
                  </a:cubicBezTo>
                  <a:cubicBezTo>
                    <a:pt x="1377" y="17"/>
                    <a:pt x="1377" y="17"/>
                    <a:pt x="1377" y="17"/>
                  </a:cubicBezTo>
                  <a:cubicBezTo>
                    <a:pt x="1377" y="17"/>
                    <a:pt x="1378" y="17"/>
                    <a:pt x="1378" y="17"/>
                  </a:cubicBezTo>
                  <a:cubicBezTo>
                    <a:pt x="1378" y="17"/>
                    <a:pt x="1378" y="17"/>
                    <a:pt x="1378" y="17"/>
                  </a:cubicBezTo>
                  <a:cubicBezTo>
                    <a:pt x="1378" y="17"/>
                    <a:pt x="1378" y="17"/>
                    <a:pt x="1378" y="17"/>
                  </a:cubicBezTo>
                  <a:cubicBezTo>
                    <a:pt x="1378" y="17"/>
                    <a:pt x="1378" y="17"/>
                    <a:pt x="1378" y="17"/>
                  </a:cubicBezTo>
                  <a:cubicBezTo>
                    <a:pt x="1379" y="17"/>
                    <a:pt x="1379" y="17"/>
                    <a:pt x="1379" y="18"/>
                  </a:cubicBezTo>
                  <a:cubicBezTo>
                    <a:pt x="1379" y="18"/>
                    <a:pt x="1379" y="18"/>
                    <a:pt x="1379" y="18"/>
                  </a:cubicBezTo>
                  <a:cubicBezTo>
                    <a:pt x="1379" y="18"/>
                    <a:pt x="1379" y="18"/>
                    <a:pt x="1380" y="18"/>
                  </a:cubicBezTo>
                  <a:cubicBezTo>
                    <a:pt x="1379" y="18"/>
                    <a:pt x="1379" y="18"/>
                    <a:pt x="1379" y="18"/>
                  </a:cubicBezTo>
                  <a:cubicBezTo>
                    <a:pt x="1380" y="18"/>
                    <a:pt x="1380" y="18"/>
                    <a:pt x="1381" y="19"/>
                  </a:cubicBezTo>
                  <a:cubicBezTo>
                    <a:pt x="1381" y="19"/>
                    <a:pt x="1381" y="19"/>
                    <a:pt x="1381" y="19"/>
                  </a:cubicBezTo>
                  <a:cubicBezTo>
                    <a:pt x="1381" y="19"/>
                    <a:pt x="1381" y="19"/>
                    <a:pt x="1381" y="19"/>
                  </a:cubicBezTo>
                  <a:cubicBezTo>
                    <a:pt x="1381" y="19"/>
                    <a:pt x="1381" y="19"/>
                    <a:pt x="1381" y="19"/>
                  </a:cubicBezTo>
                  <a:cubicBezTo>
                    <a:pt x="1381" y="19"/>
                    <a:pt x="1381" y="19"/>
                    <a:pt x="1381" y="19"/>
                  </a:cubicBezTo>
                  <a:cubicBezTo>
                    <a:pt x="1381" y="19"/>
                    <a:pt x="1381" y="19"/>
                    <a:pt x="1381" y="19"/>
                  </a:cubicBezTo>
                  <a:cubicBezTo>
                    <a:pt x="1381" y="19"/>
                    <a:pt x="1381" y="20"/>
                    <a:pt x="1382" y="20"/>
                  </a:cubicBezTo>
                  <a:cubicBezTo>
                    <a:pt x="1382" y="20"/>
                    <a:pt x="1382" y="20"/>
                    <a:pt x="1382" y="20"/>
                  </a:cubicBezTo>
                  <a:cubicBezTo>
                    <a:pt x="1382" y="20"/>
                    <a:pt x="1382" y="20"/>
                    <a:pt x="1382" y="20"/>
                  </a:cubicBezTo>
                  <a:cubicBezTo>
                    <a:pt x="1382" y="20"/>
                    <a:pt x="1382" y="20"/>
                    <a:pt x="1382" y="20"/>
                  </a:cubicBezTo>
                  <a:cubicBezTo>
                    <a:pt x="1382" y="20"/>
                    <a:pt x="1382" y="20"/>
                    <a:pt x="1382" y="20"/>
                  </a:cubicBezTo>
                  <a:cubicBezTo>
                    <a:pt x="1382" y="20"/>
                    <a:pt x="1382" y="20"/>
                    <a:pt x="1382" y="20"/>
                  </a:cubicBezTo>
                  <a:cubicBezTo>
                    <a:pt x="1382" y="21"/>
                    <a:pt x="1382" y="21"/>
                    <a:pt x="1383" y="21"/>
                  </a:cubicBezTo>
                  <a:cubicBezTo>
                    <a:pt x="1383" y="21"/>
                    <a:pt x="1383" y="21"/>
                    <a:pt x="1383" y="21"/>
                  </a:cubicBezTo>
                  <a:cubicBezTo>
                    <a:pt x="1383" y="21"/>
                    <a:pt x="1383" y="21"/>
                    <a:pt x="1383" y="21"/>
                  </a:cubicBezTo>
                  <a:cubicBezTo>
                    <a:pt x="1383" y="21"/>
                    <a:pt x="1383" y="21"/>
                    <a:pt x="1383" y="21"/>
                  </a:cubicBezTo>
                  <a:cubicBezTo>
                    <a:pt x="1383" y="21"/>
                    <a:pt x="1383" y="22"/>
                    <a:pt x="1383" y="22"/>
                  </a:cubicBezTo>
                  <a:cubicBezTo>
                    <a:pt x="1383" y="22"/>
                    <a:pt x="1383" y="22"/>
                    <a:pt x="1383" y="22"/>
                  </a:cubicBezTo>
                  <a:cubicBezTo>
                    <a:pt x="1383" y="22"/>
                    <a:pt x="1384" y="22"/>
                    <a:pt x="1384" y="22"/>
                  </a:cubicBezTo>
                  <a:cubicBezTo>
                    <a:pt x="1384" y="22"/>
                    <a:pt x="1384" y="22"/>
                    <a:pt x="1384" y="22"/>
                  </a:cubicBezTo>
                  <a:cubicBezTo>
                    <a:pt x="1384" y="22"/>
                    <a:pt x="1384" y="23"/>
                    <a:pt x="1384" y="23"/>
                  </a:cubicBezTo>
                  <a:cubicBezTo>
                    <a:pt x="1384" y="23"/>
                    <a:pt x="1384" y="23"/>
                    <a:pt x="1384" y="23"/>
                  </a:cubicBezTo>
                  <a:cubicBezTo>
                    <a:pt x="1384" y="23"/>
                    <a:pt x="1384" y="23"/>
                    <a:pt x="1384" y="24"/>
                  </a:cubicBezTo>
                  <a:cubicBezTo>
                    <a:pt x="1384" y="23"/>
                    <a:pt x="1384" y="23"/>
                    <a:pt x="1384" y="23"/>
                  </a:cubicBezTo>
                  <a:cubicBezTo>
                    <a:pt x="1385" y="24"/>
                    <a:pt x="1384" y="24"/>
                    <a:pt x="1385" y="24"/>
                  </a:cubicBezTo>
                  <a:cubicBezTo>
                    <a:pt x="1385" y="24"/>
                    <a:pt x="1385" y="24"/>
                    <a:pt x="1385" y="24"/>
                  </a:cubicBezTo>
                  <a:cubicBezTo>
                    <a:pt x="1385" y="24"/>
                    <a:pt x="1385" y="25"/>
                    <a:pt x="1385" y="25"/>
                  </a:cubicBezTo>
                  <a:cubicBezTo>
                    <a:pt x="1385" y="25"/>
                    <a:pt x="1385" y="25"/>
                    <a:pt x="1385" y="25"/>
                  </a:cubicBezTo>
                  <a:cubicBezTo>
                    <a:pt x="1385" y="25"/>
                    <a:pt x="1385" y="26"/>
                    <a:pt x="1385" y="26"/>
                  </a:cubicBezTo>
                  <a:cubicBezTo>
                    <a:pt x="1385" y="26"/>
                    <a:pt x="1385" y="26"/>
                    <a:pt x="1385" y="26"/>
                  </a:cubicBezTo>
                  <a:cubicBezTo>
                    <a:pt x="1386" y="26"/>
                    <a:pt x="1385" y="27"/>
                    <a:pt x="1386" y="27"/>
                  </a:cubicBezTo>
                  <a:cubicBezTo>
                    <a:pt x="1386" y="27"/>
                    <a:pt x="1386" y="27"/>
                    <a:pt x="1386" y="27"/>
                  </a:cubicBezTo>
                  <a:cubicBezTo>
                    <a:pt x="1386" y="28"/>
                    <a:pt x="1386" y="29"/>
                    <a:pt x="1386" y="29"/>
                  </a:cubicBezTo>
                  <a:cubicBezTo>
                    <a:pt x="1386" y="29"/>
                    <a:pt x="1386" y="29"/>
                    <a:pt x="1386" y="30"/>
                  </a:cubicBezTo>
                  <a:cubicBezTo>
                    <a:pt x="1386" y="31"/>
                    <a:pt x="1386" y="33"/>
                    <a:pt x="1386" y="35"/>
                  </a:cubicBezTo>
                  <a:cubicBezTo>
                    <a:pt x="1386" y="35"/>
                    <a:pt x="1386" y="35"/>
                    <a:pt x="1386" y="35"/>
                  </a:cubicBezTo>
                  <a:cubicBezTo>
                    <a:pt x="1386" y="36"/>
                    <a:pt x="1386" y="37"/>
                    <a:pt x="1386" y="37"/>
                  </a:cubicBezTo>
                  <a:close/>
                  <a:moveTo>
                    <a:pt x="603" y="123"/>
                  </a:moveTo>
                  <a:cubicBezTo>
                    <a:pt x="603" y="124"/>
                    <a:pt x="603" y="124"/>
                    <a:pt x="603" y="123"/>
                  </a:cubicBezTo>
                  <a:cubicBezTo>
                    <a:pt x="601" y="124"/>
                    <a:pt x="600" y="124"/>
                    <a:pt x="599" y="123"/>
                  </a:cubicBezTo>
                  <a:cubicBezTo>
                    <a:pt x="599" y="124"/>
                    <a:pt x="599" y="124"/>
                    <a:pt x="598" y="123"/>
                  </a:cubicBezTo>
                  <a:cubicBezTo>
                    <a:pt x="598" y="123"/>
                    <a:pt x="597" y="123"/>
                    <a:pt x="597" y="123"/>
                  </a:cubicBezTo>
                  <a:cubicBezTo>
                    <a:pt x="597" y="123"/>
                    <a:pt x="597" y="123"/>
                    <a:pt x="597" y="123"/>
                  </a:cubicBezTo>
                  <a:cubicBezTo>
                    <a:pt x="596" y="123"/>
                    <a:pt x="596" y="123"/>
                    <a:pt x="596" y="123"/>
                  </a:cubicBezTo>
                  <a:cubicBezTo>
                    <a:pt x="596" y="123"/>
                    <a:pt x="596" y="123"/>
                    <a:pt x="596" y="123"/>
                  </a:cubicBezTo>
                  <a:cubicBezTo>
                    <a:pt x="595" y="122"/>
                    <a:pt x="594" y="123"/>
                    <a:pt x="594" y="123"/>
                  </a:cubicBezTo>
                  <a:cubicBezTo>
                    <a:pt x="594" y="126"/>
                    <a:pt x="594" y="129"/>
                    <a:pt x="594" y="132"/>
                  </a:cubicBezTo>
                  <a:cubicBezTo>
                    <a:pt x="594" y="132"/>
                    <a:pt x="594" y="132"/>
                    <a:pt x="595" y="132"/>
                  </a:cubicBezTo>
                  <a:cubicBezTo>
                    <a:pt x="595" y="132"/>
                    <a:pt x="595" y="132"/>
                    <a:pt x="595" y="132"/>
                  </a:cubicBezTo>
                  <a:cubicBezTo>
                    <a:pt x="595" y="133"/>
                    <a:pt x="595" y="133"/>
                    <a:pt x="595" y="133"/>
                  </a:cubicBezTo>
                  <a:cubicBezTo>
                    <a:pt x="596" y="133"/>
                    <a:pt x="596" y="133"/>
                    <a:pt x="597" y="133"/>
                  </a:cubicBezTo>
                  <a:cubicBezTo>
                    <a:pt x="597" y="133"/>
                    <a:pt x="597" y="133"/>
                    <a:pt x="597" y="133"/>
                  </a:cubicBezTo>
                  <a:cubicBezTo>
                    <a:pt x="600" y="133"/>
                    <a:pt x="602" y="133"/>
                    <a:pt x="605" y="133"/>
                  </a:cubicBezTo>
                  <a:cubicBezTo>
                    <a:pt x="605" y="133"/>
                    <a:pt x="605" y="133"/>
                    <a:pt x="605" y="133"/>
                  </a:cubicBezTo>
                  <a:cubicBezTo>
                    <a:pt x="605" y="133"/>
                    <a:pt x="605" y="133"/>
                    <a:pt x="605" y="133"/>
                  </a:cubicBezTo>
                  <a:cubicBezTo>
                    <a:pt x="606" y="132"/>
                    <a:pt x="606" y="133"/>
                    <a:pt x="607" y="132"/>
                  </a:cubicBezTo>
                  <a:cubicBezTo>
                    <a:pt x="607" y="132"/>
                    <a:pt x="607" y="132"/>
                    <a:pt x="607" y="132"/>
                  </a:cubicBezTo>
                  <a:cubicBezTo>
                    <a:pt x="607" y="132"/>
                    <a:pt x="607" y="132"/>
                    <a:pt x="608" y="132"/>
                  </a:cubicBezTo>
                  <a:cubicBezTo>
                    <a:pt x="608" y="132"/>
                    <a:pt x="608" y="132"/>
                    <a:pt x="608" y="132"/>
                  </a:cubicBezTo>
                  <a:cubicBezTo>
                    <a:pt x="608" y="132"/>
                    <a:pt x="608" y="132"/>
                    <a:pt x="608" y="132"/>
                  </a:cubicBezTo>
                  <a:cubicBezTo>
                    <a:pt x="608" y="132"/>
                    <a:pt x="609" y="132"/>
                    <a:pt x="609" y="132"/>
                  </a:cubicBezTo>
                  <a:cubicBezTo>
                    <a:pt x="609" y="132"/>
                    <a:pt x="609" y="132"/>
                    <a:pt x="609" y="132"/>
                  </a:cubicBezTo>
                  <a:cubicBezTo>
                    <a:pt x="609" y="132"/>
                    <a:pt x="609" y="132"/>
                    <a:pt x="609" y="131"/>
                  </a:cubicBezTo>
                  <a:cubicBezTo>
                    <a:pt x="610" y="131"/>
                    <a:pt x="610" y="131"/>
                    <a:pt x="610" y="131"/>
                  </a:cubicBezTo>
                  <a:cubicBezTo>
                    <a:pt x="610" y="131"/>
                    <a:pt x="610" y="131"/>
                    <a:pt x="610" y="131"/>
                  </a:cubicBezTo>
                  <a:cubicBezTo>
                    <a:pt x="610" y="131"/>
                    <a:pt x="610" y="131"/>
                    <a:pt x="610" y="131"/>
                  </a:cubicBezTo>
                  <a:cubicBezTo>
                    <a:pt x="610" y="131"/>
                    <a:pt x="610" y="131"/>
                    <a:pt x="610" y="131"/>
                  </a:cubicBezTo>
                  <a:cubicBezTo>
                    <a:pt x="611" y="131"/>
                    <a:pt x="611" y="131"/>
                    <a:pt x="611" y="131"/>
                  </a:cubicBezTo>
                  <a:cubicBezTo>
                    <a:pt x="611" y="131"/>
                    <a:pt x="611" y="131"/>
                    <a:pt x="611" y="131"/>
                  </a:cubicBezTo>
                  <a:cubicBezTo>
                    <a:pt x="611" y="131"/>
                    <a:pt x="611" y="131"/>
                    <a:pt x="611" y="131"/>
                  </a:cubicBezTo>
                  <a:cubicBezTo>
                    <a:pt x="611" y="131"/>
                    <a:pt x="611" y="131"/>
                    <a:pt x="612" y="130"/>
                  </a:cubicBezTo>
                  <a:cubicBezTo>
                    <a:pt x="612" y="130"/>
                    <a:pt x="612" y="130"/>
                    <a:pt x="612" y="130"/>
                  </a:cubicBezTo>
                  <a:cubicBezTo>
                    <a:pt x="612" y="130"/>
                    <a:pt x="612" y="130"/>
                    <a:pt x="612" y="130"/>
                  </a:cubicBezTo>
                  <a:cubicBezTo>
                    <a:pt x="612" y="130"/>
                    <a:pt x="612" y="130"/>
                    <a:pt x="612" y="130"/>
                  </a:cubicBezTo>
                  <a:cubicBezTo>
                    <a:pt x="612" y="130"/>
                    <a:pt x="612" y="130"/>
                    <a:pt x="613" y="130"/>
                  </a:cubicBezTo>
                  <a:cubicBezTo>
                    <a:pt x="613" y="130"/>
                    <a:pt x="613" y="130"/>
                    <a:pt x="613" y="130"/>
                  </a:cubicBezTo>
                  <a:cubicBezTo>
                    <a:pt x="613" y="129"/>
                    <a:pt x="613" y="130"/>
                    <a:pt x="613" y="129"/>
                  </a:cubicBezTo>
                  <a:cubicBezTo>
                    <a:pt x="613" y="129"/>
                    <a:pt x="613" y="129"/>
                    <a:pt x="613" y="129"/>
                  </a:cubicBezTo>
                  <a:cubicBezTo>
                    <a:pt x="613" y="129"/>
                    <a:pt x="614" y="129"/>
                    <a:pt x="614" y="129"/>
                  </a:cubicBezTo>
                  <a:cubicBezTo>
                    <a:pt x="614" y="129"/>
                    <a:pt x="614" y="129"/>
                    <a:pt x="614" y="129"/>
                  </a:cubicBezTo>
                  <a:cubicBezTo>
                    <a:pt x="614" y="129"/>
                    <a:pt x="614" y="129"/>
                    <a:pt x="614" y="129"/>
                  </a:cubicBezTo>
                  <a:cubicBezTo>
                    <a:pt x="614" y="129"/>
                    <a:pt x="614" y="129"/>
                    <a:pt x="614" y="129"/>
                  </a:cubicBezTo>
                  <a:cubicBezTo>
                    <a:pt x="614" y="128"/>
                    <a:pt x="615" y="128"/>
                    <a:pt x="615" y="128"/>
                  </a:cubicBezTo>
                  <a:cubicBezTo>
                    <a:pt x="615" y="128"/>
                    <a:pt x="615" y="128"/>
                    <a:pt x="615" y="128"/>
                  </a:cubicBezTo>
                  <a:cubicBezTo>
                    <a:pt x="615" y="128"/>
                    <a:pt x="615" y="128"/>
                    <a:pt x="615" y="128"/>
                  </a:cubicBezTo>
                  <a:cubicBezTo>
                    <a:pt x="615" y="128"/>
                    <a:pt x="615" y="128"/>
                    <a:pt x="615" y="128"/>
                  </a:cubicBezTo>
                  <a:cubicBezTo>
                    <a:pt x="616" y="128"/>
                    <a:pt x="616" y="127"/>
                    <a:pt x="616" y="127"/>
                  </a:cubicBezTo>
                  <a:cubicBezTo>
                    <a:pt x="616" y="127"/>
                    <a:pt x="616" y="127"/>
                    <a:pt x="616" y="127"/>
                  </a:cubicBezTo>
                  <a:cubicBezTo>
                    <a:pt x="616" y="127"/>
                    <a:pt x="616" y="127"/>
                    <a:pt x="616" y="127"/>
                  </a:cubicBezTo>
                  <a:cubicBezTo>
                    <a:pt x="616" y="127"/>
                    <a:pt x="616" y="127"/>
                    <a:pt x="616" y="127"/>
                  </a:cubicBezTo>
                  <a:cubicBezTo>
                    <a:pt x="616" y="127"/>
                    <a:pt x="616" y="127"/>
                    <a:pt x="616" y="126"/>
                  </a:cubicBezTo>
                  <a:cubicBezTo>
                    <a:pt x="616" y="127"/>
                    <a:pt x="616" y="127"/>
                    <a:pt x="616" y="127"/>
                  </a:cubicBezTo>
                  <a:cubicBezTo>
                    <a:pt x="617" y="126"/>
                    <a:pt x="617" y="126"/>
                    <a:pt x="617" y="126"/>
                  </a:cubicBezTo>
                  <a:cubicBezTo>
                    <a:pt x="617" y="126"/>
                    <a:pt x="617" y="126"/>
                    <a:pt x="617" y="126"/>
                  </a:cubicBezTo>
                  <a:cubicBezTo>
                    <a:pt x="617" y="126"/>
                    <a:pt x="617" y="126"/>
                    <a:pt x="617" y="126"/>
                  </a:cubicBezTo>
                  <a:cubicBezTo>
                    <a:pt x="617" y="126"/>
                    <a:pt x="617" y="126"/>
                    <a:pt x="617" y="126"/>
                  </a:cubicBezTo>
                  <a:cubicBezTo>
                    <a:pt x="617" y="126"/>
                    <a:pt x="618" y="125"/>
                    <a:pt x="618" y="125"/>
                  </a:cubicBezTo>
                  <a:cubicBezTo>
                    <a:pt x="618" y="125"/>
                    <a:pt x="618" y="125"/>
                    <a:pt x="618" y="125"/>
                  </a:cubicBezTo>
                  <a:cubicBezTo>
                    <a:pt x="618" y="125"/>
                    <a:pt x="618" y="125"/>
                    <a:pt x="618" y="124"/>
                  </a:cubicBezTo>
                  <a:cubicBezTo>
                    <a:pt x="618" y="124"/>
                    <a:pt x="618" y="124"/>
                    <a:pt x="618" y="124"/>
                  </a:cubicBezTo>
                  <a:cubicBezTo>
                    <a:pt x="618" y="124"/>
                    <a:pt x="618" y="124"/>
                    <a:pt x="618" y="124"/>
                  </a:cubicBezTo>
                  <a:cubicBezTo>
                    <a:pt x="618" y="124"/>
                    <a:pt x="618" y="124"/>
                    <a:pt x="618" y="124"/>
                  </a:cubicBezTo>
                  <a:cubicBezTo>
                    <a:pt x="619" y="124"/>
                    <a:pt x="619" y="123"/>
                    <a:pt x="619" y="123"/>
                  </a:cubicBezTo>
                  <a:cubicBezTo>
                    <a:pt x="619" y="123"/>
                    <a:pt x="619" y="123"/>
                    <a:pt x="619" y="123"/>
                  </a:cubicBezTo>
                  <a:cubicBezTo>
                    <a:pt x="619" y="123"/>
                    <a:pt x="619" y="123"/>
                    <a:pt x="620" y="123"/>
                  </a:cubicBezTo>
                  <a:cubicBezTo>
                    <a:pt x="619" y="123"/>
                    <a:pt x="619" y="123"/>
                    <a:pt x="619" y="123"/>
                  </a:cubicBezTo>
                  <a:cubicBezTo>
                    <a:pt x="620" y="123"/>
                    <a:pt x="620" y="122"/>
                    <a:pt x="620" y="122"/>
                  </a:cubicBezTo>
                  <a:cubicBezTo>
                    <a:pt x="620" y="122"/>
                    <a:pt x="620" y="122"/>
                    <a:pt x="620" y="122"/>
                  </a:cubicBezTo>
                  <a:cubicBezTo>
                    <a:pt x="620" y="122"/>
                    <a:pt x="620" y="122"/>
                    <a:pt x="620" y="122"/>
                  </a:cubicBezTo>
                  <a:cubicBezTo>
                    <a:pt x="620" y="122"/>
                    <a:pt x="620" y="122"/>
                    <a:pt x="620" y="122"/>
                  </a:cubicBezTo>
                  <a:cubicBezTo>
                    <a:pt x="621" y="122"/>
                    <a:pt x="620" y="121"/>
                    <a:pt x="621" y="121"/>
                  </a:cubicBezTo>
                  <a:cubicBezTo>
                    <a:pt x="621" y="121"/>
                    <a:pt x="621" y="121"/>
                    <a:pt x="621" y="121"/>
                  </a:cubicBezTo>
                  <a:cubicBezTo>
                    <a:pt x="621" y="121"/>
                    <a:pt x="621" y="120"/>
                    <a:pt x="621" y="120"/>
                  </a:cubicBezTo>
                  <a:cubicBezTo>
                    <a:pt x="621" y="120"/>
                    <a:pt x="621" y="120"/>
                    <a:pt x="621" y="120"/>
                  </a:cubicBezTo>
                  <a:cubicBezTo>
                    <a:pt x="621" y="120"/>
                    <a:pt x="621" y="120"/>
                    <a:pt x="621" y="120"/>
                  </a:cubicBezTo>
                  <a:cubicBezTo>
                    <a:pt x="621" y="120"/>
                    <a:pt x="621" y="120"/>
                    <a:pt x="621" y="120"/>
                  </a:cubicBezTo>
                  <a:cubicBezTo>
                    <a:pt x="622" y="120"/>
                    <a:pt x="621" y="119"/>
                    <a:pt x="622" y="119"/>
                  </a:cubicBezTo>
                  <a:cubicBezTo>
                    <a:pt x="622" y="119"/>
                    <a:pt x="622" y="119"/>
                    <a:pt x="622" y="119"/>
                  </a:cubicBezTo>
                  <a:cubicBezTo>
                    <a:pt x="622" y="119"/>
                    <a:pt x="622" y="119"/>
                    <a:pt x="622" y="119"/>
                  </a:cubicBezTo>
                  <a:cubicBezTo>
                    <a:pt x="622" y="119"/>
                    <a:pt x="622" y="119"/>
                    <a:pt x="622" y="119"/>
                  </a:cubicBezTo>
                  <a:cubicBezTo>
                    <a:pt x="622" y="118"/>
                    <a:pt x="622" y="118"/>
                    <a:pt x="622" y="118"/>
                  </a:cubicBezTo>
                  <a:cubicBezTo>
                    <a:pt x="622" y="118"/>
                    <a:pt x="622" y="118"/>
                    <a:pt x="622" y="118"/>
                  </a:cubicBezTo>
                  <a:cubicBezTo>
                    <a:pt x="623" y="118"/>
                    <a:pt x="622" y="117"/>
                    <a:pt x="623" y="117"/>
                  </a:cubicBezTo>
                  <a:cubicBezTo>
                    <a:pt x="623" y="117"/>
                    <a:pt x="623" y="117"/>
                    <a:pt x="623" y="117"/>
                  </a:cubicBezTo>
                  <a:cubicBezTo>
                    <a:pt x="623" y="117"/>
                    <a:pt x="623" y="117"/>
                    <a:pt x="623" y="116"/>
                  </a:cubicBezTo>
                  <a:cubicBezTo>
                    <a:pt x="623" y="116"/>
                    <a:pt x="623" y="116"/>
                    <a:pt x="623" y="116"/>
                  </a:cubicBezTo>
                  <a:cubicBezTo>
                    <a:pt x="623" y="116"/>
                    <a:pt x="623" y="116"/>
                    <a:pt x="623" y="116"/>
                  </a:cubicBezTo>
                  <a:cubicBezTo>
                    <a:pt x="623" y="116"/>
                    <a:pt x="623" y="116"/>
                    <a:pt x="623" y="116"/>
                  </a:cubicBezTo>
                  <a:cubicBezTo>
                    <a:pt x="624" y="116"/>
                    <a:pt x="624" y="115"/>
                    <a:pt x="624" y="115"/>
                  </a:cubicBezTo>
                  <a:cubicBezTo>
                    <a:pt x="624" y="115"/>
                    <a:pt x="624" y="115"/>
                    <a:pt x="624" y="115"/>
                  </a:cubicBezTo>
                  <a:cubicBezTo>
                    <a:pt x="624" y="115"/>
                    <a:pt x="624" y="115"/>
                    <a:pt x="624" y="114"/>
                  </a:cubicBezTo>
                  <a:cubicBezTo>
                    <a:pt x="624" y="114"/>
                    <a:pt x="624" y="114"/>
                    <a:pt x="624" y="114"/>
                  </a:cubicBezTo>
                  <a:cubicBezTo>
                    <a:pt x="624" y="114"/>
                    <a:pt x="624" y="114"/>
                    <a:pt x="624" y="114"/>
                  </a:cubicBezTo>
                  <a:cubicBezTo>
                    <a:pt x="624" y="113"/>
                    <a:pt x="624" y="113"/>
                    <a:pt x="624" y="113"/>
                  </a:cubicBezTo>
                  <a:cubicBezTo>
                    <a:pt x="624" y="113"/>
                    <a:pt x="624" y="113"/>
                    <a:pt x="624" y="113"/>
                  </a:cubicBezTo>
                  <a:cubicBezTo>
                    <a:pt x="625" y="113"/>
                    <a:pt x="625" y="113"/>
                    <a:pt x="625" y="113"/>
                  </a:cubicBezTo>
                  <a:cubicBezTo>
                    <a:pt x="625" y="113"/>
                    <a:pt x="625" y="113"/>
                    <a:pt x="625" y="113"/>
                  </a:cubicBezTo>
                  <a:cubicBezTo>
                    <a:pt x="625" y="112"/>
                    <a:pt x="625" y="112"/>
                    <a:pt x="625" y="112"/>
                  </a:cubicBezTo>
                  <a:cubicBezTo>
                    <a:pt x="625" y="112"/>
                    <a:pt x="625" y="112"/>
                    <a:pt x="625" y="112"/>
                  </a:cubicBezTo>
                  <a:cubicBezTo>
                    <a:pt x="625" y="112"/>
                    <a:pt x="625" y="112"/>
                    <a:pt x="625" y="112"/>
                  </a:cubicBezTo>
                  <a:cubicBezTo>
                    <a:pt x="625" y="111"/>
                    <a:pt x="625" y="111"/>
                    <a:pt x="625" y="111"/>
                  </a:cubicBezTo>
                  <a:cubicBezTo>
                    <a:pt x="625" y="111"/>
                    <a:pt x="625" y="111"/>
                    <a:pt x="625" y="111"/>
                  </a:cubicBezTo>
                  <a:cubicBezTo>
                    <a:pt x="626" y="111"/>
                    <a:pt x="626" y="110"/>
                    <a:pt x="626" y="110"/>
                  </a:cubicBezTo>
                  <a:cubicBezTo>
                    <a:pt x="626" y="110"/>
                    <a:pt x="626" y="110"/>
                    <a:pt x="626" y="110"/>
                  </a:cubicBezTo>
                  <a:cubicBezTo>
                    <a:pt x="626" y="110"/>
                    <a:pt x="626" y="110"/>
                    <a:pt x="626" y="110"/>
                  </a:cubicBezTo>
                  <a:cubicBezTo>
                    <a:pt x="626" y="110"/>
                    <a:pt x="626" y="109"/>
                    <a:pt x="626" y="109"/>
                  </a:cubicBezTo>
                  <a:cubicBezTo>
                    <a:pt x="626" y="109"/>
                    <a:pt x="626" y="109"/>
                    <a:pt x="626" y="109"/>
                  </a:cubicBezTo>
                  <a:cubicBezTo>
                    <a:pt x="626" y="109"/>
                    <a:pt x="626" y="109"/>
                    <a:pt x="626" y="108"/>
                  </a:cubicBezTo>
                  <a:cubicBezTo>
                    <a:pt x="626" y="108"/>
                    <a:pt x="626" y="108"/>
                    <a:pt x="626" y="108"/>
                  </a:cubicBezTo>
                  <a:cubicBezTo>
                    <a:pt x="627" y="108"/>
                    <a:pt x="627" y="108"/>
                    <a:pt x="627" y="108"/>
                  </a:cubicBezTo>
                  <a:cubicBezTo>
                    <a:pt x="627" y="108"/>
                    <a:pt x="627" y="108"/>
                    <a:pt x="627" y="107"/>
                  </a:cubicBezTo>
                  <a:cubicBezTo>
                    <a:pt x="627" y="107"/>
                    <a:pt x="627" y="107"/>
                    <a:pt x="627" y="107"/>
                  </a:cubicBezTo>
                  <a:cubicBezTo>
                    <a:pt x="627" y="107"/>
                    <a:pt x="627" y="107"/>
                    <a:pt x="627" y="106"/>
                  </a:cubicBezTo>
                  <a:cubicBezTo>
                    <a:pt x="627" y="106"/>
                    <a:pt x="627" y="106"/>
                    <a:pt x="627" y="106"/>
                  </a:cubicBezTo>
                  <a:cubicBezTo>
                    <a:pt x="627" y="106"/>
                    <a:pt x="627" y="106"/>
                    <a:pt x="628" y="106"/>
                  </a:cubicBezTo>
                  <a:cubicBezTo>
                    <a:pt x="628" y="106"/>
                    <a:pt x="628" y="106"/>
                    <a:pt x="628" y="106"/>
                  </a:cubicBezTo>
                  <a:cubicBezTo>
                    <a:pt x="628" y="105"/>
                    <a:pt x="628" y="105"/>
                    <a:pt x="628" y="105"/>
                  </a:cubicBezTo>
                  <a:cubicBezTo>
                    <a:pt x="628" y="105"/>
                    <a:pt x="628" y="105"/>
                    <a:pt x="628" y="105"/>
                  </a:cubicBezTo>
                  <a:cubicBezTo>
                    <a:pt x="628" y="104"/>
                    <a:pt x="628" y="104"/>
                    <a:pt x="628" y="104"/>
                  </a:cubicBezTo>
                  <a:cubicBezTo>
                    <a:pt x="628" y="104"/>
                    <a:pt x="628" y="104"/>
                    <a:pt x="628" y="104"/>
                  </a:cubicBezTo>
                  <a:cubicBezTo>
                    <a:pt x="629" y="104"/>
                    <a:pt x="628" y="103"/>
                    <a:pt x="629" y="103"/>
                  </a:cubicBezTo>
                  <a:cubicBezTo>
                    <a:pt x="629" y="103"/>
                    <a:pt x="629" y="103"/>
                    <a:pt x="629" y="103"/>
                  </a:cubicBezTo>
                  <a:cubicBezTo>
                    <a:pt x="629" y="103"/>
                    <a:pt x="629" y="102"/>
                    <a:pt x="629" y="102"/>
                  </a:cubicBezTo>
                  <a:cubicBezTo>
                    <a:pt x="629" y="102"/>
                    <a:pt x="629" y="102"/>
                    <a:pt x="629" y="102"/>
                  </a:cubicBezTo>
                  <a:cubicBezTo>
                    <a:pt x="629" y="102"/>
                    <a:pt x="629" y="101"/>
                    <a:pt x="629" y="101"/>
                  </a:cubicBezTo>
                  <a:cubicBezTo>
                    <a:pt x="629" y="101"/>
                    <a:pt x="629" y="101"/>
                    <a:pt x="629" y="101"/>
                  </a:cubicBezTo>
                  <a:cubicBezTo>
                    <a:pt x="630" y="101"/>
                    <a:pt x="630" y="101"/>
                    <a:pt x="630" y="100"/>
                  </a:cubicBezTo>
                  <a:cubicBezTo>
                    <a:pt x="630" y="100"/>
                    <a:pt x="630" y="100"/>
                    <a:pt x="630" y="100"/>
                  </a:cubicBezTo>
                  <a:cubicBezTo>
                    <a:pt x="630" y="100"/>
                    <a:pt x="630" y="100"/>
                    <a:pt x="630" y="99"/>
                  </a:cubicBezTo>
                  <a:cubicBezTo>
                    <a:pt x="630" y="99"/>
                    <a:pt x="630" y="99"/>
                    <a:pt x="630" y="99"/>
                  </a:cubicBezTo>
                  <a:cubicBezTo>
                    <a:pt x="630" y="99"/>
                    <a:pt x="630" y="99"/>
                    <a:pt x="630" y="99"/>
                  </a:cubicBezTo>
                  <a:cubicBezTo>
                    <a:pt x="630" y="99"/>
                    <a:pt x="630" y="98"/>
                    <a:pt x="630" y="98"/>
                  </a:cubicBezTo>
                  <a:cubicBezTo>
                    <a:pt x="631" y="98"/>
                    <a:pt x="631" y="98"/>
                    <a:pt x="631" y="98"/>
                  </a:cubicBezTo>
                  <a:cubicBezTo>
                    <a:pt x="631" y="98"/>
                    <a:pt x="631" y="98"/>
                    <a:pt x="631" y="98"/>
                  </a:cubicBezTo>
                  <a:cubicBezTo>
                    <a:pt x="631" y="97"/>
                    <a:pt x="631" y="97"/>
                    <a:pt x="631" y="97"/>
                  </a:cubicBezTo>
                  <a:cubicBezTo>
                    <a:pt x="631" y="97"/>
                    <a:pt x="631" y="97"/>
                    <a:pt x="631" y="97"/>
                  </a:cubicBezTo>
                  <a:cubicBezTo>
                    <a:pt x="631" y="96"/>
                    <a:pt x="631" y="96"/>
                    <a:pt x="631" y="96"/>
                  </a:cubicBezTo>
                  <a:cubicBezTo>
                    <a:pt x="631" y="96"/>
                    <a:pt x="631" y="96"/>
                    <a:pt x="631" y="96"/>
                  </a:cubicBezTo>
                  <a:cubicBezTo>
                    <a:pt x="632" y="96"/>
                    <a:pt x="632" y="95"/>
                    <a:pt x="632" y="95"/>
                  </a:cubicBezTo>
                  <a:cubicBezTo>
                    <a:pt x="632" y="95"/>
                    <a:pt x="632" y="95"/>
                    <a:pt x="632" y="95"/>
                  </a:cubicBezTo>
                  <a:cubicBezTo>
                    <a:pt x="632" y="95"/>
                    <a:pt x="632" y="95"/>
                    <a:pt x="632" y="95"/>
                  </a:cubicBezTo>
                  <a:cubicBezTo>
                    <a:pt x="632" y="95"/>
                    <a:pt x="632" y="94"/>
                    <a:pt x="632" y="94"/>
                  </a:cubicBezTo>
                  <a:cubicBezTo>
                    <a:pt x="632" y="94"/>
                    <a:pt x="632" y="94"/>
                    <a:pt x="632" y="94"/>
                  </a:cubicBezTo>
                  <a:cubicBezTo>
                    <a:pt x="632" y="94"/>
                    <a:pt x="632" y="94"/>
                    <a:pt x="632" y="93"/>
                  </a:cubicBezTo>
                  <a:cubicBezTo>
                    <a:pt x="632" y="93"/>
                    <a:pt x="632" y="93"/>
                    <a:pt x="632" y="93"/>
                  </a:cubicBezTo>
                  <a:cubicBezTo>
                    <a:pt x="632" y="93"/>
                    <a:pt x="632" y="93"/>
                    <a:pt x="632" y="93"/>
                  </a:cubicBezTo>
                  <a:cubicBezTo>
                    <a:pt x="633" y="93"/>
                    <a:pt x="633" y="93"/>
                    <a:pt x="633" y="92"/>
                  </a:cubicBezTo>
                  <a:cubicBezTo>
                    <a:pt x="633" y="92"/>
                    <a:pt x="633" y="92"/>
                    <a:pt x="633" y="92"/>
                  </a:cubicBezTo>
                  <a:cubicBezTo>
                    <a:pt x="633" y="92"/>
                    <a:pt x="633" y="92"/>
                    <a:pt x="633" y="92"/>
                  </a:cubicBezTo>
                  <a:cubicBezTo>
                    <a:pt x="633" y="91"/>
                    <a:pt x="633" y="91"/>
                    <a:pt x="633" y="91"/>
                  </a:cubicBezTo>
                  <a:cubicBezTo>
                    <a:pt x="633" y="91"/>
                    <a:pt x="633" y="91"/>
                    <a:pt x="633" y="91"/>
                  </a:cubicBezTo>
                  <a:cubicBezTo>
                    <a:pt x="633" y="91"/>
                    <a:pt x="633" y="91"/>
                    <a:pt x="633" y="91"/>
                  </a:cubicBezTo>
                  <a:cubicBezTo>
                    <a:pt x="633" y="91"/>
                    <a:pt x="633" y="91"/>
                    <a:pt x="633" y="91"/>
                  </a:cubicBezTo>
                  <a:cubicBezTo>
                    <a:pt x="634" y="90"/>
                    <a:pt x="634" y="90"/>
                    <a:pt x="634" y="90"/>
                  </a:cubicBezTo>
                  <a:cubicBezTo>
                    <a:pt x="634" y="90"/>
                    <a:pt x="634" y="90"/>
                    <a:pt x="634" y="90"/>
                  </a:cubicBezTo>
                  <a:cubicBezTo>
                    <a:pt x="634" y="90"/>
                    <a:pt x="634" y="90"/>
                    <a:pt x="634" y="90"/>
                  </a:cubicBezTo>
                  <a:cubicBezTo>
                    <a:pt x="634" y="89"/>
                    <a:pt x="634" y="89"/>
                    <a:pt x="634" y="89"/>
                  </a:cubicBezTo>
                  <a:cubicBezTo>
                    <a:pt x="634" y="89"/>
                    <a:pt x="634" y="89"/>
                    <a:pt x="634" y="89"/>
                  </a:cubicBezTo>
                  <a:cubicBezTo>
                    <a:pt x="634" y="89"/>
                    <a:pt x="634" y="88"/>
                    <a:pt x="634" y="88"/>
                  </a:cubicBezTo>
                  <a:cubicBezTo>
                    <a:pt x="634" y="88"/>
                    <a:pt x="634" y="88"/>
                    <a:pt x="634" y="88"/>
                  </a:cubicBezTo>
                  <a:cubicBezTo>
                    <a:pt x="635" y="88"/>
                    <a:pt x="635" y="88"/>
                    <a:pt x="635" y="88"/>
                  </a:cubicBezTo>
                  <a:cubicBezTo>
                    <a:pt x="635" y="88"/>
                    <a:pt x="635" y="87"/>
                    <a:pt x="635" y="87"/>
                  </a:cubicBezTo>
                  <a:cubicBezTo>
                    <a:pt x="635" y="87"/>
                    <a:pt x="635" y="87"/>
                    <a:pt x="635" y="87"/>
                  </a:cubicBezTo>
                  <a:cubicBezTo>
                    <a:pt x="635" y="87"/>
                    <a:pt x="635" y="86"/>
                    <a:pt x="635" y="86"/>
                  </a:cubicBezTo>
                  <a:cubicBezTo>
                    <a:pt x="635" y="86"/>
                    <a:pt x="635" y="86"/>
                    <a:pt x="635" y="86"/>
                  </a:cubicBezTo>
                  <a:cubicBezTo>
                    <a:pt x="635" y="86"/>
                    <a:pt x="635" y="86"/>
                    <a:pt x="636" y="85"/>
                  </a:cubicBezTo>
                  <a:cubicBezTo>
                    <a:pt x="636" y="85"/>
                    <a:pt x="636" y="85"/>
                    <a:pt x="636" y="85"/>
                  </a:cubicBezTo>
                  <a:cubicBezTo>
                    <a:pt x="636" y="85"/>
                    <a:pt x="636" y="85"/>
                    <a:pt x="636" y="84"/>
                  </a:cubicBezTo>
                  <a:cubicBezTo>
                    <a:pt x="636" y="84"/>
                    <a:pt x="636" y="84"/>
                    <a:pt x="636" y="84"/>
                  </a:cubicBezTo>
                  <a:cubicBezTo>
                    <a:pt x="636" y="84"/>
                    <a:pt x="636" y="84"/>
                    <a:pt x="636" y="84"/>
                  </a:cubicBezTo>
                  <a:cubicBezTo>
                    <a:pt x="636" y="84"/>
                    <a:pt x="636" y="84"/>
                    <a:pt x="636" y="84"/>
                  </a:cubicBezTo>
                  <a:cubicBezTo>
                    <a:pt x="637" y="83"/>
                    <a:pt x="636" y="83"/>
                    <a:pt x="637" y="83"/>
                  </a:cubicBezTo>
                  <a:cubicBezTo>
                    <a:pt x="637" y="83"/>
                    <a:pt x="637" y="83"/>
                    <a:pt x="637" y="83"/>
                  </a:cubicBezTo>
                  <a:cubicBezTo>
                    <a:pt x="637" y="83"/>
                    <a:pt x="637" y="82"/>
                    <a:pt x="637" y="82"/>
                  </a:cubicBezTo>
                  <a:cubicBezTo>
                    <a:pt x="637" y="82"/>
                    <a:pt x="637" y="82"/>
                    <a:pt x="637" y="82"/>
                  </a:cubicBezTo>
                  <a:cubicBezTo>
                    <a:pt x="637" y="82"/>
                    <a:pt x="637" y="81"/>
                    <a:pt x="637" y="81"/>
                  </a:cubicBezTo>
                  <a:cubicBezTo>
                    <a:pt x="637" y="81"/>
                    <a:pt x="637" y="81"/>
                    <a:pt x="637" y="81"/>
                  </a:cubicBezTo>
                  <a:cubicBezTo>
                    <a:pt x="638" y="81"/>
                    <a:pt x="638" y="80"/>
                    <a:pt x="638" y="80"/>
                  </a:cubicBezTo>
                  <a:cubicBezTo>
                    <a:pt x="638" y="80"/>
                    <a:pt x="638" y="80"/>
                    <a:pt x="638" y="80"/>
                  </a:cubicBezTo>
                  <a:cubicBezTo>
                    <a:pt x="638" y="80"/>
                    <a:pt x="638" y="79"/>
                    <a:pt x="638" y="79"/>
                  </a:cubicBezTo>
                  <a:cubicBezTo>
                    <a:pt x="638" y="79"/>
                    <a:pt x="638" y="79"/>
                    <a:pt x="638" y="79"/>
                  </a:cubicBezTo>
                  <a:cubicBezTo>
                    <a:pt x="638" y="79"/>
                    <a:pt x="638" y="79"/>
                    <a:pt x="638" y="78"/>
                  </a:cubicBezTo>
                  <a:cubicBezTo>
                    <a:pt x="638" y="78"/>
                    <a:pt x="638" y="78"/>
                    <a:pt x="638" y="78"/>
                  </a:cubicBezTo>
                  <a:cubicBezTo>
                    <a:pt x="639" y="78"/>
                    <a:pt x="639" y="78"/>
                    <a:pt x="639" y="77"/>
                  </a:cubicBezTo>
                  <a:cubicBezTo>
                    <a:pt x="639" y="77"/>
                    <a:pt x="639" y="77"/>
                    <a:pt x="639" y="77"/>
                  </a:cubicBezTo>
                  <a:cubicBezTo>
                    <a:pt x="639" y="77"/>
                    <a:pt x="639" y="77"/>
                    <a:pt x="639" y="77"/>
                  </a:cubicBezTo>
                  <a:cubicBezTo>
                    <a:pt x="639" y="77"/>
                    <a:pt x="639" y="76"/>
                    <a:pt x="639" y="76"/>
                  </a:cubicBezTo>
                  <a:cubicBezTo>
                    <a:pt x="639" y="76"/>
                    <a:pt x="639" y="76"/>
                    <a:pt x="639" y="76"/>
                  </a:cubicBezTo>
                  <a:cubicBezTo>
                    <a:pt x="639" y="76"/>
                    <a:pt x="639" y="76"/>
                    <a:pt x="639" y="76"/>
                  </a:cubicBezTo>
                  <a:cubicBezTo>
                    <a:pt x="640" y="76"/>
                    <a:pt x="640" y="75"/>
                    <a:pt x="640" y="75"/>
                  </a:cubicBezTo>
                  <a:cubicBezTo>
                    <a:pt x="640" y="75"/>
                    <a:pt x="640" y="75"/>
                    <a:pt x="640" y="75"/>
                  </a:cubicBezTo>
                  <a:cubicBezTo>
                    <a:pt x="640" y="75"/>
                    <a:pt x="640" y="75"/>
                    <a:pt x="640" y="75"/>
                  </a:cubicBezTo>
                  <a:cubicBezTo>
                    <a:pt x="640" y="74"/>
                    <a:pt x="640" y="74"/>
                    <a:pt x="640" y="74"/>
                  </a:cubicBezTo>
                  <a:cubicBezTo>
                    <a:pt x="640" y="74"/>
                    <a:pt x="640" y="74"/>
                    <a:pt x="640" y="74"/>
                  </a:cubicBezTo>
                  <a:cubicBezTo>
                    <a:pt x="640" y="74"/>
                    <a:pt x="640" y="73"/>
                    <a:pt x="640" y="73"/>
                  </a:cubicBezTo>
                  <a:cubicBezTo>
                    <a:pt x="640" y="73"/>
                    <a:pt x="640" y="73"/>
                    <a:pt x="640" y="73"/>
                  </a:cubicBezTo>
                  <a:cubicBezTo>
                    <a:pt x="640" y="73"/>
                    <a:pt x="640" y="73"/>
                    <a:pt x="640" y="73"/>
                  </a:cubicBezTo>
                  <a:cubicBezTo>
                    <a:pt x="641" y="73"/>
                    <a:pt x="641" y="72"/>
                    <a:pt x="641" y="72"/>
                  </a:cubicBezTo>
                  <a:cubicBezTo>
                    <a:pt x="641" y="72"/>
                    <a:pt x="641" y="72"/>
                    <a:pt x="641" y="72"/>
                  </a:cubicBezTo>
                  <a:cubicBezTo>
                    <a:pt x="641" y="72"/>
                    <a:pt x="641" y="72"/>
                    <a:pt x="641" y="71"/>
                  </a:cubicBezTo>
                  <a:cubicBezTo>
                    <a:pt x="641" y="71"/>
                    <a:pt x="641" y="71"/>
                    <a:pt x="641" y="71"/>
                  </a:cubicBezTo>
                  <a:cubicBezTo>
                    <a:pt x="641" y="71"/>
                    <a:pt x="641" y="71"/>
                    <a:pt x="641" y="71"/>
                  </a:cubicBezTo>
                  <a:cubicBezTo>
                    <a:pt x="641" y="71"/>
                    <a:pt x="641" y="71"/>
                    <a:pt x="641" y="70"/>
                  </a:cubicBezTo>
                  <a:cubicBezTo>
                    <a:pt x="641" y="71"/>
                    <a:pt x="641" y="71"/>
                    <a:pt x="641" y="71"/>
                  </a:cubicBezTo>
                  <a:cubicBezTo>
                    <a:pt x="642" y="70"/>
                    <a:pt x="642" y="70"/>
                    <a:pt x="642" y="70"/>
                  </a:cubicBezTo>
                  <a:cubicBezTo>
                    <a:pt x="642" y="70"/>
                    <a:pt x="642" y="70"/>
                    <a:pt x="642" y="70"/>
                  </a:cubicBezTo>
                  <a:cubicBezTo>
                    <a:pt x="642" y="69"/>
                    <a:pt x="642" y="69"/>
                    <a:pt x="642" y="69"/>
                  </a:cubicBezTo>
                  <a:cubicBezTo>
                    <a:pt x="642" y="69"/>
                    <a:pt x="642" y="69"/>
                    <a:pt x="642" y="69"/>
                  </a:cubicBezTo>
                  <a:cubicBezTo>
                    <a:pt x="642" y="69"/>
                    <a:pt x="642" y="69"/>
                    <a:pt x="642" y="69"/>
                  </a:cubicBezTo>
                  <a:cubicBezTo>
                    <a:pt x="643" y="69"/>
                    <a:pt x="642" y="68"/>
                    <a:pt x="643" y="68"/>
                  </a:cubicBezTo>
                  <a:cubicBezTo>
                    <a:pt x="643" y="68"/>
                    <a:pt x="643" y="68"/>
                    <a:pt x="643" y="68"/>
                  </a:cubicBezTo>
                  <a:cubicBezTo>
                    <a:pt x="643" y="68"/>
                    <a:pt x="643" y="67"/>
                    <a:pt x="643" y="67"/>
                  </a:cubicBezTo>
                  <a:cubicBezTo>
                    <a:pt x="643" y="67"/>
                    <a:pt x="643" y="67"/>
                    <a:pt x="643" y="67"/>
                  </a:cubicBezTo>
                  <a:cubicBezTo>
                    <a:pt x="643" y="67"/>
                    <a:pt x="643" y="66"/>
                    <a:pt x="643" y="66"/>
                  </a:cubicBezTo>
                  <a:cubicBezTo>
                    <a:pt x="643" y="66"/>
                    <a:pt x="643" y="66"/>
                    <a:pt x="643" y="66"/>
                  </a:cubicBezTo>
                  <a:cubicBezTo>
                    <a:pt x="643" y="66"/>
                    <a:pt x="643" y="65"/>
                    <a:pt x="644" y="65"/>
                  </a:cubicBezTo>
                  <a:cubicBezTo>
                    <a:pt x="644" y="65"/>
                    <a:pt x="644" y="65"/>
                    <a:pt x="644" y="65"/>
                  </a:cubicBezTo>
                  <a:cubicBezTo>
                    <a:pt x="644" y="65"/>
                    <a:pt x="644" y="65"/>
                    <a:pt x="644" y="64"/>
                  </a:cubicBezTo>
                  <a:cubicBezTo>
                    <a:pt x="644" y="64"/>
                    <a:pt x="644" y="64"/>
                    <a:pt x="644" y="64"/>
                  </a:cubicBezTo>
                  <a:cubicBezTo>
                    <a:pt x="644" y="64"/>
                    <a:pt x="644" y="64"/>
                    <a:pt x="644" y="64"/>
                  </a:cubicBezTo>
                  <a:cubicBezTo>
                    <a:pt x="644" y="64"/>
                    <a:pt x="644" y="64"/>
                    <a:pt x="644" y="64"/>
                  </a:cubicBezTo>
                  <a:cubicBezTo>
                    <a:pt x="645" y="63"/>
                    <a:pt x="644" y="63"/>
                    <a:pt x="645" y="63"/>
                  </a:cubicBezTo>
                  <a:cubicBezTo>
                    <a:pt x="645" y="63"/>
                    <a:pt x="645" y="63"/>
                    <a:pt x="645" y="63"/>
                  </a:cubicBezTo>
                  <a:cubicBezTo>
                    <a:pt x="645" y="62"/>
                    <a:pt x="645" y="62"/>
                    <a:pt x="645" y="62"/>
                  </a:cubicBezTo>
                  <a:cubicBezTo>
                    <a:pt x="645" y="62"/>
                    <a:pt x="645" y="62"/>
                    <a:pt x="645" y="62"/>
                  </a:cubicBezTo>
                  <a:cubicBezTo>
                    <a:pt x="645" y="62"/>
                    <a:pt x="645" y="61"/>
                    <a:pt x="645" y="61"/>
                  </a:cubicBezTo>
                  <a:cubicBezTo>
                    <a:pt x="645" y="61"/>
                    <a:pt x="645" y="61"/>
                    <a:pt x="645" y="61"/>
                  </a:cubicBezTo>
                  <a:cubicBezTo>
                    <a:pt x="646" y="61"/>
                    <a:pt x="646" y="60"/>
                    <a:pt x="646" y="60"/>
                  </a:cubicBezTo>
                  <a:cubicBezTo>
                    <a:pt x="646" y="60"/>
                    <a:pt x="646" y="60"/>
                    <a:pt x="646" y="60"/>
                  </a:cubicBezTo>
                  <a:cubicBezTo>
                    <a:pt x="646" y="60"/>
                    <a:pt x="646" y="59"/>
                    <a:pt x="646" y="59"/>
                  </a:cubicBezTo>
                  <a:cubicBezTo>
                    <a:pt x="646" y="59"/>
                    <a:pt x="646" y="59"/>
                    <a:pt x="646" y="59"/>
                  </a:cubicBezTo>
                  <a:cubicBezTo>
                    <a:pt x="646" y="59"/>
                    <a:pt x="646" y="58"/>
                    <a:pt x="646" y="58"/>
                  </a:cubicBezTo>
                  <a:cubicBezTo>
                    <a:pt x="646" y="58"/>
                    <a:pt x="646" y="58"/>
                    <a:pt x="646" y="58"/>
                  </a:cubicBezTo>
                  <a:cubicBezTo>
                    <a:pt x="647" y="58"/>
                    <a:pt x="647" y="57"/>
                    <a:pt x="647" y="57"/>
                  </a:cubicBezTo>
                  <a:cubicBezTo>
                    <a:pt x="647" y="57"/>
                    <a:pt x="647" y="57"/>
                    <a:pt x="647" y="57"/>
                  </a:cubicBezTo>
                  <a:cubicBezTo>
                    <a:pt x="647" y="57"/>
                    <a:pt x="647" y="57"/>
                    <a:pt x="647" y="56"/>
                  </a:cubicBezTo>
                  <a:cubicBezTo>
                    <a:pt x="647" y="56"/>
                    <a:pt x="647" y="56"/>
                    <a:pt x="647" y="56"/>
                  </a:cubicBezTo>
                  <a:cubicBezTo>
                    <a:pt x="647" y="56"/>
                    <a:pt x="647" y="56"/>
                    <a:pt x="647" y="56"/>
                  </a:cubicBezTo>
                  <a:cubicBezTo>
                    <a:pt x="647" y="56"/>
                    <a:pt x="647" y="56"/>
                    <a:pt x="647" y="56"/>
                  </a:cubicBezTo>
                  <a:cubicBezTo>
                    <a:pt x="648" y="55"/>
                    <a:pt x="648" y="55"/>
                    <a:pt x="648" y="55"/>
                  </a:cubicBezTo>
                  <a:cubicBezTo>
                    <a:pt x="648" y="55"/>
                    <a:pt x="648" y="55"/>
                    <a:pt x="648" y="55"/>
                  </a:cubicBezTo>
                  <a:cubicBezTo>
                    <a:pt x="648" y="55"/>
                    <a:pt x="648" y="55"/>
                    <a:pt x="648" y="55"/>
                  </a:cubicBezTo>
                  <a:cubicBezTo>
                    <a:pt x="648" y="54"/>
                    <a:pt x="648" y="54"/>
                    <a:pt x="648" y="54"/>
                  </a:cubicBezTo>
                  <a:cubicBezTo>
                    <a:pt x="648" y="54"/>
                    <a:pt x="648" y="54"/>
                    <a:pt x="648" y="54"/>
                  </a:cubicBezTo>
                  <a:cubicBezTo>
                    <a:pt x="648" y="54"/>
                    <a:pt x="648" y="53"/>
                    <a:pt x="648" y="53"/>
                  </a:cubicBezTo>
                  <a:cubicBezTo>
                    <a:pt x="648" y="53"/>
                    <a:pt x="648" y="53"/>
                    <a:pt x="648" y="53"/>
                  </a:cubicBezTo>
                  <a:cubicBezTo>
                    <a:pt x="648" y="53"/>
                    <a:pt x="648" y="53"/>
                    <a:pt x="648" y="53"/>
                  </a:cubicBezTo>
                  <a:cubicBezTo>
                    <a:pt x="649" y="53"/>
                    <a:pt x="649" y="52"/>
                    <a:pt x="649" y="52"/>
                  </a:cubicBezTo>
                  <a:cubicBezTo>
                    <a:pt x="649" y="52"/>
                    <a:pt x="649" y="52"/>
                    <a:pt x="649" y="52"/>
                  </a:cubicBezTo>
                  <a:cubicBezTo>
                    <a:pt x="649" y="52"/>
                    <a:pt x="649" y="52"/>
                    <a:pt x="649" y="51"/>
                  </a:cubicBezTo>
                  <a:cubicBezTo>
                    <a:pt x="649" y="51"/>
                    <a:pt x="649" y="51"/>
                    <a:pt x="649" y="51"/>
                  </a:cubicBezTo>
                  <a:cubicBezTo>
                    <a:pt x="649" y="51"/>
                    <a:pt x="649" y="51"/>
                    <a:pt x="649" y="51"/>
                  </a:cubicBezTo>
                  <a:cubicBezTo>
                    <a:pt x="649" y="51"/>
                    <a:pt x="649" y="51"/>
                    <a:pt x="649" y="50"/>
                  </a:cubicBezTo>
                  <a:cubicBezTo>
                    <a:pt x="649" y="50"/>
                    <a:pt x="649" y="50"/>
                    <a:pt x="649" y="50"/>
                  </a:cubicBezTo>
                  <a:cubicBezTo>
                    <a:pt x="650" y="50"/>
                    <a:pt x="650" y="50"/>
                    <a:pt x="650" y="49"/>
                  </a:cubicBezTo>
                  <a:cubicBezTo>
                    <a:pt x="650" y="49"/>
                    <a:pt x="650" y="49"/>
                    <a:pt x="650" y="49"/>
                  </a:cubicBezTo>
                  <a:cubicBezTo>
                    <a:pt x="650" y="49"/>
                    <a:pt x="650" y="49"/>
                    <a:pt x="650" y="49"/>
                  </a:cubicBezTo>
                  <a:cubicBezTo>
                    <a:pt x="650" y="49"/>
                    <a:pt x="650" y="49"/>
                    <a:pt x="650" y="49"/>
                  </a:cubicBezTo>
                  <a:cubicBezTo>
                    <a:pt x="650" y="49"/>
                    <a:pt x="650" y="49"/>
                    <a:pt x="650" y="49"/>
                  </a:cubicBezTo>
                  <a:cubicBezTo>
                    <a:pt x="651" y="48"/>
                    <a:pt x="650" y="48"/>
                    <a:pt x="651" y="48"/>
                  </a:cubicBezTo>
                  <a:cubicBezTo>
                    <a:pt x="651" y="48"/>
                    <a:pt x="651" y="48"/>
                    <a:pt x="651" y="48"/>
                  </a:cubicBezTo>
                  <a:cubicBezTo>
                    <a:pt x="651" y="47"/>
                    <a:pt x="651" y="47"/>
                    <a:pt x="651" y="47"/>
                  </a:cubicBezTo>
                  <a:cubicBezTo>
                    <a:pt x="651" y="47"/>
                    <a:pt x="651" y="47"/>
                    <a:pt x="651" y="47"/>
                  </a:cubicBezTo>
                  <a:cubicBezTo>
                    <a:pt x="651" y="47"/>
                    <a:pt x="651" y="46"/>
                    <a:pt x="651" y="46"/>
                  </a:cubicBezTo>
                  <a:cubicBezTo>
                    <a:pt x="651" y="46"/>
                    <a:pt x="651" y="46"/>
                    <a:pt x="651" y="46"/>
                  </a:cubicBezTo>
                  <a:cubicBezTo>
                    <a:pt x="651" y="46"/>
                    <a:pt x="651" y="45"/>
                    <a:pt x="652" y="45"/>
                  </a:cubicBezTo>
                  <a:cubicBezTo>
                    <a:pt x="652" y="45"/>
                    <a:pt x="652" y="45"/>
                    <a:pt x="652" y="45"/>
                  </a:cubicBezTo>
                  <a:cubicBezTo>
                    <a:pt x="652" y="45"/>
                    <a:pt x="652" y="44"/>
                    <a:pt x="652" y="44"/>
                  </a:cubicBezTo>
                  <a:cubicBezTo>
                    <a:pt x="652" y="44"/>
                    <a:pt x="652" y="44"/>
                    <a:pt x="652" y="44"/>
                  </a:cubicBezTo>
                  <a:cubicBezTo>
                    <a:pt x="652" y="44"/>
                    <a:pt x="652" y="44"/>
                    <a:pt x="652" y="43"/>
                  </a:cubicBezTo>
                  <a:cubicBezTo>
                    <a:pt x="652" y="43"/>
                    <a:pt x="652" y="43"/>
                    <a:pt x="652" y="43"/>
                  </a:cubicBezTo>
                  <a:cubicBezTo>
                    <a:pt x="653" y="43"/>
                    <a:pt x="652" y="43"/>
                    <a:pt x="653" y="42"/>
                  </a:cubicBezTo>
                  <a:cubicBezTo>
                    <a:pt x="653" y="42"/>
                    <a:pt x="653" y="42"/>
                    <a:pt x="653" y="42"/>
                  </a:cubicBezTo>
                  <a:cubicBezTo>
                    <a:pt x="653" y="42"/>
                    <a:pt x="653" y="42"/>
                    <a:pt x="653" y="42"/>
                  </a:cubicBezTo>
                  <a:cubicBezTo>
                    <a:pt x="653" y="42"/>
                    <a:pt x="653" y="42"/>
                    <a:pt x="653" y="42"/>
                  </a:cubicBezTo>
                  <a:cubicBezTo>
                    <a:pt x="653" y="41"/>
                    <a:pt x="653" y="41"/>
                    <a:pt x="653" y="41"/>
                  </a:cubicBezTo>
                  <a:cubicBezTo>
                    <a:pt x="653" y="41"/>
                    <a:pt x="653" y="41"/>
                    <a:pt x="653" y="41"/>
                  </a:cubicBezTo>
                  <a:cubicBezTo>
                    <a:pt x="654" y="40"/>
                    <a:pt x="654" y="40"/>
                    <a:pt x="654" y="40"/>
                  </a:cubicBezTo>
                  <a:cubicBezTo>
                    <a:pt x="654" y="40"/>
                    <a:pt x="654" y="40"/>
                    <a:pt x="654" y="40"/>
                  </a:cubicBezTo>
                  <a:cubicBezTo>
                    <a:pt x="654" y="39"/>
                    <a:pt x="654" y="39"/>
                    <a:pt x="654" y="39"/>
                  </a:cubicBezTo>
                  <a:cubicBezTo>
                    <a:pt x="654" y="39"/>
                    <a:pt x="654" y="39"/>
                    <a:pt x="654" y="39"/>
                  </a:cubicBezTo>
                  <a:cubicBezTo>
                    <a:pt x="654" y="39"/>
                    <a:pt x="654" y="38"/>
                    <a:pt x="654" y="38"/>
                  </a:cubicBezTo>
                  <a:cubicBezTo>
                    <a:pt x="654" y="38"/>
                    <a:pt x="654" y="38"/>
                    <a:pt x="654" y="38"/>
                  </a:cubicBezTo>
                  <a:cubicBezTo>
                    <a:pt x="655" y="38"/>
                    <a:pt x="655" y="37"/>
                    <a:pt x="655" y="37"/>
                  </a:cubicBezTo>
                  <a:cubicBezTo>
                    <a:pt x="655" y="37"/>
                    <a:pt x="655" y="37"/>
                    <a:pt x="655" y="37"/>
                  </a:cubicBezTo>
                  <a:cubicBezTo>
                    <a:pt x="655" y="37"/>
                    <a:pt x="655" y="37"/>
                    <a:pt x="655" y="36"/>
                  </a:cubicBezTo>
                  <a:cubicBezTo>
                    <a:pt x="655" y="36"/>
                    <a:pt x="655" y="36"/>
                    <a:pt x="655" y="36"/>
                  </a:cubicBezTo>
                  <a:cubicBezTo>
                    <a:pt x="655" y="36"/>
                    <a:pt x="655" y="36"/>
                    <a:pt x="655" y="36"/>
                  </a:cubicBezTo>
                  <a:cubicBezTo>
                    <a:pt x="655" y="36"/>
                    <a:pt x="655" y="36"/>
                    <a:pt x="655" y="35"/>
                  </a:cubicBezTo>
                  <a:cubicBezTo>
                    <a:pt x="655" y="35"/>
                    <a:pt x="655" y="35"/>
                    <a:pt x="655" y="35"/>
                  </a:cubicBezTo>
                  <a:cubicBezTo>
                    <a:pt x="656" y="35"/>
                    <a:pt x="656" y="35"/>
                    <a:pt x="656" y="35"/>
                  </a:cubicBezTo>
                  <a:cubicBezTo>
                    <a:pt x="656" y="35"/>
                    <a:pt x="656" y="35"/>
                    <a:pt x="656" y="35"/>
                  </a:cubicBezTo>
                  <a:cubicBezTo>
                    <a:pt x="656" y="34"/>
                    <a:pt x="655" y="34"/>
                    <a:pt x="655" y="34"/>
                  </a:cubicBezTo>
                  <a:cubicBezTo>
                    <a:pt x="652" y="34"/>
                    <a:pt x="648" y="34"/>
                    <a:pt x="645" y="34"/>
                  </a:cubicBezTo>
                  <a:cubicBezTo>
                    <a:pt x="645" y="34"/>
                    <a:pt x="644" y="34"/>
                    <a:pt x="644" y="34"/>
                  </a:cubicBezTo>
                  <a:cubicBezTo>
                    <a:pt x="644" y="35"/>
                    <a:pt x="644" y="35"/>
                    <a:pt x="644" y="35"/>
                  </a:cubicBezTo>
                  <a:cubicBezTo>
                    <a:pt x="644" y="35"/>
                    <a:pt x="644" y="35"/>
                    <a:pt x="644" y="35"/>
                  </a:cubicBezTo>
                  <a:cubicBezTo>
                    <a:pt x="644" y="35"/>
                    <a:pt x="644" y="35"/>
                    <a:pt x="644" y="35"/>
                  </a:cubicBezTo>
                  <a:cubicBezTo>
                    <a:pt x="644" y="35"/>
                    <a:pt x="644" y="35"/>
                    <a:pt x="644" y="35"/>
                  </a:cubicBezTo>
                  <a:cubicBezTo>
                    <a:pt x="644" y="36"/>
                    <a:pt x="644" y="36"/>
                    <a:pt x="644" y="36"/>
                  </a:cubicBezTo>
                  <a:cubicBezTo>
                    <a:pt x="644" y="36"/>
                    <a:pt x="644" y="36"/>
                    <a:pt x="644" y="36"/>
                  </a:cubicBezTo>
                  <a:cubicBezTo>
                    <a:pt x="643" y="37"/>
                    <a:pt x="643" y="37"/>
                    <a:pt x="643" y="37"/>
                  </a:cubicBezTo>
                  <a:cubicBezTo>
                    <a:pt x="643" y="37"/>
                    <a:pt x="643" y="37"/>
                    <a:pt x="643" y="37"/>
                  </a:cubicBezTo>
                  <a:cubicBezTo>
                    <a:pt x="643" y="37"/>
                    <a:pt x="643" y="37"/>
                    <a:pt x="643" y="37"/>
                  </a:cubicBezTo>
                  <a:cubicBezTo>
                    <a:pt x="643" y="38"/>
                    <a:pt x="643" y="38"/>
                    <a:pt x="643" y="38"/>
                  </a:cubicBezTo>
                  <a:cubicBezTo>
                    <a:pt x="643" y="38"/>
                    <a:pt x="643" y="38"/>
                    <a:pt x="643" y="39"/>
                  </a:cubicBezTo>
                  <a:cubicBezTo>
                    <a:pt x="643" y="39"/>
                    <a:pt x="643" y="39"/>
                    <a:pt x="643" y="39"/>
                  </a:cubicBezTo>
                  <a:cubicBezTo>
                    <a:pt x="643" y="39"/>
                    <a:pt x="643" y="39"/>
                    <a:pt x="643" y="39"/>
                  </a:cubicBezTo>
                  <a:cubicBezTo>
                    <a:pt x="642" y="39"/>
                    <a:pt x="643" y="40"/>
                    <a:pt x="642" y="40"/>
                  </a:cubicBezTo>
                  <a:cubicBezTo>
                    <a:pt x="642" y="40"/>
                    <a:pt x="642" y="40"/>
                    <a:pt x="642" y="40"/>
                  </a:cubicBezTo>
                  <a:cubicBezTo>
                    <a:pt x="642" y="40"/>
                    <a:pt x="642" y="41"/>
                    <a:pt x="642" y="41"/>
                  </a:cubicBezTo>
                  <a:cubicBezTo>
                    <a:pt x="642" y="41"/>
                    <a:pt x="642" y="41"/>
                    <a:pt x="642" y="41"/>
                  </a:cubicBezTo>
                  <a:cubicBezTo>
                    <a:pt x="642" y="42"/>
                    <a:pt x="642" y="42"/>
                    <a:pt x="642" y="42"/>
                  </a:cubicBezTo>
                  <a:cubicBezTo>
                    <a:pt x="642" y="42"/>
                    <a:pt x="642" y="42"/>
                    <a:pt x="642" y="42"/>
                  </a:cubicBezTo>
                  <a:cubicBezTo>
                    <a:pt x="641" y="42"/>
                    <a:pt x="641" y="43"/>
                    <a:pt x="641" y="43"/>
                  </a:cubicBezTo>
                  <a:cubicBezTo>
                    <a:pt x="641" y="43"/>
                    <a:pt x="641" y="43"/>
                    <a:pt x="641" y="43"/>
                  </a:cubicBezTo>
                  <a:cubicBezTo>
                    <a:pt x="641" y="43"/>
                    <a:pt x="641" y="44"/>
                    <a:pt x="641" y="44"/>
                  </a:cubicBezTo>
                  <a:cubicBezTo>
                    <a:pt x="641" y="44"/>
                    <a:pt x="641" y="44"/>
                    <a:pt x="641" y="44"/>
                  </a:cubicBezTo>
                  <a:cubicBezTo>
                    <a:pt x="641" y="44"/>
                    <a:pt x="641" y="44"/>
                    <a:pt x="641" y="44"/>
                  </a:cubicBezTo>
                  <a:cubicBezTo>
                    <a:pt x="641" y="44"/>
                    <a:pt x="641" y="45"/>
                    <a:pt x="640" y="45"/>
                  </a:cubicBezTo>
                  <a:cubicBezTo>
                    <a:pt x="641" y="45"/>
                    <a:pt x="641" y="45"/>
                    <a:pt x="640" y="45"/>
                  </a:cubicBezTo>
                  <a:cubicBezTo>
                    <a:pt x="640" y="45"/>
                    <a:pt x="640" y="46"/>
                    <a:pt x="640" y="46"/>
                  </a:cubicBezTo>
                  <a:cubicBezTo>
                    <a:pt x="640" y="46"/>
                    <a:pt x="640" y="46"/>
                    <a:pt x="640" y="46"/>
                  </a:cubicBezTo>
                  <a:cubicBezTo>
                    <a:pt x="640" y="46"/>
                    <a:pt x="640" y="47"/>
                    <a:pt x="640" y="47"/>
                  </a:cubicBezTo>
                  <a:cubicBezTo>
                    <a:pt x="640" y="47"/>
                    <a:pt x="640" y="47"/>
                    <a:pt x="640" y="47"/>
                  </a:cubicBezTo>
                  <a:cubicBezTo>
                    <a:pt x="640" y="47"/>
                    <a:pt x="640" y="47"/>
                    <a:pt x="639" y="48"/>
                  </a:cubicBezTo>
                  <a:cubicBezTo>
                    <a:pt x="639" y="48"/>
                    <a:pt x="639" y="48"/>
                    <a:pt x="639" y="48"/>
                  </a:cubicBezTo>
                  <a:cubicBezTo>
                    <a:pt x="639" y="48"/>
                    <a:pt x="639" y="48"/>
                    <a:pt x="639" y="48"/>
                  </a:cubicBezTo>
                  <a:cubicBezTo>
                    <a:pt x="639" y="48"/>
                    <a:pt x="639" y="48"/>
                    <a:pt x="639" y="49"/>
                  </a:cubicBezTo>
                  <a:cubicBezTo>
                    <a:pt x="639" y="49"/>
                    <a:pt x="639" y="49"/>
                    <a:pt x="639" y="49"/>
                  </a:cubicBezTo>
                  <a:cubicBezTo>
                    <a:pt x="639" y="49"/>
                    <a:pt x="639" y="49"/>
                    <a:pt x="639" y="50"/>
                  </a:cubicBezTo>
                  <a:cubicBezTo>
                    <a:pt x="639" y="50"/>
                    <a:pt x="639" y="50"/>
                    <a:pt x="639" y="50"/>
                  </a:cubicBezTo>
                  <a:cubicBezTo>
                    <a:pt x="638" y="50"/>
                    <a:pt x="639" y="50"/>
                    <a:pt x="638" y="51"/>
                  </a:cubicBezTo>
                  <a:cubicBezTo>
                    <a:pt x="638" y="51"/>
                    <a:pt x="638" y="51"/>
                    <a:pt x="638" y="51"/>
                  </a:cubicBezTo>
                  <a:cubicBezTo>
                    <a:pt x="638" y="51"/>
                    <a:pt x="638" y="51"/>
                    <a:pt x="638" y="52"/>
                  </a:cubicBezTo>
                  <a:cubicBezTo>
                    <a:pt x="638" y="52"/>
                    <a:pt x="638" y="52"/>
                    <a:pt x="638" y="52"/>
                  </a:cubicBezTo>
                  <a:cubicBezTo>
                    <a:pt x="638" y="52"/>
                    <a:pt x="638" y="52"/>
                    <a:pt x="638" y="52"/>
                  </a:cubicBezTo>
                  <a:cubicBezTo>
                    <a:pt x="638" y="52"/>
                    <a:pt x="638" y="52"/>
                    <a:pt x="638" y="52"/>
                  </a:cubicBezTo>
                  <a:cubicBezTo>
                    <a:pt x="637" y="53"/>
                    <a:pt x="638" y="53"/>
                    <a:pt x="637" y="53"/>
                  </a:cubicBezTo>
                  <a:cubicBezTo>
                    <a:pt x="637" y="53"/>
                    <a:pt x="637" y="53"/>
                    <a:pt x="637" y="53"/>
                  </a:cubicBezTo>
                  <a:cubicBezTo>
                    <a:pt x="637" y="54"/>
                    <a:pt x="637" y="54"/>
                    <a:pt x="637" y="54"/>
                  </a:cubicBezTo>
                  <a:cubicBezTo>
                    <a:pt x="637" y="54"/>
                    <a:pt x="637" y="54"/>
                    <a:pt x="637" y="54"/>
                  </a:cubicBezTo>
                  <a:cubicBezTo>
                    <a:pt x="637" y="55"/>
                    <a:pt x="637" y="55"/>
                    <a:pt x="637" y="55"/>
                  </a:cubicBezTo>
                  <a:cubicBezTo>
                    <a:pt x="637" y="55"/>
                    <a:pt x="637" y="55"/>
                    <a:pt x="637" y="55"/>
                  </a:cubicBezTo>
                  <a:cubicBezTo>
                    <a:pt x="637" y="55"/>
                    <a:pt x="637" y="56"/>
                    <a:pt x="637" y="56"/>
                  </a:cubicBezTo>
                  <a:cubicBezTo>
                    <a:pt x="636" y="56"/>
                    <a:pt x="636" y="56"/>
                    <a:pt x="636" y="56"/>
                  </a:cubicBezTo>
                  <a:cubicBezTo>
                    <a:pt x="636" y="56"/>
                    <a:pt x="636" y="56"/>
                    <a:pt x="636" y="56"/>
                  </a:cubicBezTo>
                  <a:cubicBezTo>
                    <a:pt x="636" y="57"/>
                    <a:pt x="636" y="57"/>
                    <a:pt x="636" y="57"/>
                  </a:cubicBezTo>
                  <a:cubicBezTo>
                    <a:pt x="636" y="57"/>
                    <a:pt x="636" y="57"/>
                    <a:pt x="636" y="57"/>
                  </a:cubicBezTo>
                  <a:cubicBezTo>
                    <a:pt x="636" y="58"/>
                    <a:pt x="636" y="58"/>
                    <a:pt x="636" y="58"/>
                  </a:cubicBezTo>
                  <a:cubicBezTo>
                    <a:pt x="636" y="58"/>
                    <a:pt x="636" y="58"/>
                    <a:pt x="636" y="58"/>
                  </a:cubicBezTo>
                  <a:cubicBezTo>
                    <a:pt x="636" y="58"/>
                    <a:pt x="636" y="58"/>
                    <a:pt x="636" y="58"/>
                  </a:cubicBezTo>
                  <a:cubicBezTo>
                    <a:pt x="635" y="59"/>
                    <a:pt x="635" y="59"/>
                    <a:pt x="635" y="59"/>
                  </a:cubicBezTo>
                  <a:cubicBezTo>
                    <a:pt x="635" y="59"/>
                    <a:pt x="635" y="59"/>
                    <a:pt x="635" y="59"/>
                  </a:cubicBezTo>
                  <a:cubicBezTo>
                    <a:pt x="635" y="59"/>
                    <a:pt x="635" y="60"/>
                    <a:pt x="635" y="60"/>
                  </a:cubicBezTo>
                  <a:cubicBezTo>
                    <a:pt x="635" y="60"/>
                    <a:pt x="635" y="60"/>
                    <a:pt x="635" y="60"/>
                  </a:cubicBezTo>
                  <a:cubicBezTo>
                    <a:pt x="635" y="60"/>
                    <a:pt x="635" y="61"/>
                    <a:pt x="635" y="61"/>
                  </a:cubicBezTo>
                  <a:cubicBezTo>
                    <a:pt x="635" y="61"/>
                    <a:pt x="635" y="61"/>
                    <a:pt x="635" y="61"/>
                  </a:cubicBezTo>
                  <a:cubicBezTo>
                    <a:pt x="635" y="61"/>
                    <a:pt x="635" y="61"/>
                    <a:pt x="635" y="61"/>
                  </a:cubicBezTo>
                  <a:cubicBezTo>
                    <a:pt x="634" y="61"/>
                    <a:pt x="634" y="62"/>
                    <a:pt x="634" y="62"/>
                  </a:cubicBezTo>
                  <a:cubicBezTo>
                    <a:pt x="634" y="62"/>
                    <a:pt x="634" y="62"/>
                    <a:pt x="634" y="62"/>
                  </a:cubicBezTo>
                  <a:cubicBezTo>
                    <a:pt x="634" y="62"/>
                    <a:pt x="634" y="63"/>
                    <a:pt x="634" y="63"/>
                  </a:cubicBezTo>
                  <a:cubicBezTo>
                    <a:pt x="634" y="63"/>
                    <a:pt x="634" y="63"/>
                    <a:pt x="634" y="63"/>
                  </a:cubicBezTo>
                  <a:cubicBezTo>
                    <a:pt x="634" y="63"/>
                    <a:pt x="634" y="64"/>
                    <a:pt x="634" y="64"/>
                  </a:cubicBezTo>
                  <a:cubicBezTo>
                    <a:pt x="634" y="64"/>
                    <a:pt x="634" y="64"/>
                    <a:pt x="634" y="64"/>
                  </a:cubicBezTo>
                  <a:cubicBezTo>
                    <a:pt x="633" y="64"/>
                    <a:pt x="633" y="64"/>
                    <a:pt x="633" y="65"/>
                  </a:cubicBezTo>
                  <a:cubicBezTo>
                    <a:pt x="633" y="65"/>
                    <a:pt x="633" y="65"/>
                    <a:pt x="633" y="65"/>
                  </a:cubicBezTo>
                  <a:cubicBezTo>
                    <a:pt x="633" y="65"/>
                    <a:pt x="633" y="65"/>
                    <a:pt x="633" y="65"/>
                  </a:cubicBezTo>
                  <a:cubicBezTo>
                    <a:pt x="633" y="65"/>
                    <a:pt x="633" y="65"/>
                    <a:pt x="633" y="66"/>
                  </a:cubicBezTo>
                  <a:cubicBezTo>
                    <a:pt x="633" y="66"/>
                    <a:pt x="633" y="66"/>
                    <a:pt x="633" y="66"/>
                  </a:cubicBezTo>
                  <a:cubicBezTo>
                    <a:pt x="632" y="66"/>
                    <a:pt x="633" y="66"/>
                    <a:pt x="632" y="67"/>
                  </a:cubicBezTo>
                  <a:cubicBezTo>
                    <a:pt x="632" y="67"/>
                    <a:pt x="632" y="67"/>
                    <a:pt x="632" y="67"/>
                  </a:cubicBezTo>
                  <a:cubicBezTo>
                    <a:pt x="632" y="67"/>
                    <a:pt x="632" y="67"/>
                    <a:pt x="632" y="68"/>
                  </a:cubicBezTo>
                  <a:cubicBezTo>
                    <a:pt x="632" y="68"/>
                    <a:pt x="632" y="68"/>
                    <a:pt x="632" y="68"/>
                  </a:cubicBezTo>
                  <a:cubicBezTo>
                    <a:pt x="632" y="68"/>
                    <a:pt x="632" y="68"/>
                    <a:pt x="632" y="69"/>
                  </a:cubicBezTo>
                  <a:cubicBezTo>
                    <a:pt x="632" y="69"/>
                    <a:pt x="632" y="69"/>
                    <a:pt x="632" y="69"/>
                  </a:cubicBezTo>
                  <a:cubicBezTo>
                    <a:pt x="632" y="69"/>
                    <a:pt x="632" y="69"/>
                    <a:pt x="631" y="70"/>
                  </a:cubicBezTo>
                  <a:cubicBezTo>
                    <a:pt x="631" y="70"/>
                    <a:pt x="631" y="70"/>
                    <a:pt x="631" y="70"/>
                  </a:cubicBezTo>
                  <a:cubicBezTo>
                    <a:pt x="631" y="70"/>
                    <a:pt x="631" y="70"/>
                    <a:pt x="631" y="71"/>
                  </a:cubicBezTo>
                  <a:cubicBezTo>
                    <a:pt x="631" y="71"/>
                    <a:pt x="631" y="71"/>
                    <a:pt x="631" y="71"/>
                  </a:cubicBezTo>
                  <a:cubicBezTo>
                    <a:pt x="631" y="71"/>
                    <a:pt x="631" y="71"/>
                    <a:pt x="631" y="71"/>
                  </a:cubicBezTo>
                  <a:cubicBezTo>
                    <a:pt x="631" y="72"/>
                    <a:pt x="631" y="72"/>
                    <a:pt x="631" y="72"/>
                  </a:cubicBezTo>
                  <a:cubicBezTo>
                    <a:pt x="631" y="72"/>
                    <a:pt x="631" y="72"/>
                    <a:pt x="631" y="72"/>
                  </a:cubicBezTo>
                  <a:cubicBezTo>
                    <a:pt x="631" y="72"/>
                    <a:pt x="631" y="72"/>
                    <a:pt x="630" y="72"/>
                  </a:cubicBezTo>
                  <a:cubicBezTo>
                    <a:pt x="630" y="72"/>
                    <a:pt x="630" y="73"/>
                    <a:pt x="630" y="73"/>
                  </a:cubicBezTo>
                  <a:cubicBezTo>
                    <a:pt x="630" y="73"/>
                    <a:pt x="630" y="73"/>
                    <a:pt x="630" y="73"/>
                  </a:cubicBezTo>
                  <a:cubicBezTo>
                    <a:pt x="630" y="73"/>
                    <a:pt x="630" y="73"/>
                    <a:pt x="630" y="73"/>
                  </a:cubicBezTo>
                  <a:cubicBezTo>
                    <a:pt x="630" y="74"/>
                    <a:pt x="630" y="74"/>
                    <a:pt x="630" y="74"/>
                  </a:cubicBezTo>
                  <a:cubicBezTo>
                    <a:pt x="630" y="74"/>
                    <a:pt x="630" y="74"/>
                    <a:pt x="630" y="74"/>
                  </a:cubicBezTo>
                  <a:cubicBezTo>
                    <a:pt x="629" y="75"/>
                    <a:pt x="629" y="75"/>
                    <a:pt x="629" y="75"/>
                  </a:cubicBezTo>
                  <a:cubicBezTo>
                    <a:pt x="629" y="75"/>
                    <a:pt x="629" y="75"/>
                    <a:pt x="629" y="75"/>
                  </a:cubicBezTo>
                  <a:cubicBezTo>
                    <a:pt x="629" y="75"/>
                    <a:pt x="629" y="75"/>
                    <a:pt x="629" y="75"/>
                  </a:cubicBezTo>
                  <a:cubicBezTo>
                    <a:pt x="629" y="76"/>
                    <a:pt x="629" y="76"/>
                    <a:pt x="629" y="76"/>
                  </a:cubicBezTo>
                  <a:cubicBezTo>
                    <a:pt x="629" y="76"/>
                    <a:pt x="629" y="76"/>
                    <a:pt x="629" y="76"/>
                  </a:cubicBezTo>
                  <a:cubicBezTo>
                    <a:pt x="629" y="76"/>
                    <a:pt x="629" y="77"/>
                    <a:pt x="629" y="77"/>
                  </a:cubicBezTo>
                  <a:cubicBezTo>
                    <a:pt x="629" y="77"/>
                    <a:pt x="629" y="77"/>
                    <a:pt x="629" y="77"/>
                  </a:cubicBezTo>
                  <a:cubicBezTo>
                    <a:pt x="628" y="77"/>
                    <a:pt x="628" y="78"/>
                    <a:pt x="628" y="78"/>
                  </a:cubicBezTo>
                  <a:cubicBezTo>
                    <a:pt x="628" y="78"/>
                    <a:pt x="628" y="78"/>
                    <a:pt x="628" y="78"/>
                  </a:cubicBezTo>
                  <a:cubicBezTo>
                    <a:pt x="628" y="78"/>
                    <a:pt x="628" y="78"/>
                    <a:pt x="628" y="78"/>
                  </a:cubicBezTo>
                  <a:cubicBezTo>
                    <a:pt x="628" y="78"/>
                    <a:pt x="628" y="79"/>
                    <a:pt x="628" y="79"/>
                  </a:cubicBezTo>
                  <a:cubicBezTo>
                    <a:pt x="628" y="79"/>
                    <a:pt x="628" y="79"/>
                    <a:pt x="628" y="79"/>
                  </a:cubicBezTo>
                  <a:cubicBezTo>
                    <a:pt x="628" y="79"/>
                    <a:pt x="628" y="80"/>
                    <a:pt x="628" y="80"/>
                  </a:cubicBezTo>
                  <a:cubicBezTo>
                    <a:pt x="628" y="80"/>
                    <a:pt x="628" y="80"/>
                    <a:pt x="628" y="80"/>
                  </a:cubicBezTo>
                  <a:cubicBezTo>
                    <a:pt x="627" y="80"/>
                    <a:pt x="628" y="81"/>
                    <a:pt x="627" y="81"/>
                  </a:cubicBezTo>
                  <a:cubicBezTo>
                    <a:pt x="627" y="81"/>
                    <a:pt x="627" y="81"/>
                    <a:pt x="627" y="81"/>
                  </a:cubicBezTo>
                  <a:cubicBezTo>
                    <a:pt x="627" y="81"/>
                    <a:pt x="627" y="82"/>
                    <a:pt x="627" y="82"/>
                  </a:cubicBezTo>
                  <a:cubicBezTo>
                    <a:pt x="627" y="82"/>
                    <a:pt x="627" y="82"/>
                    <a:pt x="627" y="82"/>
                  </a:cubicBezTo>
                  <a:cubicBezTo>
                    <a:pt x="627" y="82"/>
                    <a:pt x="627" y="82"/>
                    <a:pt x="627" y="82"/>
                  </a:cubicBezTo>
                  <a:cubicBezTo>
                    <a:pt x="627" y="82"/>
                    <a:pt x="627" y="83"/>
                    <a:pt x="627" y="83"/>
                  </a:cubicBezTo>
                  <a:cubicBezTo>
                    <a:pt x="627" y="83"/>
                    <a:pt x="627" y="83"/>
                    <a:pt x="626" y="83"/>
                  </a:cubicBezTo>
                  <a:cubicBezTo>
                    <a:pt x="626" y="83"/>
                    <a:pt x="626" y="84"/>
                    <a:pt x="626" y="84"/>
                  </a:cubicBezTo>
                  <a:cubicBezTo>
                    <a:pt x="626" y="84"/>
                    <a:pt x="626" y="84"/>
                    <a:pt x="626" y="84"/>
                  </a:cubicBezTo>
                  <a:cubicBezTo>
                    <a:pt x="626" y="84"/>
                    <a:pt x="626" y="85"/>
                    <a:pt x="626" y="85"/>
                  </a:cubicBezTo>
                  <a:cubicBezTo>
                    <a:pt x="626" y="85"/>
                    <a:pt x="626" y="85"/>
                    <a:pt x="626" y="85"/>
                  </a:cubicBezTo>
                  <a:cubicBezTo>
                    <a:pt x="626" y="85"/>
                    <a:pt x="626" y="85"/>
                    <a:pt x="626" y="86"/>
                  </a:cubicBezTo>
                  <a:cubicBezTo>
                    <a:pt x="626" y="86"/>
                    <a:pt x="626" y="86"/>
                    <a:pt x="626" y="86"/>
                  </a:cubicBezTo>
                  <a:cubicBezTo>
                    <a:pt x="625" y="86"/>
                    <a:pt x="625" y="86"/>
                    <a:pt x="625" y="86"/>
                  </a:cubicBezTo>
                  <a:cubicBezTo>
                    <a:pt x="625" y="86"/>
                    <a:pt x="625" y="86"/>
                    <a:pt x="625" y="87"/>
                  </a:cubicBezTo>
                  <a:cubicBezTo>
                    <a:pt x="625" y="87"/>
                    <a:pt x="625" y="87"/>
                    <a:pt x="625" y="87"/>
                  </a:cubicBezTo>
                  <a:cubicBezTo>
                    <a:pt x="625" y="87"/>
                    <a:pt x="625" y="87"/>
                    <a:pt x="625" y="88"/>
                  </a:cubicBezTo>
                  <a:cubicBezTo>
                    <a:pt x="625" y="88"/>
                    <a:pt x="625" y="88"/>
                    <a:pt x="625" y="88"/>
                  </a:cubicBezTo>
                  <a:cubicBezTo>
                    <a:pt x="625" y="88"/>
                    <a:pt x="625" y="88"/>
                    <a:pt x="625" y="88"/>
                  </a:cubicBezTo>
                  <a:cubicBezTo>
                    <a:pt x="625" y="89"/>
                    <a:pt x="625" y="89"/>
                    <a:pt x="625" y="89"/>
                  </a:cubicBezTo>
                  <a:cubicBezTo>
                    <a:pt x="624" y="89"/>
                    <a:pt x="624" y="89"/>
                    <a:pt x="624" y="89"/>
                  </a:cubicBezTo>
                  <a:cubicBezTo>
                    <a:pt x="624" y="89"/>
                    <a:pt x="624" y="89"/>
                    <a:pt x="624" y="89"/>
                  </a:cubicBezTo>
                  <a:cubicBezTo>
                    <a:pt x="624" y="89"/>
                    <a:pt x="624" y="89"/>
                    <a:pt x="624" y="89"/>
                  </a:cubicBezTo>
                  <a:cubicBezTo>
                    <a:pt x="623" y="90"/>
                    <a:pt x="624" y="89"/>
                    <a:pt x="623" y="89"/>
                  </a:cubicBezTo>
                  <a:cubicBezTo>
                    <a:pt x="623" y="89"/>
                    <a:pt x="623" y="89"/>
                    <a:pt x="623" y="89"/>
                  </a:cubicBezTo>
                  <a:cubicBezTo>
                    <a:pt x="623" y="88"/>
                    <a:pt x="623" y="88"/>
                    <a:pt x="623" y="88"/>
                  </a:cubicBezTo>
                  <a:cubicBezTo>
                    <a:pt x="623" y="88"/>
                    <a:pt x="623" y="88"/>
                    <a:pt x="623" y="88"/>
                  </a:cubicBezTo>
                  <a:cubicBezTo>
                    <a:pt x="623" y="87"/>
                    <a:pt x="623" y="87"/>
                    <a:pt x="623" y="87"/>
                  </a:cubicBezTo>
                  <a:cubicBezTo>
                    <a:pt x="623" y="87"/>
                    <a:pt x="623" y="87"/>
                    <a:pt x="623" y="87"/>
                  </a:cubicBezTo>
                  <a:cubicBezTo>
                    <a:pt x="623" y="86"/>
                    <a:pt x="623" y="86"/>
                    <a:pt x="622" y="86"/>
                  </a:cubicBezTo>
                  <a:cubicBezTo>
                    <a:pt x="622" y="86"/>
                    <a:pt x="622" y="86"/>
                    <a:pt x="622" y="86"/>
                  </a:cubicBezTo>
                  <a:cubicBezTo>
                    <a:pt x="622" y="85"/>
                    <a:pt x="622" y="85"/>
                    <a:pt x="622" y="85"/>
                  </a:cubicBezTo>
                  <a:cubicBezTo>
                    <a:pt x="622" y="85"/>
                    <a:pt x="622" y="85"/>
                    <a:pt x="622" y="85"/>
                  </a:cubicBezTo>
                  <a:cubicBezTo>
                    <a:pt x="622" y="84"/>
                    <a:pt x="622" y="84"/>
                    <a:pt x="622" y="84"/>
                  </a:cubicBezTo>
                  <a:cubicBezTo>
                    <a:pt x="622" y="84"/>
                    <a:pt x="622" y="84"/>
                    <a:pt x="622" y="84"/>
                  </a:cubicBezTo>
                  <a:cubicBezTo>
                    <a:pt x="622" y="84"/>
                    <a:pt x="622" y="84"/>
                    <a:pt x="622" y="84"/>
                  </a:cubicBezTo>
                  <a:cubicBezTo>
                    <a:pt x="622" y="83"/>
                    <a:pt x="622" y="83"/>
                    <a:pt x="621" y="83"/>
                  </a:cubicBezTo>
                  <a:cubicBezTo>
                    <a:pt x="621" y="83"/>
                    <a:pt x="621" y="83"/>
                    <a:pt x="621" y="83"/>
                  </a:cubicBezTo>
                  <a:cubicBezTo>
                    <a:pt x="621" y="83"/>
                    <a:pt x="621" y="83"/>
                    <a:pt x="621" y="83"/>
                  </a:cubicBezTo>
                  <a:cubicBezTo>
                    <a:pt x="621" y="82"/>
                    <a:pt x="621" y="82"/>
                    <a:pt x="621" y="82"/>
                  </a:cubicBezTo>
                  <a:cubicBezTo>
                    <a:pt x="621" y="82"/>
                    <a:pt x="621" y="82"/>
                    <a:pt x="621" y="82"/>
                  </a:cubicBezTo>
                  <a:cubicBezTo>
                    <a:pt x="621" y="81"/>
                    <a:pt x="621" y="81"/>
                    <a:pt x="621" y="81"/>
                  </a:cubicBezTo>
                  <a:cubicBezTo>
                    <a:pt x="621" y="81"/>
                    <a:pt x="621" y="81"/>
                    <a:pt x="621" y="81"/>
                  </a:cubicBezTo>
                  <a:cubicBezTo>
                    <a:pt x="620" y="80"/>
                    <a:pt x="621" y="80"/>
                    <a:pt x="620" y="80"/>
                  </a:cubicBezTo>
                  <a:cubicBezTo>
                    <a:pt x="620" y="80"/>
                    <a:pt x="620" y="80"/>
                    <a:pt x="620" y="80"/>
                  </a:cubicBezTo>
                  <a:cubicBezTo>
                    <a:pt x="620" y="79"/>
                    <a:pt x="620" y="79"/>
                    <a:pt x="620" y="79"/>
                  </a:cubicBezTo>
                  <a:cubicBezTo>
                    <a:pt x="620" y="79"/>
                    <a:pt x="620" y="79"/>
                    <a:pt x="620" y="79"/>
                  </a:cubicBezTo>
                  <a:cubicBezTo>
                    <a:pt x="620" y="78"/>
                    <a:pt x="620" y="78"/>
                    <a:pt x="620" y="78"/>
                  </a:cubicBezTo>
                  <a:cubicBezTo>
                    <a:pt x="619" y="78"/>
                    <a:pt x="619" y="78"/>
                    <a:pt x="620" y="78"/>
                  </a:cubicBezTo>
                  <a:cubicBezTo>
                    <a:pt x="619" y="77"/>
                    <a:pt x="619" y="77"/>
                    <a:pt x="619" y="77"/>
                  </a:cubicBezTo>
                  <a:cubicBezTo>
                    <a:pt x="619" y="77"/>
                    <a:pt x="619" y="77"/>
                    <a:pt x="619" y="77"/>
                  </a:cubicBezTo>
                  <a:cubicBezTo>
                    <a:pt x="619" y="77"/>
                    <a:pt x="619" y="77"/>
                    <a:pt x="619" y="77"/>
                  </a:cubicBezTo>
                  <a:cubicBezTo>
                    <a:pt x="619" y="76"/>
                    <a:pt x="619" y="76"/>
                    <a:pt x="619" y="76"/>
                  </a:cubicBezTo>
                  <a:cubicBezTo>
                    <a:pt x="619" y="76"/>
                    <a:pt x="619" y="76"/>
                    <a:pt x="619" y="76"/>
                  </a:cubicBezTo>
                  <a:cubicBezTo>
                    <a:pt x="619" y="76"/>
                    <a:pt x="619" y="76"/>
                    <a:pt x="619" y="76"/>
                  </a:cubicBezTo>
                  <a:cubicBezTo>
                    <a:pt x="619" y="75"/>
                    <a:pt x="619" y="75"/>
                    <a:pt x="619" y="75"/>
                  </a:cubicBezTo>
                  <a:cubicBezTo>
                    <a:pt x="619" y="75"/>
                    <a:pt x="619" y="75"/>
                    <a:pt x="619" y="75"/>
                  </a:cubicBezTo>
                  <a:cubicBezTo>
                    <a:pt x="618" y="74"/>
                    <a:pt x="619" y="74"/>
                    <a:pt x="618" y="74"/>
                  </a:cubicBezTo>
                  <a:cubicBezTo>
                    <a:pt x="618" y="74"/>
                    <a:pt x="618" y="74"/>
                    <a:pt x="618" y="74"/>
                  </a:cubicBezTo>
                  <a:cubicBezTo>
                    <a:pt x="618" y="73"/>
                    <a:pt x="618" y="73"/>
                    <a:pt x="618" y="73"/>
                  </a:cubicBezTo>
                  <a:cubicBezTo>
                    <a:pt x="618" y="73"/>
                    <a:pt x="618" y="73"/>
                    <a:pt x="618" y="73"/>
                  </a:cubicBezTo>
                  <a:cubicBezTo>
                    <a:pt x="618" y="72"/>
                    <a:pt x="618" y="72"/>
                    <a:pt x="617" y="72"/>
                  </a:cubicBezTo>
                  <a:cubicBezTo>
                    <a:pt x="617" y="72"/>
                    <a:pt x="617" y="72"/>
                    <a:pt x="617" y="72"/>
                  </a:cubicBezTo>
                  <a:cubicBezTo>
                    <a:pt x="617" y="71"/>
                    <a:pt x="617" y="71"/>
                    <a:pt x="617" y="71"/>
                  </a:cubicBezTo>
                  <a:cubicBezTo>
                    <a:pt x="617" y="71"/>
                    <a:pt x="617" y="71"/>
                    <a:pt x="617" y="71"/>
                  </a:cubicBezTo>
                  <a:cubicBezTo>
                    <a:pt x="617" y="70"/>
                    <a:pt x="617" y="70"/>
                    <a:pt x="617" y="70"/>
                  </a:cubicBezTo>
                  <a:cubicBezTo>
                    <a:pt x="617" y="70"/>
                    <a:pt x="617" y="70"/>
                    <a:pt x="617" y="70"/>
                  </a:cubicBezTo>
                  <a:cubicBezTo>
                    <a:pt x="617" y="70"/>
                    <a:pt x="617" y="70"/>
                    <a:pt x="617" y="70"/>
                  </a:cubicBezTo>
                  <a:cubicBezTo>
                    <a:pt x="617" y="69"/>
                    <a:pt x="617" y="69"/>
                    <a:pt x="616" y="69"/>
                  </a:cubicBezTo>
                  <a:cubicBezTo>
                    <a:pt x="616" y="69"/>
                    <a:pt x="616" y="69"/>
                    <a:pt x="616" y="69"/>
                  </a:cubicBezTo>
                  <a:cubicBezTo>
                    <a:pt x="616" y="69"/>
                    <a:pt x="616" y="69"/>
                    <a:pt x="616" y="69"/>
                  </a:cubicBezTo>
                  <a:cubicBezTo>
                    <a:pt x="616" y="68"/>
                    <a:pt x="616" y="68"/>
                    <a:pt x="616" y="68"/>
                  </a:cubicBezTo>
                  <a:cubicBezTo>
                    <a:pt x="616" y="68"/>
                    <a:pt x="616" y="68"/>
                    <a:pt x="616" y="68"/>
                  </a:cubicBezTo>
                  <a:cubicBezTo>
                    <a:pt x="616" y="67"/>
                    <a:pt x="616" y="67"/>
                    <a:pt x="616" y="67"/>
                  </a:cubicBezTo>
                  <a:cubicBezTo>
                    <a:pt x="616" y="67"/>
                    <a:pt x="616" y="67"/>
                    <a:pt x="616" y="67"/>
                  </a:cubicBezTo>
                  <a:cubicBezTo>
                    <a:pt x="615" y="66"/>
                    <a:pt x="616" y="66"/>
                    <a:pt x="615" y="66"/>
                  </a:cubicBezTo>
                  <a:cubicBezTo>
                    <a:pt x="615" y="66"/>
                    <a:pt x="615" y="66"/>
                    <a:pt x="615" y="66"/>
                  </a:cubicBezTo>
                  <a:cubicBezTo>
                    <a:pt x="615" y="65"/>
                    <a:pt x="615" y="65"/>
                    <a:pt x="615" y="65"/>
                  </a:cubicBezTo>
                  <a:cubicBezTo>
                    <a:pt x="615" y="65"/>
                    <a:pt x="615" y="65"/>
                    <a:pt x="615" y="65"/>
                  </a:cubicBezTo>
                  <a:cubicBezTo>
                    <a:pt x="615" y="64"/>
                    <a:pt x="615" y="64"/>
                    <a:pt x="615" y="64"/>
                  </a:cubicBezTo>
                  <a:cubicBezTo>
                    <a:pt x="615" y="64"/>
                    <a:pt x="615" y="64"/>
                    <a:pt x="615" y="64"/>
                  </a:cubicBezTo>
                  <a:cubicBezTo>
                    <a:pt x="615" y="63"/>
                    <a:pt x="615" y="63"/>
                    <a:pt x="614" y="63"/>
                  </a:cubicBezTo>
                  <a:cubicBezTo>
                    <a:pt x="614" y="63"/>
                    <a:pt x="614" y="63"/>
                    <a:pt x="614" y="63"/>
                  </a:cubicBezTo>
                  <a:cubicBezTo>
                    <a:pt x="614" y="62"/>
                    <a:pt x="614" y="62"/>
                    <a:pt x="614" y="62"/>
                  </a:cubicBezTo>
                  <a:cubicBezTo>
                    <a:pt x="614" y="62"/>
                    <a:pt x="614" y="62"/>
                    <a:pt x="614" y="62"/>
                  </a:cubicBezTo>
                  <a:cubicBezTo>
                    <a:pt x="614" y="62"/>
                    <a:pt x="614" y="62"/>
                    <a:pt x="614" y="62"/>
                  </a:cubicBezTo>
                  <a:cubicBezTo>
                    <a:pt x="614" y="61"/>
                    <a:pt x="614" y="61"/>
                    <a:pt x="614" y="61"/>
                  </a:cubicBezTo>
                  <a:cubicBezTo>
                    <a:pt x="614" y="61"/>
                    <a:pt x="614" y="61"/>
                    <a:pt x="614" y="61"/>
                  </a:cubicBezTo>
                  <a:cubicBezTo>
                    <a:pt x="613" y="61"/>
                    <a:pt x="614" y="60"/>
                    <a:pt x="613" y="60"/>
                  </a:cubicBezTo>
                  <a:cubicBezTo>
                    <a:pt x="613" y="60"/>
                    <a:pt x="613" y="60"/>
                    <a:pt x="613" y="60"/>
                  </a:cubicBezTo>
                  <a:cubicBezTo>
                    <a:pt x="613" y="59"/>
                    <a:pt x="613" y="59"/>
                    <a:pt x="613" y="59"/>
                  </a:cubicBezTo>
                  <a:cubicBezTo>
                    <a:pt x="613" y="59"/>
                    <a:pt x="613" y="59"/>
                    <a:pt x="613" y="59"/>
                  </a:cubicBezTo>
                  <a:cubicBezTo>
                    <a:pt x="613" y="58"/>
                    <a:pt x="613" y="58"/>
                    <a:pt x="613" y="58"/>
                  </a:cubicBezTo>
                  <a:cubicBezTo>
                    <a:pt x="613" y="58"/>
                    <a:pt x="613" y="58"/>
                    <a:pt x="613" y="58"/>
                  </a:cubicBezTo>
                  <a:cubicBezTo>
                    <a:pt x="612" y="57"/>
                    <a:pt x="612" y="57"/>
                    <a:pt x="612" y="57"/>
                  </a:cubicBezTo>
                  <a:cubicBezTo>
                    <a:pt x="612" y="57"/>
                    <a:pt x="612" y="57"/>
                    <a:pt x="612" y="57"/>
                  </a:cubicBezTo>
                  <a:cubicBezTo>
                    <a:pt x="612" y="56"/>
                    <a:pt x="612" y="56"/>
                    <a:pt x="612" y="56"/>
                  </a:cubicBezTo>
                  <a:cubicBezTo>
                    <a:pt x="612" y="56"/>
                    <a:pt x="612" y="56"/>
                    <a:pt x="612" y="56"/>
                  </a:cubicBezTo>
                  <a:cubicBezTo>
                    <a:pt x="612" y="55"/>
                    <a:pt x="612" y="55"/>
                    <a:pt x="612" y="55"/>
                  </a:cubicBezTo>
                  <a:cubicBezTo>
                    <a:pt x="611" y="55"/>
                    <a:pt x="611" y="55"/>
                    <a:pt x="611" y="55"/>
                  </a:cubicBezTo>
                  <a:cubicBezTo>
                    <a:pt x="612" y="55"/>
                    <a:pt x="612" y="55"/>
                    <a:pt x="612" y="55"/>
                  </a:cubicBezTo>
                  <a:cubicBezTo>
                    <a:pt x="611" y="54"/>
                    <a:pt x="611" y="54"/>
                    <a:pt x="611" y="54"/>
                  </a:cubicBezTo>
                  <a:cubicBezTo>
                    <a:pt x="611" y="54"/>
                    <a:pt x="611" y="54"/>
                    <a:pt x="611" y="54"/>
                  </a:cubicBezTo>
                  <a:cubicBezTo>
                    <a:pt x="611" y="54"/>
                    <a:pt x="611" y="54"/>
                    <a:pt x="611" y="54"/>
                  </a:cubicBezTo>
                  <a:cubicBezTo>
                    <a:pt x="611" y="53"/>
                    <a:pt x="611" y="53"/>
                    <a:pt x="611" y="53"/>
                  </a:cubicBezTo>
                  <a:cubicBezTo>
                    <a:pt x="611" y="53"/>
                    <a:pt x="611" y="53"/>
                    <a:pt x="611" y="53"/>
                  </a:cubicBezTo>
                  <a:cubicBezTo>
                    <a:pt x="611" y="53"/>
                    <a:pt x="611" y="52"/>
                    <a:pt x="611" y="52"/>
                  </a:cubicBezTo>
                  <a:cubicBezTo>
                    <a:pt x="611" y="52"/>
                    <a:pt x="611" y="52"/>
                    <a:pt x="611" y="52"/>
                  </a:cubicBezTo>
                  <a:cubicBezTo>
                    <a:pt x="610" y="51"/>
                    <a:pt x="611" y="51"/>
                    <a:pt x="610" y="51"/>
                  </a:cubicBezTo>
                  <a:cubicBezTo>
                    <a:pt x="610" y="51"/>
                    <a:pt x="610" y="51"/>
                    <a:pt x="610" y="51"/>
                  </a:cubicBezTo>
                  <a:cubicBezTo>
                    <a:pt x="610" y="50"/>
                    <a:pt x="610" y="50"/>
                    <a:pt x="610" y="50"/>
                  </a:cubicBezTo>
                  <a:cubicBezTo>
                    <a:pt x="610" y="50"/>
                    <a:pt x="610" y="50"/>
                    <a:pt x="610" y="50"/>
                  </a:cubicBezTo>
                  <a:cubicBezTo>
                    <a:pt x="610" y="49"/>
                    <a:pt x="610" y="49"/>
                    <a:pt x="610" y="49"/>
                  </a:cubicBezTo>
                  <a:cubicBezTo>
                    <a:pt x="609" y="49"/>
                    <a:pt x="609" y="49"/>
                    <a:pt x="609" y="49"/>
                  </a:cubicBezTo>
                  <a:cubicBezTo>
                    <a:pt x="609" y="48"/>
                    <a:pt x="609" y="48"/>
                    <a:pt x="609" y="48"/>
                  </a:cubicBezTo>
                  <a:cubicBezTo>
                    <a:pt x="609" y="48"/>
                    <a:pt x="609" y="48"/>
                    <a:pt x="609" y="48"/>
                  </a:cubicBezTo>
                  <a:cubicBezTo>
                    <a:pt x="609" y="48"/>
                    <a:pt x="609" y="48"/>
                    <a:pt x="609" y="48"/>
                  </a:cubicBezTo>
                  <a:cubicBezTo>
                    <a:pt x="609" y="47"/>
                    <a:pt x="609" y="47"/>
                    <a:pt x="609" y="47"/>
                  </a:cubicBezTo>
                  <a:cubicBezTo>
                    <a:pt x="609" y="47"/>
                    <a:pt x="609" y="47"/>
                    <a:pt x="609" y="47"/>
                  </a:cubicBezTo>
                  <a:cubicBezTo>
                    <a:pt x="609" y="47"/>
                    <a:pt x="609" y="47"/>
                    <a:pt x="609" y="47"/>
                  </a:cubicBezTo>
                  <a:cubicBezTo>
                    <a:pt x="609" y="46"/>
                    <a:pt x="609" y="46"/>
                    <a:pt x="608" y="46"/>
                  </a:cubicBezTo>
                  <a:cubicBezTo>
                    <a:pt x="608" y="46"/>
                    <a:pt x="608" y="46"/>
                    <a:pt x="608" y="46"/>
                  </a:cubicBezTo>
                  <a:cubicBezTo>
                    <a:pt x="608" y="46"/>
                    <a:pt x="608" y="45"/>
                    <a:pt x="608" y="45"/>
                  </a:cubicBezTo>
                  <a:cubicBezTo>
                    <a:pt x="608" y="45"/>
                    <a:pt x="608" y="45"/>
                    <a:pt x="608" y="45"/>
                  </a:cubicBezTo>
                  <a:cubicBezTo>
                    <a:pt x="608" y="45"/>
                    <a:pt x="608" y="44"/>
                    <a:pt x="608" y="44"/>
                  </a:cubicBezTo>
                  <a:cubicBezTo>
                    <a:pt x="608" y="44"/>
                    <a:pt x="608" y="44"/>
                    <a:pt x="608" y="44"/>
                  </a:cubicBezTo>
                  <a:cubicBezTo>
                    <a:pt x="607" y="43"/>
                    <a:pt x="608" y="43"/>
                    <a:pt x="607" y="43"/>
                  </a:cubicBezTo>
                  <a:cubicBezTo>
                    <a:pt x="607" y="43"/>
                    <a:pt x="607" y="43"/>
                    <a:pt x="607" y="43"/>
                  </a:cubicBezTo>
                  <a:cubicBezTo>
                    <a:pt x="607" y="43"/>
                    <a:pt x="607" y="42"/>
                    <a:pt x="607" y="42"/>
                  </a:cubicBezTo>
                  <a:cubicBezTo>
                    <a:pt x="607" y="42"/>
                    <a:pt x="607" y="42"/>
                    <a:pt x="607" y="42"/>
                  </a:cubicBezTo>
                  <a:cubicBezTo>
                    <a:pt x="607" y="41"/>
                    <a:pt x="607" y="41"/>
                    <a:pt x="607" y="41"/>
                  </a:cubicBezTo>
                  <a:cubicBezTo>
                    <a:pt x="607" y="41"/>
                    <a:pt x="607" y="41"/>
                    <a:pt x="607" y="41"/>
                  </a:cubicBezTo>
                  <a:cubicBezTo>
                    <a:pt x="607" y="41"/>
                    <a:pt x="607" y="41"/>
                    <a:pt x="607" y="41"/>
                  </a:cubicBezTo>
                  <a:cubicBezTo>
                    <a:pt x="607" y="40"/>
                    <a:pt x="607" y="40"/>
                    <a:pt x="606" y="40"/>
                  </a:cubicBezTo>
                  <a:cubicBezTo>
                    <a:pt x="606" y="40"/>
                    <a:pt x="606" y="40"/>
                    <a:pt x="606" y="40"/>
                  </a:cubicBezTo>
                  <a:cubicBezTo>
                    <a:pt x="606" y="40"/>
                    <a:pt x="606" y="40"/>
                    <a:pt x="606" y="40"/>
                  </a:cubicBezTo>
                  <a:cubicBezTo>
                    <a:pt x="606" y="39"/>
                    <a:pt x="606" y="39"/>
                    <a:pt x="606" y="39"/>
                  </a:cubicBezTo>
                  <a:cubicBezTo>
                    <a:pt x="606" y="39"/>
                    <a:pt x="606" y="39"/>
                    <a:pt x="606" y="39"/>
                  </a:cubicBezTo>
                  <a:cubicBezTo>
                    <a:pt x="606" y="39"/>
                    <a:pt x="606" y="38"/>
                    <a:pt x="606" y="38"/>
                  </a:cubicBezTo>
                  <a:cubicBezTo>
                    <a:pt x="606" y="38"/>
                    <a:pt x="606" y="38"/>
                    <a:pt x="606" y="38"/>
                  </a:cubicBezTo>
                  <a:cubicBezTo>
                    <a:pt x="605" y="38"/>
                    <a:pt x="606" y="37"/>
                    <a:pt x="605" y="37"/>
                  </a:cubicBezTo>
                  <a:cubicBezTo>
                    <a:pt x="605" y="37"/>
                    <a:pt x="605" y="37"/>
                    <a:pt x="605" y="37"/>
                  </a:cubicBezTo>
                  <a:cubicBezTo>
                    <a:pt x="605" y="37"/>
                    <a:pt x="605" y="36"/>
                    <a:pt x="605" y="36"/>
                  </a:cubicBezTo>
                  <a:cubicBezTo>
                    <a:pt x="605" y="36"/>
                    <a:pt x="605" y="36"/>
                    <a:pt x="605" y="36"/>
                  </a:cubicBezTo>
                  <a:cubicBezTo>
                    <a:pt x="605" y="36"/>
                    <a:pt x="605" y="35"/>
                    <a:pt x="605" y="35"/>
                  </a:cubicBezTo>
                  <a:cubicBezTo>
                    <a:pt x="605" y="35"/>
                    <a:pt x="605" y="35"/>
                    <a:pt x="605" y="35"/>
                  </a:cubicBezTo>
                  <a:cubicBezTo>
                    <a:pt x="604" y="34"/>
                    <a:pt x="604" y="34"/>
                    <a:pt x="604" y="34"/>
                  </a:cubicBezTo>
                  <a:cubicBezTo>
                    <a:pt x="600" y="34"/>
                    <a:pt x="597" y="34"/>
                    <a:pt x="593" y="34"/>
                  </a:cubicBezTo>
                  <a:cubicBezTo>
                    <a:pt x="592" y="34"/>
                    <a:pt x="592" y="35"/>
                    <a:pt x="592" y="35"/>
                  </a:cubicBezTo>
                  <a:cubicBezTo>
                    <a:pt x="593" y="35"/>
                    <a:pt x="593" y="35"/>
                    <a:pt x="593" y="35"/>
                  </a:cubicBezTo>
                  <a:cubicBezTo>
                    <a:pt x="592" y="35"/>
                    <a:pt x="592" y="35"/>
                    <a:pt x="592" y="35"/>
                  </a:cubicBezTo>
                  <a:cubicBezTo>
                    <a:pt x="593" y="36"/>
                    <a:pt x="593" y="36"/>
                    <a:pt x="593" y="36"/>
                  </a:cubicBezTo>
                  <a:cubicBezTo>
                    <a:pt x="593" y="36"/>
                    <a:pt x="593" y="36"/>
                    <a:pt x="593" y="36"/>
                  </a:cubicBezTo>
                  <a:cubicBezTo>
                    <a:pt x="593" y="36"/>
                    <a:pt x="593" y="37"/>
                    <a:pt x="593" y="37"/>
                  </a:cubicBezTo>
                  <a:cubicBezTo>
                    <a:pt x="593" y="37"/>
                    <a:pt x="593" y="37"/>
                    <a:pt x="593" y="37"/>
                  </a:cubicBezTo>
                  <a:cubicBezTo>
                    <a:pt x="593" y="37"/>
                    <a:pt x="593" y="38"/>
                    <a:pt x="593" y="38"/>
                  </a:cubicBezTo>
                  <a:cubicBezTo>
                    <a:pt x="593" y="38"/>
                    <a:pt x="593" y="38"/>
                    <a:pt x="593" y="38"/>
                  </a:cubicBezTo>
                  <a:cubicBezTo>
                    <a:pt x="594" y="38"/>
                    <a:pt x="594" y="38"/>
                    <a:pt x="594" y="39"/>
                  </a:cubicBezTo>
                  <a:cubicBezTo>
                    <a:pt x="594" y="39"/>
                    <a:pt x="594" y="39"/>
                    <a:pt x="594" y="39"/>
                  </a:cubicBezTo>
                  <a:cubicBezTo>
                    <a:pt x="594" y="39"/>
                    <a:pt x="594" y="39"/>
                    <a:pt x="594" y="40"/>
                  </a:cubicBezTo>
                  <a:cubicBezTo>
                    <a:pt x="594" y="40"/>
                    <a:pt x="594" y="40"/>
                    <a:pt x="594" y="40"/>
                  </a:cubicBezTo>
                  <a:cubicBezTo>
                    <a:pt x="595" y="40"/>
                    <a:pt x="594" y="40"/>
                    <a:pt x="595" y="41"/>
                  </a:cubicBezTo>
                  <a:cubicBezTo>
                    <a:pt x="595" y="41"/>
                    <a:pt x="595" y="41"/>
                    <a:pt x="595" y="41"/>
                  </a:cubicBezTo>
                  <a:cubicBezTo>
                    <a:pt x="595" y="41"/>
                    <a:pt x="595" y="41"/>
                    <a:pt x="595" y="41"/>
                  </a:cubicBezTo>
                  <a:cubicBezTo>
                    <a:pt x="595" y="41"/>
                    <a:pt x="595" y="41"/>
                    <a:pt x="595" y="41"/>
                  </a:cubicBezTo>
                  <a:cubicBezTo>
                    <a:pt x="595" y="42"/>
                    <a:pt x="595" y="42"/>
                    <a:pt x="595" y="42"/>
                  </a:cubicBezTo>
                  <a:cubicBezTo>
                    <a:pt x="595" y="42"/>
                    <a:pt x="595" y="42"/>
                    <a:pt x="595" y="42"/>
                  </a:cubicBezTo>
                  <a:cubicBezTo>
                    <a:pt x="595" y="43"/>
                    <a:pt x="595" y="43"/>
                    <a:pt x="596" y="43"/>
                  </a:cubicBezTo>
                  <a:cubicBezTo>
                    <a:pt x="596" y="43"/>
                    <a:pt x="596" y="43"/>
                    <a:pt x="596" y="43"/>
                  </a:cubicBezTo>
                  <a:cubicBezTo>
                    <a:pt x="596" y="43"/>
                    <a:pt x="596" y="43"/>
                    <a:pt x="596" y="43"/>
                  </a:cubicBezTo>
                  <a:cubicBezTo>
                    <a:pt x="596" y="44"/>
                    <a:pt x="596" y="44"/>
                    <a:pt x="596" y="44"/>
                  </a:cubicBezTo>
                  <a:cubicBezTo>
                    <a:pt x="596" y="44"/>
                    <a:pt x="596" y="44"/>
                    <a:pt x="596" y="44"/>
                  </a:cubicBezTo>
                  <a:cubicBezTo>
                    <a:pt x="596" y="44"/>
                    <a:pt x="596" y="45"/>
                    <a:pt x="596" y="45"/>
                  </a:cubicBezTo>
                  <a:cubicBezTo>
                    <a:pt x="596" y="45"/>
                    <a:pt x="596" y="45"/>
                    <a:pt x="596" y="45"/>
                  </a:cubicBezTo>
                  <a:cubicBezTo>
                    <a:pt x="596" y="45"/>
                    <a:pt x="596" y="46"/>
                    <a:pt x="597" y="46"/>
                  </a:cubicBezTo>
                  <a:cubicBezTo>
                    <a:pt x="597" y="46"/>
                    <a:pt x="597" y="46"/>
                    <a:pt x="597" y="46"/>
                  </a:cubicBezTo>
                  <a:cubicBezTo>
                    <a:pt x="597" y="46"/>
                    <a:pt x="597" y="46"/>
                    <a:pt x="597" y="47"/>
                  </a:cubicBezTo>
                  <a:cubicBezTo>
                    <a:pt x="597" y="47"/>
                    <a:pt x="597" y="47"/>
                    <a:pt x="597" y="47"/>
                  </a:cubicBezTo>
                  <a:cubicBezTo>
                    <a:pt x="597" y="47"/>
                    <a:pt x="597" y="47"/>
                    <a:pt x="597" y="48"/>
                  </a:cubicBezTo>
                  <a:cubicBezTo>
                    <a:pt x="597" y="48"/>
                    <a:pt x="597" y="48"/>
                    <a:pt x="597" y="48"/>
                  </a:cubicBezTo>
                  <a:cubicBezTo>
                    <a:pt x="598" y="48"/>
                    <a:pt x="597" y="48"/>
                    <a:pt x="598" y="49"/>
                  </a:cubicBezTo>
                  <a:cubicBezTo>
                    <a:pt x="598" y="49"/>
                    <a:pt x="598" y="49"/>
                    <a:pt x="598" y="49"/>
                  </a:cubicBezTo>
                  <a:cubicBezTo>
                    <a:pt x="598" y="49"/>
                    <a:pt x="598" y="49"/>
                    <a:pt x="598" y="49"/>
                  </a:cubicBezTo>
                  <a:cubicBezTo>
                    <a:pt x="598" y="49"/>
                    <a:pt x="598" y="49"/>
                    <a:pt x="598" y="49"/>
                  </a:cubicBezTo>
                  <a:cubicBezTo>
                    <a:pt x="598" y="50"/>
                    <a:pt x="598" y="50"/>
                    <a:pt x="598" y="50"/>
                  </a:cubicBezTo>
                  <a:cubicBezTo>
                    <a:pt x="598" y="50"/>
                    <a:pt x="598" y="50"/>
                    <a:pt x="598" y="50"/>
                  </a:cubicBezTo>
                  <a:cubicBezTo>
                    <a:pt x="599" y="51"/>
                    <a:pt x="598" y="51"/>
                    <a:pt x="599" y="51"/>
                  </a:cubicBezTo>
                  <a:cubicBezTo>
                    <a:pt x="599" y="51"/>
                    <a:pt x="599" y="51"/>
                    <a:pt x="599" y="51"/>
                  </a:cubicBezTo>
                  <a:cubicBezTo>
                    <a:pt x="599" y="51"/>
                    <a:pt x="599" y="51"/>
                    <a:pt x="599" y="51"/>
                  </a:cubicBezTo>
                  <a:cubicBezTo>
                    <a:pt x="599" y="52"/>
                    <a:pt x="599" y="52"/>
                    <a:pt x="599" y="52"/>
                  </a:cubicBezTo>
                  <a:cubicBezTo>
                    <a:pt x="599" y="52"/>
                    <a:pt x="599" y="52"/>
                    <a:pt x="599" y="52"/>
                  </a:cubicBezTo>
                  <a:cubicBezTo>
                    <a:pt x="599" y="52"/>
                    <a:pt x="599" y="53"/>
                    <a:pt x="599" y="53"/>
                  </a:cubicBezTo>
                  <a:cubicBezTo>
                    <a:pt x="599" y="53"/>
                    <a:pt x="599" y="53"/>
                    <a:pt x="599" y="53"/>
                  </a:cubicBezTo>
                  <a:cubicBezTo>
                    <a:pt x="600" y="53"/>
                    <a:pt x="600" y="54"/>
                    <a:pt x="600" y="54"/>
                  </a:cubicBezTo>
                  <a:cubicBezTo>
                    <a:pt x="600" y="54"/>
                    <a:pt x="600" y="54"/>
                    <a:pt x="600" y="54"/>
                  </a:cubicBezTo>
                  <a:cubicBezTo>
                    <a:pt x="600" y="54"/>
                    <a:pt x="600" y="54"/>
                    <a:pt x="600" y="55"/>
                  </a:cubicBezTo>
                  <a:cubicBezTo>
                    <a:pt x="600" y="55"/>
                    <a:pt x="600" y="55"/>
                    <a:pt x="600" y="55"/>
                  </a:cubicBezTo>
                  <a:cubicBezTo>
                    <a:pt x="600" y="55"/>
                    <a:pt x="600" y="55"/>
                    <a:pt x="600" y="56"/>
                  </a:cubicBezTo>
                  <a:cubicBezTo>
                    <a:pt x="600" y="56"/>
                    <a:pt x="600" y="56"/>
                    <a:pt x="600" y="56"/>
                  </a:cubicBezTo>
                  <a:cubicBezTo>
                    <a:pt x="601" y="56"/>
                    <a:pt x="600" y="56"/>
                    <a:pt x="601" y="57"/>
                  </a:cubicBezTo>
                  <a:cubicBezTo>
                    <a:pt x="601" y="57"/>
                    <a:pt x="601" y="57"/>
                    <a:pt x="601" y="57"/>
                  </a:cubicBezTo>
                  <a:cubicBezTo>
                    <a:pt x="601" y="57"/>
                    <a:pt x="601" y="57"/>
                    <a:pt x="601" y="57"/>
                  </a:cubicBezTo>
                  <a:cubicBezTo>
                    <a:pt x="601" y="57"/>
                    <a:pt x="601" y="57"/>
                    <a:pt x="601" y="57"/>
                  </a:cubicBezTo>
                  <a:cubicBezTo>
                    <a:pt x="601" y="58"/>
                    <a:pt x="601" y="58"/>
                    <a:pt x="602" y="58"/>
                  </a:cubicBezTo>
                  <a:cubicBezTo>
                    <a:pt x="602" y="58"/>
                    <a:pt x="602" y="58"/>
                    <a:pt x="602" y="58"/>
                  </a:cubicBezTo>
                  <a:cubicBezTo>
                    <a:pt x="602" y="59"/>
                    <a:pt x="602" y="59"/>
                    <a:pt x="602" y="59"/>
                  </a:cubicBezTo>
                  <a:cubicBezTo>
                    <a:pt x="602" y="59"/>
                    <a:pt x="602" y="59"/>
                    <a:pt x="602" y="59"/>
                  </a:cubicBezTo>
                  <a:cubicBezTo>
                    <a:pt x="602" y="59"/>
                    <a:pt x="602" y="59"/>
                    <a:pt x="602" y="59"/>
                  </a:cubicBezTo>
                  <a:cubicBezTo>
                    <a:pt x="602" y="60"/>
                    <a:pt x="602" y="60"/>
                    <a:pt x="602" y="60"/>
                  </a:cubicBezTo>
                  <a:cubicBezTo>
                    <a:pt x="602" y="60"/>
                    <a:pt x="602" y="60"/>
                    <a:pt x="602" y="60"/>
                  </a:cubicBezTo>
                  <a:cubicBezTo>
                    <a:pt x="602" y="60"/>
                    <a:pt x="602" y="61"/>
                    <a:pt x="602" y="61"/>
                  </a:cubicBezTo>
                  <a:cubicBezTo>
                    <a:pt x="603" y="61"/>
                    <a:pt x="603" y="61"/>
                    <a:pt x="603" y="61"/>
                  </a:cubicBezTo>
                  <a:cubicBezTo>
                    <a:pt x="603" y="61"/>
                    <a:pt x="603" y="62"/>
                    <a:pt x="603" y="62"/>
                  </a:cubicBezTo>
                  <a:cubicBezTo>
                    <a:pt x="603" y="62"/>
                    <a:pt x="603" y="62"/>
                    <a:pt x="603" y="62"/>
                  </a:cubicBezTo>
                  <a:cubicBezTo>
                    <a:pt x="603" y="62"/>
                    <a:pt x="603" y="62"/>
                    <a:pt x="603" y="63"/>
                  </a:cubicBezTo>
                  <a:cubicBezTo>
                    <a:pt x="603" y="63"/>
                    <a:pt x="603" y="63"/>
                    <a:pt x="603" y="63"/>
                  </a:cubicBezTo>
                  <a:cubicBezTo>
                    <a:pt x="603" y="63"/>
                    <a:pt x="603" y="63"/>
                    <a:pt x="604" y="64"/>
                  </a:cubicBezTo>
                  <a:cubicBezTo>
                    <a:pt x="604" y="64"/>
                    <a:pt x="604" y="64"/>
                    <a:pt x="604" y="64"/>
                  </a:cubicBezTo>
                  <a:cubicBezTo>
                    <a:pt x="604" y="64"/>
                    <a:pt x="604" y="64"/>
                    <a:pt x="604" y="65"/>
                  </a:cubicBezTo>
                  <a:cubicBezTo>
                    <a:pt x="604" y="65"/>
                    <a:pt x="604" y="65"/>
                    <a:pt x="604" y="65"/>
                  </a:cubicBezTo>
                  <a:cubicBezTo>
                    <a:pt x="604" y="65"/>
                    <a:pt x="604" y="65"/>
                    <a:pt x="604" y="65"/>
                  </a:cubicBezTo>
                  <a:cubicBezTo>
                    <a:pt x="604" y="65"/>
                    <a:pt x="604" y="65"/>
                    <a:pt x="604" y="65"/>
                  </a:cubicBezTo>
                  <a:cubicBezTo>
                    <a:pt x="605" y="66"/>
                    <a:pt x="604" y="66"/>
                    <a:pt x="605" y="66"/>
                  </a:cubicBezTo>
                  <a:cubicBezTo>
                    <a:pt x="605" y="66"/>
                    <a:pt x="605" y="66"/>
                    <a:pt x="605" y="66"/>
                  </a:cubicBezTo>
                  <a:cubicBezTo>
                    <a:pt x="605" y="67"/>
                    <a:pt x="605" y="67"/>
                    <a:pt x="605" y="67"/>
                  </a:cubicBezTo>
                  <a:cubicBezTo>
                    <a:pt x="605" y="67"/>
                    <a:pt x="605" y="67"/>
                    <a:pt x="605" y="67"/>
                  </a:cubicBezTo>
                  <a:cubicBezTo>
                    <a:pt x="605" y="67"/>
                    <a:pt x="605" y="67"/>
                    <a:pt x="605" y="67"/>
                  </a:cubicBezTo>
                  <a:cubicBezTo>
                    <a:pt x="605" y="68"/>
                    <a:pt x="605" y="68"/>
                    <a:pt x="605" y="68"/>
                  </a:cubicBezTo>
                  <a:cubicBezTo>
                    <a:pt x="605" y="68"/>
                    <a:pt x="605" y="68"/>
                    <a:pt x="605" y="68"/>
                  </a:cubicBezTo>
                  <a:cubicBezTo>
                    <a:pt x="605" y="68"/>
                    <a:pt x="605" y="69"/>
                    <a:pt x="606" y="69"/>
                  </a:cubicBezTo>
                  <a:cubicBezTo>
                    <a:pt x="606" y="69"/>
                    <a:pt x="606" y="69"/>
                    <a:pt x="606" y="69"/>
                  </a:cubicBezTo>
                  <a:cubicBezTo>
                    <a:pt x="606" y="69"/>
                    <a:pt x="606" y="70"/>
                    <a:pt x="606" y="70"/>
                  </a:cubicBezTo>
                  <a:cubicBezTo>
                    <a:pt x="606" y="70"/>
                    <a:pt x="606" y="70"/>
                    <a:pt x="606" y="70"/>
                  </a:cubicBezTo>
                  <a:cubicBezTo>
                    <a:pt x="606" y="70"/>
                    <a:pt x="606" y="70"/>
                    <a:pt x="606" y="71"/>
                  </a:cubicBezTo>
                  <a:cubicBezTo>
                    <a:pt x="606" y="71"/>
                    <a:pt x="606" y="71"/>
                    <a:pt x="606" y="71"/>
                  </a:cubicBezTo>
                  <a:cubicBezTo>
                    <a:pt x="607" y="71"/>
                    <a:pt x="606" y="71"/>
                    <a:pt x="607" y="72"/>
                  </a:cubicBezTo>
                  <a:cubicBezTo>
                    <a:pt x="607" y="72"/>
                    <a:pt x="607" y="72"/>
                    <a:pt x="607" y="72"/>
                  </a:cubicBezTo>
                  <a:cubicBezTo>
                    <a:pt x="607" y="72"/>
                    <a:pt x="607" y="72"/>
                    <a:pt x="607" y="73"/>
                  </a:cubicBezTo>
                  <a:cubicBezTo>
                    <a:pt x="607" y="73"/>
                    <a:pt x="607" y="73"/>
                    <a:pt x="607" y="73"/>
                  </a:cubicBezTo>
                  <a:cubicBezTo>
                    <a:pt x="607" y="73"/>
                    <a:pt x="607" y="73"/>
                    <a:pt x="607" y="73"/>
                  </a:cubicBezTo>
                  <a:cubicBezTo>
                    <a:pt x="607" y="73"/>
                    <a:pt x="607" y="73"/>
                    <a:pt x="607" y="73"/>
                  </a:cubicBezTo>
                  <a:cubicBezTo>
                    <a:pt x="608" y="74"/>
                    <a:pt x="607" y="74"/>
                    <a:pt x="608" y="74"/>
                  </a:cubicBezTo>
                  <a:cubicBezTo>
                    <a:pt x="608" y="74"/>
                    <a:pt x="608" y="74"/>
                    <a:pt x="608" y="74"/>
                  </a:cubicBezTo>
                  <a:cubicBezTo>
                    <a:pt x="608" y="75"/>
                    <a:pt x="608" y="75"/>
                    <a:pt x="608" y="75"/>
                  </a:cubicBezTo>
                  <a:cubicBezTo>
                    <a:pt x="608" y="75"/>
                    <a:pt x="608" y="75"/>
                    <a:pt x="608" y="75"/>
                  </a:cubicBezTo>
                  <a:cubicBezTo>
                    <a:pt x="608" y="75"/>
                    <a:pt x="608" y="75"/>
                    <a:pt x="608" y="75"/>
                  </a:cubicBezTo>
                  <a:cubicBezTo>
                    <a:pt x="608" y="76"/>
                    <a:pt x="608" y="76"/>
                    <a:pt x="608" y="76"/>
                  </a:cubicBezTo>
                  <a:cubicBezTo>
                    <a:pt x="608" y="76"/>
                    <a:pt x="608" y="76"/>
                    <a:pt x="608" y="76"/>
                  </a:cubicBezTo>
                  <a:cubicBezTo>
                    <a:pt x="609" y="76"/>
                    <a:pt x="609" y="77"/>
                    <a:pt x="609" y="77"/>
                  </a:cubicBezTo>
                  <a:cubicBezTo>
                    <a:pt x="609" y="77"/>
                    <a:pt x="609" y="77"/>
                    <a:pt x="609" y="77"/>
                  </a:cubicBezTo>
                  <a:cubicBezTo>
                    <a:pt x="609" y="77"/>
                    <a:pt x="609" y="77"/>
                    <a:pt x="609" y="77"/>
                  </a:cubicBezTo>
                  <a:cubicBezTo>
                    <a:pt x="609" y="77"/>
                    <a:pt x="609" y="78"/>
                    <a:pt x="609" y="78"/>
                  </a:cubicBezTo>
                  <a:cubicBezTo>
                    <a:pt x="609" y="78"/>
                    <a:pt x="609" y="78"/>
                    <a:pt x="609" y="78"/>
                  </a:cubicBezTo>
                  <a:cubicBezTo>
                    <a:pt x="609" y="78"/>
                    <a:pt x="609" y="78"/>
                    <a:pt x="609" y="79"/>
                  </a:cubicBezTo>
                  <a:cubicBezTo>
                    <a:pt x="610" y="79"/>
                    <a:pt x="610" y="79"/>
                    <a:pt x="610" y="79"/>
                  </a:cubicBezTo>
                  <a:cubicBezTo>
                    <a:pt x="610" y="79"/>
                    <a:pt x="610" y="79"/>
                    <a:pt x="610" y="80"/>
                  </a:cubicBezTo>
                  <a:cubicBezTo>
                    <a:pt x="610" y="80"/>
                    <a:pt x="610" y="80"/>
                    <a:pt x="610" y="80"/>
                  </a:cubicBezTo>
                  <a:cubicBezTo>
                    <a:pt x="610" y="80"/>
                    <a:pt x="610" y="80"/>
                    <a:pt x="610" y="81"/>
                  </a:cubicBezTo>
                  <a:cubicBezTo>
                    <a:pt x="610" y="81"/>
                    <a:pt x="610" y="81"/>
                    <a:pt x="610" y="81"/>
                  </a:cubicBezTo>
                  <a:cubicBezTo>
                    <a:pt x="610" y="81"/>
                    <a:pt x="610" y="81"/>
                    <a:pt x="611" y="81"/>
                  </a:cubicBezTo>
                  <a:cubicBezTo>
                    <a:pt x="611" y="81"/>
                    <a:pt x="611" y="81"/>
                    <a:pt x="611" y="81"/>
                  </a:cubicBezTo>
                  <a:cubicBezTo>
                    <a:pt x="611" y="82"/>
                    <a:pt x="611" y="82"/>
                    <a:pt x="611" y="82"/>
                  </a:cubicBezTo>
                  <a:cubicBezTo>
                    <a:pt x="611" y="82"/>
                    <a:pt x="611" y="82"/>
                    <a:pt x="611" y="82"/>
                  </a:cubicBezTo>
                  <a:cubicBezTo>
                    <a:pt x="611" y="83"/>
                    <a:pt x="611" y="83"/>
                    <a:pt x="611" y="83"/>
                  </a:cubicBezTo>
                  <a:cubicBezTo>
                    <a:pt x="611" y="83"/>
                    <a:pt x="611" y="83"/>
                    <a:pt x="611" y="83"/>
                  </a:cubicBezTo>
                  <a:cubicBezTo>
                    <a:pt x="611" y="83"/>
                    <a:pt x="611" y="83"/>
                    <a:pt x="611" y="83"/>
                  </a:cubicBezTo>
                  <a:cubicBezTo>
                    <a:pt x="611" y="84"/>
                    <a:pt x="611" y="84"/>
                    <a:pt x="612" y="84"/>
                  </a:cubicBezTo>
                  <a:cubicBezTo>
                    <a:pt x="612" y="84"/>
                    <a:pt x="612" y="84"/>
                    <a:pt x="612" y="84"/>
                  </a:cubicBezTo>
                  <a:cubicBezTo>
                    <a:pt x="612" y="84"/>
                    <a:pt x="612" y="85"/>
                    <a:pt x="612" y="85"/>
                  </a:cubicBezTo>
                  <a:cubicBezTo>
                    <a:pt x="612" y="85"/>
                    <a:pt x="612" y="85"/>
                    <a:pt x="612" y="85"/>
                  </a:cubicBezTo>
                  <a:cubicBezTo>
                    <a:pt x="612" y="85"/>
                    <a:pt x="612" y="85"/>
                    <a:pt x="612" y="85"/>
                  </a:cubicBezTo>
                  <a:cubicBezTo>
                    <a:pt x="612" y="85"/>
                    <a:pt x="612" y="86"/>
                    <a:pt x="612" y="86"/>
                  </a:cubicBezTo>
                  <a:cubicBezTo>
                    <a:pt x="612" y="86"/>
                    <a:pt x="612" y="86"/>
                    <a:pt x="612" y="86"/>
                  </a:cubicBezTo>
                  <a:cubicBezTo>
                    <a:pt x="612" y="86"/>
                    <a:pt x="612" y="86"/>
                    <a:pt x="613" y="87"/>
                  </a:cubicBezTo>
                  <a:cubicBezTo>
                    <a:pt x="613" y="87"/>
                    <a:pt x="613" y="87"/>
                    <a:pt x="613" y="87"/>
                  </a:cubicBezTo>
                  <a:cubicBezTo>
                    <a:pt x="613" y="87"/>
                    <a:pt x="613" y="87"/>
                    <a:pt x="613" y="88"/>
                  </a:cubicBezTo>
                  <a:cubicBezTo>
                    <a:pt x="613" y="88"/>
                    <a:pt x="613" y="88"/>
                    <a:pt x="613" y="88"/>
                  </a:cubicBezTo>
                  <a:cubicBezTo>
                    <a:pt x="613" y="88"/>
                    <a:pt x="613" y="88"/>
                    <a:pt x="613" y="89"/>
                  </a:cubicBezTo>
                  <a:cubicBezTo>
                    <a:pt x="613" y="89"/>
                    <a:pt x="613" y="89"/>
                    <a:pt x="613" y="89"/>
                  </a:cubicBezTo>
                  <a:cubicBezTo>
                    <a:pt x="613" y="89"/>
                    <a:pt x="613" y="89"/>
                    <a:pt x="614" y="89"/>
                  </a:cubicBezTo>
                  <a:cubicBezTo>
                    <a:pt x="614" y="89"/>
                    <a:pt x="614" y="89"/>
                    <a:pt x="614" y="89"/>
                  </a:cubicBezTo>
                  <a:cubicBezTo>
                    <a:pt x="614" y="90"/>
                    <a:pt x="614" y="90"/>
                    <a:pt x="614" y="90"/>
                  </a:cubicBezTo>
                  <a:cubicBezTo>
                    <a:pt x="614" y="90"/>
                    <a:pt x="614" y="90"/>
                    <a:pt x="614" y="90"/>
                  </a:cubicBezTo>
                  <a:cubicBezTo>
                    <a:pt x="614" y="91"/>
                    <a:pt x="614" y="91"/>
                    <a:pt x="614" y="91"/>
                  </a:cubicBezTo>
                  <a:cubicBezTo>
                    <a:pt x="614" y="91"/>
                    <a:pt x="614" y="91"/>
                    <a:pt x="614" y="91"/>
                  </a:cubicBezTo>
                  <a:cubicBezTo>
                    <a:pt x="614" y="91"/>
                    <a:pt x="614" y="91"/>
                    <a:pt x="614" y="91"/>
                  </a:cubicBezTo>
                  <a:cubicBezTo>
                    <a:pt x="615" y="92"/>
                    <a:pt x="614" y="92"/>
                    <a:pt x="615" y="92"/>
                  </a:cubicBezTo>
                  <a:cubicBezTo>
                    <a:pt x="615" y="92"/>
                    <a:pt x="615" y="92"/>
                    <a:pt x="615" y="92"/>
                  </a:cubicBezTo>
                  <a:cubicBezTo>
                    <a:pt x="615" y="92"/>
                    <a:pt x="615" y="93"/>
                    <a:pt x="615" y="93"/>
                  </a:cubicBezTo>
                  <a:cubicBezTo>
                    <a:pt x="615" y="93"/>
                    <a:pt x="615" y="93"/>
                    <a:pt x="615" y="93"/>
                  </a:cubicBezTo>
                  <a:cubicBezTo>
                    <a:pt x="615" y="93"/>
                    <a:pt x="615" y="93"/>
                    <a:pt x="615" y="93"/>
                  </a:cubicBezTo>
                  <a:cubicBezTo>
                    <a:pt x="615" y="93"/>
                    <a:pt x="615" y="94"/>
                    <a:pt x="615" y="94"/>
                  </a:cubicBezTo>
                  <a:cubicBezTo>
                    <a:pt x="615" y="94"/>
                    <a:pt x="615" y="94"/>
                    <a:pt x="615" y="94"/>
                  </a:cubicBezTo>
                  <a:cubicBezTo>
                    <a:pt x="616" y="94"/>
                    <a:pt x="616" y="94"/>
                    <a:pt x="616" y="95"/>
                  </a:cubicBezTo>
                  <a:cubicBezTo>
                    <a:pt x="616" y="95"/>
                    <a:pt x="616" y="95"/>
                    <a:pt x="616" y="95"/>
                  </a:cubicBezTo>
                  <a:cubicBezTo>
                    <a:pt x="616" y="95"/>
                    <a:pt x="616" y="95"/>
                    <a:pt x="616" y="96"/>
                  </a:cubicBezTo>
                  <a:cubicBezTo>
                    <a:pt x="616" y="96"/>
                    <a:pt x="616" y="96"/>
                    <a:pt x="616" y="96"/>
                  </a:cubicBezTo>
                  <a:cubicBezTo>
                    <a:pt x="616" y="96"/>
                    <a:pt x="616" y="96"/>
                    <a:pt x="617" y="97"/>
                  </a:cubicBezTo>
                  <a:cubicBezTo>
                    <a:pt x="616" y="97"/>
                    <a:pt x="616" y="97"/>
                    <a:pt x="616" y="97"/>
                  </a:cubicBezTo>
                  <a:cubicBezTo>
                    <a:pt x="617" y="97"/>
                    <a:pt x="617" y="97"/>
                    <a:pt x="617" y="97"/>
                  </a:cubicBezTo>
                  <a:cubicBezTo>
                    <a:pt x="617" y="97"/>
                    <a:pt x="617" y="97"/>
                    <a:pt x="617" y="97"/>
                  </a:cubicBezTo>
                  <a:cubicBezTo>
                    <a:pt x="617" y="98"/>
                    <a:pt x="617" y="98"/>
                    <a:pt x="617" y="98"/>
                  </a:cubicBezTo>
                  <a:cubicBezTo>
                    <a:pt x="617" y="98"/>
                    <a:pt x="617" y="98"/>
                    <a:pt x="617" y="98"/>
                  </a:cubicBezTo>
                  <a:cubicBezTo>
                    <a:pt x="617" y="99"/>
                    <a:pt x="617" y="99"/>
                    <a:pt x="617" y="99"/>
                  </a:cubicBezTo>
                  <a:cubicBezTo>
                    <a:pt x="618" y="99"/>
                    <a:pt x="618" y="99"/>
                    <a:pt x="618" y="99"/>
                  </a:cubicBezTo>
                  <a:cubicBezTo>
                    <a:pt x="618" y="99"/>
                    <a:pt x="618" y="99"/>
                    <a:pt x="618" y="99"/>
                  </a:cubicBezTo>
                  <a:cubicBezTo>
                    <a:pt x="618" y="100"/>
                    <a:pt x="618" y="100"/>
                    <a:pt x="618" y="100"/>
                  </a:cubicBezTo>
                  <a:cubicBezTo>
                    <a:pt x="618" y="100"/>
                    <a:pt x="618" y="100"/>
                    <a:pt x="618" y="100"/>
                  </a:cubicBezTo>
                  <a:cubicBezTo>
                    <a:pt x="618" y="100"/>
                    <a:pt x="618" y="101"/>
                    <a:pt x="618" y="101"/>
                  </a:cubicBezTo>
                  <a:cubicBezTo>
                    <a:pt x="618" y="101"/>
                    <a:pt x="619" y="101"/>
                    <a:pt x="618" y="102"/>
                  </a:cubicBezTo>
                  <a:cubicBezTo>
                    <a:pt x="618" y="102"/>
                    <a:pt x="618" y="102"/>
                    <a:pt x="618" y="103"/>
                  </a:cubicBezTo>
                  <a:cubicBezTo>
                    <a:pt x="618" y="103"/>
                    <a:pt x="618" y="103"/>
                    <a:pt x="618" y="103"/>
                  </a:cubicBezTo>
                  <a:cubicBezTo>
                    <a:pt x="618" y="103"/>
                    <a:pt x="618" y="103"/>
                    <a:pt x="618" y="103"/>
                  </a:cubicBezTo>
                  <a:cubicBezTo>
                    <a:pt x="618" y="103"/>
                    <a:pt x="618" y="103"/>
                    <a:pt x="618" y="103"/>
                  </a:cubicBezTo>
                  <a:cubicBezTo>
                    <a:pt x="617" y="103"/>
                    <a:pt x="617" y="104"/>
                    <a:pt x="617" y="104"/>
                  </a:cubicBezTo>
                  <a:cubicBezTo>
                    <a:pt x="617" y="104"/>
                    <a:pt x="617" y="104"/>
                    <a:pt x="617" y="104"/>
                  </a:cubicBezTo>
                  <a:cubicBezTo>
                    <a:pt x="617" y="104"/>
                    <a:pt x="617" y="104"/>
                    <a:pt x="617" y="104"/>
                  </a:cubicBezTo>
                  <a:cubicBezTo>
                    <a:pt x="617" y="105"/>
                    <a:pt x="617" y="105"/>
                    <a:pt x="617" y="105"/>
                  </a:cubicBezTo>
                  <a:cubicBezTo>
                    <a:pt x="617" y="105"/>
                    <a:pt x="617" y="105"/>
                    <a:pt x="617" y="105"/>
                  </a:cubicBezTo>
                  <a:cubicBezTo>
                    <a:pt x="617" y="105"/>
                    <a:pt x="617" y="106"/>
                    <a:pt x="616" y="106"/>
                  </a:cubicBezTo>
                  <a:cubicBezTo>
                    <a:pt x="617" y="106"/>
                    <a:pt x="617" y="106"/>
                    <a:pt x="617" y="106"/>
                  </a:cubicBezTo>
                  <a:cubicBezTo>
                    <a:pt x="616" y="106"/>
                    <a:pt x="616" y="106"/>
                    <a:pt x="616" y="107"/>
                  </a:cubicBezTo>
                  <a:cubicBezTo>
                    <a:pt x="616" y="107"/>
                    <a:pt x="616" y="107"/>
                    <a:pt x="616" y="107"/>
                  </a:cubicBezTo>
                  <a:cubicBezTo>
                    <a:pt x="616" y="107"/>
                    <a:pt x="616" y="107"/>
                    <a:pt x="616" y="107"/>
                  </a:cubicBezTo>
                  <a:cubicBezTo>
                    <a:pt x="616" y="107"/>
                    <a:pt x="616" y="107"/>
                    <a:pt x="616" y="107"/>
                  </a:cubicBezTo>
                  <a:cubicBezTo>
                    <a:pt x="616" y="107"/>
                    <a:pt x="616" y="107"/>
                    <a:pt x="616" y="107"/>
                  </a:cubicBezTo>
                  <a:cubicBezTo>
                    <a:pt x="616" y="108"/>
                    <a:pt x="616" y="108"/>
                    <a:pt x="615" y="108"/>
                  </a:cubicBezTo>
                  <a:cubicBezTo>
                    <a:pt x="615" y="108"/>
                    <a:pt x="615" y="108"/>
                    <a:pt x="615" y="108"/>
                  </a:cubicBezTo>
                  <a:cubicBezTo>
                    <a:pt x="615" y="109"/>
                    <a:pt x="615" y="109"/>
                    <a:pt x="615" y="109"/>
                  </a:cubicBezTo>
                  <a:cubicBezTo>
                    <a:pt x="615" y="109"/>
                    <a:pt x="615" y="109"/>
                    <a:pt x="615" y="109"/>
                  </a:cubicBezTo>
                  <a:cubicBezTo>
                    <a:pt x="615" y="109"/>
                    <a:pt x="615" y="110"/>
                    <a:pt x="615" y="110"/>
                  </a:cubicBezTo>
                  <a:cubicBezTo>
                    <a:pt x="615" y="110"/>
                    <a:pt x="615" y="110"/>
                    <a:pt x="615" y="110"/>
                  </a:cubicBezTo>
                  <a:cubicBezTo>
                    <a:pt x="614" y="110"/>
                    <a:pt x="615" y="110"/>
                    <a:pt x="614" y="111"/>
                  </a:cubicBezTo>
                  <a:cubicBezTo>
                    <a:pt x="614" y="111"/>
                    <a:pt x="614" y="111"/>
                    <a:pt x="614" y="111"/>
                  </a:cubicBezTo>
                  <a:cubicBezTo>
                    <a:pt x="614" y="111"/>
                    <a:pt x="614" y="111"/>
                    <a:pt x="614" y="111"/>
                  </a:cubicBezTo>
                  <a:cubicBezTo>
                    <a:pt x="614" y="111"/>
                    <a:pt x="614" y="111"/>
                    <a:pt x="614" y="112"/>
                  </a:cubicBezTo>
                  <a:cubicBezTo>
                    <a:pt x="614" y="112"/>
                    <a:pt x="614" y="112"/>
                    <a:pt x="614" y="112"/>
                  </a:cubicBezTo>
                  <a:cubicBezTo>
                    <a:pt x="614" y="112"/>
                    <a:pt x="614" y="112"/>
                    <a:pt x="614" y="112"/>
                  </a:cubicBezTo>
                  <a:cubicBezTo>
                    <a:pt x="614" y="112"/>
                    <a:pt x="614" y="112"/>
                    <a:pt x="614" y="112"/>
                  </a:cubicBezTo>
                  <a:cubicBezTo>
                    <a:pt x="613" y="113"/>
                    <a:pt x="613" y="113"/>
                    <a:pt x="613" y="113"/>
                  </a:cubicBezTo>
                  <a:cubicBezTo>
                    <a:pt x="613" y="113"/>
                    <a:pt x="613" y="113"/>
                    <a:pt x="613" y="113"/>
                  </a:cubicBezTo>
                  <a:cubicBezTo>
                    <a:pt x="613" y="113"/>
                    <a:pt x="613" y="113"/>
                    <a:pt x="613" y="113"/>
                  </a:cubicBezTo>
                  <a:cubicBezTo>
                    <a:pt x="613" y="114"/>
                    <a:pt x="613" y="114"/>
                    <a:pt x="613" y="114"/>
                  </a:cubicBezTo>
                  <a:cubicBezTo>
                    <a:pt x="613" y="114"/>
                    <a:pt x="613" y="114"/>
                    <a:pt x="613" y="114"/>
                  </a:cubicBezTo>
                  <a:cubicBezTo>
                    <a:pt x="613" y="114"/>
                    <a:pt x="613" y="115"/>
                    <a:pt x="613" y="115"/>
                  </a:cubicBezTo>
                  <a:cubicBezTo>
                    <a:pt x="613" y="115"/>
                    <a:pt x="613" y="115"/>
                    <a:pt x="613" y="115"/>
                  </a:cubicBezTo>
                  <a:cubicBezTo>
                    <a:pt x="612" y="115"/>
                    <a:pt x="612" y="115"/>
                    <a:pt x="612" y="116"/>
                  </a:cubicBezTo>
                  <a:cubicBezTo>
                    <a:pt x="612" y="115"/>
                    <a:pt x="612" y="115"/>
                    <a:pt x="612" y="115"/>
                  </a:cubicBezTo>
                  <a:cubicBezTo>
                    <a:pt x="612" y="116"/>
                    <a:pt x="612" y="116"/>
                    <a:pt x="612" y="116"/>
                  </a:cubicBezTo>
                  <a:cubicBezTo>
                    <a:pt x="612" y="116"/>
                    <a:pt x="612" y="116"/>
                    <a:pt x="612" y="116"/>
                  </a:cubicBezTo>
                  <a:cubicBezTo>
                    <a:pt x="612" y="116"/>
                    <a:pt x="612" y="117"/>
                    <a:pt x="612" y="117"/>
                  </a:cubicBezTo>
                  <a:cubicBezTo>
                    <a:pt x="612" y="117"/>
                    <a:pt x="612" y="117"/>
                    <a:pt x="612" y="117"/>
                  </a:cubicBezTo>
                  <a:cubicBezTo>
                    <a:pt x="611" y="117"/>
                    <a:pt x="611" y="117"/>
                    <a:pt x="611" y="118"/>
                  </a:cubicBezTo>
                  <a:cubicBezTo>
                    <a:pt x="611" y="118"/>
                    <a:pt x="611" y="118"/>
                    <a:pt x="611" y="118"/>
                  </a:cubicBezTo>
                  <a:cubicBezTo>
                    <a:pt x="611" y="118"/>
                    <a:pt x="611" y="118"/>
                    <a:pt x="611" y="118"/>
                  </a:cubicBezTo>
                  <a:cubicBezTo>
                    <a:pt x="611" y="118"/>
                    <a:pt x="611" y="118"/>
                    <a:pt x="611" y="118"/>
                  </a:cubicBezTo>
                  <a:cubicBezTo>
                    <a:pt x="611" y="118"/>
                    <a:pt x="611" y="118"/>
                    <a:pt x="611" y="119"/>
                  </a:cubicBezTo>
                  <a:cubicBezTo>
                    <a:pt x="611" y="119"/>
                    <a:pt x="611" y="119"/>
                    <a:pt x="611" y="119"/>
                  </a:cubicBezTo>
                  <a:cubicBezTo>
                    <a:pt x="610" y="119"/>
                    <a:pt x="610" y="119"/>
                    <a:pt x="610" y="119"/>
                  </a:cubicBezTo>
                  <a:cubicBezTo>
                    <a:pt x="610" y="119"/>
                    <a:pt x="610" y="119"/>
                    <a:pt x="610" y="119"/>
                  </a:cubicBezTo>
                  <a:cubicBezTo>
                    <a:pt x="610" y="119"/>
                    <a:pt x="610" y="119"/>
                    <a:pt x="610" y="119"/>
                  </a:cubicBezTo>
                  <a:cubicBezTo>
                    <a:pt x="610" y="119"/>
                    <a:pt x="610" y="119"/>
                    <a:pt x="610" y="119"/>
                  </a:cubicBezTo>
                  <a:cubicBezTo>
                    <a:pt x="610" y="119"/>
                    <a:pt x="610" y="119"/>
                    <a:pt x="610" y="120"/>
                  </a:cubicBezTo>
                  <a:cubicBezTo>
                    <a:pt x="610" y="120"/>
                    <a:pt x="610" y="120"/>
                    <a:pt x="610" y="120"/>
                  </a:cubicBezTo>
                  <a:cubicBezTo>
                    <a:pt x="609" y="120"/>
                    <a:pt x="609" y="120"/>
                    <a:pt x="609" y="120"/>
                  </a:cubicBezTo>
                  <a:cubicBezTo>
                    <a:pt x="609" y="120"/>
                    <a:pt x="609" y="120"/>
                    <a:pt x="609" y="120"/>
                  </a:cubicBezTo>
                  <a:cubicBezTo>
                    <a:pt x="609" y="120"/>
                    <a:pt x="609" y="120"/>
                    <a:pt x="609" y="120"/>
                  </a:cubicBezTo>
                  <a:cubicBezTo>
                    <a:pt x="609" y="120"/>
                    <a:pt x="609" y="120"/>
                    <a:pt x="609" y="120"/>
                  </a:cubicBezTo>
                  <a:cubicBezTo>
                    <a:pt x="609" y="120"/>
                    <a:pt x="609" y="121"/>
                    <a:pt x="609" y="121"/>
                  </a:cubicBezTo>
                  <a:cubicBezTo>
                    <a:pt x="609" y="121"/>
                    <a:pt x="609" y="121"/>
                    <a:pt x="609" y="121"/>
                  </a:cubicBezTo>
                  <a:cubicBezTo>
                    <a:pt x="608" y="121"/>
                    <a:pt x="608" y="121"/>
                    <a:pt x="608" y="121"/>
                  </a:cubicBezTo>
                  <a:cubicBezTo>
                    <a:pt x="608" y="121"/>
                    <a:pt x="608" y="121"/>
                    <a:pt x="608" y="121"/>
                  </a:cubicBezTo>
                  <a:cubicBezTo>
                    <a:pt x="608" y="121"/>
                    <a:pt x="608" y="121"/>
                    <a:pt x="608" y="121"/>
                  </a:cubicBezTo>
                  <a:cubicBezTo>
                    <a:pt x="608" y="121"/>
                    <a:pt x="608" y="121"/>
                    <a:pt x="608" y="121"/>
                  </a:cubicBezTo>
                  <a:cubicBezTo>
                    <a:pt x="607" y="122"/>
                    <a:pt x="607" y="122"/>
                    <a:pt x="607" y="122"/>
                  </a:cubicBezTo>
                  <a:cubicBezTo>
                    <a:pt x="607" y="122"/>
                    <a:pt x="607" y="122"/>
                    <a:pt x="607" y="122"/>
                  </a:cubicBezTo>
                  <a:cubicBezTo>
                    <a:pt x="607" y="122"/>
                    <a:pt x="606" y="122"/>
                    <a:pt x="606" y="122"/>
                  </a:cubicBezTo>
                  <a:cubicBezTo>
                    <a:pt x="606" y="122"/>
                    <a:pt x="606" y="122"/>
                    <a:pt x="606" y="122"/>
                  </a:cubicBezTo>
                  <a:cubicBezTo>
                    <a:pt x="606" y="123"/>
                    <a:pt x="606" y="123"/>
                    <a:pt x="605" y="123"/>
                  </a:cubicBezTo>
                  <a:cubicBezTo>
                    <a:pt x="605" y="123"/>
                    <a:pt x="605" y="123"/>
                    <a:pt x="605" y="123"/>
                  </a:cubicBezTo>
                  <a:cubicBezTo>
                    <a:pt x="605" y="123"/>
                    <a:pt x="605" y="123"/>
                    <a:pt x="605" y="123"/>
                  </a:cubicBezTo>
                  <a:cubicBezTo>
                    <a:pt x="605" y="123"/>
                    <a:pt x="604" y="123"/>
                    <a:pt x="604" y="123"/>
                  </a:cubicBezTo>
                  <a:cubicBezTo>
                    <a:pt x="604" y="123"/>
                    <a:pt x="604" y="123"/>
                    <a:pt x="603" y="123"/>
                  </a:cubicBezTo>
                  <a:close/>
                  <a:moveTo>
                    <a:pt x="1154" y="49"/>
                  </a:moveTo>
                  <a:cubicBezTo>
                    <a:pt x="1154" y="49"/>
                    <a:pt x="1154" y="49"/>
                    <a:pt x="1154" y="49"/>
                  </a:cubicBezTo>
                  <a:cubicBezTo>
                    <a:pt x="1154" y="49"/>
                    <a:pt x="1154" y="49"/>
                    <a:pt x="1154" y="49"/>
                  </a:cubicBezTo>
                  <a:cubicBezTo>
                    <a:pt x="1154" y="49"/>
                    <a:pt x="1154" y="49"/>
                    <a:pt x="1154" y="48"/>
                  </a:cubicBezTo>
                  <a:cubicBezTo>
                    <a:pt x="1153" y="48"/>
                    <a:pt x="1153" y="48"/>
                    <a:pt x="1154" y="48"/>
                  </a:cubicBezTo>
                  <a:cubicBezTo>
                    <a:pt x="1153" y="48"/>
                    <a:pt x="1154" y="47"/>
                    <a:pt x="1153" y="47"/>
                  </a:cubicBezTo>
                  <a:cubicBezTo>
                    <a:pt x="1153" y="47"/>
                    <a:pt x="1153" y="47"/>
                    <a:pt x="1153" y="47"/>
                  </a:cubicBezTo>
                  <a:cubicBezTo>
                    <a:pt x="1153" y="47"/>
                    <a:pt x="1153" y="46"/>
                    <a:pt x="1153" y="46"/>
                  </a:cubicBezTo>
                  <a:cubicBezTo>
                    <a:pt x="1153" y="46"/>
                    <a:pt x="1153" y="46"/>
                    <a:pt x="1153" y="46"/>
                  </a:cubicBezTo>
                  <a:cubicBezTo>
                    <a:pt x="1153" y="46"/>
                    <a:pt x="1153" y="45"/>
                    <a:pt x="1152" y="45"/>
                  </a:cubicBezTo>
                  <a:cubicBezTo>
                    <a:pt x="1152" y="45"/>
                    <a:pt x="1152" y="45"/>
                    <a:pt x="1152" y="45"/>
                  </a:cubicBezTo>
                  <a:cubicBezTo>
                    <a:pt x="1152" y="45"/>
                    <a:pt x="1152" y="45"/>
                    <a:pt x="1152" y="44"/>
                  </a:cubicBezTo>
                  <a:cubicBezTo>
                    <a:pt x="1152" y="44"/>
                    <a:pt x="1152" y="44"/>
                    <a:pt x="1152" y="44"/>
                  </a:cubicBezTo>
                  <a:cubicBezTo>
                    <a:pt x="1152" y="44"/>
                    <a:pt x="1152" y="44"/>
                    <a:pt x="1152" y="44"/>
                  </a:cubicBezTo>
                  <a:cubicBezTo>
                    <a:pt x="1152" y="44"/>
                    <a:pt x="1152" y="44"/>
                    <a:pt x="1152" y="44"/>
                  </a:cubicBezTo>
                  <a:cubicBezTo>
                    <a:pt x="1152" y="44"/>
                    <a:pt x="1152" y="43"/>
                    <a:pt x="1151" y="43"/>
                  </a:cubicBezTo>
                  <a:cubicBezTo>
                    <a:pt x="1151" y="43"/>
                    <a:pt x="1151" y="43"/>
                    <a:pt x="1151" y="43"/>
                  </a:cubicBezTo>
                  <a:cubicBezTo>
                    <a:pt x="1151" y="43"/>
                    <a:pt x="1151" y="43"/>
                    <a:pt x="1151" y="42"/>
                  </a:cubicBezTo>
                  <a:cubicBezTo>
                    <a:pt x="1151" y="42"/>
                    <a:pt x="1151" y="42"/>
                    <a:pt x="1151" y="42"/>
                  </a:cubicBezTo>
                  <a:cubicBezTo>
                    <a:pt x="1151" y="42"/>
                    <a:pt x="1151" y="42"/>
                    <a:pt x="1151" y="42"/>
                  </a:cubicBezTo>
                  <a:cubicBezTo>
                    <a:pt x="1151" y="42"/>
                    <a:pt x="1151" y="42"/>
                    <a:pt x="1151" y="42"/>
                  </a:cubicBezTo>
                  <a:cubicBezTo>
                    <a:pt x="1151" y="42"/>
                    <a:pt x="1151" y="41"/>
                    <a:pt x="1150" y="41"/>
                  </a:cubicBezTo>
                  <a:cubicBezTo>
                    <a:pt x="1150" y="41"/>
                    <a:pt x="1150" y="41"/>
                    <a:pt x="1150" y="41"/>
                  </a:cubicBezTo>
                  <a:cubicBezTo>
                    <a:pt x="1150" y="41"/>
                    <a:pt x="1150" y="41"/>
                    <a:pt x="1150" y="41"/>
                  </a:cubicBezTo>
                  <a:cubicBezTo>
                    <a:pt x="1150" y="41"/>
                    <a:pt x="1150" y="41"/>
                    <a:pt x="1150" y="41"/>
                  </a:cubicBezTo>
                  <a:cubicBezTo>
                    <a:pt x="1150" y="40"/>
                    <a:pt x="1150" y="40"/>
                    <a:pt x="1150" y="40"/>
                  </a:cubicBezTo>
                  <a:cubicBezTo>
                    <a:pt x="1150" y="40"/>
                    <a:pt x="1150" y="40"/>
                    <a:pt x="1150" y="40"/>
                  </a:cubicBezTo>
                  <a:cubicBezTo>
                    <a:pt x="1150" y="40"/>
                    <a:pt x="1149" y="40"/>
                    <a:pt x="1149" y="40"/>
                  </a:cubicBezTo>
                  <a:cubicBezTo>
                    <a:pt x="1149" y="40"/>
                    <a:pt x="1149" y="40"/>
                    <a:pt x="1149" y="40"/>
                  </a:cubicBezTo>
                  <a:cubicBezTo>
                    <a:pt x="1149" y="40"/>
                    <a:pt x="1149" y="39"/>
                    <a:pt x="1149" y="39"/>
                  </a:cubicBezTo>
                  <a:cubicBezTo>
                    <a:pt x="1149" y="39"/>
                    <a:pt x="1149" y="39"/>
                    <a:pt x="1149" y="39"/>
                  </a:cubicBezTo>
                  <a:cubicBezTo>
                    <a:pt x="1149" y="39"/>
                    <a:pt x="1148" y="39"/>
                    <a:pt x="1148" y="39"/>
                  </a:cubicBezTo>
                  <a:cubicBezTo>
                    <a:pt x="1148" y="39"/>
                    <a:pt x="1148" y="39"/>
                    <a:pt x="1148" y="39"/>
                  </a:cubicBezTo>
                  <a:cubicBezTo>
                    <a:pt x="1148" y="38"/>
                    <a:pt x="1148" y="38"/>
                    <a:pt x="1148" y="38"/>
                  </a:cubicBezTo>
                  <a:cubicBezTo>
                    <a:pt x="1148" y="38"/>
                    <a:pt x="1148" y="38"/>
                    <a:pt x="1148" y="38"/>
                  </a:cubicBezTo>
                  <a:cubicBezTo>
                    <a:pt x="1148" y="38"/>
                    <a:pt x="1148" y="38"/>
                    <a:pt x="1148" y="38"/>
                  </a:cubicBezTo>
                  <a:cubicBezTo>
                    <a:pt x="1148" y="38"/>
                    <a:pt x="1148" y="38"/>
                    <a:pt x="1148" y="38"/>
                  </a:cubicBezTo>
                  <a:cubicBezTo>
                    <a:pt x="1148" y="38"/>
                    <a:pt x="1147" y="38"/>
                    <a:pt x="1147" y="38"/>
                  </a:cubicBezTo>
                  <a:cubicBezTo>
                    <a:pt x="1147" y="38"/>
                    <a:pt x="1147" y="38"/>
                    <a:pt x="1147" y="38"/>
                  </a:cubicBezTo>
                  <a:cubicBezTo>
                    <a:pt x="1147" y="37"/>
                    <a:pt x="1147" y="37"/>
                    <a:pt x="1146" y="37"/>
                  </a:cubicBezTo>
                  <a:cubicBezTo>
                    <a:pt x="1146" y="37"/>
                    <a:pt x="1146" y="37"/>
                    <a:pt x="1146" y="37"/>
                  </a:cubicBezTo>
                  <a:cubicBezTo>
                    <a:pt x="1146" y="37"/>
                    <a:pt x="1146" y="37"/>
                    <a:pt x="1146" y="36"/>
                  </a:cubicBezTo>
                  <a:cubicBezTo>
                    <a:pt x="1146" y="36"/>
                    <a:pt x="1146" y="36"/>
                    <a:pt x="1146" y="36"/>
                  </a:cubicBezTo>
                  <a:cubicBezTo>
                    <a:pt x="1146" y="36"/>
                    <a:pt x="1145" y="36"/>
                    <a:pt x="1145" y="36"/>
                  </a:cubicBezTo>
                  <a:cubicBezTo>
                    <a:pt x="1145" y="36"/>
                    <a:pt x="1145" y="36"/>
                    <a:pt x="1145" y="36"/>
                  </a:cubicBezTo>
                  <a:cubicBezTo>
                    <a:pt x="1145" y="36"/>
                    <a:pt x="1145" y="36"/>
                    <a:pt x="1145" y="36"/>
                  </a:cubicBezTo>
                  <a:cubicBezTo>
                    <a:pt x="1145" y="36"/>
                    <a:pt x="1145" y="36"/>
                    <a:pt x="1145" y="36"/>
                  </a:cubicBezTo>
                  <a:cubicBezTo>
                    <a:pt x="1145" y="36"/>
                    <a:pt x="1144" y="36"/>
                    <a:pt x="1144" y="35"/>
                  </a:cubicBezTo>
                  <a:cubicBezTo>
                    <a:pt x="1144" y="35"/>
                    <a:pt x="1144" y="35"/>
                    <a:pt x="1144" y="35"/>
                  </a:cubicBezTo>
                  <a:cubicBezTo>
                    <a:pt x="1144" y="35"/>
                    <a:pt x="1144" y="35"/>
                    <a:pt x="1144" y="35"/>
                  </a:cubicBezTo>
                  <a:cubicBezTo>
                    <a:pt x="1144" y="35"/>
                    <a:pt x="1144" y="35"/>
                    <a:pt x="1144" y="35"/>
                  </a:cubicBezTo>
                  <a:cubicBezTo>
                    <a:pt x="1143" y="35"/>
                    <a:pt x="1143" y="35"/>
                    <a:pt x="1143" y="35"/>
                  </a:cubicBezTo>
                  <a:cubicBezTo>
                    <a:pt x="1143" y="35"/>
                    <a:pt x="1143" y="35"/>
                    <a:pt x="1143" y="35"/>
                  </a:cubicBezTo>
                  <a:cubicBezTo>
                    <a:pt x="1143" y="35"/>
                    <a:pt x="1143" y="35"/>
                    <a:pt x="1143" y="35"/>
                  </a:cubicBezTo>
                  <a:cubicBezTo>
                    <a:pt x="1143" y="35"/>
                    <a:pt x="1143" y="35"/>
                    <a:pt x="1143" y="35"/>
                  </a:cubicBezTo>
                  <a:cubicBezTo>
                    <a:pt x="1143" y="34"/>
                    <a:pt x="1142" y="35"/>
                    <a:pt x="1142" y="34"/>
                  </a:cubicBezTo>
                  <a:cubicBezTo>
                    <a:pt x="1142" y="34"/>
                    <a:pt x="1142" y="34"/>
                    <a:pt x="1142" y="34"/>
                  </a:cubicBezTo>
                  <a:cubicBezTo>
                    <a:pt x="1142" y="34"/>
                    <a:pt x="1142" y="34"/>
                    <a:pt x="1141" y="34"/>
                  </a:cubicBezTo>
                  <a:cubicBezTo>
                    <a:pt x="1141" y="34"/>
                    <a:pt x="1141" y="34"/>
                    <a:pt x="1141" y="34"/>
                  </a:cubicBezTo>
                  <a:cubicBezTo>
                    <a:pt x="1141" y="34"/>
                    <a:pt x="1141" y="34"/>
                    <a:pt x="1140" y="34"/>
                  </a:cubicBezTo>
                  <a:cubicBezTo>
                    <a:pt x="1140" y="34"/>
                    <a:pt x="1140" y="34"/>
                    <a:pt x="1140" y="34"/>
                  </a:cubicBezTo>
                  <a:cubicBezTo>
                    <a:pt x="1140" y="33"/>
                    <a:pt x="1139" y="34"/>
                    <a:pt x="1139" y="33"/>
                  </a:cubicBezTo>
                  <a:cubicBezTo>
                    <a:pt x="1139" y="33"/>
                    <a:pt x="1139" y="33"/>
                    <a:pt x="1139" y="33"/>
                  </a:cubicBezTo>
                  <a:cubicBezTo>
                    <a:pt x="1139" y="33"/>
                    <a:pt x="1139" y="33"/>
                    <a:pt x="1139" y="33"/>
                  </a:cubicBezTo>
                  <a:cubicBezTo>
                    <a:pt x="1138" y="33"/>
                    <a:pt x="1138" y="33"/>
                    <a:pt x="1137" y="33"/>
                  </a:cubicBezTo>
                  <a:cubicBezTo>
                    <a:pt x="1137" y="33"/>
                    <a:pt x="1137" y="33"/>
                    <a:pt x="1137" y="33"/>
                  </a:cubicBezTo>
                  <a:cubicBezTo>
                    <a:pt x="1136" y="33"/>
                    <a:pt x="1135" y="33"/>
                    <a:pt x="1135" y="33"/>
                  </a:cubicBezTo>
                  <a:cubicBezTo>
                    <a:pt x="1133" y="33"/>
                    <a:pt x="1132" y="33"/>
                    <a:pt x="1130" y="33"/>
                  </a:cubicBezTo>
                  <a:cubicBezTo>
                    <a:pt x="1129" y="33"/>
                    <a:pt x="1128" y="33"/>
                    <a:pt x="1127" y="33"/>
                  </a:cubicBezTo>
                  <a:cubicBezTo>
                    <a:pt x="1127" y="33"/>
                    <a:pt x="1127" y="33"/>
                    <a:pt x="1127" y="33"/>
                  </a:cubicBezTo>
                  <a:cubicBezTo>
                    <a:pt x="1127" y="33"/>
                    <a:pt x="1127" y="33"/>
                    <a:pt x="1127" y="33"/>
                  </a:cubicBezTo>
                  <a:cubicBezTo>
                    <a:pt x="1127" y="33"/>
                    <a:pt x="1126" y="33"/>
                    <a:pt x="1126" y="33"/>
                  </a:cubicBezTo>
                  <a:cubicBezTo>
                    <a:pt x="1126" y="33"/>
                    <a:pt x="1126" y="33"/>
                    <a:pt x="1126" y="33"/>
                  </a:cubicBezTo>
                  <a:cubicBezTo>
                    <a:pt x="1126" y="33"/>
                    <a:pt x="1126" y="33"/>
                    <a:pt x="1126" y="33"/>
                  </a:cubicBezTo>
                  <a:cubicBezTo>
                    <a:pt x="1125" y="34"/>
                    <a:pt x="1125" y="33"/>
                    <a:pt x="1124" y="34"/>
                  </a:cubicBezTo>
                  <a:cubicBezTo>
                    <a:pt x="1124" y="34"/>
                    <a:pt x="1124" y="34"/>
                    <a:pt x="1124" y="34"/>
                  </a:cubicBezTo>
                  <a:cubicBezTo>
                    <a:pt x="1124" y="34"/>
                    <a:pt x="1124" y="34"/>
                    <a:pt x="1123" y="34"/>
                  </a:cubicBezTo>
                  <a:cubicBezTo>
                    <a:pt x="1123" y="34"/>
                    <a:pt x="1123" y="34"/>
                    <a:pt x="1123" y="34"/>
                  </a:cubicBezTo>
                  <a:cubicBezTo>
                    <a:pt x="1123" y="34"/>
                    <a:pt x="1123" y="34"/>
                    <a:pt x="1123" y="34"/>
                  </a:cubicBezTo>
                  <a:cubicBezTo>
                    <a:pt x="1123" y="34"/>
                    <a:pt x="1122" y="34"/>
                    <a:pt x="1122" y="34"/>
                  </a:cubicBezTo>
                  <a:cubicBezTo>
                    <a:pt x="1122" y="35"/>
                    <a:pt x="1122" y="34"/>
                    <a:pt x="1122" y="35"/>
                  </a:cubicBezTo>
                  <a:cubicBezTo>
                    <a:pt x="1122" y="35"/>
                    <a:pt x="1122" y="35"/>
                    <a:pt x="1122" y="35"/>
                  </a:cubicBezTo>
                  <a:cubicBezTo>
                    <a:pt x="1121" y="35"/>
                    <a:pt x="1121" y="35"/>
                    <a:pt x="1121" y="35"/>
                  </a:cubicBezTo>
                  <a:cubicBezTo>
                    <a:pt x="1121" y="35"/>
                    <a:pt x="1121" y="35"/>
                    <a:pt x="1121" y="35"/>
                  </a:cubicBezTo>
                  <a:cubicBezTo>
                    <a:pt x="1121" y="35"/>
                    <a:pt x="1120" y="35"/>
                    <a:pt x="1120" y="35"/>
                  </a:cubicBezTo>
                  <a:cubicBezTo>
                    <a:pt x="1120" y="35"/>
                    <a:pt x="1120" y="35"/>
                    <a:pt x="1120" y="35"/>
                  </a:cubicBezTo>
                  <a:cubicBezTo>
                    <a:pt x="1120" y="36"/>
                    <a:pt x="1120" y="36"/>
                    <a:pt x="1119" y="36"/>
                  </a:cubicBezTo>
                  <a:cubicBezTo>
                    <a:pt x="1119" y="36"/>
                    <a:pt x="1119" y="36"/>
                    <a:pt x="1119" y="36"/>
                  </a:cubicBezTo>
                  <a:cubicBezTo>
                    <a:pt x="1119" y="36"/>
                    <a:pt x="1119" y="36"/>
                    <a:pt x="1119" y="36"/>
                  </a:cubicBezTo>
                  <a:cubicBezTo>
                    <a:pt x="1119" y="36"/>
                    <a:pt x="1119" y="36"/>
                    <a:pt x="1119" y="36"/>
                  </a:cubicBezTo>
                  <a:cubicBezTo>
                    <a:pt x="1119" y="36"/>
                    <a:pt x="1119" y="36"/>
                    <a:pt x="1118" y="36"/>
                  </a:cubicBezTo>
                  <a:cubicBezTo>
                    <a:pt x="1118" y="36"/>
                    <a:pt x="1118" y="36"/>
                    <a:pt x="1118" y="36"/>
                  </a:cubicBezTo>
                  <a:cubicBezTo>
                    <a:pt x="1118" y="37"/>
                    <a:pt x="1118" y="37"/>
                    <a:pt x="1118" y="37"/>
                  </a:cubicBezTo>
                  <a:cubicBezTo>
                    <a:pt x="1118" y="37"/>
                    <a:pt x="1118" y="37"/>
                    <a:pt x="1118" y="37"/>
                  </a:cubicBezTo>
                  <a:cubicBezTo>
                    <a:pt x="1118" y="37"/>
                    <a:pt x="1117" y="37"/>
                    <a:pt x="1117" y="37"/>
                  </a:cubicBezTo>
                  <a:cubicBezTo>
                    <a:pt x="1117" y="37"/>
                    <a:pt x="1117" y="37"/>
                    <a:pt x="1117" y="37"/>
                  </a:cubicBezTo>
                  <a:cubicBezTo>
                    <a:pt x="1117" y="37"/>
                    <a:pt x="1117" y="37"/>
                    <a:pt x="1117" y="37"/>
                  </a:cubicBezTo>
                  <a:cubicBezTo>
                    <a:pt x="1117" y="37"/>
                    <a:pt x="1117" y="37"/>
                    <a:pt x="1117" y="37"/>
                  </a:cubicBezTo>
                  <a:cubicBezTo>
                    <a:pt x="1117" y="38"/>
                    <a:pt x="1116" y="38"/>
                    <a:pt x="1116" y="38"/>
                  </a:cubicBezTo>
                  <a:cubicBezTo>
                    <a:pt x="1116" y="38"/>
                    <a:pt x="1116" y="38"/>
                    <a:pt x="1116" y="38"/>
                  </a:cubicBezTo>
                  <a:cubicBezTo>
                    <a:pt x="1116" y="38"/>
                    <a:pt x="1116" y="38"/>
                    <a:pt x="1116" y="39"/>
                  </a:cubicBezTo>
                  <a:cubicBezTo>
                    <a:pt x="1116" y="39"/>
                    <a:pt x="1116" y="39"/>
                    <a:pt x="1116" y="39"/>
                  </a:cubicBezTo>
                  <a:cubicBezTo>
                    <a:pt x="1115" y="39"/>
                    <a:pt x="1115" y="39"/>
                    <a:pt x="1115" y="39"/>
                  </a:cubicBezTo>
                  <a:cubicBezTo>
                    <a:pt x="1115" y="39"/>
                    <a:pt x="1115" y="39"/>
                    <a:pt x="1115" y="39"/>
                  </a:cubicBezTo>
                  <a:cubicBezTo>
                    <a:pt x="1115" y="39"/>
                    <a:pt x="1115" y="39"/>
                    <a:pt x="1115" y="39"/>
                  </a:cubicBezTo>
                  <a:cubicBezTo>
                    <a:pt x="1115" y="39"/>
                    <a:pt x="1115" y="39"/>
                    <a:pt x="1115" y="39"/>
                  </a:cubicBezTo>
                  <a:cubicBezTo>
                    <a:pt x="1115" y="39"/>
                    <a:pt x="1115" y="39"/>
                    <a:pt x="1115" y="40"/>
                  </a:cubicBezTo>
                  <a:cubicBezTo>
                    <a:pt x="1115" y="40"/>
                    <a:pt x="1115" y="40"/>
                    <a:pt x="1115" y="40"/>
                  </a:cubicBezTo>
                  <a:cubicBezTo>
                    <a:pt x="1114" y="40"/>
                    <a:pt x="1114" y="40"/>
                    <a:pt x="1114" y="40"/>
                  </a:cubicBezTo>
                  <a:cubicBezTo>
                    <a:pt x="1114" y="40"/>
                    <a:pt x="1114" y="40"/>
                    <a:pt x="1114" y="40"/>
                  </a:cubicBezTo>
                  <a:cubicBezTo>
                    <a:pt x="1114" y="40"/>
                    <a:pt x="1114" y="40"/>
                    <a:pt x="1114" y="40"/>
                  </a:cubicBezTo>
                  <a:cubicBezTo>
                    <a:pt x="1114" y="40"/>
                    <a:pt x="1114" y="40"/>
                    <a:pt x="1114" y="40"/>
                  </a:cubicBezTo>
                  <a:cubicBezTo>
                    <a:pt x="1114" y="40"/>
                    <a:pt x="1114" y="40"/>
                    <a:pt x="1114" y="41"/>
                  </a:cubicBezTo>
                  <a:cubicBezTo>
                    <a:pt x="1114" y="41"/>
                    <a:pt x="1114" y="41"/>
                    <a:pt x="1114" y="41"/>
                  </a:cubicBezTo>
                  <a:cubicBezTo>
                    <a:pt x="1113" y="41"/>
                    <a:pt x="1113" y="41"/>
                    <a:pt x="1113" y="41"/>
                  </a:cubicBezTo>
                  <a:cubicBezTo>
                    <a:pt x="1113" y="41"/>
                    <a:pt x="1113" y="41"/>
                    <a:pt x="1113" y="41"/>
                  </a:cubicBezTo>
                  <a:cubicBezTo>
                    <a:pt x="1113" y="41"/>
                    <a:pt x="1113" y="42"/>
                    <a:pt x="1112" y="42"/>
                  </a:cubicBezTo>
                  <a:cubicBezTo>
                    <a:pt x="1112" y="42"/>
                    <a:pt x="1112" y="42"/>
                    <a:pt x="1112" y="42"/>
                  </a:cubicBezTo>
                  <a:cubicBezTo>
                    <a:pt x="1112" y="42"/>
                    <a:pt x="1112" y="42"/>
                    <a:pt x="1112" y="42"/>
                  </a:cubicBezTo>
                  <a:cubicBezTo>
                    <a:pt x="1112" y="42"/>
                    <a:pt x="1112" y="42"/>
                    <a:pt x="1112" y="42"/>
                  </a:cubicBezTo>
                  <a:cubicBezTo>
                    <a:pt x="1112" y="43"/>
                    <a:pt x="1112" y="43"/>
                    <a:pt x="1111" y="43"/>
                  </a:cubicBezTo>
                  <a:cubicBezTo>
                    <a:pt x="1111" y="43"/>
                    <a:pt x="1111" y="43"/>
                    <a:pt x="1111" y="43"/>
                  </a:cubicBezTo>
                  <a:cubicBezTo>
                    <a:pt x="1111" y="44"/>
                    <a:pt x="1111" y="44"/>
                    <a:pt x="1111" y="44"/>
                  </a:cubicBezTo>
                  <a:cubicBezTo>
                    <a:pt x="1111" y="44"/>
                    <a:pt x="1111" y="44"/>
                    <a:pt x="1111" y="44"/>
                  </a:cubicBezTo>
                  <a:cubicBezTo>
                    <a:pt x="1111" y="44"/>
                    <a:pt x="1111" y="44"/>
                    <a:pt x="1111" y="44"/>
                  </a:cubicBezTo>
                  <a:cubicBezTo>
                    <a:pt x="1111" y="44"/>
                    <a:pt x="1111" y="44"/>
                    <a:pt x="1111" y="44"/>
                  </a:cubicBezTo>
                  <a:cubicBezTo>
                    <a:pt x="1110" y="44"/>
                    <a:pt x="1110" y="44"/>
                    <a:pt x="1110" y="43"/>
                  </a:cubicBezTo>
                  <a:cubicBezTo>
                    <a:pt x="1110" y="41"/>
                    <a:pt x="1110" y="38"/>
                    <a:pt x="1110" y="35"/>
                  </a:cubicBezTo>
                  <a:cubicBezTo>
                    <a:pt x="1110" y="34"/>
                    <a:pt x="1110" y="34"/>
                    <a:pt x="1109" y="34"/>
                  </a:cubicBezTo>
                  <a:cubicBezTo>
                    <a:pt x="1106" y="34"/>
                    <a:pt x="1104" y="34"/>
                    <a:pt x="1101" y="34"/>
                  </a:cubicBezTo>
                  <a:cubicBezTo>
                    <a:pt x="1099" y="34"/>
                    <a:pt x="1099" y="34"/>
                    <a:pt x="1099" y="36"/>
                  </a:cubicBezTo>
                  <a:cubicBezTo>
                    <a:pt x="1099" y="57"/>
                    <a:pt x="1099" y="79"/>
                    <a:pt x="1099" y="100"/>
                  </a:cubicBezTo>
                  <a:cubicBezTo>
                    <a:pt x="1099" y="100"/>
                    <a:pt x="1099" y="101"/>
                    <a:pt x="1099" y="101"/>
                  </a:cubicBezTo>
                  <a:cubicBezTo>
                    <a:pt x="1099" y="101"/>
                    <a:pt x="1099" y="101"/>
                    <a:pt x="1099" y="101"/>
                  </a:cubicBezTo>
                  <a:cubicBezTo>
                    <a:pt x="1101" y="102"/>
                    <a:pt x="1104" y="102"/>
                    <a:pt x="1106" y="102"/>
                  </a:cubicBezTo>
                  <a:cubicBezTo>
                    <a:pt x="1107" y="102"/>
                    <a:pt x="1109" y="102"/>
                    <a:pt x="1110" y="101"/>
                  </a:cubicBezTo>
                  <a:cubicBezTo>
                    <a:pt x="1110" y="101"/>
                    <a:pt x="1110" y="101"/>
                    <a:pt x="1110" y="101"/>
                  </a:cubicBezTo>
                  <a:cubicBezTo>
                    <a:pt x="1110" y="101"/>
                    <a:pt x="1110" y="100"/>
                    <a:pt x="1110" y="100"/>
                  </a:cubicBezTo>
                  <a:cubicBezTo>
                    <a:pt x="1110" y="87"/>
                    <a:pt x="1110" y="74"/>
                    <a:pt x="1110" y="62"/>
                  </a:cubicBezTo>
                  <a:cubicBezTo>
                    <a:pt x="1110" y="61"/>
                    <a:pt x="1110" y="61"/>
                    <a:pt x="1110" y="60"/>
                  </a:cubicBezTo>
                  <a:cubicBezTo>
                    <a:pt x="1110" y="60"/>
                    <a:pt x="1110" y="60"/>
                    <a:pt x="1110" y="59"/>
                  </a:cubicBezTo>
                  <a:cubicBezTo>
                    <a:pt x="1111" y="59"/>
                    <a:pt x="1110" y="58"/>
                    <a:pt x="1111" y="58"/>
                  </a:cubicBezTo>
                  <a:cubicBezTo>
                    <a:pt x="1111" y="57"/>
                    <a:pt x="1111" y="57"/>
                    <a:pt x="1111" y="57"/>
                  </a:cubicBezTo>
                  <a:cubicBezTo>
                    <a:pt x="1111" y="57"/>
                    <a:pt x="1111" y="57"/>
                    <a:pt x="1111" y="56"/>
                  </a:cubicBezTo>
                  <a:cubicBezTo>
                    <a:pt x="1111" y="56"/>
                    <a:pt x="1111" y="56"/>
                    <a:pt x="1111" y="56"/>
                  </a:cubicBezTo>
                  <a:cubicBezTo>
                    <a:pt x="1111" y="56"/>
                    <a:pt x="1111" y="55"/>
                    <a:pt x="1111" y="55"/>
                  </a:cubicBezTo>
                  <a:cubicBezTo>
                    <a:pt x="1111" y="55"/>
                    <a:pt x="1111" y="55"/>
                    <a:pt x="1111" y="55"/>
                  </a:cubicBezTo>
                  <a:cubicBezTo>
                    <a:pt x="1111" y="55"/>
                    <a:pt x="1111" y="55"/>
                    <a:pt x="1111" y="55"/>
                  </a:cubicBezTo>
                  <a:cubicBezTo>
                    <a:pt x="1112" y="55"/>
                    <a:pt x="1112" y="54"/>
                    <a:pt x="1112" y="54"/>
                  </a:cubicBezTo>
                  <a:cubicBezTo>
                    <a:pt x="1112" y="54"/>
                    <a:pt x="1112" y="54"/>
                    <a:pt x="1112" y="54"/>
                  </a:cubicBezTo>
                  <a:cubicBezTo>
                    <a:pt x="1112" y="54"/>
                    <a:pt x="1112" y="53"/>
                    <a:pt x="1112" y="53"/>
                  </a:cubicBezTo>
                  <a:cubicBezTo>
                    <a:pt x="1112" y="53"/>
                    <a:pt x="1112" y="53"/>
                    <a:pt x="1112" y="53"/>
                  </a:cubicBezTo>
                  <a:cubicBezTo>
                    <a:pt x="1112" y="53"/>
                    <a:pt x="1112" y="53"/>
                    <a:pt x="1112" y="52"/>
                  </a:cubicBezTo>
                  <a:cubicBezTo>
                    <a:pt x="1112" y="52"/>
                    <a:pt x="1112" y="52"/>
                    <a:pt x="1112" y="52"/>
                  </a:cubicBezTo>
                  <a:cubicBezTo>
                    <a:pt x="1113" y="52"/>
                    <a:pt x="1113" y="52"/>
                    <a:pt x="1113" y="52"/>
                  </a:cubicBezTo>
                  <a:cubicBezTo>
                    <a:pt x="1113" y="52"/>
                    <a:pt x="1113" y="52"/>
                    <a:pt x="1113" y="52"/>
                  </a:cubicBezTo>
                  <a:cubicBezTo>
                    <a:pt x="1113" y="52"/>
                    <a:pt x="1113" y="51"/>
                    <a:pt x="1113" y="51"/>
                  </a:cubicBezTo>
                  <a:cubicBezTo>
                    <a:pt x="1113" y="51"/>
                    <a:pt x="1113" y="51"/>
                    <a:pt x="1113" y="51"/>
                  </a:cubicBezTo>
                  <a:cubicBezTo>
                    <a:pt x="1113" y="51"/>
                    <a:pt x="1113" y="51"/>
                    <a:pt x="1113" y="51"/>
                  </a:cubicBezTo>
                  <a:cubicBezTo>
                    <a:pt x="1113" y="51"/>
                    <a:pt x="1113" y="51"/>
                    <a:pt x="1113" y="51"/>
                  </a:cubicBezTo>
                  <a:cubicBezTo>
                    <a:pt x="1114" y="51"/>
                    <a:pt x="1114" y="50"/>
                    <a:pt x="1114" y="50"/>
                  </a:cubicBezTo>
                  <a:cubicBezTo>
                    <a:pt x="1114" y="50"/>
                    <a:pt x="1114" y="50"/>
                    <a:pt x="1114" y="50"/>
                  </a:cubicBezTo>
                  <a:cubicBezTo>
                    <a:pt x="1114" y="50"/>
                    <a:pt x="1114" y="50"/>
                    <a:pt x="1114" y="50"/>
                  </a:cubicBezTo>
                  <a:cubicBezTo>
                    <a:pt x="1114" y="50"/>
                    <a:pt x="1114" y="50"/>
                    <a:pt x="1114" y="50"/>
                  </a:cubicBezTo>
                  <a:cubicBezTo>
                    <a:pt x="1115" y="49"/>
                    <a:pt x="1115" y="49"/>
                    <a:pt x="1115" y="49"/>
                  </a:cubicBezTo>
                  <a:cubicBezTo>
                    <a:pt x="1115" y="49"/>
                    <a:pt x="1115" y="49"/>
                    <a:pt x="1115" y="49"/>
                  </a:cubicBezTo>
                  <a:cubicBezTo>
                    <a:pt x="1115" y="48"/>
                    <a:pt x="1115" y="48"/>
                    <a:pt x="1115" y="48"/>
                  </a:cubicBezTo>
                  <a:cubicBezTo>
                    <a:pt x="1115" y="48"/>
                    <a:pt x="1115" y="48"/>
                    <a:pt x="1115" y="48"/>
                  </a:cubicBezTo>
                  <a:cubicBezTo>
                    <a:pt x="1115" y="48"/>
                    <a:pt x="1116" y="48"/>
                    <a:pt x="1116" y="48"/>
                  </a:cubicBezTo>
                  <a:cubicBezTo>
                    <a:pt x="1116" y="48"/>
                    <a:pt x="1116" y="48"/>
                    <a:pt x="1116" y="48"/>
                  </a:cubicBezTo>
                  <a:cubicBezTo>
                    <a:pt x="1116" y="48"/>
                    <a:pt x="1116" y="48"/>
                    <a:pt x="1116" y="47"/>
                  </a:cubicBezTo>
                  <a:cubicBezTo>
                    <a:pt x="1116" y="48"/>
                    <a:pt x="1116" y="48"/>
                    <a:pt x="1116" y="48"/>
                  </a:cubicBezTo>
                  <a:cubicBezTo>
                    <a:pt x="1116" y="47"/>
                    <a:pt x="1116" y="47"/>
                    <a:pt x="1116" y="47"/>
                  </a:cubicBezTo>
                  <a:cubicBezTo>
                    <a:pt x="1116" y="47"/>
                    <a:pt x="1116" y="47"/>
                    <a:pt x="1116" y="47"/>
                  </a:cubicBezTo>
                  <a:cubicBezTo>
                    <a:pt x="1116" y="47"/>
                    <a:pt x="1117" y="47"/>
                    <a:pt x="1117" y="47"/>
                  </a:cubicBezTo>
                  <a:cubicBezTo>
                    <a:pt x="1117" y="47"/>
                    <a:pt x="1117" y="47"/>
                    <a:pt x="1117" y="47"/>
                  </a:cubicBezTo>
                  <a:cubicBezTo>
                    <a:pt x="1117" y="47"/>
                    <a:pt x="1117" y="47"/>
                    <a:pt x="1117" y="46"/>
                  </a:cubicBezTo>
                  <a:cubicBezTo>
                    <a:pt x="1117" y="46"/>
                    <a:pt x="1117" y="46"/>
                    <a:pt x="1117" y="46"/>
                  </a:cubicBezTo>
                  <a:cubicBezTo>
                    <a:pt x="1117" y="46"/>
                    <a:pt x="1117" y="46"/>
                    <a:pt x="1117" y="46"/>
                  </a:cubicBezTo>
                  <a:cubicBezTo>
                    <a:pt x="1117" y="46"/>
                    <a:pt x="1117" y="46"/>
                    <a:pt x="1117" y="46"/>
                  </a:cubicBezTo>
                  <a:cubicBezTo>
                    <a:pt x="1117" y="46"/>
                    <a:pt x="1118" y="46"/>
                    <a:pt x="1118" y="46"/>
                  </a:cubicBezTo>
                  <a:cubicBezTo>
                    <a:pt x="1118" y="46"/>
                    <a:pt x="1118" y="46"/>
                    <a:pt x="1118" y="46"/>
                  </a:cubicBezTo>
                  <a:cubicBezTo>
                    <a:pt x="1118" y="46"/>
                    <a:pt x="1118" y="45"/>
                    <a:pt x="1119" y="45"/>
                  </a:cubicBezTo>
                  <a:cubicBezTo>
                    <a:pt x="1119" y="45"/>
                    <a:pt x="1119" y="45"/>
                    <a:pt x="1119" y="45"/>
                  </a:cubicBezTo>
                  <a:cubicBezTo>
                    <a:pt x="1119" y="45"/>
                    <a:pt x="1119" y="45"/>
                    <a:pt x="1119" y="45"/>
                  </a:cubicBezTo>
                  <a:cubicBezTo>
                    <a:pt x="1119" y="45"/>
                    <a:pt x="1119" y="45"/>
                    <a:pt x="1119" y="45"/>
                  </a:cubicBezTo>
                  <a:cubicBezTo>
                    <a:pt x="1119" y="45"/>
                    <a:pt x="1120" y="45"/>
                    <a:pt x="1120" y="44"/>
                  </a:cubicBezTo>
                  <a:cubicBezTo>
                    <a:pt x="1120" y="44"/>
                    <a:pt x="1120" y="44"/>
                    <a:pt x="1120" y="44"/>
                  </a:cubicBezTo>
                  <a:cubicBezTo>
                    <a:pt x="1120" y="44"/>
                    <a:pt x="1120" y="44"/>
                    <a:pt x="1120" y="44"/>
                  </a:cubicBezTo>
                  <a:cubicBezTo>
                    <a:pt x="1120" y="44"/>
                    <a:pt x="1120" y="44"/>
                    <a:pt x="1120" y="44"/>
                  </a:cubicBezTo>
                  <a:cubicBezTo>
                    <a:pt x="1120" y="44"/>
                    <a:pt x="1120" y="44"/>
                    <a:pt x="1120" y="44"/>
                  </a:cubicBezTo>
                  <a:cubicBezTo>
                    <a:pt x="1121" y="44"/>
                    <a:pt x="1121" y="44"/>
                    <a:pt x="1121" y="44"/>
                  </a:cubicBezTo>
                  <a:cubicBezTo>
                    <a:pt x="1121" y="44"/>
                    <a:pt x="1121" y="44"/>
                    <a:pt x="1121" y="44"/>
                  </a:cubicBezTo>
                  <a:cubicBezTo>
                    <a:pt x="1121" y="44"/>
                    <a:pt x="1121" y="44"/>
                    <a:pt x="1121" y="44"/>
                  </a:cubicBezTo>
                  <a:cubicBezTo>
                    <a:pt x="1121" y="44"/>
                    <a:pt x="1121" y="44"/>
                    <a:pt x="1122" y="43"/>
                  </a:cubicBezTo>
                  <a:cubicBezTo>
                    <a:pt x="1122" y="43"/>
                    <a:pt x="1122" y="43"/>
                    <a:pt x="1122" y="43"/>
                  </a:cubicBezTo>
                  <a:cubicBezTo>
                    <a:pt x="1122" y="43"/>
                    <a:pt x="1122" y="43"/>
                    <a:pt x="1122" y="43"/>
                  </a:cubicBezTo>
                  <a:cubicBezTo>
                    <a:pt x="1122" y="43"/>
                    <a:pt x="1122" y="43"/>
                    <a:pt x="1123" y="43"/>
                  </a:cubicBezTo>
                  <a:cubicBezTo>
                    <a:pt x="1123" y="43"/>
                    <a:pt x="1123" y="43"/>
                    <a:pt x="1123" y="43"/>
                  </a:cubicBezTo>
                  <a:cubicBezTo>
                    <a:pt x="1123" y="43"/>
                    <a:pt x="1123" y="43"/>
                    <a:pt x="1124" y="43"/>
                  </a:cubicBezTo>
                  <a:cubicBezTo>
                    <a:pt x="1124" y="43"/>
                    <a:pt x="1124" y="43"/>
                    <a:pt x="1124" y="43"/>
                  </a:cubicBezTo>
                  <a:cubicBezTo>
                    <a:pt x="1124" y="43"/>
                    <a:pt x="1124" y="43"/>
                    <a:pt x="1124" y="43"/>
                  </a:cubicBezTo>
                  <a:cubicBezTo>
                    <a:pt x="1124" y="42"/>
                    <a:pt x="1125" y="43"/>
                    <a:pt x="1125" y="42"/>
                  </a:cubicBezTo>
                  <a:cubicBezTo>
                    <a:pt x="1125" y="42"/>
                    <a:pt x="1125" y="42"/>
                    <a:pt x="1125" y="42"/>
                  </a:cubicBezTo>
                  <a:cubicBezTo>
                    <a:pt x="1125" y="42"/>
                    <a:pt x="1125" y="42"/>
                    <a:pt x="1125" y="42"/>
                  </a:cubicBezTo>
                  <a:cubicBezTo>
                    <a:pt x="1126" y="42"/>
                    <a:pt x="1127" y="42"/>
                    <a:pt x="1127" y="42"/>
                  </a:cubicBezTo>
                  <a:cubicBezTo>
                    <a:pt x="1128" y="42"/>
                    <a:pt x="1129" y="42"/>
                    <a:pt x="1130" y="42"/>
                  </a:cubicBezTo>
                  <a:cubicBezTo>
                    <a:pt x="1131" y="42"/>
                    <a:pt x="1131" y="42"/>
                    <a:pt x="1132" y="42"/>
                  </a:cubicBezTo>
                  <a:cubicBezTo>
                    <a:pt x="1132" y="42"/>
                    <a:pt x="1132" y="42"/>
                    <a:pt x="1132" y="42"/>
                  </a:cubicBezTo>
                  <a:cubicBezTo>
                    <a:pt x="1132" y="42"/>
                    <a:pt x="1132" y="42"/>
                    <a:pt x="1132" y="42"/>
                  </a:cubicBezTo>
                  <a:cubicBezTo>
                    <a:pt x="1133" y="43"/>
                    <a:pt x="1133" y="42"/>
                    <a:pt x="1134" y="43"/>
                  </a:cubicBezTo>
                  <a:cubicBezTo>
                    <a:pt x="1134" y="43"/>
                    <a:pt x="1134" y="43"/>
                    <a:pt x="1134" y="43"/>
                  </a:cubicBezTo>
                  <a:cubicBezTo>
                    <a:pt x="1134" y="43"/>
                    <a:pt x="1134" y="43"/>
                    <a:pt x="1135" y="43"/>
                  </a:cubicBezTo>
                  <a:cubicBezTo>
                    <a:pt x="1135" y="43"/>
                    <a:pt x="1135" y="43"/>
                    <a:pt x="1135" y="43"/>
                  </a:cubicBezTo>
                  <a:cubicBezTo>
                    <a:pt x="1135" y="43"/>
                    <a:pt x="1135" y="43"/>
                    <a:pt x="1135" y="43"/>
                  </a:cubicBezTo>
                  <a:cubicBezTo>
                    <a:pt x="1135" y="43"/>
                    <a:pt x="1135" y="43"/>
                    <a:pt x="1135" y="43"/>
                  </a:cubicBezTo>
                  <a:cubicBezTo>
                    <a:pt x="1136" y="44"/>
                    <a:pt x="1136" y="44"/>
                    <a:pt x="1136" y="44"/>
                  </a:cubicBezTo>
                  <a:cubicBezTo>
                    <a:pt x="1136" y="44"/>
                    <a:pt x="1136" y="44"/>
                    <a:pt x="1136" y="44"/>
                  </a:cubicBezTo>
                  <a:cubicBezTo>
                    <a:pt x="1136" y="44"/>
                    <a:pt x="1137" y="44"/>
                    <a:pt x="1137" y="44"/>
                  </a:cubicBezTo>
                  <a:cubicBezTo>
                    <a:pt x="1137" y="44"/>
                    <a:pt x="1137" y="44"/>
                    <a:pt x="1137" y="44"/>
                  </a:cubicBezTo>
                  <a:cubicBezTo>
                    <a:pt x="1137" y="44"/>
                    <a:pt x="1137" y="44"/>
                    <a:pt x="1137" y="44"/>
                  </a:cubicBezTo>
                  <a:cubicBezTo>
                    <a:pt x="1137" y="44"/>
                    <a:pt x="1137" y="44"/>
                    <a:pt x="1137" y="44"/>
                  </a:cubicBezTo>
                  <a:cubicBezTo>
                    <a:pt x="1137" y="45"/>
                    <a:pt x="1138" y="45"/>
                    <a:pt x="1138" y="45"/>
                  </a:cubicBezTo>
                  <a:cubicBezTo>
                    <a:pt x="1138" y="45"/>
                    <a:pt x="1138" y="45"/>
                    <a:pt x="1138" y="45"/>
                  </a:cubicBezTo>
                  <a:cubicBezTo>
                    <a:pt x="1138" y="45"/>
                    <a:pt x="1138" y="45"/>
                    <a:pt x="1138" y="45"/>
                  </a:cubicBezTo>
                  <a:cubicBezTo>
                    <a:pt x="1138" y="45"/>
                    <a:pt x="1138" y="45"/>
                    <a:pt x="1138" y="45"/>
                  </a:cubicBezTo>
                  <a:cubicBezTo>
                    <a:pt x="1138" y="45"/>
                    <a:pt x="1138" y="45"/>
                    <a:pt x="1139" y="45"/>
                  </a:cubicBezTo>
                  <a:cubicBezTo>
                    <a:pt x="1139" y="45"/>
                    <a:pt x="1139" y="45"/>
                    <a:pt x="1139" y="45"/>
                  </a:cubicBezTo>
                  <a:cubicBezTo>
                    <a:pt x="1139" y="46"/>
                    <a:pt x="1139" y="46"/>
                    <a:pt x="1139" y="46"/>
                  </a:cubicBezTo>
                  <a:cubicBezTo>
                    <a:pt x="1139" y="46"/>
                    <a:pt x="1139" y="46"/>
                    <a:pt x="1139" y="46"/>
                  </a:cubicBezTo>
                  <a:cubicBezTo>
                    <a:pt x="1139" y="46"/>
                    <a:pt x="1139" y="46"/>
                    <a:pt x="1139" y="46"/>
                  </a:cubicBezTo>
                  <a:cubicBezTo>
                    <a:pt x="1139" y="46"/>
                    <a:pt x="1139" y="46"/>
                    <a:pt x="1139" y="46"/>
                  </a:cubicBezTo>
                  <a:cubicBezTo>
                    <a:pt x="1139" y="46"/>
                    <a:pt x="1140" y="46"/>
                    <a:pt x="1140" y="47"/>
                  </a:cubicBezTo>
                  <a:cubicBezTo>
                    <a:pt x="1140" y="46"/>
                    <a:pt x="1140" y="46"/>
                    <a:pt x="1140" y="46"/>
                  </a:cubicBezTo>
                  <a:cubicBezTo>
                    <a:pt x="1140" y="47"/>
                    <a:pt x="1140" y="47"/>
                    <a:pt x="1140" y="47"/>
                  </a:cubicBezTo>
                  <a:cubicBezTo>
                    <a:pt x="1140" y="47"/>
                    <a:pt x="1140" y="47"/>
                    <a:pt x="1140" y="47"/>
                  </a:cubicBezTo>
                  <a:cubicBezTo>
                    <a:pt x="1140" y="47"/>
                    <a:pt x="1140" y="47"/>
                    <a:pt x="1140" y="47"/>
                  </a:cubicBezTo>
                  <a:cubicBezTo>
                    <a:pt x="1140" y="47"/>
                    <a:pt x="1140" y="47"/>
                    <a:pt x="1140" y="47"/>
                  </a:cubicBezTo>
                  <a:cubicBezTo>
                    <a:pt x="1140" y="48"/>
                    <a:pt x="1141" y="48"/>
                    <a:pt x="1141" y="48"/>
                  </a:cubicBezTo>
                  <a:cubicBezTo>
                    <a:pt x="1141" y="48"/>
                    <a:pt x="1141" y="48"/>
                    <a:pt x="1141" y="48"/>
                  </a:cubicBezTo>
                  <a:cubicBezTo>
                    <a:pt x="1141" y="48"/>
                    <a:pt x="1141" y="48"/>
                    <a:pt x="1141" y="49"/>
                  </a:cubicBezTo>
                  <a:cubicBezTo>
                    <a:pt x="1141" y="49"/>
                    <a:pt x="1141" y="49"/>
                    <a:pt x="1141" y="49"/>
                  </a:cubicBezTo>
                  <a:cubicBezTo>
                    <a:pt x="1141" y="49"/>
                    <a:pt x="1141" y="49"/>
                    <a:pt x="1141" y="49"/>
                  </a:cubicBezTo>
                  <a:cubicBezTo>
                    <a:pt x="1141" y="49"/>
                    <a:pt x="1141" y="49"/>
                    <a:pt x="1141" y="49"/>
                  </a:cubicBezTo>
                  <a:cubicBezTo>
                    <a:pt x="1141" y="49"/>
                    <a:pt x="1141" y="49"/>
                    <a:pt x="1141" y="49"/>
                  </a:cubicBezTo>
                  <a:cubicBezTo>
                    <a:pt x="1141" y="49"/>
                    <a:pt x="1142" y="49"/>
                    <a:pt x="1142" y="50"/>
                  </a:cubicBezTo>
                  <a:cubicBezTo>
                    <a:pt x="1142" y="50"/>
                    <a:pt x="1142" y="50"/>
                    <a:pt x="1142" y="50"/>
                  </a:cubicBezTo>
                  <a:cubicBezTo>
                    <a:pt x="1142" y="50"/>
                    <a:pt x="1142" y="50"/>
                    <a:pt x="1142" y="50"/>
                  </a:cubicBezTo>
                  <a:cubicBezTo>
                    <a:pt x="1142" y="50"/>
                    <a:pt x="1142" y="50"/>
                    <a:pt x="1142" y="51"/>
                  </a:cubicBezTo>
                  <a:cubicBezTo>
                    <a:pt x="1142" y="51"/>
                    <a:pt x="1142" y="51"/>
                    <a:pt x="1142" y="51"/>
                  </a:cubicBezTo>
                  <a:cubicBezTo>
                    <a:pt x="1142" y="51"/>
                    <a:pt x="1142" y="51"/>
                    <a:pt x="1142" y="51"/>
                  </a:cubicBezTo>
                  <a:cubicBezTo>
                    <a:pt x="1142" y="51"/>
                    <a:pt x="1142" y="51"/>
                    <a:pt x="1142" y="51"/>
                  </a:cubicBezTo>
                  <a:cubicBezTo>
                    <a:pt x="1142" y="52"/>
                    <a:pt x="1142" y="52"/>
                    <a:pt x="1142" y="52"/>
                  </a:cubicBezTo>
                  <a:cubicBezTo>
                    <a:pt x="1143" y="52"/>
                    <a:pt x="1143" y="52"/>
                    <a:pt x="1143" y="52"/>
                  </a:cubicBezTo>
                  <a:cubicBezTo>
                    <a:pt x="1143" y="53"/>
                    <a:pt x="1143" y="53"/>
                    <a:pt x="1143" y="53"/>
                  </a:cubicBezTo>
                  <a:cubicBezTo>
                    <a:pt x="1143" y="53"/>
                    <a:pt x="1143" y="53"/>
                    <a:pt x="1143" y="53"/>
                  </a:cubicBezTo>
                  <a:cubicBezTo>
                    <a:pt x="1143" y="53"/>
                    <a:pt x="1143" y="53"/>
                    <a:pt x="1143" y="54"/>
                  </a:cubicBezTo>
                  <a:cubicBezTo>
                    <a:pt x="1143" y="54"/>
                    <a:pt x="1143" y="54"/>
                    <a:pt x="1143" y="54"/>
                  </a:cubicBezTo>
                  <a:cubicBezTo>
                    <a:pt x="1143" y="54"/>
                    <a:pt x="1143" y="55"/>
                    <a:pt x="1143" y="55"/>
                  </a:cubicBezTo>
                  <a:cubicBezTo>
                    <a:pt x="1144" y="55"/>
                    <a:pt x="1144" y="55"/>
                    <a:pt x="1143" y="55"/>
                  </a:cubicBezTo>
                  <a:cubicBezTo>
                    <a:pt x="1144" y="56"/>
                    <a:pt x="1143" y="57"/>
                    <a:pt x="1144" y="57"/>
                  </a:cubicBezTo>
                  <a:cubicBezTo>
                    <a:pt x="1144" y="57"/>
                    <a:pt x="1144" y="58"/>
                    <a:pt x="1144" y="58"/>
                  </a:cubicBezTo>
                  <a:cubicBezTo>
                    <a:pt x="1144" y="59"/>
                    <a:pt x="1144" y="61"/>
                    <a:pt x="1144" y="62"/>
                  </a:cubicBezTo>
                  <a:cubicBezTo>
                    <a:pt x="1144" y="62"/>
                    <a:pt x="1144" y="62"/>
                    <a:pt x="1144" y="63"/>
                  </a:cubicBezTo>
                  <a:cubicBezTo>
                    <a:pt x="1144" y="76"/>
                    <a:pt x="1144" y="88"/>
                    <a:pt x="1144" y="101"/>
                  </a:cubicBezTo>
                  <a:cubicBezTo>
                    <a:pt x="1145" y="102"/>
                    <a:pt x="1145" y="102"/>
                    <a:pt x="1146" y="102"/>
                  </a:cubicBezTo>
                  <a:cubicBezTo>
                    <a:pt x="1148" y="102"/>
                    <a:pt x="1151" y="102"/>
                    <a:pt x="1153" y="102"/>
                  </a:cubicBezTo>
                  <a:cubicBezTo>
                    <a:pt x="1155" y="102"/>
                    <a:pt x="1155" y="102"/>
                    <a:pt x="1155" y="100"/>
                  </a:cubicBezTo>
                  <a:cubicBezTo>
                    <a:pt x="1155" y="86"/>
                    <a:pt x="1155" y="72"/>
                    <a:pt x="1155" y="58"/>
                  </a:cubicBezTo>
                  <a:cubicBezTo>
                    <a:pt x="1155" y="57"/>
                    <a:pt x="1155" y="56"/>
                    <a:pt x="1155" y="56"/>
                  </a:cubicBezTo>
                  <a:cubicBezTo>
                    <a:pt x="1155" y="56"/>
                    <a:pt x="1155" y="55"/>
                    <a:pt x="1155" y="55"/>
                  </a:cubicBezTo>
                  <a:cubicBezTo>
                    <a:pt x="1155" y="54"/>
                    <a:pt x="1155" y="53"/>
                    <a:pt x="1155" y="53"/>
                  </a:cubicBezTo>
                  <a:cubicBezTo>
                    <a:pt x="1154" y="53"/>
                    <a:pt x="1154" y="53"/>
                    <a:pt x="1155" y="53"/>
                  </a:cubicBezTo>
                  <a:cubicBezTo>
                    <a:pt x="1154" y="52"/>
                    <a:pt x="1155" y="51"/>
                    <a:pt x="1154" y="51"/>
                  </a:cubicBezTo>
                  <a:cubicBezTo>
                    <a:pt x="1154" y="51"/>
                    <a:pt x="1154" y="51"/>
                    <a:pt x="1154" y="51"/>
                  </a:cubicBezTo>
                  <a:cubicBezTo>
                    <a:pt x="1154" y="50"/>
                    <a:pt x="1154" y="50"/>
                    <a:pt x="1154" y="49"/>
                  </a:cubicBezTo>
                  <a:close/>
                  <a:moveTo>
                    <a:pt x="680" y="63"/>
                  </a:moveTo>
                  <a:cubicBezTo>
                    <a:pt x="680" y="63"/>
                    <a:pt x="680" y="63"/>
                    <a:pt x="680" y="63"/>
                  </a:cubicBezTo>
                  <a:cubicBezTo>
                    <a:pt x="680" y="62"/>
                    <a:pt x="679" y="62"/>
                    <a:pt x="679" y="62"/>
                  </a:cubicBezTo>
                  <a:cubicBezTo>
                    <a:pt x="679" y="62"/>
                    <a:pt x="679" y="62"/>
                    <a:pt x="679" y="62"/>
                  </a:cubicBezTo>
                  <a:cubicBezTo>
                    <a:pt x="679" y="62"/>
                    <a:pt x="679" y="62"/>
                    <a:pt x="678" y="62"/>
                  </a:cubicBezTo>
                  <a:cubicBezTo>
                    <a:pt x="678" y="62"/>
                    <a:pt x="678" y="62"/>
                    <a:pt x="678" y="62"/>
                  </a:cubicBezTo>
                  <a:cubicBezTo>
                    <a:pt x="678" y="62"/>
                    <a:pt x="678" y="62"/>
                    <a:pt x="678" y="62"/>
                  </a:cubicBezTo>
                  <a:cubicBezTo>
                    <a:pt x="678" y="62"/>
                    <a:pt x="678" y="62"/>
                    <a:pt x="678" y="62"/>
                  </a:cubicBezTo>
                  <a:cubicBezTo>
                    <a:pt x="678" y="61"/>
                    <a:pt x="677" y="61"/>
                    <a:pt x="677" y="61"/>
                  </a:cubicBezTo>
                  <a:cubicBezTo>
                    <a:pt x="677" y="61"/>
                    <a:pt x="677" y="61"/>
                    <a:pt x="677" y="61"/>
                  </a:cubicBezTo>
                  <a:cubicBezTo>
                    <a:pt x="677" y="61"/>
                    <a:pt x="676" y="61"/>
                    <a:pt x="676" y="61"/>
                  </a:cubicBezTo>
                  <a:cubicBezTo>
                    <a:pt x="676" y="61"/>
                    <a:pt x="676" y="61"/>
                    <a:pt x="676" y="61"/>
                  </a:cubicBezTo>
                  <a:cubicBezTo>
                    <a:pt x="676" y="61"/>
                    <a:pt x="676" y="61"/>
                    <a:pt x="676" y="60"/>
                  </a:cubicBezTo>
                  <a:cubicBezTo>
                    <a:pt x="676" y="60"/>
                    <a:pt x="676" y="60"/>
                    <a:pt x="676" y="60"/>
                  </a:cubicBezTo>
                  <a:cubicBezTo>
                    <a:pt x="675" y="60"/>
                    <a:pt x="675" y="60"/>
                    <a:pt x="675" y="60"/>
                  </a:cubicBezTo>
                  <a:cubicBezTo>
                    <a:pt x="675" y="60"/>
                    <a:pt x="675" y="60"/>
                    <a:pt x="675" y="60"/>
                  </a:cubicBezTo>
                  <a:cubicBezTo>
                    <a:pt x="675" y="60"/>
                    <a:pt x="675" y="60"/>
                    <a:pt x="675" y="60"/>
                  </a:cubicBezTo>
                  <a:cubicBezTo>
                    <a:pt x="675" y="60"/>
                    <a:pt x="675" y="60"/>
                    <a:pt x="675" y="60"/>
                  </a:cubicBezTo>
                  <a:cubicBezTo>
                    <a:pt x="674" y="60"/>
                    <a:pt x="674" y="60"/>
                    <a:pt x="674" y="59"/>
                  </a:cubicBezTo>
                  <a:cubicBezTo>
                    <a:pt x="674" y="59"/>
                    <a:pt x="674" y="59"/>
                    <a:pt x="674" y="59"/>
                  </a:cubicBezTo>
                  <a:cubicBezTo>
                    <a:pt x="674" y="59"/>
                    <a:pt x="674" y="59"/>
                    <a:pt x="673" y="59"/>
                  </a:cubicBezTo>
                  <a:cubicBezTo>
                    <a:pt x="673" y="59"/>
                    <a:pt x="673" y="59"/>
                    <a:pt x="673" y="59"/>
                  </a:cubicBezTo>
                  <a:cubicBezTo>
                    <a:pt x="673" y="59"/>
                    <a:pt x="673" y="59"/>
                    <a:pt x="673" y="59"/>
                  </a:cubicBezTo>
                  <a:cubicBezTo>
                    <a:pt x="673" y="59"/>
                    <a:pt x="673" y="59"/>
                    <a:pt x="673" y="59"/>
                  </a:cubicBezTo>
                  <a:cubicBezTo>
                    <a:pt x="673" y="59"/>
                    <a:pt x="673" y="58"/>
                    <a:pt x="672" y="58"/>
                  </a:cubicBezTo>
                  <a:cubicBezTo>
                    <a:pt x="672" y="58"/>
                    <a:pt x="672" y="58"/>
                    <a:pt x="672" y="58"/>
                  </a:cubicBezTo>
                  <a:cubicBezTo>
                    <a:pt x="672" y="58"/>
                    <a:pt x="672" y="58"/>
                    <a:pt x="672" y="58"/>
                  </a:cubicBezTo>
                  <a:cubicBezTo>
                    <a:pt x="672" y="58"/>
                    <a:pt x="672" y="58"/>
                    <a:pt x="672" y="58"/>
                  </a:cubicBezTo>
                  <a:cubicBezTo>
                    <a:pt x="672" y="58"/>
                    <a:pt x="672" y="58"/>
                    <a:pt x="672" y="58"/>
                  </a:cubicBezTo>
                  <a:cubicBezTo>
                    <a:pt x="672" y="58"/>
                    <a:pt x="672" y="58"/>
                    <a:pt x="672" y="58"/>
                  </a:cubicBezTo>
                  <a:cubicBezTo>
                    <a:pt x="672" y="58"/>
                    <a:pt x="672" y="57"/>
                    <a:pt x="671" y="57"/>
                  </a:cubicBezTo>
                  <a:cubicBezTo>
                    <a:pt x="671" y="57"/>
                    <a:pt x="671" y="57"/>
                    <a:pt x="671" y="57"/>
                  </a:cubicBezTo>
                  <a:cubicBezTo>
                    <a:pt x="671" y="57"/>
                    <a:pt x="671" y="57"/>
                    <a:pt x="671" y="57"/>
                  </a:cubicBezTo>
                  <a:cubicBezTo>
                    <a:pt x="671" y="57"/>
                    <a:pt x="671" y="57"/>
                    <a:pt x="671" y="57"/>
                  </a:cubicBezTo>
                  <a:cubicBezTo>
                    <a:pt x="671" y="56"/>
                    <a:pt x="671" y="56"/>
                    <a:pt x="671" y="56"/>
                  </a:cubicBezTo>
                  <a:cubicBezTo>
                    <a:pt x="671" y="56"/>
                    <a:pt x="671" y="56"/>
                    <a:pt x="671" y="56"/>
                  </a:cubicBezTo>
                  <a:cubicBezTo>
                    <a:pt x="671" y="56"/>
                    <a:pt x="671" y="56"/>
                    <a:pt x="670" y="56"/>
                  </a:cubicBezTo>
                  <a:cubicBezTo>
                    <a:pt x="670" y="56"/>
                    <a:pt x="670" y="56"/>
                    <a:pt x="670" y="56"/>
                  </a:cubicBezTo>
                  <a:cubicBezTo>
                    <a:pt x="670" y="55"/>
                    <a:pt x="670" y="55"/>
                    <a:pt x="670" y="55"/>
                  </a:cubicBezTo>
                  <a:cubicBezTo>
                    <a:pt x="670" y="54"/>
                    <a:pt x="670" y="54"/>
                    <a:pt x="670" y="54"/>
                  </a:cubicBezTo>
                  <a:cubicBezTo>
                    <a:pt x="670" y="54"/>
                    <a:pt x="670" y="54"/>
                    <a:pt x="670" y="54"/>
                  </a:cubicBezTo>
                  <a:cubicBezTo>
                    <a:pt x="670" y="54"/>
                    <a:pt x="670" y="54"/>
                    <a:pt x="670" y="53"/>
                  </a:cubicBezTo>
                  <a:cubicBezTo>
                    <a:pt x="670" y="53"/>
                    <a:pt x="670" y="53"/>
                    <a:pt x="670" y="52"/>
                  </a:cubicBezTo>
                  <a:cubicBezTo>
                    <a:pt x="669" y="52"/>
                    <a:pt x="669" y="51"/>
                    <a:pt x="670" y="50"/>
                  </a:cubicBezTo>
                  <a:cubicBezTo>
                    <a:pt x="670" y="50"/>
                    <a:pt x="670" y="50"/>
                    <a:pt x="670" y="50"/>
                  </a:cubicBezTo>
                  <a:cubicBezTo>
                    <a:pt x="670" y="50"/>
                    <a:pt x="670" y="49"/>
                    <a:pt x="670" y="49"/>
                  </a:cubicBezTo>
                  <a:cubicBezTo>
                    <a:pt x="670" y="49"/>
                    <a:pt x="670" y="49"/>
                    <a:pt x="670" y="49"/>
                  </a:cubicBezTo>
                  <a:cubicBezTo>
                    <a:pt x="670" y="48"/>
                    <a:pt x="670" y="48"/>
                    <a:pt x="670" y="48"/>
                  </a:cubicBezTo>
                  <a:cubicBezTo>
                    <a:pt x="670" y="48"/>
                    <a:pt x="670" y="48"/>
                    <a:pt x="670" y="48"/>
                  </a:cubicBezTo>
                  <a:cubicBezTo>
                    <a:pt x="671" y="47"/>
                    <a:pt x="671" y="47"/>
                    <a:pt x="671" y="47"/>
                  </a:cubicBezTo>
                  <a:cubicBezTo>
                    <a:pt x="671" y="47"/>
                    <a:pt x="671" y="47"/>
                    <a:pt x="671" y="47"/>
                  </a:cubicBezTo>
                  <a:cubicBezTo>
                    <a:pt x="671" y="47"/>
                    <a:pt x="671" y="47"/>
                    <a:pt x="671" y="46"/>
                  </a:cubicBezTo>
                  <a:cubicBezTo>
                    <a:pt x="671" y="46"/>
                    <a:pt x="671" y="46"/>
                    <a:pt x="671" y="46"/>
                  </a:cubicBezTo>
                  <a:cubicBezTo>
                    <a:pt x="671" y="46"/>
                    <a:pt x="671" y="46"/>
                    <a:pt x="671" y="46"/>
                  </a:cubicBezTo>
                  <a:cubicBezTo>
                    <a:pt x="671" y="46"/>
                    <a:pt x="671" y="46"/>
                    <a:pt x="671" y="46"/>
                  </a:cubicBezTo>
                  <a:cubicBezTo>
                    <a:pt x="672" y="46"/>
                    <a:pt x="673" y="45"/>
                    <a:pt x="673" y="44"/>
                  </a:cubicBezTo>
                  <a:cubicBezTo>
                    <a:pt x="673" y="44"/>
                    <a:pt x="673" y="44"/>
                    <a:pt x="673" y="44"/>
                  </a:cubicBezTo>
                  <a:cubicBezTo>
                    <a:pt x="673" y="44"/>
                    <a:pt x="673" y="44"/>
                    <a:pt x="674" y="44"/>
                  </a:cubicBezTo>
                  <a:cubicBezTo>
                    <a:pt x="674" y="44"/>
                    <a:pt x="674" y="44"/>
                    <a:pt x="674" y="44"/>
                  </a:cubicBezTo>
                  <a:cubicBezTo>
                    <a:pt x="674" y="44"/>
                    <a:pt x="674" y="44"/>
                    <a:pt x="674" y="44"/>
                  </a:cubicBezTo>
                  <a:cubicBezTo>
                    <a:pt x="674" y="44"/>
                    <a:pt x="674" y="44"/>
                    <a:pt x="674" y="44"/>
                  </a:cubicBezTo>
                  <a:cubicBezTo>
                    <a:pt x="674" y="44"/>
                    <a:pt x="674" y="44"/>
                    <a:pt x="675" y="43"/>
                  </a:cubicBezTo>
                  <a:cubicBezTo>
                    <a:pt x="675" y="43"/>
                    <a:pt x="675" y="43"/>
                    <a:pt x="675" y="43"/>
                  </a:cubicBezTo>
                  <a:cubicBezTo>
                    <a:pt x="675" y="43"/>
                    <a:pt x="675" y="43"/>
                    <a:pt x="675" y="43"/>
                  </a:cubicBezTo>
                  <a:cubicBezTo>
                    <a:pt x="675" y="43"/>
                    <a:pt x="675" y="43"/>
                    <a:pt x="676" y="43"/>
                  </a:cubicBezTo>
                  <a:cubicBezTo>
                    <a:pt x="676" y="43"/>
                    <a:pt x="676" y="43"/>
                    <a:pt x="676" y="43"/>
                  </a:cubicBezTo>
                  <a:cubicBezTo>
                    <a:pt x="676" y="43"/>
                    <a:pt x="676" y="43"/>
                    <a:pt x="676" y="43"/>
                  </a:cubicBezTo>
                  <a:cubicBezTo>
                    <a:pt x="676" y="43"/>
                    <a:pt x="676" y="43"/>
                    <a:pt x="676" y="43"/>
                  </a:cubicBezTo>
                  <a:cubicBezTo>
                    <a:pt x="677" y="43"/>
                    <a:pt x="677" y="43"/>
                    <a:pt x="677" y="43"/>
                  </a:cubicBezTo>
                  <a:cubicBezTo>
                    <a:pt x="677" y="42"/>
                    <a:pt x="677" y="43"/>
                    <a:pt x="678" y="42"/>
                  </a:cubicBezTo>
                  <a:cubicBezTo>
                    <a:pt x="678" y="42"/>
                    <a:pt x="678" y="42"/>
                    <a:pt x="678" y="42"/>
                  </a:cubicBezTo>
                  <a:cubicBezTo>
                    <a:pt x="678" y="42"/>
                    <a:pt x="678" y="42"/>
                    <a:pt x="678" y="42"/>
                  </a:cubicBezTo>
                  <a:cubicBezTo>
                    <a:pt x="679" y="42"/>
                    <a:pt x="679" y="42"/>
                    <a:pt x="680" y="42"/>
                  </a:cubicBezTo>
                  <a:cubicBezTo>
                    <a:pt x="681" y="42"/>
                    <a:pt x="682" y="42"/>
                    <a:pt x="683" y="42"/>
                  </a:cubicBezTo>
                  <a:cubicBezTo>
                    <a:pt x="684" y="42"/>
                    <a:pt x="685" y="42"/>
                    <a:pt x="685" y="42"/>
                  </a:cubicBezTo>
                  <a:cubicBezTo>
                    <a:pt x="686" y="42"/>
                    <a:pt x="686" y="42"/>
                    <a:pt x="686" y="42"/>
                  </a:cubicBezTo>
                  <a:cubicBezTo>
                    <a:pt x="686" y="42"/>
                    <a:pt x="686" y="42"/>
                    <a:pt x="686" y="42"/>
                  </a:cubicBezTo>
                  <a:cubicBezTo>
                    <a:pt x="686" y="43"/>
                    <a:pt x="687" y="42"/>
                    <a:pt x="687" y="43"/>
                  </a:cubicBezTo>
                  <a:cubicBezTo>
                    <a:pt x="687" y="43"/>
                    <a:pt x="687" y="43"/>
                    <a:pt x="687" y="43"/>
                  </a:cubicBezTo>
                  <a:cubicBezTo>
                    <a:pt x="687" y="43"/>
                    <a:pt x="687" y="43"/>
                    <a:pt x="687" y="43"/>
                  </a:cubicBezTo>
                  <a:cubicBezTo>
                    <a:pt x="688" y="43"/>
                    <a:pt x="688" y="43"/>
                    <a:pt x="689" y="43"/>
                  </a:cubicBezTo>
                  <a:cubicBezTo>
                    <a:pt x="689" y="43"/>
                    <a:pt x="689" y="43"/>
                    <a:pt x="689" y="43"/>
                  </a:cubicBezTo>
                  <a:cubicBezTo>
                    <a:pt x="689" y="43"/>
                    <a:pt x="689" y="43"/>
                    <a:pt x="689" y="43"/>
                  </a:cubicBezTo>
                  <a:cubicBezTo>
                    <a:pt x="689" y="43"/>
                    <a:pt x="690" y="43"/>
                    <a:pt x="690" y="43"/>
                  </a:cubicBezTo>
                  <a:cubicBezTo>
                    <a:pt x="690" y="43"/>
                    <a:pt x="690" y="43"/>
                    <a:pt x="690" y="43"/>
                  </a:cubicBezTo>
                  <a:cubicBezTo>
                    <a:pt x="690" y="44"/>
                    <a:pt x="691" y="43"/>
                    <a:pt x="691" y="44"/>
                  </a:cubicBezTo>
                  <a:cubicBezTo>
                    <a:pt x="691" y="44"/>
                    <a:pt x="691" y="44"/>
                    <a:pt x="691" y="44"/>
                  </a:cubicBezTo>
                  <a:cubicBezTo>
                    <a:pt x="691" y="44"/>
                    <a:pt x="691" y="44"/>
                    <a:pt x="692" y="44"/>
                  </a:cubicBezTo>
                  <a:cubicBezTo>
                    <a:pt x="692" y="44"/>
                    <a:pt x="692" y="44"/>
                    <a:pt x="692" y="44"/>
                  </a:cubicBezTo>
                  <a:cubicBezTo>
                    <a:pt x="692" y="44"/>
                    <a:pt x="692" y="44"/>
                    <a:pt x="692" y="44"/>
                  </a:cubicBezTo>
                  <a:cubicBezTo>
                    <a:pt x="692" y="44"/>
                    <a:pt x="692" y="44"/>
                    <a:pt x="692" y="44"/>
                  </a:cubicBezTo>
                  <a:cubicBezTo>
                    <a:pt x="693" y="45"/>
                    <a:pt x="693" y="45"/>
                    <a:pt x="693" y="45"/>
                  </a:cubicBezTo>
                  <a:cubicBezTo>
                    <a:pt x="693" y="45"/>
                    <a:pt x="693" y="45"/>
                    <a:pt x="693" y="45"/>
                  </a:cubicBezTo>
                  <a:cubicBezTo>
                    <a:pt x="693" y="45"/>
                    <a:pt x="694" y="45"/>
                    <a:pt x="694" y="45"/>
                  </a:cubicBezTo>
                  <a:cubicBezTo>
                    <a:pt x="694" y="45"/>
                    <a:pt x="694" y="45"/>
                    <a:pt x="694" y="45"/>
                  </a:cubicBezTo>
                  <a:cubicBezTo>
                    <a:pt x="694" y="45"/>
                    <a:pt x="694" y="45"/>
                    <a:pt x="694" y="45"/>
                  </a:cubicBezTo>
                  <a:cubicBezTo>
                    <a:pt x="694" y="45"/>
                    <a:pt x="694" y="45"/>
                    <a:pt x="694" y="45"/>
                  </a:cubicBezTo>
                  <a:cubicBezTo>
                    <a:pt x="695" y="46"/>
                    <a:pt x="695" y="46"/>
                    <a:pt x="695" y="46"/>
                  </a:cubicBezTo>
                  <a:cubicBezTo>
                    <a:pt x="695" y="46"/>
                    <a:pt x="695" y="46"/>
                    <a:pt x="695" y="46"/>
                  </a:cubicBezTo>
                  <a:cubicBezTo>
                    <a:pt x="695" y="46"/>
                    <a:pt x="695" y="46"/>
                    <a:pt x="696" y="46"/>
                  </a:cubicBezTo>
                  <a:cubicBezTo>
                    <a:pt x="695" y="46"/>
                    <a:pt x="695" y="46"/>
                    <a:pt x="695" y="46"/>
                  </a:cubicBezTo>
                  <a:cubicBezTo>
                    <a:pt x="696" y="46"/>
                    <a:pt x="696" y="46"/>
                    <a:pt x="696" y="47"/>
                  </a:cubicBezTo>
                  <a:cubicBezTo>
                    <a:pt x="696" y="47"/>
                    <a:pt x="696" y="47"/>
                    <a:pt x="696" y="47"/>
                  </a:cubicBezTo>
                  <a:cubicBezTo>
                    <a:pt x="696" y="47"/>
                    <a:pt x="697" y="46"/>
                    <a:pt x="697" y="46"/>
                  </a:cubicBezTo>
                  <a:cubicBezTo>
                    <a:pt x="697" y="43"/>
                    <a:pt x="697" y="39"/>
                    <a:pt x="696" y="36"/>
                  </a:cubicBezTo>
                  <a:cubicBezTo>
                    <a:pt x="696" y="36"/>
                    <a:pt x="696" y="36"/>
                    <a:pt x="696" y="36"/>
                  </a:cubicBezTo>
                  <a:cubicBezTo>
                    <a:pt x="696" y="36"/>
                    <a:pt x="696" y="36"/>
                    <a:pt x="696" y="35"/>
                  </a:cubicBezTo>
                  <a:cubicBezTo>
                    <a:pt x="696" y="35"/>
                    <a:pt x="696" y="35"/>
                    <a:pt x="696" y="35"/>
                  </a:cubicBezTo>
                  <a:cubicBezTo>
                    <a:pt x="696" y="35"/>
                    <a:pt x="695" y="35"/>
                    <a:pt x="695" y="35"/>
                  </a:cubicBezTo>
                  <a:cubicBezTo>
                    <a:pt x="695" y="35"/>
                    <a:pt x="695" y="35"/>
                    <a:pt x="695" y="35"/>
                  </a:cubicBezTo>
                  <a:cubicBezTo>
                    <a:pt x="695" y="35"/>
                    <a:pt x="695" y="35"/>
                    <a:pt x="694" y="35"/>
                  </a:cubicBezTo>
                  <a:cubicBezTo>
                    <a:pt x="694" y="35"/>
                    <a:pt x="694" y="35"/>
                    <a:pt x="694" y="35"/>
                  </a:cubicBezTo>
                  <a:cubicBezTo>
                    <a:pt x="694" y="34"/>
                    <a:pt x="694" y="35"/>
                    <a:pt x="693" y="34"/>
                  </a:cubicBezTo>
                  <a:cubicBezTo>
                    <a:pt x="693" y="34"/>
                    <a:pt x="693" y="34"/>
                    <a:pt x="693" y="34"/>
                  </a:cubicBezTo>
                  <a:cubicBezTo>
                    <a:pt x="693" y="34"/>
                    <a:pt x="693" y="34"/>
                    <a:pt x="692" y="34"/>
                  </a:cubicBezTo>
                  <a:cubicBezTo>
                    <a:pt x="692" y="34"/>
                    <a:pt x="692" y="34"/>
                    <a:pt x="692" y="34"/>
                  </a:cubicBezTo>
                  <a:cubicBezTo>
                    <a:pt x="692" y="34"/>
                    <a:pt x="692" y="34"/>
                    <a:pt x="691" y="34"/>
                  </a:cubicBezTo>
                  <a:cubicBezTo>
                    <a:pt x="691" y="34"/>
                    <a:pt x="691" y="34"/>
                    <a:pt x="691" y="34"/>
                  </a:cubicBezTo>
                  <a:cubicBezTo>
                    <a:pt x="691" y="34"/>
                    <a:pt x="691" y="34"/>
                    <a:pt x="691" y="34"/>
                  </a:cubicBezTo>
                  <a:cubicBezTo>
                    <a:pt x="691" y="33"/>
                    <a:pt x="690" y="34"/>
                    <a:pt x="690" y="33"/>
                  </a:cubicBezTo>
                  <a:cubicBezTo>
                    <a:pt x="690" y="33"/>
                    <a:pt x="690" y="33"/>
                    <a:pt x="690" y="33"/>
                  </a:cubicBezTo>
                  <a:cubicBezTo>
                    <a:pt x="690" y="33"/>
                    <a:pt x="690" y="33"/>
                    <a:pt x="690" y="33"/>
                  </a:cubicBezTo>
                  <a:cubicBezTo>
                    <a:pt x="689" y="33"/>
                    <a:pt x="688" y="33"/>
                    <a:pt x="688" y="33"/>
                  </a:cubicBezTo>
                  <a:cubicBezTo>
                    <a:pt x="688" y="33"/>
                    <a:pt x="688" y="33"/>
                    <a:pt x="687" y="33"/>
                  </a:cubicBezTo>
                  <a:cubicBezTo>
                    <a:pt x="687" y="33"/>
                    <a:pt x="686" y="33"/>
                    <a:pt x="685" y="33"/>
                  </a:cubicBezTo>
                  <a:cubicBezTo>
                    <a:pt x="683" y="33"/>
                    <a:pt x="681" y="33"/>
                    <a:pt x="680" y="33"/>
                  </a:cubicBezTo>
                  <a:cubicBezTo>
                    <a:pt x="679" y="33"/>
                    <a:pt x="678" y="33"/>
                    <a:pt x="677" y="33"/>
                  </a:cubicBezTo>
                  <a:cubicBezTo>
                    <a:pt x="677" y="33"/>
                    <a:pt x="677" y="33"/>
                    <a:pt x="677" y="33"/>
                  </a:cubicBezTo>
                  <a:cubicBezTo>
                    <a:pt x="676" y="33"/>
                    <a:pt x="676" y="33"/>
                    <a:pt x="675" y="33"/>
                  </a:cubicBezTo>
                  <a:cubicBezTo>
                    <a:pt x="675" y="33"/>
                    <a:pt x="675" y="33"/>
                    <a:pt x="675" y="33"/>
                  </a:cubicBezTo>
                  <a:cubicBezTo>
                    <a:pt x="675" y="34"/>
                    <a:pt x="674" y="33"/>
                    <a:pt x="674" y="34"/>
                  </a:cubicBezTo>
                  <a:cubicBezTo>
                    <a:pt x="674" y="34"/>
                    <a:pt x="674" y="34"/>
                    <a:pt x="674" y="34"/>
                  </a:cubicBezTo>
                  <a:cubicBezTo>
                    <a:pt x="673" y="34"/>
                    <a:pt x="673" y="34"/>
                    <a:pt x="672" y="34"/>
                  </a:cubicBezTo>
                  <a:cubicBezTo>
                    <a:pt x="673" y="34"/>
                    <a:pt x="673" y="34"/>
                    <a:pt x="673" y="34"/>
                  </a:cubicBezTo>
                  <a:cubicBezTo>
                    <a:pt x="672" y="34"/>
                    <a:pt x="672" y="34"/>
                    <a:pt x="671" y="34"/>
                  </a:cubicBezTo>
                  <a:cubicBezTo>
                    <a:pt x="671" y="34"/>
                    <a:pt x="671" y="34"/>
                    <a:pt x="671" y="34"/>
                  </a:cubicBezTo>
                  <a:cubicBezTo>
                    <a:pt x="671" y="35"/>
                    <a:pt x="671" y="34"/>
                    <a:pt x="671" y="35"/>
                  </a:cubicBezTo>
                  <a:cubicBezTo>
                    <a:pt x="671" y="35"/>
                    <a:pt x="671" y="35"/>
                    <a:pt x="671" y="35"/>
                  </a:cubicBezTo>
                  <a:cubicBezTo>
                    <a:pt x="671" y="35"/>
                    <a:pt x="670" y="35"/>
                    <a:pt x="670" y="35"/>
                  </a:cubicBezTo>
                  <a:cubicBezTo>
                    <a:pt x="670" y="35"/>
                    <a:pt x="670" y="35"/>
                    <a:pt x="670" y="35"/>
                  </a:cubicBezTo>
                  <a:cubicBezTo>
                    <a:pt x="670" y="35"/>
                    <a:pt x="670" y="35"/>
                    <a:pt x="670" y="35"/>
                  </a:cubicBezTo>
                  <a:cubicBezTo>
                    <a:pt x="670" y="35"/>
                    <a:pt x="670" y="35"/>
                    <a:pt x="669" y="35"/>
                  </a:cubicBezTo>
                  <a:cubicBezTo>
                    <a:pt x="669" y="35"/>
                    <a:pt x="669" y="35"/>
                    <a:pt x="669" y="35"/>
                  </a:cubicBezTo>
                  <a:cubicBezTo>
                    <a:pt x="669" y="35"/>
                    <a:pt x="669" y="35"/>
                    <a:pt x="669" y="35"/>
                  </a:cubicBezTo>
                  <a:cubicBezTo>
                    <a:pt x="669" y="35"/>
                    <a:pt x="669" y="36"/>
                    <a:pt x="669" y="36"/>
                  </a:cubicBezTo>
                  <a:cubicBezTo>
                    <a:pt x="669" y="36"/>
                    <a:pt x="669" y="36"/>
                    <a:pt x="669" y="36"/>
                  </a:cubicBezTo>
                  <a:cubicBezTo>
                    <a:pt x="668" y="36"/>
                    <a:pt x="668" y="36"/>
                    <a:pt x="668" y="36"/>
                  </a:cubicBezTo>
                  <a:cubicBezTo>
                    <a:pt x="668" y="36"/>
                    <a:pt x="668" y="36"/>
                    <a:pt x="668" y="36"/>
                  </a:cubicBezTo>
                  <a:cubicBezTo>
                    <a:pt x="668" y="36"/>
                    <a:pt x="667" y="36"/>
                    <a:pt x="667" y="37"/>
                  </a:cubicBezTo>
                  <a:cubicBezTo>
                    <a:pt x="667" y="36"/>
                    <a:pt x="667" y="36"/>
                    <a:pt x="667" y="36"/>
                  </a:cubicBezTo>
                  <a:cubicBezTo>
                    <a:pt x="667" y="37"/>
                    <a:pt x="667" y="37"/>
                    <a:pt x="667" y="37"/>
                  </a:cubicBezTo>
                  <a:cubicBezTo>
                    <a:pt x="667" y="37"/>
                    <a:pt x="667" y="37"/>
                    <a:pt x="667" y="37"/>
                  </a:cubicBezTo>
                  <a:cubicBezTo>
                    <a:pt x="667" y="37"/>
                    <a:pt x="666" y="37"/>
                    <a:pt x="666" y="37"/>
                  </a:cubicBezTo>
                  <a:cubicBezTo>
                    <a:pt x="666" y="37"/>
                    <a:pt x="666" y="37"/>
                    <a:pt x="666" y="37"/>
                  </a:cubicBezTo>
                  <a:cubicBezTo>
                    <a:pt x="666" y="37"/>
                    <a:pt x="666" y="37"/>
                    <a:pt x="666" y="38"/>
                  </a:cubicBezTo>
                  <a:cubicBezTo>
                    <a:pt x="666" y="37"/>
                    <a:pt x="666" y="37"/>
                    <a:pt x="666" y="37"/>
                  </a:cubicBezTo>
                  <a:cubicBezTo>
                    <a:pt x="666" y="38"/>
                    <a:pt x="666" y="38"/>
                    <a:pt x="666" y="38"/>
                  </a:cubicBezTo>
                  <a:cubicBezTo>
                    <a:pt x="666" y="38"/>
                    <a:pt x="666" y="38"/>
                    <a:pt x="666" y="38"/>
                  </a:cubicBezTo>
                  <a:cubicBezTo>
                    <a:pt x="665" y="38"/>
                    <a:pt x="665" y="38"/>
                    <a:pt x="665" y="39"/>
                  </a:cubicBezTo>
                  <a:cubicBezTo>
                    <a:pt x="665" y="39"/>
                    <a:pt x="665" y="39"/>
                    <a:pt x="665" y="39"/>
                  </a:cubicBezTo>
                  <a:cubicBezTo>
                    <a:pt x="664" y="39"/>
                    <a:pt x="664" y="39"/>
                    <a:pt x="664" y="39"/>
                  </a:cubicBezTo>
                  <a:cubicBezTo>
                    <a:pt x="664" y="39"/>
                    <a:pt x="664" y="39"/>
                    <a:pt x="664" y="39"/>
                  </a:cubicBezTo>
                  <a:cubicBezTo>
                    <a:pt x="664" y="39"/>
                    <a:pt x="664" y="39"/>
                    <a:pt x="664" y="39"/>
                  </a:cubicBezTo>
                  <a:cubicBezTo>
                    <a:pt x="664" y="39"/>
                    <a:pt x="664" y="39"/>
                    <a:pt x="664" y="39"/>
                  </a:cubicBezTo>
                  <a:cubicBezTo>
                    <a:pt x="664" y="39"/>
                    <a:pt x="664" y="39"/>
                    <a:pt x="663" y="40"/>
                  </a:cubicBezTo>
                  <a:cubicBezTo>
                    <a:pt x="663" y="40"/>
                    <a:pt x="663" y="40"/>
                    <a:pt x="663" y="40"/>
                  </a:cubicBezTo>
                  <a:cubicBezTo>
                    <a:pt x="663" y="40"/>
                    <a:pt x="663" y="40"/>
                    <a:pt x="663" y="40"/>
                  </a:cubicBezTo>
                  <a:cubicBezTo>
                    <a:pt x="663" y="40"/>
                    <a:pt x="663" y="40"/>
                    <a:pt x="663" y="40"/>
                  </a:cubicBezTo>
                  <a:cubicBezTo>
                    <a:pt x="663" y="40"/>
                    <a:pt x="663" y="40"/>
                    <a:pt x="663" y="40"/>
                  </a:cubicBezTo>
                  <a:cubicBezTo>
                    <a:pt x="663" y="40"/>
                    <a:pt x="663" y="40"/>
                    <a:pt x="663" y="40"/>
                  </a:cubicBezTo>
                  <a:cubicBezTo>
                    <a:pt x="663" y="40"/>
                    <a:pt x="662" y="40"/>
                    <a:pt x="662" y="41"/>
                  </a:cubicBezTo>
                  <a:cubicBezTo>
                    <a:pt x="663" y="41"/>
                    <a:pt x="663" y="41"/>
                    <a:pt x="663" y="41"/>
                  </a:cubicBezTo>
                  <a:cubicBezTo>
                    <a:pt x="662" y="41"/>
                    <a:pt x="662" y="41"/>
                    <a:pt x="662" y="41"/>
                  </a:cubicBezTo>
                  <a:cubicBezTo>
                    <a:pt x="662" y="41"/>
                    <a:pt x="662" y="41"/>
                    <a:pt x="662" y="41"/>
                  </a:cubicBezTo>
                  <a:cubicBezTo>
                    <a:pt x="662" y="41"/>
                    <a:pt x="662" y="42"/>
                    <a:pt x="662" y="42"/>
                  </a:cubicBezTo>
                  <a:cubicBezTo>
                    <a:pt x="662" y="42"/>
                    <a:pt x="662" y="42"/>
                    <a:pt x="662" y="42"/>
                  </a:cubicBezTo>
                  <a:cubicBezTo>
                    <a:pt x="662" y="42"/>
                    <a:pt x="661" y="42"/>
                    <a:pt x="661" y="42"/>
                  </a:cubicBezTo>
                  <a:cubicBezTo>
                    <a:pt x="661" y="42"/>
                    <a:pt x="661" y="42"/>
                    <a:pt x="661" y="42"/>
                  </a:cubicBezTo>
                  <a:cubicBezTo>
                    <a:pt x="661" y="42"/>
                    <a:pt x="661" y="43"/>
                    <a:pt x="661" y="43"/>
                  </a:cubicBezTo>
                  <a:cubicBezTo>
                    <a:pt x="661" y="43"/>
                    <a:pt x="661" y="43"/>
                    <a:pt x="661" y="43"/>
                  </a:cubicBezTo>
                  <a:cubicBezTo>
                    <a:pt x="661" y="43"/>
                    <a:pt x="661" y="43"/>
                    <a:pt x="661" y="43"/>
                  </a:cubicBezTo>
                  <a:cubicBezTo>
                    <a:pt x="661" y="43"/>
                    <a:pt x="661" y="43"/>
                    <a:pt x="661" y="43"/>
                  </a:cubicBezTo>
                  <a:cubicBezTo>
                    <a:pt x="660" y="43"/>
                    <a:pt x="660" y="44"/>
                    <a:pt x="660" y="44"/>
                  </a:cubicBezTo>
                  <a:cubicBezTo>
                    <a:pt x="660" y="44"/>
                    <a:pt x="660" y="44"/>
                    <a:pt x="660" y="44"/>
                  </a:cubicBezTo>
                  <a:cubicBezTo>
                    <a:pt x="660" y="44"/>
                    <a:pt x="660" y="44"/>
                    <a:pt x="660" y="44"/>
                  </a:cubicBezTo>
                  <a:cubicBezTo>
                    <a:pt x="660" y="44"/>
                    <a:pt x="660" y="44"/>
                    <a:pt x="660" y="44"/>
                  </a:cubicBezTo>
                  <a:cubicBezTo>
                    <a:pt x="660" y="45"/>
                    <a:pt x="660" y="45"/>
                    <a:pt x="660" y="45"/>
                  </a:cubicBezTo>
                  <a:cubicBezTo>
                    <a:pt x="660" y="45"/>
                    <a:pt x="660" y="45"/>
                    <a:pt x="660" y="45"/>
                  </a:cubicBezTo>
                  <a:cubicBezTo>
                    <a:pt x="660" y="45"/>
                    <a:pt x="660" y="45"/>
                    <a:pt x="660" y="45"/>
                  </a:cubicBezTo>
                  <a:cubicBezTo>
                    <a:pt x="659" y="46"/>
                    <a:pt x="659" y="46"/>
                    <a:pt x="659" y="46"/>
                  </a:cubicBezTo>
                  <a:cubicBezTo>
                    <a:pt x="659" y="46"/>
                    <a:pt x="659" y="46"/>
                    <a:pt x="659" y="46"/>
                  </a:cubicBezTo>
                  <a:cubicBezTo>
                    <a:pt x="659" y="46"/>
                    <a:pt x="659" y="47"/>
                    <a:pt x="659" y="47"/>
                  </a:cubicBezTo>
                  <a:cubicBezTo>
                    <a:pt x="659" y="47"/>
                    <a:pt x="659" y="48"/>
                    <a:pt x="659" y="48"/>
                  </a:cubicBezTo>
                  <a:cubicBezTo>
                    <a:pt x="659" y="48"/>
                    <a:pt x="659" y="49"/>
                    <a:pt x="659" y="49"/>
                  </a:cubicBezTo>
                  <a:cubicBezTo>
                    <a:pt x="659" y="49"/>
                    <a:pt x="659" y="49"/>
                    <a:pt x="659" y="49"/>
                  </a:cubicBezTo>
                  <a:cubicBezTo>
                    <a:pt x="658" y="51"/>
                    <a:pt x="658" y="53"/>
                    <a:pt x="659" y="55"/>
                  </a:cubicBezTo>
                  <a:cubicBezTo>
                    <a:pt x="659" y="55"/>
                    <a:pt x="659" y="56"/>
                    <a:pt x="659" y="56"/>
                  </a:cubicBezTo>
                  <a:cubicBezTo>
                    <a:pt x="659" y="56"/>
                    <a:pt x="659" y="57"/>
                    <a:pt x="659" y="57"/>
                  </a:cubicBezTo>
                  <a:cubicBezTo>
                    <a:pt x="659" y="57"/>
                    <a:pt x="659" y="57"/>
                    <a:pt x="659" y="58"/>
                  </a:cubicBezTo>
                  <a:cubicBezTo>
                    <a:pt x="659" y="58"/>
                    <a:pt x="659" y="58"/>
                    <a:pt x="659" y="59"/>
                  </a:cubicBezTo>
                  <a:cubicBezTo>
                    <a:pt x="659" y="59"/>
                    <a:pt x="659" y="59"/>
                    <a:pt x="659" y="59"/>
                  </a:cubicBezTo>
                  <a:cubicBezTo>
                    <a:pt x="659" y="59"/>
                    <a:pt x="659" y="59"/>
                    <a:pt x="659" y="59"/>
                  </a:cubicBezTo>
                  <a:cubicBezTo>
                    <a:pt x="659" y="59"/>
                    <a:pt x="659" y="59"/>
                    <a:pt x="660" y="60"/>
                  </a:cubicBezTo>
                  <a:cubicBezTo>
                    <a:pt x="660" y="60"/>
                    <a:pt x="660" y="60"/>
                    <a:pt x="660" y="60"/>
                  </a:cubicBezTo>
                  <a:cubicBezTo>
                    <a:pt x="660" y="60"/>
                    <a:pt x="660" y="60"/>
                    <a:pt x="660" y="60"/>
                  </a:cubicBezTo>
                  <a:cubicBezTo>
                    <a:pt x="660" y="60"/>
                    <a:pt x="660" y="60"/>
                    <a:pt x="660" y="60"/>
                  </a:cubicBezTo>
                  <a:cubicBezTo>
                    <a:pt x="660" y="61"/>
                    <a:pt x="660" y="61"/>
                    <a:pt x="660" y="61"/>
                  </a:cubicBezTo>
                  <a:cubicBezTo>
                    <a:pt x="660" y="61"/>
                    <a:pt x="660" y="61"/>
                    <a:pt x="660" y="61"/>
                  </a:cubicBezTo>
                  <a:cubicBezTo>
                    <a:pt x="660" y="61"/>
                    <a:pt x="660" y="61"/>
                    <a:pt x="660" y="61"/>
                  </a:cubicBezTo>
                  <a:cubicBezTo>
                    <a:pt x="660" y="61"/>
                    <a:pt x="660" y="61"/>
                    <a:pt x="660" y="61"/>
                  </a:cubicBezTo>
                  <a:cubicBezTo>
                    <a:pt x="660" y="62"/>
                    <a:pt x="661" y="62"/>
                    <a:pt x="661" y="62"/>
                  </a:cubicBezTo>
                  <a:cubicBezTo>
                    <a:pt x="661" y="62"/>
                    <a:pt x="661" y="62"/>
                    <a:pt x="661" y="62"/>
                  </a:cubicBezTo>
                  <a:cubicBezTo>
                    <a:pt x="661" y="62"/>
                    <a:pt x="661" y="62"/>
                    <a:pt x="661" y="62"/>
                  </a:cubicBezTo>
                  <a:cubicBezTo>
                    <a:pt x="661" y="62"/>
                    <a:pt x="661" y="62"/>
                    <a:pt x="661" y="62"/>
                  </a:cubicBezTo>
                  <a:cubicBezTo>
                    <a:pt x="661" y="63"/>
                    <a:pt x="661" y="63"/>
                    <a:pt x="661" y="63"/>
                  </a:cubicBezTo>
                  <a:cubicBezTo>
                    <a:pt x="661" y="63"/>
                    <a:pt x="661" y="63"/>
                    <a:pt x="661" y="63"/>
                  </a:cubicBezTo>
                  <a:cubicBezTo>
                    <a:pt x="662" y="63"/>
                    <a:pt x="661" y="63"/>
                    <a:pt x="662" y="64"/>
                  </a:cubicBezTo>
                  <a:cubicBezTo>
                    <a:pt x="662" y="63"/>
                    <a:pt x="662" y="63"/>
                    <a:pt x="662" y="63"/>
                  </a:cubicBezTo>
                  <a:cubicBezTo>
                    <a:pt x="662" y="64"/>
                    <a:pt x="662" y="64"/>
                    <a:pt x="662" y="64"/>
                  </a:cubicBezTo>
                  <a:cubicBezTo>
                    <a:pt x="662" y="64"/>
                    <a:pt x="662" y="64"/>
                    <a:pt x="662" y="64"/>
                  </a:cubicBezTo>
                  <a:cubicBezTo>
                    <a:pt x="662" y="64"/>
                    <a:pt x="662" y="64"/>
                    <a:pt x="662" y="64"/>
                  </a:cubicBezTo>
                  <a:cubicBezTo>
                    <a:pt x="662" y="64"/>
                    <a:pt x="662" y="64"/>
                    <a:pt x="662" y="64"/>
                  </a:cubicBezTo>
                  <a:cubicBezTo>
                    <a:pt x="662" y="64"/>
                    <a:pt x="663" y="64"/>
                    <a:pt x="663" y="65"/>
                  </a:cubicBezTo>
                  <a:cubicBezTo>
                    <a:pt x="663" y="65"/>
                    <a:pt x="663" y="65"/>
                    <a:pt x="663" y="65"/>
                  </a:cubicBezTo>
                  <a:cubicBezTo>
                    <a:pt x="663" y="65"/>
                    <a:pt x="663" y="65"/>
                    <a:pt x="663" y="65"/>
                  </a:cubicBezTo>
                  <a:cubicBezTo>
                    <a:pt x="663" y="65"/>
                    <a:pt x="663" y="65"/>
                    <a:pt x="663" y="65"/>
                  </a:cubicBezTo>
                  <a:cubicBezTo>
                    <a:pt x="663" y="65"/>
                    <a:pt x="663" y="65"/>
                    <a:pt x="663" y="65"/>
                  </a:cubicBezTo>
                  <a:cubicBezTo>
                    <a:pt x="663" y="65"/>
                    <a:pt x="663" y="65"/>
                    <a:pt x="663" y="65"/>
                  </a:cubicBezTo>
                  <a:cubicBezTo>
                    <a:pt x="664" y="65"/>
                    <a:pt x="664" y="66"/>
                    <a:pt x="664" y="66"/>
                  </a:cubicBezTo>
                  <a:cubicBezTo>
                    <a:pt x="664" y="66"/>
                    <a:pt x="664" y="66"/>
                    <a:pt x="664" y="66"/>
                  </a:cubicBezTo>
                  <a:cubicBezTo>
                    <a:pt x="664" y="66"/>
                    <a:pt x="664" y="66"/>
                    <a:pt x="664" y="66"/>
                  </a:cubicBezTo>
                  <a:cubicBezTo>
                    <a:pt x="664" y="66"/>
                    <a:pt x="664" y="66"/>
                    <a:pt x="664" y="66"/>
                  </a:cubicBezTo>
                  <a:cubicBezTo>
                    <a:pt x="664" y="66"/>
                    <a:pt x="664" y="66"/>
                    <a:pt x="665" y="66"/>
                  </a:cubicBezTo>
                  <a:cubicBezTo>
                    <a:pt x="665" y="66"/>
                    <a:pt x="665" y="66"/>
                    <a:pt x="665" y="66"/>
                  </a:cubicBezTo>
                  <a:cubicBezTo>
                    <a:pt x="665" y="67"/>
                    <a:pt x="665" y="66"/>
                    <a:pt x="665" y="67"/>
                  </a:cubicBezTo>
                  <a:cubicBezTo>
                    <a:pt x="665" y="67"/>
                    <a:pt x="665" y="67"/>
                    <a:pt x="665" y="67"/>
                  </a:cubicBezTo>
                  <a:cubicBezTo>
                    <a:pt x="665" y="67"/>
                    <a:pt x="665" y="67"/>
                    <a:pt x="666" y="67"/>
                  </a:cubicBezTo>
                  <a:cubicBezTo>
                    <a:pt x="666" y="67"/>
                    <a:pt x="666" y="67"/>
                    <a:pt x="666" y="67"/>
                  </a:cubicBezTo>
                  <a:cubicBezTo>
                    <a:pt x="666" y="67"/>
                    <a:pt x="666" y="67"/>
                    <a:pt x="666" y="67"/>
                  </a:cubicBezTo>
                  <a:cubicBezTo>
                    <a:pt x="666" y="67"/>
                    <a:pt x="666" y="67"/>
                    <a:pt x="666" y="67"/>
                  </a:cubicBezTo>
                  <a:cubicBezTo>
                    <a:pt x="666" y="68"/>
                    <a:pt x="666" y="68"/>
                    <a:pt x="667" y="68"/>
                  </a:cubicBezTo>
                  <a:cubicBezTo>
                    <a:pt x="667" y="68"/>
                    <a:pt x="667" y="68"/>
                    <a:pt x="667" y="68"/>
                  </a:cubicBezTo>
                  <a:cubicBezTo>
                    <a:pt x="667" y="68"/>
                    <a:pt x="667" y="68"/>
                    <a:pt x="667" y="68"/>
                  </a:cubicBezTo>
                  <a:cubicBezTo>
                    <a:pt x="667" y="68"/>
                    <a:pt x="667" y="68"/>
                    <a:pt x="667" y="68"/>
                  </a:cubicBezTo>
                  <a:cubicBezTo>
                    <a:pt x="667" y="68"/>
                    <a:pt x="667" y="68"/>
                    <a:pt x="668" y="68"/>
                  </a:cubicBezTo>
                  <a:cubicBezTo>
                    <a:pt x="668" y="68"/>
                    <a:pt x="668" y="68"/>
                    <a:pt x="668" y="68"/>
                  </a:cubicBezTo>
                  <a:cubicBezTo>
                    <a:pt x="668" y="69"/>
                    <a:pt x="668" y="69"/>
                    <a:pt x="668" y="69"/>
                  </a:cubicBezTo>
                  <a:cubicBezTo>
                    <a:pt x="668" y="69"/>
                    <a:pt x="668" y="69"/>
                    <a:pt x="668" y="69"/>
                  </a:cubicBezTo>
                  <a:cubicBezTo>
                    <a:pt x="668" y="69"/>
                    <a:pt x="669" y="69"/>
                    <a:pt x="669" y="69"/>
                  </a:cubicBezTo>
                  <a:cubicBezTo>
                    <a:pt x="669" y="69"/>
                    <a:pt x="669" y="69"/>
                    <a:pt x="669" y="69"/>
                  </a:cubicBezTo>
                  <a:cubicBezTo>
                    <a:pt x="669" y="69"/>
                    <a:pt x="669" y="69"/>
                    <a:pt x="669" y="69"/>
                  </a:cubicBezTo>
                  <a:cubicBezTo>
                    <a:pt x="669" y="69"/>
                    <a:pt x="669" y="69"/>
                    <a:pt x="669" y="69"/>
                  </a:cubicBezTo>
                  <a:cubicBezTo>
                    <a:pt x="670" y="70"/>
                    <a:pt x="670" y="70"/>
                    <a:pt x="670" y="70"/>
                  </a:cubicBezTo>
                  <a:cubicBezTo>
                    <a:pt x="670" y="70"/>
                    <a:pt x="670" y="70"/>
                    <a:pt x="670" y="70"/>
                  </a:cubicBezTo>
                  <a:cubicBezTo>
                    <a:pt x="670" y="70"/>
                    <a:pt x="671" y="70"/>
                    <a:pt x="671" y="70"/>
                  </a:cubicBezTo>
                  <a:cubicBezTo>
                    <a:pt x="671" y="70"/>
                    <a:pt x="671" y="70"/>
                    <a:pt x="671" y="70"/>
                  </a:cubicBezTo>
                  <a:cubicBezTo>
                    <a:pt x="671" y="70"/>
                    <a:pt x="671" y="70"/>
                    <a:pt x="671" y="71"/>
                  </a:cubicBezTo>
                  <a:cubicBezTo>
                    <a:pt x="671" y="71"/>
                    <a:pt x="671" y="71"/>
                    <a:pt x="671" y="71"/>
                  </a:cubicBezTo>
                  <a:cubicBezTo>
                    <a:pt x="672" y="71"/>
                    <a:pt x="672" y="71"/>
                    <a:pt x="672" y="71"/>
                  </a:cubicBezTo>
                  <a:cubicBezTo>
                    <a:pt x="672" y="71"/>
                    <a:pt x="672" y="71"/>
                    <a:pt x="672" y="71"/>
                  </a:cubicBezTo>
                  <a:cubicBezTo>
                    <a:pt x="672" y="71"/>
                    <a:pt x="673" y="71"/>
                    <a:pt x="673" y="71"/>
                  </a:cubicBezTo>
                  <a:cubicBezTo>
                    <a:pt x="673" y="71"/>
                    <a:pt x="673" y="71"/>
                    <a:pt x="673" y="71"/>
                  </a:cubicBezTo>
                  <a:cubicBezTo>
                    <a:pt x="673" y="71"/>
                    <a:pt x="673" y="71"/>
                    <a:pt x="674" y="72"/>
                  </a:cubicBezTo>
                  <a:cubicBezTo>
                    <a:pt x="674" y="72"/>
                    <a:pt x="674" y="72"/>
                    <a:pt x="674" y="72"/>
                  </a:cubicBezTo>
                  <a:cubicBezTo>
                    <a:pt x="674" y="72"/>
                    <a:pt x="674" y="72"/>
                    <a:pt x="674" y="72"/>
                  </a:cubicBezTo>
                  <a:cubicBezTo>
                    <a:pt x="674" y="72"/>
                    <a:pt x="674" y="72"/>
                    <a:pt x="674" y="72"/>
                  </a:cubicBezTo>
                  <a:cubicBezTo>
                    <a:pt x="675" y="72"/>
                    <a:pt x="675" y="72"/>
                    <a:pt x="675" y="72"/>
                  </a:cubicBezTo>
                  <a:cubicBezTo>
                    <a:pt x="675" y="72"/>
                    <a:pt x="675" y="72"/>
                    <a:pt x="675" y="72"/>
                  </a:cubicBezTo>
                  <a:cubicBezTo>
                    <a:pt x="675" y="72"/>
                    <a:pt x="675" y="72"/>
                    <a:pt x="675" y="72"/>
                  </a:cubicBezTo>
                  <a:cubicBezTo>
                    <a:pt x="675" y="72"/>
                    <a:pt x="676" y="72"/>
                    <a:pt x="676" y="73"/>
                  </a:cubicBezTo>
                  <a:cubicBezTo>
                    <a:pt x="676" y="73"/>
                    <a:pt x="676" y="73"/>
                    <a:pt x="676" y="73"/>
                  </a:cubicBezTo>
                  <a:cubicBezTo>
                    <a:pt x="676" y="73"/>
                    <a:pt x="676" y="73"/>
                    <a:pt x="677" y="73"/>
                  </a:cubicBezTo>
                  <a:cubicBezTo>
                    <a:pt x="677" y="73"/>
                    <a:pt x="677" y="73"/>
                    <a:pt x="677" y="73"/>
                  </a:cubicBezTo>
                  <a:cubicBezTo>
                    <a:pt x="677" y="73"/>
                    <a:pt x="677" y="73"/>
                    <a:pt x="677" y="73"/>
                  </a:cubicBezTo>
                  <a:cubicBezTo>
                    <a:pt x="677" y="73"/>
                    <a:pt x="677" y="73"/>
                    <a:pt x="677" y="73"/>
                  </a:cubicBezTo>
                  <a:cubicBezTo>
                    <a:pt x="678" y="74"/>
                    <a:pt x="678" y="73"/>
                    <a:pt x="678" y="74"/>
                  </a:cubicBezTo>
                  <a:cubicBezTo>
                    <a:pt x="678" y="74"/>
                    <a:pt x="678" y="74"/>
                    <a:pt x="678" y="74"/>
                  </a:cubicBezTo>
                  <a:cubicBezTo>
                    <a:pt x="678" y="74"/>
                    <a:pt x="679" y="74"/>
                    <a:pt x="679" y="74"/>
                  </a:cubicBezTo>
                  <a:cubicBezTo>
                    <a:pt x="679" y="74"/>
                    <a:pt x="679" y="74"/>
                    <a:pt x="679" y="74"/>
                  </a:cubicBezTo>
                  <a:cubicBezTo>
                    <a:pt x="679" y="74"/>
                    <a:pt x="679" y="74"/>
                    <a:pt x="679" y="74"/>
                  </a:cubicBezTo>
                  <a:cubicBezTo>
                    <a:pt x="679" y="74"/>
                    <a:pt x="679" y="74"/>
                    <a:pt x="679" y="74"/>
                  </a:cubicBezTo>
                  <a:cubicBezTo>
                    <a:pt x="680" y="75"/>
                    <a:pt x="680" y="75"/>
                    <a:pt x="680" y="75"/>
                  </a:cubicBezTo>
                  <a:cubicBezTo>
                    <a:pt x="680" y="75"/>
                    <a:pt x="680" y="75"/>
                    <a:pt x="680" y="75"/>
                  </a:cubicBezTo>
                  <a:cubicBezTo>
                    <a:pt x="680" y="75"/>
                    <a:pt x="681" y="75"/>
                    <a:pt x="681" y="75"/>
                  </a:cubicBezTo>
                  <a:cubicBezTo>
                    <a:pt x="681" y="75"/>
                    <a:pt x="681" y="75"/>
                    <a:pt x="681" y="75"/>
                  </a:cubicBezTo>
                  <a:cubicBezTo>
                    <a:pt x="681" y="75"/>
                    <a:pt x="681" y="75"/>
                    <a:pt x="682" y="75"/>
                  </a:cubicBezTo>
                  <a:cubicBezTo>
                    <a:pt x="682" y="75"/>
                    <a:pt x="682" y="75"/>
                    <a:pt x="682" y="75"/>
                  </a:cubicBezTo>
                  <a:cubicBezTo>
                    <a:pt x="682" y="76"/>
                    <a:pt x="682" y="76"/>
                    <a:pt x="682" y="76"/>
                  </a:cubicBezTo>
                  <a:cubicBezTo>
                    <a:pt x="682" y="76"/>
                    <a:pt x="682" y="76"/>
                    <a:pt x="682" y="76"/>
                  </a:cubicBezTo>
                  <a:cubicBezTo>
                    <a:pt x="682" y="76"/>
                    <a:pt x="682" y="76"/>
                    <a:pt x="683" y="76"/>
                  </a:cubicBezTo>
                  <a:cubicBezTo>
                    <a:pt x="683" y="76"/>
                    <a:pt x="683" y="76"/>
                    <a:pt x="683" y="76"/>
                  </a:cubicBezTo>
                  <a:cubicBezTo>
                    <a:pt x="683" y="76"/>
                    <a:pt x="683" y="76"/>
                    <a:pt x="683" y="76"/>
                  </a:cubicBezTo>
                  <a:cubicBezTo>
                    <a:pt x="683" y="76"/>
                    <a:pt x="683" y="76"/>
                    <a:pt x="683" y="76"/>
                  </a:cubicBezTo>
                  <a:cubicBezTo>
                    <a:pt x="683" y="77"/>
                    <a:pt x="684" y="77"/>
                    <a:pt x="684" y="77"/>
                  </a:cubicBezTo>
                  <a:cubicBezTo>
                    <a:pt x="684" y="77"/>
                    <a:pt x="684" y="77"/>
                    <a:pt x="684" y="77"/>
                  </a:cubicBezTo>
                  <a:cubicBezTo>
                    <a:pt x="684" y="77"/>
                    <a:pt x="684" y="77"/>
                    <a:pt x="684" y="77"/>
                  </a:cubicBezTo>
                  <a:cubicBezTo>
                    <a:pt x="684" y="77"/>
                    <a:pt x="684" y="77"/>
                    <a:pt x="684" y="77"/>
                  </a:cubicBezTo>
                  <a:cubicBezTo>
                    <a:pt x="684" y="77"/>
                    <a:pt x="685" y="77"/>
                    <a:pt x="685" y="77"/>
                  </a:cubicBezTo>
                  <a:cubicBezTo>
                    <a:pt x="685" y="77"/>
                    <a:pt x="685" y="77"/>
                    <a:pt x="685" y="77"/>
                  </a:cubicBezTo>
                  <a:cubicBezTo>
                    <a:pt x="685" y="78"/>
                    <a:pt x="685" y="78"/>
                    <a:pt x="686" y="78"/>
                  </a:cubicBezTo>
                  <a:cubicBezTo>
                    <a:pt x="686" y="78"/>
                    <a:pt x="686" y="78"/>
                    <a:pt x="686" y="78"/>
                  </a:cubicBezTo>
                  <a:cubicBezTo>
                    <a:pt x="686" y="78"/>
                    <a:pt x="686" y="78"/>
                    <a:pt x="686" y="79"/>
                  </a:cubicBezTo>
                  <a:cubicBezTo>
                    <a:pt x="686" y="79"/>
                    <a:pt x="686" y="79"/>
                    <a:pt x="686" y="79"/>
                  </a:cubicBezTo>
                  <a:cubicBezTo>
                    <a:pt x="686" y="79"/>
                    <a:pt x="686" y="79"/>
                    <a:pt x="686" y="79"/>
                  </a:cubicBezTo>
                  <a:cubicBezTo>
                    <a:pt x="686" y="79"/>
                    <a:pt x="686" y="79"/>
                    <a:pt x="686" y="79"/>
                  </a:cubicBezTo>
                  <a:cubicBezTo>
                    <a:pt x="687" y="79"/>
                    <a:pt x="687" y="79"/>
                    <a:pt x="687" y="79"/>
                  </a:cubicBezTo>
                  <a:cubicBezTo>
                    <a:pt x="687" y="79"/>
                    <a:pt x="687" y="79"/>
                    <a:pt x="687" y="79"/>
                  </a:cubicBezTo>
                  <a:cubicBezTo>
                    <a:pt x="687" y="79"/>
                    <a:pt x="687" y="80"/>
                    <a:pt x="687" y="80"/>
                  </a:cubicBezTo>
                  <a:cubicBezTo>
                    <a:pt x="687" y="80"/>
                    <a:pt x="687" y="80"/>
                    <a:pt x="687" y="80"/>
                  </a:cubicBezTo>
                  <a:cubicBezTo>
                    <a:pt x="687" y="80"/>
                    <a:pt x="687" y="80"/>
                    <a:pt x="687" y="80"/>
                  </a:cubicBezTo>
                  <a:cubicBezTo>
                    <a:pt x="688" y="80"/>
                    <a:pt x="688" y="80"/>
                    <a:pt x="688" y="80"/>
                  </a:cubicBezTo>
                  <a:cubicBezTo>
                    <a:pt x="688" y="80"/>
                    <a:pt x="688" y="80"/>
                    <a:pt x="688" y="80"/>
                  </a:cubicBezTo>
                  <a:cubicBezTo>
                    <a:pt x="688" y="81"/>
                    <a:pt x="688" y="81"/>
                    <a:pt x="688" y="81"/>
                  </a:cubicBezTo>
                  <a:cubicBezTo>
                    <a:pt x="688" y="81"/>
                    <a:pt x="688" y="81"/>
                    <a:pt x="688" y="81"/>
                  </a:cubicBezTo>
                  <a:cubicBezTo>
                    <a:pt x="688" y="81"/>
                    <a:pt x="688" y="82"/>
                    <a:pt x="688" y="82"/>
                  </a:cubicBezTo>
                  <a:cubicBezTo>
                    <a:pt x="688" y="82"/>
                    <a:pt x="688" y="82"/>
                    <a:pt x="688" y="82"/>
                  </a:cubicBezTo>
                  <a:cubicBezTo>
                    <a:pt x="688" y="84"/>
                    <a:pt x="688" y="85"/>
                    <a:pt x="688" y="87"/>
                  </a:cubicBezTo>
                  <a:cubicBezTo>
                    <a:pt x="688" y="87"/>
                    <a:pt x="688" y="87"/>
                    <a:pt x="688" y="87"/>
                  </a:cubicBezTo>
                  <a:cubicBezTo>
                    <a:pt x="688" y="87"/>
                    <a:pt x="688" y="88"/>
                    <a:pt x="688" y="88"/>
                  </a:cubicBezTo>
                  <a:cubicBezTo>
                    <a:pt x="688" y="88"/>
                    <a:pt x="688" y="88"/>
                    <a:pt x="688" y="88"/>
                  </a:cubicBezTo>
                  <a:cubicBezTo>
                    <a:pt x="688" y="88"/>
                    <a:pt x="688" y="88"/>
                    <a:pt x="688" y="88"/>
                  </a:cubicBezTo>
                  <a:cubicBezTo>
                    <a:pt x="688" y="88"/>
                    <a:pt x="688" y="89"/>
                    <a:pt x="687" y="89"/>
                  </a:cubicBezTo>
                  <a:cubicBezTo>
                    <a:pt x="687" y="89"/>
                    <a:pt x="687" y="89"/>
                    <a:pt x="687" y="89"/>
                  </a:cubicBezTo>
                  <a:cubicBezTo>
                    <a:pt x="687" y="89"/>
                    <a:pt x="687" y="89"/>
                    <a:pt x="687" y="89"/>
                  </a:cubicBezTo>
                  <a:cubicBezTo>
                    <a:pt x="687" y="89"/>
                    <a:pt x="687" y="89"/>
                    <a:pt x="687" y="89"/>
                  </a:cubicBezTo>
                  <a:cubicBezTo>
                    <a:pt x="687" y="89"/>
                    <a:pt x="687" y="90"/>
                    <a:pt x="687" y="90"/>
                  </a:cubicBezTo>
                  <a:cubicBezTo>
                    <a:pt x="687" y="90"/>
                    <a:pt x="687" y="90"/>
                    <a:pt x="687" y="90"/>
                  </a:cubicBezTo>
                  <a:cubicBezTo>
                    <a:pt x="687" y="90"/>
                    <a:pt x="687" y="90"/>
                    <a:pt x="686" y="90"/>
                  </a:cubicBezTo>
                  <a:cubicBezTo>
                    <a:pt x="686" y="90"/>
                    <a:pt x="686" y="90"/>
                    <a:pt x="686" y="90"/>
                  </a:cubicBezTo>
                  <a:cubicBezTo>
                    <a:pt x="686" y="90"/>
                    <a:pt x="686" y="91"/>
                    <a:pt x="686" y="91"/>
                  </a:cubicBezTo>
                  <a:cubicBezTo>
                    <a:pt x="686" y="91"/>
                    <a:pt x="686" y="91"/>
                    <a:pt x="686" y="91"/>
                  </a:cubicBezTo>
                  <a:cubicBezTo>
                    <a:pt x="686" y="91"/>
                    <a:pt x="686" y="91"/>
                    <a:pt x="686" y="91"/>
                  </a:cubicBezTo>
                  <a:cubicBezTo>
                    <a:pt x="686" y="91"/>
                    <a:pt x="686" y="91"/>
                    <a:pt x="686" y="91"/>
                  </a:cubicBezTo>
                  <a:cubicBezTo>
                    <a:pt x="686" y="91"/>
                    <a:pt x="685" y="91"/>
                    <a:pt x="685" y="91"/>
                  </a:cubicBezTo>
                  <a:cubicBezTo>
                    <a:pt x="685" y="91"/>
                    <a:pt x="685" y="91"/>
                    <a:pt x="685" y="91"/>
                  </a:cubicBezTo>
                  <a:cubicBezTo>
                    <a:pt x="685" y="92"/>
                    <a:pt x="685" y="92"/>
                    <a:pt x="685" y="92"/>
                  </a:cubicBezTo>
                  <a:cubicBezTo>
                    <a:pt x="685" y="92"/>
                    <a:pt x="685" y="92"/>
                    <a:pt x="685" y="92"/>
                  </a:cubicBezTo>
                  <a:cubicBezTo>
                    <a:pt x="685" y="92"/>
                    <a:pt x="684" y="92"/>
                    <a:pt x="684" y="92"/>
                  </a:cubicBezTo>
                  <a:cubicBezTo>
                    <a:pt x="684" y="92"/>
                    <a:pt x="684" y="92"/>
                    <a:pt x="684" y="92"/>
                  </a:cubicBezTo>
                  <a:cubicBezTo>
                    <a:pt x="684" y="92"/>
                    <a:pt x="684" y="92"/>
                    <a:pt x="684" y="92"/>
                  </a:cubicBezTo>
                  <a:cubicBezTo>
                    <a:pt x="684" y="93"/>
                    <a:pt x="684" y="93"/>
                    <a:pt x="684" y="93"/>
                  </a:cubicBezTo>
                  <a:cubicBezTo>
                    <a:pt x="683" y="93"/>
                    <a:pt x="683" y="93"/>
                    <a:pt x="683" y="93"/>
                  </a:cubicBezTo>
                  <a:cubicBezTo>
                    <a:pt x="683" y="93"/>
                    <a:pt x="683" y="93"/>
                    <a:pt x="683" y="93"/>
                  </a:cubicBezTo>
                  <a:cubicBezTo>
                    <a:pt x="683" y="93"/>
                    <a:pt x="683" y="93"/>
                    <a:pt x="683" y="93"/>
                  </a:cubicBezTo>
                  <a:cubicBezTo>
                    <a:pt x="682" y="93"/>
                    <a:pt x="682" y="93"/>
                    <a:pt x="682" y="93"/>
                  </a:cubicBezTo>
                  <a:cubicBezTo>
                    <a:pt x="681" y="93"/>
                    <a:pt x="681" y="93"/>
                    <a:pt x="681" y="93"/>
                  </a:cubicBezTo>
                  <a:cubicBezTo>
                    <a:pt x="681" y="93"/>
                    <a:pt x="681" y="93"/>
                    <a:pt x="681" y="93"/>
                  </a:cubicBezTo>
                  <a:cubicBezTo>
                    <a:pt x="681" y="93"/>
                    <a:pt x="680" y="93"/>
                    <a:pt x="680" y="94"/>
                  </a:cubicBezTo>
                  <a:cubicBezTo>
                    <a:pt x="680" y="94"/>
                    <a:pt x="680" y="94"/>
                    <a:pt x="680" y="94"/>
                  </a:cubicBezTo>
                  <a:cubicBezTo>
                    <a:pt x="677" y="94"/>
                    <a:pt x="675" y="94"/>
                    <a:pt x="672" y="94"/>
                  </a:cubicBezTo>
                  <a:cubicBezTo>
                    <a:pt x="672" y="94"/>
                    <a:pt x="672" y="94"/>
                    <a:pt x="672" y="93"/>
                  </a:cubicBezTo>
                  <a:cubicBezTo>
                    <a:pt x="671" y="93"/>
                    <a:pt x="671" y="93"/>
                    <a:pt x="670" y="93"/>
                  </a:cubicBezTo>
                  <a:cubicBezTo>
                    <a:pt x="670" y="93"/>
                    <a:pt x="670" y="93"/>
                    <a:pt x="670" y="93"/>
                  </a:cubicBezTo>
                  <a:cubicBezTo>
                    <a:pt x="670" y="93"/>
                    <a:pt x="670" y="93"/>
                    <a:pt x="670" y="93"/>
                  </a:cubicBezTo>
                  <a:cubicBezTo>
                    <a:pt x="670" y="93"/>
                    <a:pt x="669" y="93"/>
                    <a:pt x="669" y="93"/>
                  </a:cubicBezTo>
                  <a:cubicBezTo>
                    <a:pt x="669" y="93"/>
                    <a:pt x="669" y="93"/>
                    <a:pt x="669" y="93"/>
                  </a:cubicBezTo>
                  <a:cubicBezTo>
                    <a:pt x="669" y="93"/>
                    <a:pt x="669" y="93"/>
                    <a:pt x="669" y="93"/>
                  </a:cubicBezTo>
                  <a:cubicBezTo>
                    <a:pt x="668" y="93"/>
                    <a:pt x="668" y="93"/>
                    <a:pt x="668" y="92"/>
                  </a:cubicBezTo>
                  <a:cubicBezTo>
                    <a:pt x="668" y="92"/>
                    <a:pt x="668" y="92"/>
                    <a:pt x="668" y="92"/>
                  </a:cubicBezTo>
                  <a:cubicBezTo>
                    <a:pt x="667" y="92"/>
                    <a:pt x="667" y="92"/>
                    <a:pt x="667" y="92"/>
                  </a:cubicBezTo>
                  <a:cubicBezTo>
                    <a:pt x="667" y="92"/>
                    <a:pt x="667" y="92"/>
                    <a:pt x="667" y="92"/>
                  </a:cubicBezTo>
                  <a:cubicBezTo>
                    <a:pt x="666" y="92"/>
                    <a:pt x="666" y="92"/>
                    <a:pt x="666" y="92"/>
                  </a:cubicBezTo>
                  <a:cubicBezTo>
                    <a:pt x="666" y="92"/>
                    <a:pt x="666" y="92"/>
                    <a:pt x="666" y="92"/>
                  </a:cubicBezTo>
                  <a:cubicBezTo>
                    <a:pt x="665" y="92"/>
                    <a:pt x="665" y="92"/>
                    <a:pt x="665" y="91"/>
                  </a:cubicBezTo>
                  <a:cubicBezTo>
                    <a:pt x="665" y="91"/>
                    <a:pt x="665" y="91"/>
                    <a:pt x="665" y="91"/>
                  </a:cubicBezTo>
                  <a:cubicBezTo>
                    <a:pt x="665" y="91"/>
                    <a:pt x="664" y="91"/>
                    <a:pt x="664" y="91"/>
                  </a:cubicBezTo>
                  <a:cubicBezTo>
                    <a:pt x="664" y="91"/>
                    <a:pt x="664" y="91"/>
                    <a:pt x="664" y="91"/>
                  </a:cubicBezTo>
                  <a:cubicBezTo>
                    <a:pt x="664" y="91"/>
                    <a:pt x="664" y="91"/>
                    <a:pt x="663" y="91"/>
                  </a:cubicBezTo>
                  <a:cubicBezTo>
                    <a:pt x="663" y="91"/>
                    <a:pt x="663" y="91"/>
                    <a:pt x="663" y="91"/>
                  </a:cubicBezTo>
                  <a:cubicBezTo>
                    <a:pt x="663" y="91"/>
                    <a:pt x="663" y="91"/>
                    <a:pt x="663" y="90"/>
                  </a:cubicBezTo>
                  <a:cubicBezTo>
                    <a:pt x="663" y="90"/>
                    <a:pt x="663" y="90"/>
                    <a:pt x="663" y="90"/>
                  </a:cubicBezTo>
                  <a:cubicBezTo>
                    <a:pt x="663" y="90"/>
                    <a:pt x="662" y="90"/>
                    <a:pt x="662" y="90"/>
                  </a:cubicBezTo>
                  <a:cubicBezTo>
                    <a:pt x="662" y="90"/>
                    <a:pt x="662" y="90"/>
                    <a:pt x="662" y="90"/>
                  </a:cubicBezTo>
                  <a:cubicBezTo>
                    <a:pt x="662" y="90"/>
                    <a:pt x="662" y="90"/>
                    <a:pt x="662" y="90"/>
                  </a:cubicBezTo>
                  <a:cubicBezTo>
                    <a:pt x="662" y="90"/>
                    <a:pt x="662" y="90"/>
                    <a:pt x="662" y="90"/>
                  </a:cubicBezTo>
                  <a:cubicBezTo>
                    <a:pt x="662" y="89"/>
                    <a:pt x="661" y="90"/>
                    <a:pt x="661" y="89"/>
                  </a:cubicBezTo>
                  <a:cubicBezTo>
                    <a:pt x="661" y="89"/>
                    <a:pt x="661" y="89"/>
                    <a:pt x="661" y="89"/>
                  </a:cubicBezTo>
                  <a:cubicBezTo>
                    <a:pt x="661" y="89"/>
                    <a:pt x="661" y="89"/>
                    <a:pt x="661" y="89"/>
                  </a:cubicBezTo>
                  <a:cubicBezTo>
                    <a:pt x="661" y="89"/>
                    <a:pt x="661" y="89"/>
                    <a:pt x="661" y="89"/>
                  </a:cubicBezTo>
                  <a:cubicBezTo>
                    <a:pt x="660" y="89"/>
                    <a:pt x="660" y="89"/>
                    <a:pt x="660" y="88"/>
                  </a:cubicBezTo>
                  <a:cubicBezTo>
                    <a:pt x="660" y="88"/>
                    <a:pt x="660" y="88"/>
                    <a:pt x="660" y="88"/>
                  </a:cubicBezTo>
                  <a:cubicBezTo>
                    <a:pt x="659" y="88"/>
                    <a:pt x="659" y="88"/>
                    <a:pt x="659" y="88"/>
                  </a:cubicBezTo>
                  <a:cubicBezTo>
                    <a:pt x="659" y="88"/>
                    <a:pt x="659" y="88"/>
                    <a:pt x="659" y="88"/>
                  </a:cubicBezTo>
                  <a:cubicBezTo>
                    <a:pt x="659" y="88"/>
                    <a:pt x="659" y="87"/>
                    <a:pt x="658" y="88"/>
                  </a:cubicBezTo>
                  <a:cubicBezTo>
                    <a:pt x="658" y="91"/>
                    <a:pt x="658" y="95"/>
                    <a:pt x="658" y="99"/>
                  </a:cubicBezTo>
                  <a:cubicBezTo>
                    <a:pt x="658" y="99"/>
                    <a:pt x="658" y="99"/>
                    <a:pt x="659" y="99"/>
                  </a:cubicBezTo>
                  <a:cubicBezTo>
                    <a:pt x="659" y="99"/>
                    <a:pt x="659" y="99"/>
                    <a:pt x="659" y="99"/>
                  </a:cubicBezTo>
                  <a:cubicBezTo>
                    <a:pt x="659" y="100"/>
                    <a:pt x="659" y="100"/>
                    <a:pt x="659" y="100"/>
                  </a:cubicBezTo>
                  <a:cubicBezTo>
                    <a:pt x="659" y="100"/>
                    <a:pt x="659" y="100"/>
                    <a:pt x="659" y="100"/>
                  </a:cubicBezTo>
                  <a:cubicBezTo>
                    <a:pt x="659" y="100"/>
                    <a:pt x="660" y="100"/>
                    <a:pt x="660" y="100"/>
                  </a:cubicBezTo>
                  <a:cubicBezTo>
                    <a:pt x="660" y="100"/>
                    <a:pt x="660" y="100"/>
                    <a:pt x="660" y="100"/>
                  </a:cubicBezTo>
                  <a:cubicBezTo>
                    <a:pt x="660" y="100"/>
                    <a:pt x="661" y="100"/>
                    <a:pt x="661" y="100"/>
                  </a:cubicBezTo>
                  <a:cubicBezTo>
                    <a:pt x="661" y="100"/>
                    <a:pt x="661" y="100"/>
                    <a:pt x="661" y="100"/>
                  </a:cubicBezTo>
                  <a:cubicBezTo>
                    <a:pt x="661" y="101"/>
                    <a:pt x="661" y="101"/>
                    <a:pt x="661" y="101"/>
                  </a:cubicBezTo>
                  <a:cubicBezTo>
                    <a:pt x="661" y="101"/>
                    <a:pt x="662" y="101"/>
                    <a:pt x="662" y="101"/>
                  </a:cubicBezTo>
                  <a:cubicBezTo>
                    <a:pt x="662" y="101"/>
                    <a:pt x="662" y="101"/>
                    <a:pt x="662" y="101"/>
                  </a:cubicBezTo>
                  <a:cubicBezTo>
                    <a:pt x="662" y="101"/>
                    <a:pt x="662" y="101"/>
                    <a:pt x="662" y="101"/>
                  </a:cubicBezTo>
                  <a:cubicBezTo>
                    <a:pt x="663" y="101"/>
                    <a:pt x="663" y="101"/>
                    <a:pt x="663" y="101"/>
                  </a:cubicBezTo>
                  <a:cubicBezTo>
                    <a:pt x="663" y="101"/>
                    <a:pt x="663" y="101"/>
                    <a:pt x="663" y="101"/>
                  </a:cubicBezTo>
                  <a:cubicBezTo>
                    <a:pt x="663" y="101"/>
                    <a:pt x="663" y="101"/>
                    <a:pt x="663" y="101"/>
                  </a:cubicBezTo>
                  <a:cubicBezTo>
                    <a:pt x="663" y="101"/>
                    <a:pt x="663" y="101"/>
                    <a:pt x="663" y="101"/>
                  </a:cubicBezTo>
                  <a:cubicBezTo>
                    <a:pt x="664" y="102"/>
                    <a:pt x="664" y="102"/>
                    <a:pt x="665" y="102"/>
                  </a:cubicBezTo>
                  <a:cubicBezTo>
                    <a:pt x="665" y="102"/>
                    <a:pt x="665" y="102"/>
                    <a:pt x="665" y="102"/>
                  </a:cubicBezTo>
                  <a:cubicBezTo>
                    <a:pt x="665" y="102"/>
                    <a:pt x="665" y="102"/>
                    <a:pt x="665" y="102"/>
                  </a:cubicBezTo>
                  <a:cubicBezTo>
                    <a:pt x="665" y="102"/>
                    <a:pt x="666" y="102"/>
                    <a:pt x="666" y="102"/>
                  </a:cubicBezTo>
                  <a:cubicBezTo>
                    <a:pt x="666" y="102"/>
                    <a:pt x="666" y="102"/>
                    <a:pt x="666" y="102"/>
                  </a:cubicBezTo>
                  <a:cubicBezTo>
                    <a:pt x="666" y="102"/>
                    <a:pt x="666" y="102"/>
                    <a:pt x="666" y="102"/>
                  </a:cubicBezTo>
                  <a:cubicBezTo>
                    <a:pt x="667" y="102"/>
                    <a:pt x="667" y="102"/>
                    <a:pt x="667" y="103"/>
                  </a:cubicBezTo>
                  <a:cubicBezTo>
                    <a:pt x="668" y="102"/>
                    <a:pt x="668" y="102"/>
                    <a:pt x="668" y="102"/>
                  </a:cubicBezTo>
                  <a:cubicBezTo>
                    <a:pt x="668" y="103"/>
                    <a:pt x="668" y="103"/>
                    <a:pt x="668" y="103"/>
                  </a:cubicBezTo>
                  <a:cubicBezTo>
                    <a:pt x="668" y="103"/>
                    <a:pt x="669" y="103"/>
                    <a:pt x="669" y="103"/>
                  </a:cubicBezTo>
                  <a:cubicBezTo>
                    <a:pt x="670" y="103"/>
                    <a:pt x="670" y="103"/>
                    <a:pt x="670" y="103"/>
                  </a:cubicBezTo>
                  <a:cubicBezTo>
                    <a:pt x="671" y="103"/>
                    <a:pt x="672" y="103"/>
                    <a:pt x="673" y="103"/>
                  </a:cubicBezTo>
                  <a:cubicBezTo>
                    <a:pt x="674" y="103"/>
                    <a:pt x="675" y="103"/>
                    <a:pt x="676" y="103"/>
                  </a:cubicBezTo>
                  <a:cubicBezTo>
                    <a:pt x="678" y="103"/>
                    <a:pt x="679" y="103"/>
                    <a:pt x="680" y="103"/>
                  </a:cubicBezTo>
                  <a:cubicBezTo>
                    <a:pt x="680" y="103"/>
                    <a:pt x="680" y="103"/>
                    <a:pt x="681" y="103"/>
                  </a:cubicBezTo>
                  <a:cubicBezTo>
                    <a:pt x="681" y="103"/>
                    <a:pt x="682" y="103"/>
                    <a:pt x="682" y="103"/>
                  </a:cubicBezTo>
                  <a:cubicBezTo>
                    <a:pt x="682" y="102"/>
                    <a:pt x="682" y="102"/>
                    <a:pt x="682" y="102"/>
                  </a:cubicBezTo>
                  <a:cubicBezTo>
                    <a:pt x="683" y="103"/>
                    <a:pt x="683" y="103"/>
                    <a:pt x="683" y="103"/>
                  </a:cubicBezTo>
                  <a:cubicBezTo>
                    <a:pt x="683" y="102"/>
                    <a:pt x="684" y="103"/>
                    <a:pt x="684" y="102"/>
                  </a:cubicBezTo>
                  <a:cubicBezTo>
                    <a:pt x="684" y="102"/>
                    <a:pt x="684" y="102"/>
                    <a:pt x="684" y="102"/>
                  </a:cubicBezTo>
                  <a:cubicBezTo>
                    <a:pt x="684" y="102"/>
                    <a:pt x="685" y="102"/>
                    <a:pt x="685" y="102"/>
                  </a:cubicBezTo>
                  <a:cubicBezTo>
                    <a:pt x="685" y="102"/>
                    <a:pt x="685" y="102"/>
                    <a:pt x="685" y="102"/>
                  </a:cubicBezTo>
                  <a:cubicBezTo>
                    <a:pt x="685" y="102"/>
                    <a:pt x="685" y="102"/>
                    <a:pt x="685" y="102"/>
                  </a:cubicBezTo>
                  <a:cubicBezTo>
                    <a:pt x="686" y="102"/>
                    <a:pt x="686" y="102"/>
                    <a:pt x="686" y="102"/>
                  </a:cubicBezTo>
                  <a:cubicBezTo>
                    <a:pt x="686" y="101"/>
                    <a:pt x="686" y="101"/>
                    <a:pt x="686" y="101"/>
                  </a:cubicBezTo>
                  <a:cubicBezTo>
                    <a:pt x="686" y="101"/>
                    <a:pt x="686" y="101"/>
                    <a:pt x="686" y="101"/>
                  </a:cubicBezTo>
                  <a:cubicBezTo>
                    <a:pt x="687" y="101"/>
                    <a:pt x="687" y="101"/>
                    <a:pt x="687" y="101"/>
                  </a:cubicBezTo>
                  <a:cubicBezTo>
                    <a:pt x="687" y="101"/>
                    <a:pt x="687" y="101"/>
                    <a:pt x="687" y="101"/>
                  </a:cubicBezTo>
                  <a:cubicBezTo>
                    <a:pt x="687" y="101"/>
                    <a:pt x="688" y="101"/>
                    <a:pt x="688" y="101"/>
                  </a:cubicBezTo>
                  <a:cubicBezTo>
                    <a:pt x="688" y="101"/>
                    <a:pt x="688" y="101"/>
                    <a:pt x="688" y="101"/>
                  </a:cubicBezTo>
                  <a:cubicBezTo>
                    <a:pt x="688" y="101"/>
                    <a:pt x="688" y="101"/>
                    <a:pt x="688" y="101"/>
                  </a:cubicBezTo>
                  <a:cubicBezTo>
                    <a:pt x="688" y="101"/>
                    <a:pt x="689" y="101"/>
                    <a:pt x="689" y="100"/>
                  </a:cubicBezTo>
                  <a:cubicBezTo>
                    <a:pt x="689" y="100"/>
                    <a:pt x="689" y="100"/>
                    <a:pt x="689" y="100"/>
                  </a:cubicBezTo>
                  <a:cubicBezTo>
                    <a:pt x="689" y="100"/>
                    <a:pt x="689" y="100"/>
                    <a:pt x="690" y="100"/>
                  </a:cubicBezTo>
                  <a:cubicBezTo>
                    <a:pt x="689" y="100"/>
                    <a:pt x="689" y="100"/>
                    <a:pt x="689" y="100"/>
                  </a:cubicBezTo>
                  <a:cubicBezTo>
                    <a:pt x="690" y="100"/>
                    <a:pt x="690" y="100"/>
                    <a:pt x="690" y="100"/>
                  </a:cubicBezTo>
                  <a:cubicBezTo>
                    <a:pt x="690" y="100"/>
                    <a:pt x="690" y="100"/>
                    <a:pt x="690" y="100"/>
                  </a:cubicBezTo>
                  <a:cubicBezTo>
                    <a:pt x="690" y="100"/>
                    <a:pt x="690" y="100"/>
                    <a:pt x="690" y="100"/>
                  </a:cubicBezTo>
                  <a:cubicBezTo>
                    <a:pt x="690" y="100"/>
                    <a:pt x="690" y="100"/>
                    <a:pt x="691" y="99"/>
                  </a:cubicBezTo>
                  <a:cubicBezTo>
                    <a:pt x="691" y="99"/>
                    <a:pt x="691" y="99"/>
                    <a:pt x="691" y="99"/>
                  </a:cubicBezTo>
                  <a:cubicBezTo>
                    <a:pt x="691" y="99"/>
                    <a:pt x="691" y="99"/>
                    <a:pt x="691" y="99"/>
                  </a:cubicBezTo>
                  <a:cubicBezTo>
                    <a:pt x="691" y="99"/>
                    <a:pt x="691" y="99"/>
                    <a:pt x="691" y="99"/>
                  </a:cubicBezTo>
                  <a:cubicBezTo>
                    <a:pt x="691" y="99"/>
                    <a:pt x="692" y="99"/>
                    <a:pt x="692" y="99"/>
                  </a:cubicBezTo>
                  <a:cubicBezTo>
                    <a:pt x="692" y="99"/>
                    <a:pt x="692" y="99"/>
                    <a:pt x="692" y="99"/>
                  </a:cubicBezTo>
                  <a:cubicBezTo>
                    <a:pt x="692" y="99"/>
                    <a:pt x="692" y="99"/>
                    <a:pt x="692" y="98"/>
                  </a:cubicBezTo>
                  <a:cubicBezTo>
                    <a:pt x="692" y="98"/>
                    <a:pt x="692" y="98"/>
                    <a:pt x="692" y="98"/>
                  </a:cubicBezTo>
                  <a:cubicBezTo>
                    <a:pt x="692" y="98"/>
                    <a:pt x="693" y="98"/>
                    <a:pt x="693" y="98"/>
                  </a:cubicBezTo>
                  <a:cubicBezTo>
                    <a:pt x="693" y="98"/>
                    <a:pt x="693" y="98"/>
                    <a:pt x="693" y="98"/>
                  </a:cubicBezTo>
                  <a:cubicBezTo>
                    <a:pt x="693" y="98"/>
                    <a:pt x="693" y="98"/>
                    <a:pt x="693" y="98"/>
                  </a:cubicBezTo>
                  <a:cubicBezTo>
                    <a:pt x="693" y="98"/>
                    <a:pt x="693" y="98"/>
                    <a:pt x="693" y="98"/>
                  </a:cubicBezTo>
                  <a:cubicBezTo>
                    <a:pt x="693" y="97"/>
                    <a:pt x="694" y="97"/>
                    <a:pt x="694" y="97"/>
                  </a:cubicBezTo>
                  <a:cubicBezTo>
                    <a:pt x="694" y="97"/>
                    <a:pt x="694" y="97"/>
                    <a:pt x="694" y="97"/>
                  </a:cubicBezTo>
                  <a:cubicBezTo>
                    <a:pt x="695" y="97"/>
                    <a:pt x="695" y="96"/>
                    <a:pt x="695" y="96"/>
                  </a:cubicBezTo>
                  <a:cubicBezTo>
                    <a:pt x="695" y="96"/>
                    <a:pt x="695" y="96"/>
                    <a:pt x="695" y="96"/>
                  </a:cubicBezTo>
                  <a:cubicBezTo>
                    <a:pt x="695" y="96"/>
                    <a:pt x="695" y="96"/>
                    <a:pt x="695" y="96"/>
                  </a:cubicBezTo>
                  <a:cubicBezTo>
                    <a:pt x="695" y="96"/>
                    <a:pt x="695" y="96"/>
                    <a:pt x="695" y="96"/>
                  </a:cubicBezTo>
                  <a:cubicBezTo>
                    <a:pt x="695" y="96"/>
                    <a:pt x="695" y="95"/>
                    <a:pt x="696" y="95"/>
                  </a:cubicBezTo>
                  <a:cubicBezTo>
                    <a:pt x="696" y="95"/>
                    <a:pt x="696" y="95"/>
                    <a:pt x="696" y="95"/>
                  </a:cubicBezTo>
                  <a:cubicBezTo>
                    <a:pt x="696" y="95"/>
                    <a:pt x="696" y="95"/>
                    <a:pt x="696" y="95"/>
                  </a:cubicBezTo>
                  <a:cubicBezTo>
                    <a:pt x="696" y="95"/>
                    <a:pt x="696" y="95"/>
                    <a:pt x="696" y="95"/>
                  </a:cubicBezTo>
                  <a:cubicBezTo>
                    <a:pt x="696" y="94"/>
                    <a:pt x="696" y="94"/>
                    <a:pt x="696" y="94"/>
                  </a:cubicBezTo>
                  <a:cubicBezTo>
                    <a:pt x="696" y="94"/>
                    <a:pt x="696" y="94"/>
                    <a:pt x="696" y="94"/>
                  </a:cubicBezTo>
                  <a:cubicBezTo>
                    <a:pt x="697" y="94"/>
                    <a:pt x="697" y="94"/>
                    <a:pt x="697" y="94"/>
                  </a:cubicBezTo>
                  <a:cubicBezTo>
                    <a:pt x="697" y="94"/>
                    <a:pt x="697" y="94"/>
                    <a:pt x="697" y="94"/>
                  </a:cubicBezTo>
                  <a:cubicBezTo>
                    <a:pt x="697" y="93"/>
                    <a:pt x="697" y="93"/>
                    <a:pt x="697" y="93"/>
                  </a:cubicBezTo>
                  <a:cubicBezTo>
                    <a:pt x="697" y="93"/>
                    <a:pt x="697" y="93"/>
                    <a:pt x="697" y="93"/>
                  </a:cubicBezTo>
                  <a:cubicBezTo>
                    <a:pt x="697" y="93"/>
                    <a:pt x="697" y="93"/>
                    <a:pt x="698" y="92"/>
                  </a:cubicBezTo>
                  <a:cubicBezTo>
                    <a:pt x="698" y="92"/>
                    <a:pt x="698" y="92"/>
                    <a:pt x="698" y="92"/>
                  </a:cubicBezTo>
                  <a:cubicBezTo>
                    <a:pt x="698" y="92"/>
                    <a:pt x="698" y="92"/>
                    <a:pt x="698" y="92"/>
                  </a:cubicBezTo>
                  <a:cubicBezTo>
                    <a:pt x="698" y="92"/>
                    <a:pt x="698" y="92"/>
                    <a:pt x="698" y="92"/>
                  </a:cubicBezTo>
                  <a:cubicBezTo>
                    <a:pt x="698" y="92"/>
                    <a:pt x="698" y="91"/>
                    <a:pt x="698" y="91"/>
                  </a:cubicBezTo>
                  <a:cubicBezTo>
                    <a:pt x="698" y="91"/>
                    <a:pt x="698" y="91"/>
                    <a:pt x="698" y="91"/>
                  </a:cubicBezTo>
                  <a:cubicBezTo>
                    <a:pt x="698" y="91"/>
                    <a:pt x="698" y="91"/>
                    <a:pt x="699" y="90"/>
                  </a:cubicBezTo>
                  <a:cubicBezTo>
                    <a:pt x="699" y="90"/>
                    <a:pt x="699" y="90"/>
                    <a:pt x="699" y="90"/>
                  </a:cubicBezTo>
                  <a:cubicBezTo>
                    <a:pt x="699" y="90"/>
                    <a:pt x="699" y="90"/>
                    <a:pt x="699" y="90"/>
                  </a:cubicBezTo>
                  <a:cubicBezTo>
                    <a:pt x="699" y="90"/>
                    <a:pt x="699" y="89"/>
                    <a:pt x="699" y="89"/>
                  </a:cubicBezTo>
                  <a:cubicBezTo>
                    <a:pt x="699" y="89"/>
                    <a:pt x="699" y="89"/>
                    <a:pt x="699" y="89"/>
                  </a:cubicBezTo>
                  <a:cubicBezTo>
                    <a:pt x="699" y="89"/>
                    <a:pt x="699" y="88"/>
                    <a:pt x="699" y="88"/>
                  </a:cubicBezTo>
                  <a:cubicBezTo>
                    <a:pt x="699" y="88"/>
                    <a:pt x="699" y="88"/>
                    <a:pt x="699" y="88"/>
                  </a:cubicBezTo>
                  <a:cubicBezTo>
                    <a:pt x="700" y="87"/>
                    <a:pt x="699" y="86"/>
                    <a:pt x="700" y="86"/>
                  </a:cubicBezTo>
                  <a:cubicBezTo>
                    <a:pt x="700" y="85"/>
                    <a:pt x="700" y="85"/>
                    <a:pt x="700" y="85"/>
                  </a:cubicBezTo>
                  <a:cubicBezTo>
                    <a:pt x="700" y="84"/>
                    <a:pt x="700" y="83"/>
                    <a:pt x="700" y="82"/>
                  </a:cubicBezTo>
                  <a:cubicBezTo>
                    <a:pt x="700" y="82"/>
                    <a:pt x="699" y="81"/>
                    <a:pt x="700" y="81"/>
                  </a:cubicBezTo>
                  <a:cubicBezTo>
                    <a:pt x="699" y="81"/>
                    <a:pt x="700" y="80"/>
                    <a:pt x="699" y="79"/>
                  </a:cubicBezTo>
                  <a:cubicBezTo>
                    <a:pt x="699" y="79"/>
                    <a:pt x="699" y="79"/>
                    <a:pt x="699" y="79"/>
                  </a:cubicBezTo>
                  <a:cubicBezTo>
                    <a:pt x="699" y="79"/>
                    <a:pt x="699" y="79"/>
                    <a:pt x="699" y="79"/>
                  </a:cubicBezTo>
                  <a:cubicBezTo>
                    <a:pt x="699" y="79"/>
                    <a:pt x="699" y="78"/>
                    <a:pt x="699" y="78"/>
                  </a:cubicBezTo>
                  <a:cubicBezTo>
                    <a:pt x="699" y="78"/>
                    <a:pt x="699" y="78"/>
                    <a:pt x="699" y="78"/>
                  </a:cubicBezTo>
                  <a:cubicBezTo>
                    <a:pt x="699" y="78"/>
                    <a:pt x="699" y="77"/>
                    <a:pt x="699" y="77"/>
                  </a:cubicBezTo>
                  <a:cubicBezTo>
                    <a:pt x="699" y="77"/>
                    <a:pt x="699" y="77"/>
                    <a:pt x="699" y="77"/>
                  </a:cubicBezTo>
                  <a:cubicBezTo>
                    <a:pt x="698" y="77"/>
                    <a:pt x="698" y="76"/>
                    <a:pt x="698" y="76"/>
                  </a:cubicBezTo>
                  <a:cubicBezTo>
                    <a:pt x="698" y="76"/>
                    <a:pt x="698" y="76"/>
                    <a:pt x="698" y="76"/>
                  </a:cubicBezTo>
                  <a:cubicBezTo>
                    <a:pt x="698" y="76"/>
                    <a:pt x="698" y="76"/>
                    <a:pt x="698" y="76"/>
                  </a:cubicBezTo>
                  <a:cubicBezTo>
                    <a:pt x="698" y="76"/>
                    <a:pt x="698" y="76"/>
                    <a:pt x="698" y="75"/>
                  </a:cubicBezTo>
                  <a:cubicBezTo>
                    <a:pt x="698" y="75"/>
                    <a:pt x="698" y="75"/>
                    <a:pt x="698" y="75"/>
                  </a:cubicBezTo>
                  <a:cubicBezTo>
                    <a:pt x="698" y="75"/>
                    <a:pt x="698" y="75"/>
                    <a:pt x="698" y="75"/>
                  </a:cubicBezTo>
                  <a:cubicBezTo>
                    <a:pt x="698" y="75"/>
                    <a:pt x="698" y="75"/>
                    <a:pt x="698" y="75"/>
                  </a:cubicBezTo>
                  <a:cubicBezTo>
                    <a:pt x="698" y="75"/>
                    <a:pt x="698" y="75"/>
                    <a:pt x="698" y="75"/>
                  </a:cubicBezTo>
                  <a:cubicBezTo>
                    <a:pt x="697" y="75"/>
                    <a:pt x="697" y="74"/>
                    <a:pt x="697" y="74"/>
                  </a:cubicBezTo>
                  <a:cubicBezTo>
                    <a:pt x="697" y="74"/>
                    <a:pt x="697" y="74"/>
                    <a:pt x="697" y="74"/>
                  </a:cubicBezTo>
                  <a:cubicBezTo>
                    <a:pt x="697" y="74"/>
                    <a:pt x="697" y="73"/>
                    <a:pt x="697" y="73"/>
                  </a:cubicBezTo>
                  <a:cubicBezTo>
                    <a:pt x="697" y="73"/>
                    <a:pt x="697" y="73"/>
                    <a:pt x="697" y="73"/>
                  </a:cubicBezTo>
                  <a:cubicBezTo>
                    <a:pt x="697" y="73"/>
                    <a:pt x="697" y="73"/>
                    <a:pt x="696" y="73"/>
                  </a:cubicBezTo>
                  <a:cubicBezTo>
                    <a:pt x="696" y="73"/>
                    <a:pt x="696" y="73"/>
                    <a:pt x="696" y="73"/>
                  </a:cubicBezTo>
                  <a:cubicBezTo>
                    <a:pt x="696" y="73"/>
                    <a:pt x="696" y="73"/>
                    <a:pt x="696" y="73"/>
                  </a:cubicBezTo>
                  <a:cubicBezTo>
                    <a:pt x="696" y="73"/>
                    <a:pt x="696" y="73"/>
                    <a:pt x="696" y="73"/>
                  </a:cubicBezTo>
                  <a:cubicBezTo>
                    <a:pt x="695" y="72"/>
                    <a:pt x="695" y="71"/>
                    <a:pt x="694" y="70"/>
                  </a:cubicBezTo>
                  <a:cubicBezTo>
                    <a:pt x="694" y="70"/>
                    <a:pt x="694" y="70"/>
                    <a:pt x="694" y="70"/>
                  </a:cubicBezTo>
                  <a:cubicBezTo>
                    <a:pt x="694" y="70"/>
                    <a:pt x="693" y="70"/>
                    <a:pt x="693" y="70"/>
                  </a:cubicBezTo>
                  <a:cubicBezTo>
                    <a:pt x="693" y="70"/>
                    <a:pt x="693" y="70"/>
                    <a:pt x="693" y="70"/>
                  </a:cubicBezTo>
                  <a:cubicBezTo>
                    <a:pt x="693" y="70"/>
                    <a:pt x="693" y="70"/>
                    <a:pt x="693" y="70"/>
                  </a:cubicBezTo>
                  <a:cubicBezTo>
                    <a:pt x="693" y="70"/>
                    <a:pt x="693" y="70"/>
                    <a:pt x="693" y="70"/>
                  </a:cubicBezTo>
                  <a:cubicBezTo>
                    <a:pt x="693" y="69"/>
                    <a:pt x="692" y="69"/>
                    <a:pt x="692" y="69"/>
                  </a:cubicBezTo>
                  <a:cubicBezTo>
                    <a:pt x="692" y="69"/>
                    <a:pt x="692" y="69"/>
                    <a:pt x="692" y="69"/>
                  </a:cubicBezTo>
                  <a:cubicBezTo>
                    <a:pt x="692" y="69"/>
                    <a:pt x="692" y="69"/>
                    <a:pt x="692" y="69"/>
                  </a:cubicBezTo>
                  <a:cubicBezTo>
                    <a:pt x="692" y="69"/>
                    <a:pt x="692" y="69"/>
                    <a:pt x="692" y="69"/>
                  </a:cubicBezTo>
                  <a:cubicBezTo>
                    <a:pt x="691" y="68"/>
                    <a:pt x="691" y="68"/>
                    <a:pt x="691" y="68"/>
                  </a:cubicBezTo>
                  <a:cubicBezTo>
                    <a:pt x="691" y="68"/>
                    <a:pt x="691" y="68"/>
                    <a:pt x="691" y="68"/>
                  </a:cubicBezTo>
                  <a:cubicBezTo>
                    <a:pt x="691" y="68"/>
                    <a:pt x="691" y="68"/>
                    <a:pt x="690" y="68"/>
                  </a:cubicBezTo>
                  <a:cubicBezTo>
                    <a:pt x="691" y="68"/>
                    <a:pt x="691" y="68"/>
                    <a:pt x="691" y="68"/>
                  </a:cubicBezTo>
                  <a:cubicBezTo>
                    <a:pt x="690" y="68"/>
                    <a:pt x="690" y="68"/>
                    <a:pt x="690" y="67"/>
                  </a:cubicBezTo>
                  <a:cubicBezTo>
                    <a:pt x="690" y="67"/>
                    <a:pt x="690" y="67"/>
                    <a:pt x="690" y="67"/>
                  </a:cubicBezTo>
                  <a:cubicBezTo>
                    <a:pt x="690" y="67"/>
                    <a:pt x="689" y="67"/>
                    <a:pt x="689" y="67"/>
                  </a:cubicBezTo>
                  <a:cubicBezTo>
                    <a:pt x="689" y="67"/>
                    <a:pt x="689" y="67"/>
                    <a:pt x="689" y="67"/>
                  </a:cubicBezTo>
                  <a:cubicBezTo>
                    <a:pt x="689" y="67"/>
                    <a:pt x="689" y="67"/>
                    <a:pt x="689" y="67"/>
                  </a:cubicBezTo>
                  <a:cubicBezTo>
                    <a:pt x="689" y="67"/>
                    <a:pt x="689" y="67"/>
                    <a:pt x="689" y="67"/>
                  </a:cubicBezTo>
                  <a:cubicBezTo>
                    <a:pt x="689" y="66"/>
                    <a:pt x="688" y="67"/>
                    <a:pt x="688" y="66"/>
                  </a:cubicBezTo>
                  <a:cubicBezTo>
                    <a:pt x="688" y="66"/>
                    <a:pt x="688" y="66"/>
                    <a:pt x="688" y="66"/>
                  </a:cubicBezTo>
                  <a:cubicBezTo>
                    <a:pt x="688" y="66"/>
                    <a:pt x="688" y="66"/>
                    <a:pt x="687" y="66"/>
                  </a:cubicBezTo>
                  <a:cubicBezTo>
                    <a:pt x="687" y="66"/>
                    <a:pt x="687" y="66"/>
                    <a:pt x="687" y="66"/>
                  </a:cubicBezTo>
                  <a:cubicBezTo>
                    <a:pt x="687" y="66"/>
                    <a:pt x="687" y="66"/>
                    <a:pt x="687" y="66"/>
                  </a:cubicBezTo>
                  <a:cubicBezTo>
                    <a:pt x="687" y="66"/>
                    <a:pt x="687" y="66"/>
                    <a:pt x="687" y="66"/>
                  </a:cubicBezTo>
                  <a:cubicBezTo>
                    <a:pt x="687" y="65"/>
                    <a:pt x="686" y="66"/>
                    <a:pt x="686" y="65"/>
                  </a:cubicBezTo>
                  <a:cubicBezTo>
                    <a:pt x="686" y="65"/>
                    <a:pt x="686" y="65"/>
                    <a:pt x="686" y="65"/>
                  </a:cubicBezTo>
                  <a:cubicBezTo>
                    <a:pt x="686" y="65"/>
                    <a:pt x="686" y="65"/>
                    <a:pt x="685" y="65"/>
                  </a:cubicBezTo>
                  <a:cubicBezTo>
                    <a:pt x="685" y="65"/>
                    <a:pt x="685" y="65"/>
                    <a:pt x="685" y="65"/>
                  </a:cubicBezTo>
                  <a:cubicBezTo>
                    <a:pt x="685" y="65"/>
                    <a:pt x="685" y="65"/>
                    <a:pt x="685" y="65"/>
                  </a:cubicBezTo>
                  <a:cubicBezTo>
                    <a:pt x="685" y="65"/>
                    <a:pt x="685" y="65"/>
                    <a:pt x="685" y="65"/>
                  </a:cubicBezTo>
                  <a:cubicBezTo>
                    <a:pt x="684" y="64"/>
                    <a:pt x="684" y="64"/>
                    <a:pt x="684" y="64"/>
                  </a:cubicBezTo>
                  <a:cubicBezTo>
                    <a:pt x="684" y="64"/>
                    <a:pt x="684" y="64"/>
                    <a:pt x="684" y="64"/>
                  </a:cubicBezTo>
                  <a:cubicBezTo>
                    <a:pt x="684" y="64"/>
                    <a:pt x="683" y="64"/>
                    <a:pt x="683" y="64"/>
                  </a:cubicBezTo>
                  <a:cubicBezTo>
                    <a:pt x="683" y="64"/>
                    <a:pt x="683" y="64"/>
                    <a:pt x="683" y="64"/>
                  </a:cubicBezTo>
                  <a:cubicBezTo>
                    <a:pt x="683" y="64"/>
                    <a:pt x="683" y="64"/>
                    <a:pt x="683" y="64"/>
                  </a:cubicBezTo>
                  <a:cubicBezTo>
                    <a:pt x="683" y="64"/>
                    <a:pt x="682" y="64"/>
                    <a:pt x="682" y="64"/>
                  </a:cubicBezTo>
                  <a:cubicBezTo>
                    <a:pt x="682" y="64"/>
                    <a:pt x="682" y="64"/>
                    <a:pt x="682" y="64"/>
                  </a:cubicBezTo>
                  <a:cubicBezTo>
                    <a:pt x="682" y="63"/>
                    <a:pt x="682" y="63"/>
                    <a:pt x="681" y="63"/>
                  </a:cubicBezTo>
                  <a:cubicBezTo>
                    <a:pt x="682" y="63"/>
                    <a:pt x="682" y="63"/>
                    <a:pt x="682" y="63"/>
                  </a:cubicBezTo>
                  <a:cubicBezTo>
                    <a:pt x="681" y="63"/>
                    <a:pt x="681" y="63"/>
                    <a:pt x="681" y="63"/>
                  </a:cubicBezTo>
                  <a:cubicBezTo>
                    <a:pt x="681" y="63"/>
                    <a:pt x="681" y="63"/>
                    <a:pt x="681" y="63"/>
                  </a:cubicBezTo>
                  <a:cubicBezTo>
                    <a:pt x="680" y="63"/>
                    <a:pt x="680" y="63"/>
                    <a:pt x="680" y="63"/>
                  </a:cubicBezTo>
                  <a:cubicBezTo>
                    <a:pt x="680" y="63"/>
                    <a:pt x="680" y="63"/>
                    <a:pt x="680" y="63"/>
                  </a:cubicBezTo>
                  <a:close/>
                  <a:moveTo>
                    <a:pt x="310" y="98"/>
                  </a:moveTo>
                  <a:cubicBezTo>
                    <a:pt x="310" y="99"/>
                    <a:pt x="311" y="99"/>
                    <a:pt x="312" y="100"/>
                  </a:cubicBezTo>
                  <a:cubicBezTo>
                    <a:pt x="316" y="102"/>
                    <a:pt x="321" y="103"/>
                    <a:pt x="326" y="103"/>
                  </a:cubicBezTo>
                  <a:cubicBezTo>
                    <a:pt x="330" y="103"/>
                    <a:pt x="335" y="103"/>
                    <a:pt x="339" y="101"/>
                  </a:cubicBezTo>
                  <a:cubicBezTo>
                    <a:pt x="346" y="98"/>
                    <a:pt x="351" y="93"/>
                    <a:pt x="351" y="84"/>
                  </a:cubicBezTo>
                  <a:cubicBezTo>
                    <a:pt x="352" y="78"/>
                    <a:pt x="350" y="73"/>
                    <a:pt x="345" y="69"/>
                  </a:cubicBezTo>
                  <a:cubicBezTo>
                    <a:pt x="342" y="68"/>
                    <a:pt x="339" y="66"/>
                    <a:pt x="337" y="65"/>
                  </a:cubicBezTo>
                  <a:cubicBezTo>
                    <a:pt x="335" y="64"/>
                    <a:pt x="333" y="63"/>
                    <a:pt x="331" y="62"/>
                  </a:cubicBezTo>
                  <a:cubicBezTo>
                    <a:pt x="328" y="61"/>
                    <a:pt x="326" y="60"/>
                    <a:pt x="325" y="59"/>
                  </a:cubicBezTo>
                  <a:cubicBezTo>
                    <a:pt x="321" y="56"/>
                    <a:pt x="320" y="49"/>
                    <a:pt x="324" y="45"/>
                  </a:cubicBezTo>
                  <a:cubicBezTo>
                    <a:pt x="326" y="43"/>
                    <a:pt x="328" y="42"/>
                    <a:pt x="331" y="42"/>
                  </a:cubicBezTo>
                  <a:cubicBezTo>
                    <a:pt x="337" y="42"/>
                    <a:pt x="342" y="43"/>
                    <a:pt x="347" y="46"/>
                  </a:cubicBezTo>
                  <a:cubicBezTo>
                    <a:pt x="347" y="46"/>
                    <a:pt x="348" y="46"/>
                    <a:pt x="348" y="46"/>
                  </a:cubicBezTo>
                  <a:cubicBezTo>
                    <a:pt x="348" y="43"/>
                    <a:pt x="348" y="41"/>
                    <a:pt x="348" y="38"/>
                  </a:cubicBezTo>
                  <a:cubicBezTo>
                    <a:pt x="348" y="36"/>
                    <a:pt x="348" y="36"/>
                    <a:pt x="347" y="35"/>
                  </a:cubicBezTo>
                  <a:cubicBezTo>
                    <a:pt x="341" y="33"/>
                    <a:pt x="335" y="32"/>
                    <a:pt x="329" y="33"/>
                  </a:cubicBezTo>
                  <a:cubicBezTo>
                    <a:pt x="324" y="34"/>
                    <a:pt x="319" y="36"/>
                    <a:pt x="316" y="39"/>
                  </a:cubicBezTo>
                  <a:cubicBezTo>
                    <a:pt x="312" y="43"/>
                    <a:pt x="310" y="48"/>
                    <a:pt x="310" y="53"/>
                  </a:cubicBezTo>
                  <a:cubicBezTo>
                    <a:pt x="310" y="60"/>
                    <a:pt x="313" y="64"/>
                    <a:pt x="319" y="68"/>
                  </a:cubicBezTo>
                  <a:cubicBezTo>
                    <a:pt x="320" y="69"/>
                    <a:pt x="322" y="70"/>
                    <a:pt x="324" y="71"/>
                  </a:cubicBezTo>
                  <a:cubicBezTo>
                    <a:pt x="326" y="72"/>
                    <a:pt x="329" y="73"/>
                    <a:pt x="332" y="74"/>
                  </a:cubicBezTo>
                  <a:cubicBezTo>
                    <a:pt x="333" y="75"/>
                    <a:pt x="335" y="76"/>
                    <a:pt x="337" y="78"/>
                  </a:cubicBezTo>
                  <a:cubicBezTo>
                    <a:pt x="338" y="79"/>
                    <a:pt x="340" y="80"/>
                    <a:pt x="340" y="82"/>
                  </a:cubicBezTo>
                  <a:cubicBezTo>
                    <a:pt x="341" y="87"/>
                    <a:pt x="340" y="92"/>
                    <a:pt x="334" y="93"/>
                  </a:cubicBezTo>
                  <a:cubicBezTo>
                    <a:pt x="329" y="94"/>
                    <a:pt x="324" y="94"/>
                    <a:pt x="319" y="93"/>
                  </a:cubicBezTo>
                  <a:cubicBezTo>
                    <a:pt x="316" y="92"/>
                    <a:pt x="313" y="90"/>
                    <a:pt x="310" y="87"/>
                  </a:cubicBezTo>
                  <a:cubicBezTo>
                    <a:pt x="310" y="91"/>
                    <a:pt x="310" y="94"/>
                    <a:pt x="310" y="98"/>
                  </a:cubicBezTo>
                  <a:close/>
                  <a:moveTo>
                    <a:pt x="1177" y="95"/>
                  </a:moveTo>
                  <a:cubicBezTo>
                    <a:pt x="1177" y="95"/>
                    <a:pt x="1177" y="95"/>
                    <a:pt x="1177" y="95"/>
                  </a:cubicBezTo>
                  <a:cubicBezTo>
                    <a:pt x="1177" y="95"/>
                    <a:pt x="1177" y="95"/>
                    <a:pt x="1177" y="96"/>
                  </a:cubicBezTo>
                  <a:cubicBezTo>
                    <a:pt x="1177" y="96"/>
                    <a:pt x="1177" y="96"/>
                    <a:pt x="1177" y="96"/>
                  </a:cubicBezTo>
                  <a:cubicBezTo>
                    <a:pt x="1177" y="96"/>
                    <a:pt x="1177" y="96"/>
                    <a:pt x="1177" y="96"/>
                  </a:cubicBezTo>
                  <a:cubicBezTo>
                    <a:pt x="1177" y="96"/>
                    <a:pt x="1177" y="96"/>
                    <a:pt x="1177" y="96"/>
                  </a:cubicBezTo>
                  <a:cubicBezTo>
                    <a:pt x="1177" y="96"/>
                    <a:pt x="1177" y="96"/>
                    <a:pt x="1178" y="97"/>
                  </a:cubicBezTo>
                  <a:cubicBezTo>
                    <a:pt x="1178" y="97"/>
                    <a:pt x="1178" y="97"/>
                    <a:pt x="1178" y="97"/>
                  </a:cubicBezTo>
                  <a:cubicBezTo>
                    <a:pt x="1178" y="97"/>
                    <a:pt x="1178" y="97"/>
                    <a:pt x="1178" y="97"/>
                  </a:cubicBezTo>
                  <a:cubicBezTo>
                    <a:pt x="1178" y="97"/>
                    <a:pt x="1178" y="97"/>
                    <a:pt x="1178" y="97"/>
                  </a:cubicBezTo>
                  <a:cubicBezTo>
                    <a:pt x="1178" y="97"/>
                    <a:pt x="1178" y="98"/>
                    <a:pt x="1178" y="98"/>
                  </a:cubicBezTo>
                  <a:cubicBezTo>
                    <a:pt x="1178" y="98"/>
                    <a:pt x="1178" y="98"/>
                    <a:pt x="1178" y="98"/>
                  </a:cubicBezTo>
                  <a:cubicBezTo>
                    <a:pt x="1178" y="98"/>
                    <a:pt x="1178" y="98"/>
                    <a:pt x="1179" y="98"/>
                  </a:cubicBezTo>
                  <a:cubicBezTo>
                    <a:pt x="1179" y="98"/>
                    <a:pt x="1179" y="98"/>
                    <a:pt x="1179" y="98"/>
                  </a:cubicBezTo>
                  <a:cubicBezTo>
                    <a:pt x="1179" y="98"/>
                    <a:pt x="1179" y="98"/>
                    <a:pt x="1179" y="98"/>
                  </a:cubicBezTo>
                  <a:cubicBezTo>
                    <a:pt x="1179" y="98"/>
                    <a:pt x="1179" y="98"/>
                    <a:pt x="1179" y="98"/>
                  </a:cubicBezTo>
                  <a:cubicBezTo>
                    <a:pt x="1179" y="98"/>
                    <a:pt x="1179" y="99"/>
                    <a:pt x="1179" y="99"/>
                  </a:cubicBezTo>
                  <a:cubicBezTo>
                    <a:pt x="1179" y="99"/>
                    <a:pt x="1179" y="99"/>
                    <a:pt x="1179" y="99"/>
                  </a:cubicBezTo>
                  <a:cubicBezTo>
                    <a:pt x="1179" y="99"/>
                    <a:pt x="1180" y="99"/>
                    <a:pt x="1180" y="99"/>
                  </a:cubicBezTo>
                  <a:cubicBezTo>
                    <a:pt x="1180" y="99"/>
                    <a:pt x="1180" y="99"/>
                    <a:pt x="1180" y="99"/>
                  </a:cubicBezTo>
                  <a:cubicBezTo>
                    <a:pt x="1180" y="99"/>
                    <a:pt x="1180" y="99"/>
                    <a:pt x="1180" y="99"/>
                  </a:cubicBezTo>
                  <a:cubicBezTo>
                    <a:pt x="1180" y="99"/>
                    <a:pt x="1180" y="99"/>
                    <a:pt x="1180" y="99"/>
                  </a:cubicBezTo>
                  <a:cubicBezTo>
                    <a:pt x="1180" y="100"/>
                    <a:pt x="1180" y="100"/>
                    <a:pt x="1180" y="100"/>
                  </a:cubicBezTo>
                  <a:cubicBezTo>
                    <a:pt x="1180" y="100"/>
                    <a:pt x="1180" y="100"/>
                    <a:pt x="1180" y="100"/>
                  </a:cubicBezTo>
                  <a:cubicBezTo>
                    <a:pt x="1180" y="100"/>
                    <a:pt x="1181" y="100"/>
                    <a:pt x="1181" y="100"/>
                  </a:cubicBezTo>
                  <a:cubicBezTo>
                    <a:pt x="1181" y="100"/>
                    <a:pt x="1181" y="100"/>
                    <a:pt x="1181" y="100"/>
                  </a:cubicBezTo>
                  <a:cubicBezTo>
                    <a:pt x="1181" y="100"/>
                    <a:pt x="1181" y="100"/>
                    <a:pt x="1181" y="100"/>
                  </a:cubicBezTo>
                  <a:cubicBezTo>
                    <a:pt x="1181" y="100"/>
                    <a:pt x="1181" y="100"/>
                    <a:pt x="1181" y="100"/>
                  </a:cubicBezTo>
                  <a:cubicBezTo>
                    <a:pt x="1182" y="101"/>
                    <a:pt x="1182" y="101"/>
                    <a:pt x="1182" y="101"/>
                  </a:cubicBezTo>
                  <a:cubicBezTo>
                    <a:pt x="1182" y="101"/>
                    <a:pt x="1182" y="101"/>
                    <a:pt x="1182" y="101"/>
                  </a:cubicBezTo>
                  <a:cubicBezTo>
                    <a:pt x="1182" y="101"/>
                    <a:pt x="1183" y="101"/>
                    <a:pt x="1183" y="101"/>
                  </a:cubicBezTo>
                  <a:cubicBezTo>
                    <a:pt x="1183" y="101"/>
                    <a:pt x="1183" y="101"/>
                    <a:pt x="1183" y="101"/>
                  </a:cubicBezTo>
                  <a:cubicBezTo>
                    <a:pt x="1183" y="101"/>
                    <a:pt x="1183" y="101"/>
                    <a:pt x="1183" y="102"/>
                  </a:cubicBezTo>
                  <a:cubicBezTo>
                    <a:pt x="1183" y="102"/>
                    <a:pt x="1183" y="102"/>
                    <a:pt x="1183" y="102"/>
                  </a:cubicBezTo>
                  <a:cubicBezTo>
                    <a:pt x="1184" y="102"/>
                    <a:pt x="1184" y="102"/>
                    <a:pt x="1184" y="102"/>
                  </a:cubicBezTo>
                  <a:cubicBezTo>
                    <a:pt x="1184" y="102"/>
                    <a:pt x="1184" y="102"/>
                    <a:pt x="1184" y="102"/>
                  </a:cubicBezTo>
                  <a:cubicBezTo>
                    <a:pt x="1184" y="102"/>
                    <a:pt x="1185" y="102"/>
                    <a:pt x="1185" y="102"/>
                  </a:cubicBezTo>
                  <a:cubicBezTo>
                    <a:pt x="1185" y="102"/>
                    <a:pt x="1185" y="102"/>
                    <a:pt x="1185" y="102"/>
                  </a:cubicBezTo>
                  <a:cubicBezTo>
                    <a:pt x="1186" y="103"/>
                    <a:pt x="1186" y="102"/>
                    <a:pt x="1186" y="103"/>
                  </a:cubicBezTo>
                  <a:cubicBezTo>
                    <a:pt x="1187" y="102"/>
                    <a:pt x="1187" y="102"/>
                    <a:pt x="1187" y="102"/>
                  </a:cubicBezTo>
                  <a:cubicBezTo>
                    <a:pt x="1187" y="103"/>
                    <a:pt x="1187" y="103"/>
                    <a:pt x="1187" y="103"/>
                  </a:cubicBezTo>
                  <a:cubicBezTo>
                    <a:pt x="1187" y="103"/>
                    <a:pt x="1188" y="103"/>
                    <a:pt x="1188" y="103"/>
                  </a:cubicBezTo>
                  <a:cubicBezTo>
                    <a:pt x="1189" y="103"/>
                    <a:pt x="1189" y="103"/>
                    <a:pt x="1189" y="103"/>
                  </a:cubicBezTo>
                  <a:cubicBezTo>
                    <a:pt x="1191" y="103"/>
                    <a:pt x="1193" y="103"/>
                    <a:pt x="1195" y="103"/>
                  </a:cubicBezTo>
                  <a:cubicBezTo>
                    <a:pt x="1196" y="103"/>
                    <a:pt x="1196" y="103"/>
                    <a:pt x="1196" y="103"/>
                  </a:cubicBezTo>
                  <a:cubicBezTo>
                    <a:pt x="1196" y="103"/>
                    <a:pt x="1197" y="103"/>
                    <a:pt x="1198" y="103"/>
                  </a:cubicBezTo>
                  <a:cubicBezTo>
                    <a:pt x="1198" y="102"/>
                    <a:pt x="1198" y="102"/>
                    <a:pt x="1198" y="102"/>
                  </a:cubicBezTo>
                  <a:cubicBezTo>
                    <a:pt x="1198" y="103"/>
                    <a:pt x="1198" y="103"/>
                    <a:pt x="1198" y="103"/>
                  </a:cubicBezTo>
                  <a:cubicBezTo>
                    <a:pt x="1198" y="102"/>
                    <a:pt x="1199" y="102"/>
                    <a:pt x="1199" y="102"/>
                  </a:cubicBezTo>
                  <a:cubicBezTo>
                    <a:pt x="1199" y="102"/>
                    <a:pt x="1199" y="102"/>
                    <a:pt x="1199" y="102"/>
                  </a:cubicBezTo>
                  <a:cubicBezTo>
                    <a:pt x="1199" y="102"/>
                    <a:pt x="1200" y="102"/>
                    <a:pt x="1200" y="102"/>
                  </a:cubicBezTo>
                  <a:cubicBezTo>
                    <a:pt x="1200" y="102"/>
                    <a:pt x="1200" y="102"/>
                    <a:pt x="1200" y="102"/>
                  </a:cubicBezTo>
                  <a:cubicBezTo>
                    <a:pt x="1200" y="102"/>
                    <a:pt x="1201" y="102"/>
                    <a:pt x="1201" y="102"/>
                  </a:cubicBezTo>
                  <a:cubicBezTo>
                    <a:pt x="1201" y="101"/>
                    <a:pt x="1201" y="101"/>
                    <a:pt x="1201" y="101"/>
                  </a:cubicBezTo>
                  <a:cubicBezTo>
                    <a:pt x="1201" y="101"/>
                    <a:pt x="1201" y="101"/>
                    <a:pt x="1201" y="101"/>
                  </a:cubicBezTo>
                  <a:cubicBezTo>
                    <a:pt x="1201" y="101"/>
                    <a:pt x="1202" y="101"/>
                    <a:pt x="1202" y="101"/>
                  </a:cubicBezTo>
                  <a:cubicBezTo>
                    <a:pt x="1202" y="101"/>
                    <a:pt x="1202" y="101"/>
                    <a:pt x="1202" y="101"/>
                  </a:cubicBezTo>
                  <a:cubicBezTo>
                    <a:pt x="1202" y="101"/>
                    <a:pt x="1202" y="101"/>
                    <a:pt x="1202" y="101"/>
                  </a:cubicBezTo>
                  <a:cubicBezTo>
                    <a:pt x="1202" y="98"/>
                    <a:pt x="1202" y="95"/>
                    <a:pt x="1202" y="92"/>
                  </a:cubicBezTo>
                  <a:cubicBezTo>
                    <a:pt x="1202" y="92"/>
                    <a:pt x="1202" y="92"/>
                    <a:pt x="1202" y="92"/>
                  </a:cubicBezTo>
                  <a:cubicBezTo>
                    <a:pt x="1202" y="92"/>
                    <a:pt x="1202" y="92"/>
                    <a:pt x="1202" y="92"/>
                  </a:cubicBezTo>
                  <a:cubicBezTo>
                    <a:pt x="1201" y="92"/>
                    <a:pt x="1201" y="92"/>
                    <a:pt x="1201" y="92"/>
                  </a:cubicBezTo>
                  <a:cubicBezTo>
                    <a:pt x="1201" y="92"/>
                    <a:pt x="1201" y="92"/>
                    <a:pt x="1201" y="92"/>
                  </a:cubicBezTo>
                  <a:cubicBezTo>
                    <a:pt x="1201" y="92"/>
                    <a:pt x="1201" y="92"/>
                    <a:pt x="1201" y="92"/>
                  </a:cubicBezTo>
                  <a:cubicBezTo>
                    <a:pt x="1201" y="92"/>
                    <a:pt x="1201" y="92"/>
                    <a:pt x="1201" y="92"/>
                  </a:cubicBezTo>
                  <a:cubicBezTo>
                    <a:pt x="1200" y="93"/>
                    <a:pt x="1200" y="93"/>
                    <a:pt x="1200" y="93"/>
                  </a:cubicBezTo>
                  <a:cubicBezTo>
                    <a:pt x="1200" y="93"/>
                    <a:pt x="1200" y="93"/>
                    <a:pt x="1200" y="93"/>
                  </a:cubicBezTo>
                  <a:cubicBezTo>
                    <a:pt x="1200" y="93"/>
                    <a:pt x="1200" y="93"/>
                    <a:pt x="1200" y="93"/>
                  </a:cubicBezTo>
                  <a:cubicBezTo>
                    <a:pt x="1199" y="93"/>
                    <a:pt x="1199" y="93"/>
                    <a:pt x="1199" y="93"/>
                  </a:cubicBezTo>
                  <a:cubicBezTo>
                    <a:pt x="1199" y="93"/>
                    <a:pt x="1199" y="93"/>
                    <a:pt x="1199" y="93"/>
                  </a:cubicBezTo>
                  <a:cubicBezTo>
                    <a:pt x="1199" y="93"/>
                    <a:pt x="1199" y="93"/>
                    <a:pt x="1199" y="93"/>
                  </a:cubicBezTo>
                  <a:cubicBezTo>
                    <a:pt x="1198" y="93"/>
                    <a:pt x="1198" y="93"/>
                    <a:pt x="1197" y="93"/>
                  </a:cubicBezTo>
                  <a:cubicBezTo>
                    <a:pt x="1197" y="94"/>
                    <a:pt x="1197" y="94"/>
                    <a:pt x="1197" y="94"/>
                  </a:cubicBezTo>
                  <a:cubicBezTo>
                    <a:pt x="1196" y="94"/>
                    <a:pt x="1195" y="94"/>
                    <a:pt x="1193" y="94"/>
                  </a:cubicBezTo>
                  <a:cubicBezTo>
                    <a:pt x="1193" y="94"/>
                    <a:pt x="1193" y="94"/>
                    <a:pt x="1193" y="94"/>
                  </a:cubicBezTo>
                  <a:cubicBezTo>
                    <a:pt x="1192" y="93"/>
                    <a:pt x="1192" y="93"/>
                    <a:pt x="1191" y="93"/>
                  </a:cubicBezTo>
                  <a:cubicBezTo>
                    <a:pt x="1191" y="93"/>
                    <a:pt x="1191" y="93"/>
                    <a:pt x="1191" y="93"/>
                  </a:cubicBezTo>
                  <a:cubicBezTo>
                    <a:pt x="1191" y="93"/>
                    <a:pt x="1191" y="93"/>
                    <a:pt x="1190" y="93"/>
                  </a:cubicBezTo>
                  <a:cubicBezTo>
                    <a:pt x="1190" y="93"/>
                    <a:pt x="1190" y="93"/>
                    <a:pt x="1190" y="93"/>
                  </a:cubicBezTo>
                  <a:cubicBezTo>
                    <a:pt x="1190" y="93"/>
                    <a:pt x="1190" y="93"/>
                    <a:pt x="1190" y="93"/>
                  </a:cubicBezTo>
                  <a:cubicBezTo>
                    <a:pt x="1190" y="93"/>
                    <a:pt x="1190" y="93"/>
                    <a:pt x="1190" y="93"/>
                  </a:cubicBezTo>
                  <a:cubicBezTo>
                    <a:pt x="1190" y="92"/>
                    <a:pt x="1189" y="92"/>
                    <a:pt x="1189" y="92"/>
                  </a:cubicBezTo>
                  <a:cubicBezTo>
                    <a:pt x="1189" y="92"/>
                    <a:pt x="1189" y="92"/>
                    <a:pt x="1189" y="92"/>
                  </a:cubicBezTo>
                  <a:cubicBezTo>
                    <a:pt x="1189" y="92"/>
                    <a:pt x="1189" y="92"/>
                    <a:pt x="1189" y="92"/>
                  </a:cubicBezTo>
                  <a:cubicBezTo>
                    <a:pt x="1189" y="92"/>
                    <a:pt x="1189" y="92"/>
                    <a:pt x="1189" y="92"/>
                  </a:cubicBezTo>
                  <a:cubicBezTo>
                    <a:pt x="1188" y="91"/>
                    <a:pt x="1188" y="91"/>
                    <a:pt x="1188" y="91"/>
                  </a:cubicBezTo>
                  <a:cubicBezTo>
                    <a:pt x="1188" y="91"/>
                    <a:pt x="1188" y="91"/>
                    <a:pt x="1188" y="91"/>
                  </a:cubicBezTo>
                  <a:cubicBezTo>
                    <a:pt x="1188" y="91"/>
                    <a:pt x="1187" y="90"/>
                    <a:pt x="1187" y="90"/>
                  </a:cubicBezTo>
                  <a:cubicBezTo>
                    <a:pt x="1187" y="90"/>
                    <a:pt x="1187" y="90"/>
                    <a:pt x="1187" y="90"/>
                  </a:cubicBezTo>
                  <a:cubicBezTo>
                    <a:pt x="1187" y="90"/>
                    <a:pt x="1187" y="90"/>
                    <a:pt x="1187" y="90"/>
                  </a:cubicBezTo>
                  <a:cubicBezTo>
                    <a:pt x="1187" y="90"/>
                    <a:pt x="1187" y="90"/>
                    <a:pt x="1187" y="90"/>
                  </a:cubicBezTo>
                  <a:cubicBezTo>
                    <a:pt x="1187" y="90"/>
                    <a:pt x="1187" y="89"/>
                    <a:pt x="1187" y="89"/>
                  </a:cubicBezTo>
                  <a:cubicBezTo>
                    <a:pt x="1187" y="89"/>
                    <a:pt x="1187" y="89"/>
                    <a:pt x="1187" y="89"/>
                  </a:cubicBezTo>
                  <a:cubicBezTo>
                    <a:pt x="1186" y="89"/>
                    <a:pt x="1186" y="89"/>
                    <a:pt x="1186" y="88"/>
                  </a:cubicBezTo>
                  <a:cubicBezTo>
                    <a:pt x="1186" y="88"/>
                    <a:pt x="1186" y="88"/>
                    <a:pt x="1186" y="88"/>
                  </a:cubicBezTo>
                  <a:cubicBezTo>
                    <a:pt x="1186" y="88"/>
                    <a:pt x="1186" y="88"/>
                    <a:pt x="1186" y="88"/>
                  </a:cubicBezTo>
                  <a:cubicBezTo>
                    <a:pt x="1186" y="88"/>
                    <a:pt x="1186" y="88"/>
                    <a:pt x="1186" y="87"/>
                  </a:cubicBezTo>
                  <a:cubicBezTo>
                    <a:pt x="1186" y="87"/>
                    <a:pt x="1186" y="87"/>
                    <a:pt x="1186" y="87"/>
                  </a:cubicBezTo>
                  <a:cubicBezTo>
                    <a:pt x="1186" y="86"/>
                    <a:pt x="1186" y="86"/>
                    <a:pt x="1186" y="85"/>
                  </a:cubicBezTo>
                  <a:cubicBezTo>
                    <a:pt x="1185" y="85"/>
                    <a:pt x="1185" y="85"/>
                    <a:pt x="1186" y="85"/>
                  </a:cubicBezTo>
                  <a:cubicBezTo>
                    <a:pt x="1185" y="84"/>
                    <a:pt x="1185" y="84"/>
                    <a:pt x="1185" y="84"/>
                  </a:cubicBezTo>
                  <a:cubicBezTo>
                    <a:pt x="1185" y="71"/>
                    <a:pt x="1185" y="58"/>
                    <a:pt x="1185" y="45"/>
                  </a:cubicBezTo>
                  <a:cubicBezTo>
                    <a:pt x="1185" y="44"/>
                    <a:pt x="1186" y="44"/>
                    <a:pt x="1187" y="44"/>
                  </a:cubicBezTo>
                  <a:cubicBezTo>
                    <a:pt x="1191" y="44"/>
                    <a:pt x="1196" y="44"/>
                    <a:pt x="1201" y="44"/>
                  </a:cubicBezTo>
                  <a:cubicBezTo>
                    <a:pt x="1201" y="44"/>
                    <a:pt x="1202" y="44"/>
                    <a:pt x="1202" y="43"/>
                  </a:cubicBezTo>
                  <a:cubicBezTo>
                    <a:pt x="1202" y="40"/>
                    <a:pt x="1202" y="37"/>
                    <a:pt x="1202" y="34"/>
                  </a:cubicBezTo>
                  <a:cubicBezTo>
                    <a:pt x="1202" y="34"/>
                    <a:pt x="1201" y="34"/>
                    <a:pt x="1201" y="34"/>
                  </a:cubicBezTo>
                  <a:cubicBezTo>
                    <a:pt x="1196" y="34"/>
                    <a:pt x="1191" y="34"/>
                    <a:pt x="1187" y="34"/>
                  </a:cubicBezTo>
                  <a:cubicBezTo>
                    <a:pt x="1186" y="34"/>
                    <a:pt x="1185" y="34"/>
                    <a:pt x="1185" y="33"/>
                  </a:cubicBezTo>
                  <a:cubicBezTo>
                    <a:pt x="1185" y="29"/>
                    <a:pt x="1185" y="24"/>
                    <a:pt x="1185" y="20"/>
                  </a:cubicBezTo>
                  <a:cubicBezTo>
                    <a:pt x="1185" y="19"/>
                    <a:pt x="1185" y="17"/>
                    <a:pt x="1185" y="15"/>
                  </a:cubicBezTo>
                  <a:cubicBezTo>
                    <a:pt x="1185" y="15"/>
                    <a:pt x="1186" y="14"/>
                    <a:pt x="1185" y="15"/>
                  </a:cubicBezTo>
                  <a:cubicBezTo>
                    <a:pt x="1185" y="15"/>
                    <a:pt x="1185" y="15"/>
                    <a:pt x="1185" y="15"/>
                  </a:cubicBezTo>
                  <a:cubicBezTo>
                    <a:pt x="1184" y="15"/>
                    <a:pt x="1184" y="15"/>
                    <a:pt x="1183" y="15"/>
                  </a:cubicBezTo>
                  <a:cubicBezTo>
                    <a:pt x="1184" y="15"/>
                    <a:pt x="1184" y="15"/>
                    <a:pt x="1184" y="15"/>
                  </a:cubicBezTo>
                  <a:cubicBezTo>
                    <a:pt x="1183" y="15"/>
                    <a:pt x="1183" y="15"/>
                    <a:pt x="1182" y="15"/>
                  </a:cubicBezTo>
                  <a:cubicBezTo>
                    <a:pt x="1182" y="15"/>
                    <a:pt x="1182" y="15"/>
                    <a:pt x="1182" y="15"/>
                  </a:cubicBezTo>
                  <a:cubicBezTo>
                    <a:pt x="1182" y="15"/>
                    <a:pt x="1182" y="15"/>
                    <a:pt x="1181" y="16"/>
                  </a:cubicBezTo>
                  <a:cubicBezTo>
                    <a:pt x="1181" y="16"/>
                    <a:pt x="1181" y="16"/>
                    <a:pt x="1181" y="16"/>
                  </a:cubicBezTo>
                  <a:cubicBezTo>
                    <a:pt x="1181" y="16"/>
                    <a:pt x="1181" y="16"/>
                    <a:pt x="1180" y="16"/>
                  </a:cubicBezTo>
                  <a:cubicBezTo>
                    <a:pt x="1180" y="16"/>
                    <a:pt x="1180" y="16"/>
                    <a:pt x="1180" y="16"/>
                  </a:cubicBezTo>
                  <a:cubicBezTo>
                    <a:pt x="1180" y="16"/>
                    <a:pt x="1180" y="16"/>
                    <a:pt x="1180" y="16"/>
                  </a:cubicBezTo>
                  <a:cubicBezTo>
                    <a:pt x="1180" y="16"/>
                    <a:pt x="1180" y="16"/>
                    <a:pt x="1179" y="16"/>
                  </a:cubicBezTo>
                  <a:cubicBezTo>
                    <a:pt x="1179" y="16"/>
                    <a:pt x="1179" y="16"/>
                    <a:pt x="1179" y="16"/>
                  </a:cubicBezTo>
                  <a:cubicBezTo>
                    <a:pt x="1179" y="16"/>
                    <a:pt x="1179" y="16"/>
                    <a:pt x="1179" y="16"/>
                  </a:cubicBezTo>
                  <a:cubicBezTo>
                    <a:pt x="1179" y="16"/>
                    <a:pt x="1179" y="16"/>
                    <a:pt x="1178" y="17"/>
                  </a:cubicBezTo>
                  <a:cubicBezTo>
                    <a:pt x="1178" y="17"/>
                    <a:pt x="1178" y="17"/>
                    <a:pt x="1178" y="17"/>
                  </a:cubicBezTo>
                  <a:cubicBezTo>
                    <a:pt x="1178" y="17"/>
                    <a:pt x="1178" y="17"/>
                    <a:pt x="1178" y="17"/>
                  </a:cubicBezTo>
                  <a:cubicBezTo>
                    <a:pt x="1178" y="17"/>
                    <a:pt x="1177" y="17"/>
                    <a:pt x="1177" y="17"/>
                  </a:cubicBezTo>
                  <a:cubicBezTo>
                    <a:pt x="1177" y="17"/>
                    <a:pt x="1177" y="17"/>
                    <a:pt x="1177" y="17"/>
                  </a:cubicBezTo>
                  <a:cubicBezTo>
                    <a:pt x="1177" y="17"/>
                    <a:pt x="1176" y="17"/>
                    <a:pt x="1176" y="17"/>
                  </a:cubicBezTo>
                  <a:cubicBezTo>
                    <a:pt x="1176" y="17"/>
                    <a:pt x="1176" y="17"/>
                    <a:pt x="1176" y="17"/>
                  </a:cubicBezTo>
                  <a:cubicBezTo>
                    <a:pt x="1176" y="17"/>
                    <a:pt x="1175" y="17"/>
                    <a:pt x="1175" y="18"/>
                  </a:cubicBezTo>
                  <a:cubicBezTo>
                    <a:pt x="1175" y="18"/>
                    <a:pt x="1175" y="18"/>
                    <a:pt x="1175" y="18"/>
                  </a:cubicBezTo>
                  <a:cubicBezTo>
                    <a:pt x="1174" y="18"/>
                    <a:pt x="1174" y="19"/>
                    <a:pt x="1174" y="19"/>
                  </a:cubicBezTo>
                  <a:cubicBezTo>
                    <a:pt x="1174" y="24"/>
                    <a:pt x="1174" y="28"/>
                    <a:pt x="1174" y="32"/>
                  </a:cubicBezTo>
                  <a:cubicBezTo>
                    <a:pt x="1174" y="34"/>
                    <a:pt x="1174" y="34"/>
                    <a:pt x="1173" y="34"/>
                  </a:cubicBezTo>
                  <a:cubicBezTo>
                    <a:pt x="1170" y="34"/>
                    <a:pt x="1167" y="34"/>
                    <a:pt x="1164" y="34"/>
                  </a:cubicBezTo>
                  <a:cubicBezTo>
                    <a:pt x="1163" y="34"/>
                    <a:pt x="1163" y="35"/>
                    <a:pt x="1163" y="36"/>
                  </a:cubicBezTo>
                  <a:cubicBezTo>
                    <a:pt x="1163" y="38"/>
                    <a:pt x="1163" y="40"/>
                    <a:pt x="1163" y="42"/>
                  </a:cubicBezTo>
                  <a:cubicBezTo>
                    <a:pt x="1163" y="43"/>
                    <a:pt x="1163" y="44"/>
                    <a:pt x="1164" y="44"/>
                  </a:cubicBezTo>
                  <a:cubicBezTo>
                    <a:pt x="1167" y="43"/>
                    <a:pt x="1170" y="44"/>
                    <a:pt x="1173" y="44"/>
                  </a:cubicBezTo>
                  <a:cubicBezTo>
                    <a:pt x="1174" y="43"/>
                    <a:pt x="1174" y="44"/>
                    <a:pt x="1174" y="45"/>
                  </a:cubicBezTo>
                  <a:cubicBezTo>
                    <a:pt x="1174" y="58"/>
                    <a:pt x="1174" y="71"/>
                    <a:pt x="1174" y="84"/>
                  </a:cubicBezTo>
                  <a:cubicBezTo>
                    <a:pt x="1174" y="84"/>
                    <a:pt x="1174" y="85"/>
                    <a:pt x="1174" y="85"/>
                  </a:cubicBezTo>
                  <a:cubicBezTo>
                    <a:pt x="1175" y="86"/>
                    <a:pt x="1175" y="86"/>
                    <a:pt x="1174" y="87"/>
                  </a:cubicBezTo>
                  <a:cubicBezTo>
                    <a:pt x="1175" y="87"/>
                    <a:pt x="1174" y="88"/>
                    <a:pt x="1175" y="89"/>
                  </a:cubicBezTo>
                  <a:cubicBezTo>
                    <a:pt x="1175" y="89"/>
                    <a:pt x="1175" y="89"/>
                    <a:pt x="1175" y="89"/>
                  </a:cubicBezTo>
                  <a:cubicBezTo>
                    <a:pt x="1175" y="90"/>
                    <a:pt x="1175" y="90"/>
                    <a:pt x="1175" y="91"/>
                  </a:cubicBezTo>
                  <a:cubicBezTo>
                    <a:pt x="1175" y="91"/>
                    <a:pt x="1175" y="91"/>
                    <a:pt x="1175" y="91"/>
                  </a:cubicBezTo>
                  <a:cubicBezTo>
                    <a:pt x="1175" y="91"/>
                    <a:pt x="1175" y="91"/>
                    <a:pt x="1175" y="91"/>
                  </a:cubicBezTo>
                  <a:cubicBezTo>
                    <a:pt x="1175" y="91"/>
                    <a:pt x="1175" y="92"/>
                    <a:pt x="1176" y="92"/>
                  </a:cubicBezTo>
                  <a:cubicBezTo>
                    <a:pt x="1175" y="92"/>
                    <a:pt x="1175" y="92"/>
                    <a:pt x="1175" y="92"/>
                  </a:cubicBezTo>
                  <a:cubicBezTo>
                    <a:pt x="1176" y="92"/>
                    <a:pt x="1176" y="93"/>
                    <a:pt x="1176" y="93"/>
                  </a:cubicBezTo>
                  <a:cubicBezTo>
                    <a:pt x="1176" y="93"/>
                    <a:pt x="1176" y="93"/>
                    <a:pt x="1176" y="93"/>
                  </a:cubicBezTo>
                  <a:cubicBezTo>
                    <a:pt x="1176" y="93"/>
                    <a:pt x="1176" y="94"/>
                    <a:pt x="1176" y="94"/>
                  </a:cubicBezTo>
                  <a:cubicBezTo>
                    <a:pt x="1176" y="94"/>
                    <a:pt x="1176" y="94"/>
                    <a:pt x="1176" y="94"/>
                  </a:cubicBezTo>
                  <a:cubicBezTo>
                    <a:pt x="1176" y="94"/>
                    <a:pt x="1176" y="94"/>
                    <a:pt x="1176" y="94"/>
                  </a:cubicBezTo>
                  <a:cubicBezTo>
                    <a:pt x="1176" y="94"/>
                    <a:pt x="1176" y="95"/>
                    <a:pt x="1177" y="95"/>
                  </a:cubicBezTo>
                  <a:close/>
                  <a:moveTo>
                    <a:pt x="715" y="91"/>
                  </a:moveTo>
                  <a:cubicBezTo>
                    <a:pt x="715" y="91"/>
                    <a:pt x="715" y="91"/>
                    <a:pt x="715" y="91"/>
                  </a:cubicBezTo>
                  <a:cubicBezTo>
                    <a:pt x="716" y="92"/>
                    <a:pt x="715" y="92"/>
                    <a:pt x="716" y="92"/>
                  </a:cubicBezTo>
                  <a:cubicBezTo>
                    <a:pt x="716" y="92"/>
                    <a:pt x="716" y="92"/>
                    <a:pt x="716" y="92"/>
                  </a:cubicBezTo>
                  <a:cubicBezTo>
                    <a:pt x="716" y="93"/>
                    <a:pt x="716" y="93"/>
                    <a:pt x="716" y="93"/>
                  </a:cubicBezTo>
                  <a:cubicBezTo>
                    <a:pt x="716" y="93"/>
                    <a:pt x="716" y="93"/>
                    <a:pt x="716" y="93"/>
                  </a:cubicBezTo>
                  <a:cubicBezTo>
                    <a:pt x="716" y="94"/>
                    <a:pt x="716" y="94"/>
                    <a:pt x="716" y="94"/>
                  </a:cubicBezTo>
                  <a:cubicBezTo>
                    <a:pt x="716" y="94"/>
                    <a:pt x="716" y="94"/>
                    <a:pt x="716" y="94"/>
                  </a:cubicBezTo>
                  <a:cubicBezTo>
                    <a:pt x="717" y="94"/>
                    <a:pt x="717" y="95"/>
                    <a:pt x="717" y="95"/>
                  </a:cubicBezTo>
                  <a:cubicBezTo>
                    <a:pt x="717" y="95"/>
                    <a:pt x="717" y="95"/>
                    <a:pt x="717" y="95"/>
                  </a:cubicBezTo>
                  <a:cubicBezTo>
                    <a:pt x="717" y="95"/>
                    <a:pt x="717" y="95"/>
                    <a:pt x="717" y="96"/>
                  </a:cubicBezTo>
                  <a:cubicBezTo>
                    <a:pt x="717" y="96"/>
                    <a:pt x="717" y="96"/>
                    <a:pt x="717" y="96"/>
                  </a:cubicBezTo>
                  <a:cubicBezTo>
                    <a:pt x="717" y="96"/>
                    <a:pt x="717" y="96"/>
                    <a:pt x="717" y="96"/>
                  </a:cubicBezTo>
                  <a:cubicBezTo>
                    <a:pt x="717" y="96"/>
                    <a:pt x="717" y="96"/>
                    <a:pt x="717" y="96"/>
                  </a:cubicBezTo>
                  <a:cubicBezTo>
                    <a:pt x="718" y="97"/>
                    <a:pt x="718" y="97"/>
                    <a:pt x="718" y="97"/>
                  </a:cubicBezTo>
                  <a:cubicBezTo>
                    <a:pt x="718" y="97"/>
                    <a:pt x="718" y="97"/>
                    <a:pt x="718" y="97"/>
                  </a:cubicBezTo>
                  <a:cubicBezTo>
                    <a:pt x="718" y="97"/>
                    <a:pt x="718" y="98"/>
                    <a:pt x="718" y="98"/>
                  </a:cubicBezTo>
                  <a:cubicBezTo>
                    <a:pt x="718" y="98"/>
                    <a:pt x="718" y="98"/>
                    <a:pt x="718" y="98"/>
                  </a:cubicBezTo>
                  <a:cubicBezTo>
                    <a:pt x="719" y="98"/>
                    <a:pt x="719" y="98"/>
                    <a:pt x="719" y="98"/>
                  </a:cubicBezTo>
                  <a:cubicBezTo>
                    <a:pt x="719" y="98"/>
                    <a:pt x="719" y="98"/>
                    <a:pt x="719" y="98"/>
                  </a:cubicBezTo>
                  <a:cubicBezTo>
                    <a:pt x="719" y="99"/>
                    <a:pt x="720" y="99"/>
                    <a:pt x="720" y="99"/>
                  </a:cubicBezTo>
                  <a:cubicBezTo>
                    <a:pt x="720" y="99"/>
                    <a:pt x="720" y="99"/>
                    <a:pt x="720" y="99"/>
                  </a:cubicBezTo>
                  <a:cubicBezTo>
                    <a:pt x="720" y="100"/>
                    <a:pt x="720" y="100"/>
                    <a:pt x="721" y="100"/>
                  </a:cubicBezTo>
                  <a:cubicBezTo>
                    <a:pt x="721" y="100"/>
                    <a:pt x="721" y="100"/>
                    <a:pt x="721" y="100"/>
                  </a:cubicBezTo>
                  <a:cubicBezTo>
                    <a:pt x="721" y="100"/>
                    <a:pt x="721" y="100"/>
                    <a:pt x="721" y="100"/>
                  </a:cubicBezTo>
                  <a:cubicBezTo>
                    <a:pt x="721" y="100"/>
                    <a:pt x="721" y="100"/>
                    <a:pt x="721" y="100"/>
                  </a:cubicBezTo>
                  <a:cubicBezTo>
                    <a:pt x="721" y="100"/>
                    <a:pt x="721" y="100"/>
                    <a:pt x="722" y="100"/>
                  </a:cubicBezTo>
                  <a:cubicBezTo>
                    <a:pt x="722" y="100"/>
                    <a:pt x="722" y="100"/>
                    <a:pt x="722" y="100"/>
                  </a:cubicBezTo>
                  <a:cubicBezTo>
                    <a:pt x="722" y="101"/>
                    <a:pt x="722" y="101"/>
                    <a:pt x="722" y="101"/>
                  </a:cubicBezTo>
                  <a:cubicBezTo>
                    <a:pt x="722" y="101"/>
                    <a:pt x="722" y="101"/>
                    <a:pt x="722" y="101"/>
                  </a:cubicBezTo>
                  <a:cubicBezTo>
                    <a:pt x="722" y="101"/>
                    <a:pt x="722" y="101"/>
                    <a:pt x="723" y="101"/>
                  </a:cubicBezTo>
                  <a:cubicBezTo>
                    <a:pt x="723" y="101"/>
                    <a:pt x="723" y="101"/>
                    <a:pt x="723" y="101"/>
                  </a:cubicBezTo>
                  <a:cubicBezTo>
                    <a:pt x="723" y="101"/>
                    <a:pt x="723" y="101"/>
                    <a:pt x="723" y="101"/>
                  </a:cubicBezTo>
                  <a:cubicBezTo>
                    <a:pt x="723" y="101"/>
                    <a:pt x="723" y="101"/>
                    <a:pt x="723" y="101"/>
                  </a:cubicBezTo>
                  <a:cubicBezTo>
                    <a:pt x="724" y="102"/>
                    <a:pt x="724" y="102"/>
                    <a:pt x="724" y="102"/>
                  </a:cubicBezTo>
                  <a:cubicBezTo>
                    <a:pt x="724" y="102"/>
                    <a:pt x="724" y="102"/>
                    <a:pt x="724" y="102"/>
                  </a:cubicBezTo>
                  <a:cubicBezTo>
                    <a:pt x="725" y="102"/>
                    <a:pt x="725" y="102"/>
                    <a:pt x="725" y="102"/>
                  </a:cubicBezTo>
                  <a:cubicBezTo>
                    <a:pt x="725" y="102"/>
                    <a:pt x="725" y="102"/>
                    <a:pt x="725" y="102"/>
                  </a:cubicBezTo>
                  <a:cubicBezTo>
                    <a:pt x="725" y="102"/>
                    <a:pt x="725" y="102"/>
                    <a:pt x="725" y="102"/>
                  </a:cubicBezTo>
                  <a:cubicBezTo>
                    <a:pt x="726" y="103"/>
                    <a:pt x="726" y="102"/>
                    <a:pt x="727" y="103"/>
                  </a:cubicBezTo>
                  <a:cubicBezTo>
                    <a:pt x="727" y="102"/>
                    <a:pt x="727" y="102"/>
                    <a:pt x="727" y="102"/>
                  </a:cubicBezTo>
                  <a:cubicBezTo>
                    <a:pt x="727" y="103"/>
                    <a:pt x="727" y="103"/>
                    <a:pt x="727" y="103"/>
                  </a:cubicBezTo>
                  <a:cubicBezTo>
                    <a:pt x="727" y="103"/>
                    <a:pt x="728" y="103"/>
                    <a:pt x="728" y="103"/>
                  </a:cubicBezTo>
                  <a:cubicBezTo>
                    <a:pt x="729" y="103"/>
                    <a:pt x="729" y="103"/>
                    <a:pt x="729" y="103"/>
                  </a:cubicBezTo>
                  <a:cubicBezTo>
                    <a:pt x="731" y="103"/>
                    <a:pt x="733" y="103"/>
                    <a:pt x="735" y="103"/>
                  </a:cubicBezTo>
                  <a:cubicBezTo>
                    <a:pt x="736" y="103"/>
                    <a:pt x="736" y="103"/>
                    <a:pt x="736" y="103"/>
                  </a:cubicBezTo>
                  <a:cubicBezTo>
                    <a:pt x="737" y="103"/>
                    <a:pt x="737" y="103"/>
                    <a:pt x="738" y="103"/>
                  </a:cubicBezTo>
                  <a:cubicBezTo>
                    <a:pt x="738" y="102"/>
                    <a:pt x="738" y="102"/>
                    <a:pt x="738" y="102"/>
                  </a:cubicBezTo>
                  <a:cubicBezTo>
                    <a:pt x="738" y="103"/>
                    <a:pt x="738" y="103"/>
                    <a:pt x="738" y="103"/>
                  </a:cubicBezTo>
                  <a:cubicBezTo>
                    <a:pt x="738" y="102"/>
                    <a:pt x="739" y="102"/>
                    <a:pt x="739" y="102"/>
                  </a:cubicBezTo>
                  <a:cubicBezTo>
                    <a:pt x="739" y="102"/>
                    <a:pt x="739" y="102"/>
                    <a:pt x="739" y="102"/>
                  </a:cubicBezTo>
                  <a:cubicBezTo>
                    <a:pt x="739" y="102"/>
                    <a:pt x="739" y="102"/>
                    <a:pt x="739" y="102"/>
                  </a:cubicBezTo>
                  <a:cubicBezTo>
                    <a:pt x="740" y="102"/>
                    <a:pt x="740" y="102"/>
                    <a:pt x="740" y="102"/>
                  </a:cubicBezTo>
                  <a:cubicBezTo>
                    <a:pt x="740" y="102"/>
                    <a:pt x="740" y="102"/>
                    <a:pt x="740" y="102"/>
                  </a:cubicBezTo>
                  <a:cubicBezTo>
                    <a:pt x="741" y="102"/>
                    <a:pt x="741" y="102"/>
                    <a:pt x="741" y="102"/>
                  </a:cubicBezTo>
                  <a:cubicBezTo>
                    <a:pt x="741" y="102"/>
                    <a:pt x="741" y="102"/>
                    <a:pt x="741" y="102"/>
                  </a:cubicBezTo>
                  <a:cubicBezTo>
                    <a:pt x="741" y="101"/>
                    <a:pt x="742" y="101"/>
                    <a:pt x="742" y="101"/>
                  </a:cubicBezTo>
                  <a:cubicBezTo>
                    <a:pt x="742" y="101"/>
                    <a:pt x="742" y="101"/>
                    <a:pt x="742" y="101"/>
                  </a:cubicBezTo>
                  <a:cubicBezTo>
                    <a:pt x="742" y="101"/>
                    <a:pt x="742" y="101"/>
                    <a:pt x="742" y="100"/>
                  </a:cubicBezTo>
                  <a:cubicBezTo>
                    <a:pt x="742" y="98"/>
                    <a:pt x="742" y="95"/>
                    <a:pt x="742" y="92"/>
                  </a:cubicBezTo>
                  <a:cubicBezTo>
                    <a:pt x="742" y="92"/>
                    <a:pt x="742" y="92"/>
                    <a:pt x="742" y="92"/>
                  </a:cubicBezTo>
                  <a:cubicBezTo>
                    <a:pt x="742" y="92"/>
                    <a:pt x="742" y="92"/>
                    <a:pt x="742" y="92"/>
                  </a:cubicBezTo>
                  <a:cubicBezTo>
                    <a:pt x="742" y="92"/>
                    <a:pt x="741" y="92"/>
                    <a:pt x="741" y="92"/>
                  </a:cubicBezTo>
                  <a:cubicBezTo>
                    <a:pt x="741" y="92"/>
                    <a:pt x="741" y="92"/>
                    <a:pt x="741" y="92"/>
                  </a:cubicBezTo>
                  <a:cubicBezTo>
                    <a:pt x="741" y="92"/>
                    <a:pt x="741" y="92"/>
                    <a:pt x="740" y="93"/>
                  </a:cubicBezTo>
                  <a:cubicBezTo>
                    <a:pt x="740" y="93"/>
                    <a:pt x="740" y="93"/>
                    <a:pt x="740" y="93"/>
                  </a:cubicBezTo>
                  <a:cubicBezTo>
                    <a:pt x="740" y="93"/>
                    <a:pt x="740" y="93"/>
                    <a:pt x="740" y="93"/>
                  </a:cubicBezTo>
                  <a:cubicBezTo>
                    <a:pt x="740" y="93"/>
                    <a:pt x="740" y="93"/>
                    <a:pt x="740" y="93"/>
                  </a:cubicBezTo>
                  <a:cubicBezTo>
                    <a:pt x="739" y="93"/>
                    <a:pt x="739" y="93"/>
                    <a:pt x="739" y="93"/>
                  </a:cubicBezTo>
                  <a:cubicBezTo>
                    <a:pt x="739" y="93"/>
                    <a:pt x="739" y="93"/>
                    <a:pt x="739" y="93"/>
                  </a:cubicBezTo>
                  <a:cubicBezTo>
                    <a:pt x="738" y="94"/>
                    <a:pt x="738" y="93"/>
                    <a:pt x="737" y="94"/>
                  </a:cubicBezTo>
                  <a:cubicBezTo>
                    <a:pt x="737" y="94"/>
                    <a:pt x="737" y="94"/>
                    <a:pt x="737" y="94"/>
                  </a:cubicBezTo>
                  <a:cubicBezTo>
                    <a:pt x="736" y="94"/>
                    <a:pt x="735" y="94"/>
                    <a:pt x="733" y="94"/>
                  </a:cubicBezTo>
                  <a:cubicBezTo>
                    <a:pt x="733" y="94"/>
                    <a:pt x="733" y="94"/>
                    <a:pt x="733" y="93"/>
                  </a:cubicBezTo>
                  <a:cubicBezTo>
                    <a:pt x="732" y="93"/>
                    <a:pt x="732" y="93"/>
                    <a:pt x="731" y="93"/>
                  </a:cubicBezTo>
                  <a:cubicBezTo>
                    <a:pt x="731" y="93"/>
                    <a:pt x="731" y="93"/>
                    <a:pt x="731" y="93"/>
                  </a:cubicBezTo>
                  <a:cubicBezTo>
                    <a:pt x="731" y="93"/>
                    <a:pt x="731" y="93"/>
                    <a:pt x="731" y="93"/>
                  </a:cubicBezTo>
                  <a:cubicBezTo>
                    <a:pt x="731" y="93"/>
                    <a:pt x="731" y="93"/>
                    <a:pt x="730" y="93"/>
                  </a:cubicBezTo>
                  <a:cubicBezTo>
                    <a:pt x="730" y="93"/>
                    <a:pt x="730" y="93"/>
                    <a:pt x="730" y="93"/>
                  </a:cubicBezTo>
                  <a:cubicBezTo>
                    <a:pt x="730" y="93"/>
                    <a:pt x="730" y="93"/>
                    <a:pt x="730" y="93"/>
                  </a:cubicBezTo>
                  <a:cubicBezTo>
                    <a:pt x="730" y="93"/>
                    <a:pt x="730" y="93"/>
                    <a:pt x="730" y="92"/>
                  </a:cubicBezTo>
                  <a:cubicBezTo>
                    <a:pt x="730" y="92"/>
                    <a:pt x="730" y="92"/>
                    <a:pt x="730" y="92"/>
                  </a:cubicBezTo>
                  <a:cubicBezTo>
                    <a:pt x="729" y="92"/>
                    <a:pt x="729" y="92"/>
                    <a:pt x="729" y="92"/>
                  </a:cubicBezTo>
                  <a:cubicBezTo>
                    <a:pt x="729" y="92"/>
                    <a:pt x="729" y="92"/>
                    <a:pt x="729" y="92"/>
                  </a:cubicBezTo>
                  <a:cubicBezTo>
                    <a:pt x="729" y="92"/>
                    <a:pt x="729" y="92"/>
                    <a:pt x="729" y="92"/>
                  </a:cubicBezTo>
                  <a:cubicBezTo>
                    <a:pt x="729" y="92"/>
                    <a:pt x="729" y="92"/>
                    <a:pt x="729" y="92"/>
                  </a:cubicBezTo>
                  <a:cubicBezTo>
                    <a:pt x="728" y="92"/>
                    <a:pt x="728" y="92"/>
                    <a:pt x="728" y="91"/>
                  </a:cubicBezTo>
                  <a:cubicBezTo>
                    <a:pt x="728" y="91"/>
                    <a:pt x="728" y="91"/>
                    <a:pt x="728" y="91"/>
                  </a:cubicBezTo>
                  <a:cubicBezTo>
                    <a:pt x="728" y="91"/>
                    <a:pt x="728" y="91"/>
                    <a:pt x="728" y="91"/>
                  </a:cubicBezTo>
                  <a:cubicBezTo>
                    <a:pt x="728" y="91"/>
                    <a:pt x="728" y="91"/>
                    <a:pt x="728" y="91"/>
                  </a:cubicBezTo>
                  <a:cubicBezTo>
                    <a:pt x="728" y="91"/>
                    <a:pt x="727" y="90"/>
                    <a:pt x="727" y="90"/>
                  </a:cubicBezTo>
                  <a:cubicBezTo>
                    <a:pt x="727" y="90"/>
                    <a:pt x="727" y="90"/>
                    <a:pt x="727" y="90"/>
                  </a:cubicBezTo>
                  <a:cubicBezTo>
                    <a:pt x="727" y="90"/>
                    <a:pt x="727" y="90"/>
                    <a:pt x="727" y="89"/>
                  </a:cubicBezTo>
                  <a:cubicBezTo>
                    <a:pt x="727" y="89"/>
                    <a:pt x="727" y="89"/>
                    <a:pt x="727" y="89"/>
                  </a:cubicBezTo>
                  <a:cubicBezTo>
                    <a:pt x="727" y="89"/>
                    <a:pt x="727" y="89"/>
                    <a:pt x="726" y="89"/>
                  </a:cubicBezTo>
                  <a:cubicBezTo>
                    <a:pt x="726" y="89"/>
                    <a:pt x="726" y="89"/>
                    <a:pt x="726" y="89"/>
                  </a:cubicBezTo>
                  <a:cubicBezTo>
                    <a:pt x="726" y="88"/>
                    <a:pt x="726" y="88"/>
                    <a:pt x="726" y="88"/>
                  </a:cubicBezTo>
                  <a:cubicBezTo>
                    <a:pt x="726" y="88"/>
                    <a:pt x="726" y="88"/>
                    <a:pt x="726" y="88"/>
                  </a:cubicBezTo>
                  <a:cubicBezTo>
                    <a:pt x="726" y="87"/>
                    <a:pt x="726" y="87"/>
                    <a:pt x="726" y="87"/>
                  </a:cubicBezTo>
                  <a:cubicBezTo>
                    <a:pt x="726" y="87"/>
                    <a:pt x="726" y="87"/>
                    <a:pt x="726" y="86"/>
                  </a:cubicBezTo>
                  <a:cubicBezTo>
                    <a:pt x="726" y="86"/>
                    <a:pt x="726" y="86"/>
                    <a:pt x="726" y="86"/>
                  </a:cubicBezTo>
                  <a:cubicBezTo>
                    <a:pt x="725" y="85"/>
                    <a:pt x="726" y="84"/>
                    <a:pt x="725" y="83"/>
                  </a:cubicBezTo>
                  <a:cubicBezTo>
                    <a:pt x="725" y="82"/>
                    <a:pt x="725" y="81"/>
                    <a:pt x="725" y="80"/>
                  </a:cubicBezTo>
                  <a:cubicBezTo>
                    <a:pt x="725" y="68"/>
                    <a:pt x="725" y="57"/>
                    <a:pt x="725" y="45"/>
                  </a:cubicBezTo>
                  <a:cubicBezTo>
                    <a:pt x="725" y="45"/>
                    <a:pt x="725" y="44"/>
                    <a:pt x="725" y="44"/>
                  </a:cubicBezTo>
                  <a:cubicBezTo>
                    <a:pt x="726" y="43"/>
                    <a:pt x="727" y="44"/>
                    <a:pt x="727" y="44"/>
                  </a:cubicBezTo>
                  <a:cubicBezTo>
                    <a:pt x="732" y="44"/>
                    <a:pt x="736" y="44"/>
                    <a:pt x="741" y="44"/>
                  </a:cubicBezTo>
                  <a:cubicBezTo>
                    <a:pt x="742" y="44"/>
                    <a:pt x="742" y="43"/>
                    <a:pt x="742" y="42"/>
                  </a:cubicBezTo>
                  <a:cubicBezTo>
                    <a:pt x="742" y="40"/>
                    <a:pt x="742" y="38"/>
                    <a:pt x="742" y="36"/>
                  </a:cubicBezTo>
                  <a:cubicBezTo>
                    <a:pt x="742" y="35"/>
                    <a:pt x="742" y="34"/>
                    <a:pt x="741" y="34"/>
                  </a:cubicBezTo>
                  <a:cubicBezTo>
                    <a:pt x="736" y="34"/>
                    <a:pt x="732" y="34"/>
                    <a:pt x="728" y="34"/>
                  </a:cubicBezTo>
                  <a:cubicBezTo>
                    <a:pt x="727" y="34"/>
                    <a:pt x="726" y="34"/>
                    <a:pt x="725" y="34"/>
                  </a:cubicBezTo>
                  <a:cubicBezTo>
                    <a:pt x="725" y="34"/>
                    <a:pt x="725" y="34"/>
                    <a:pt x="725" y="34"/>
                  </a:cubicBezTo>
                  <a:cubicBezTo>
                    <a:pt x="725" y="27"/>
                    <a:pt x="725" y="21"/>
                    <a:pt x="725" y="15"/>
                  </a:cubicBezTo>
                  <a:cubicBezTo>
                    <a:pt x="725" y="14"/>
                    <a:pt x="725" y="14"/>
                    <a:pt x="725" y="14"/>
                  </a:cubicBezTo>
                  <a:cubicBezTo>
                    <a:pt x="725" y="15"/>
                    <a:pt x="725" y="15"/>
                    <a:pt x="725" y="15"/>
                  </a:cubicBezTo>
                  <a:cubicBezTo>
                    <a:pt x="725" y="15"/>
                    <a:pt x="725" y="15"/>
                    <a:pt x="725" y="15"/>
                  </a:cubicBezTo>
                  <a:cubicBezTo>
                    <a:pt x="724" y="15"/>
                    <a:pt x="724" y="15"/>
                    <a:pt x="724" y="15"/>
                  </a:cubicBezTo>
                  <a:cubicBezTo>
                    <a:pt x="724" y="15"/>
                    <a:pt x="724" y="15"/>
                    <a:pt x="724" y="15"/>
                  </a:cubicBezTo>
                  <a:cubicBezTo>
                    <a:pt x="723" y="15"/>
                    <a:pt x="723" y="15"/>
                    <a:pt x="723" y="15"/>
                  </a:cubicBezTo>
                  <a:cubicBezTo>
                    <a:pt x="723" y="15"/>
                    <a:pt x="723" y="15"/>
                    <a:pt x="723" y="15"/>
                  </a:cubicBezTo>
                  <a:cubicBezTo>
                    <a:pt x="723" y="15"/>
                    <a:pt x="723" y="15"/>
                    <a:pt x="723" y="15"/>
                  </a:cubicBezTo>
                  <a:cubicBezTo>
                    <a:pt x="722" y="15"/>
                    <a:pt x="722" y="15"/>
                    <a:pt x="722" y="15"/>
                  </a:cubicBezTo>
                  <a:cubicBezTo>
                    <a:pt x="722" y="15"/>
                    <a:pt x="722" y="15"/>
                    <a:pt x="722" y="16"/>
                  </a:cubicBezTo>
                  <a:cubicBezTo>
                    <a:pt x="722" y="16"/>
                    <a:pt x="721" y="16"/>
                    <a:pt x="721" y="16"/>
                  </a:cubicBezTo>
                  <a:cubicBezTo>
                    <a:pt x="721" y="16"/>
                    <a:pt x="721" y="16"/>
                    <a:pt x="721" y="16"/>
                  </a:cubicBezTo>
                  <a:cubicBezTo>
                    <a:pt x="720" y="16"/>
                    <a:pt x="720" y="16"/>
                    <a:pt x="720" y="16"/>
                  </a:cubicBezTo>
                  <a:cubicBezTo>
                    <a:pt x="720" y="16"/>
                    <a:pt x="720" y="16"/>
                    <a:pt x="719" y="16"/>
                  </a:cubicBezTo>
                  <a:cubicBezTo>
                    <a:pt x="719" y="16"/>
                    <a:pt x="719" y="16"/>
                    <a:pt x="719" y="16"/>
                  </a:cubicBezTo>
                  <a:cubicBezTo>
                    <a:pt x="719" y="17"/>
                    <a:pt x="718" y="16"/>
                    <a:pt x="718" y="17"/>
                  </a:cubicBezTo>
                  <a:cubicBezTo>
                    <a:pt x="718" y="17"/>
                    <a:pt x="718" y="17"/>
                    <a:pt x="718" y="17"/>
                  </a:cubicBezTo>
                  <a:cubicBezTo>
                    <a:pt x="718" y="17"/>
                    <a:pt x="717" y="17"/>
                    <a:pt x="717" y="17"/>
                  </a:cubicBezTo>
                  <a:cubicBezTo>
                    <a:pt x="717" y="17"/>
                    <a:pt x="717" y="17"/>
                    <a:pt x="717" y="17"/>
                  </a:cubicBezTo>
                  <a:cubicBezTo>
                    <a:pt x="717" y="17"/>
                    <a:pt x="716" y="17"/>
                    <a:pt x="716" y="17"/>
                  </a:cubicBezTo>
                  <a:cubicBezTo>
                    <a:pt x="716" y="17"/>
                    <a:pt x="716" y="17"/>
                    <a:pt x="716" y="17"/>
                  </a:cubicBezTo>
                  <a:cubicBezTo>
                    <a:pt x="716" y="18"/>
                    <a:pt x="715" y="17"/>
                    <a:pt x="715" y="18"/>
                  </a:cubicBezTo>
                  <a:cubicBezTo>
                    <a:pt x="715" y="18"/>
                    <a:pt x="715" y="18"/>
                    <a:pt x="715" y="18"/>
                  </a:cubicBezTo>
                  <a:cubicBezTo>
                    <a:pt x="714" y="18"/>
                    <a:pt x="714" y="19"/>
                    <a:pt x="714" y="20"/>
                  </a:cubicBezTo>
                  <a:cubicBezTo>
                    <a:pt x="714" y="24"/>
                    <a:pt x="714" y="28"/>
                    <a:pt x="714" y="33"/>
                  </a:cubicBezTo>
                  <a:cubicBezTo>
                    <a:pt x="714" y="34"/>
                    <a:pt x="714" y="34"/>
                    <a:pt x="713" y="34"/>
                  </a:cubicBezTo>
                  <a:cubicBezTo>
                    <a:pt x="710" y="34"/>
                    <a:pt x="707" y="34"/>
                    <a:pt x="704" y="34"/>
                  </a:cubicBezTo>
                  <a:cubicBezTo>
                    <a:pt x="703" y="34"/>
                    <a:pt x="703" y="34"/>
                    <a:pt x="703" y="36"/>
                  </a:cubicBezTo>
                  <a:cubicBezTo>
                    <a:pt x="703" y="38"/>
                    <a:pt x="703" y="40"/>
                    <a:pt x="703" y="42"/>
                  </a:cubicBezTo>
                  <a:cubicBezTo>
                    <a:pt x="703" y="43"/>
                    <a:pt x="703" y="44"/>
                    <a:pt x="705" y="44"/>
                  </a:cubicBezTo>
                  <a:cubicBezTo>
                    <a:pt x="708" y="44"/>
                    <a:pt x="711" y="43"/>
                    <a:pt x="714" y="44"/>
                  </a:cubicBezTo>
                  <a:cubicBezTo>
                    <a:pt x="714" y="44"/>
                    <a:pt x="714" y="44"/>
                    <a:pt x="714" y="44"/>
                  </a:cubicBezTo>
                  <a:cubicBezTo>
                    <a:pt x="715" y="44"/>
                    <a:pt x="714" y="45"/>
                    <a:pt x="714" y="46"/>
                  </a:cubicBezTo>
                  <a:cubicBezTo>
                    <a:pt x="714" y="59"/>
                    <a:pt x="714" y="72"/>
                    <a:pt x="714" y="85"/>
                  </a:cubicBezTo>
                  <a:cubicBezTo>
                    <a:pt x="714" y="86"/>
                    <a:pt x="714" y="87"/>
                    <a:pt x="715" y="87"/>
                  </a:cubicBezTo>
                  <a:cubicBezTo>
                    <a:pt x="715" y="87"/>
                    <a:pt x="715" y="88"/>
                    <a:pt x="715" y="88"/>
                  </a:cubicBezTo>
                  <a:cubicBezTo>
                    <a:pt x="715" y="88"/>
                    <a:pt x="715" y="89"/>
                    <a:pt x="715" y="90"/>
                  </a:cubicBezTo>
                  <a:cubicBezTo>
                    <a:pt x="715" y="90"/>
                    <a:pt x="715" y="90"/>
                    <a:pt x="715" y="90"/>
                  </a:cubicBezTo>
                  <a:cubicBezTo>
                    <a:pt x="715" y="90"/>
                    <a:pt x="715" y="91"/>
                    <a:pt x="715" y="91"/>
                  </a:cubicBezTo>
                  <a:close/>
                  <a:moveTo>
                    <a:pt x="189" y="46"/>
                  </a:moveTo>
                  <a:cubicBezTo>
                    <a:pt x="189" y="44"/>
                    <a:pt x="189" y="42"/>
                    <a:pt x="189" y="39"/>
                  </a:cubicBezTo>
                  <a:cubicBezTo>
                    <a:pt x="189" y="36"/>
                    <a:pt x="189" y="36"/>
                    <a:pt x="186" y="35"/>
                  </a:cubicBezTo>
                  <a:cubicBezTo>
                    <a:pt x="179" y="32"/>
                    <a:pt x="173" y="32"/>
                    <a:pt x="166" y="33"/>
                  </a:cubicBezTo>
                  <a:cubicBezTo>
                    <a:pt x="155" y="35"/>
                    <a:pt x="146" y="42"/>
                    <a:pt x="142" y="52"/>
                  </a:cubicBezTo>
                  <a:cubicBezTo>
                    <a:pt x="137" y="62"/>
                    <a:pt x="137" y="72"/>
                    <a:pt x="140" y="82"/>
                  </a:cubicBezTo>
                  <a:cubicBezTo>
                    <a:pt x="143" y="91"/>
                    <a:pt x="150" y="98"/>
                    <a:pt x="159" y="101"/>
                  </a:cubicBezTo>
                  <a:cubicBezTo>
                    <a:pt x="165" y="103"/>
                    <a:pt x="170" y="104"/>
                    <a:pt x="176" y="103"/>
                  </a:cubicBezTo>
                  <a:cubicBezTo>
                    <a:pt x="180" y="102"/>
                    <a:pt x="184" y="101"/>
                    <a:pt x="187" y="99"/>
                  </a:cubicBezTo>
                  <a:cubicBezTo>
                    <a:pt x="188" y="99"/>
                    <a:pt x="189" y="98"/>
                    <a:pt x="189" y="97"/>
                  </a:cubicBezTo>
                  <a:cubicBezTo>
                    <a:pt x="189" y="94"/>
                    <a:pt x="189" y="92"/>
                    <a:pt x="189" y="90"/>
                  </a:cubicBezTo>
                  <a:cubicBezTo>
                    <a:pt x="189" y="89"/>
                    <a:pt x="189" y="89"/>
                    <a:pt x="188" y="88"/>
                  </a:cubicBezTo>
                  <a:cubicBezTo>
                    <a:pt x="188" y="89"/>
                    <a:pt x="188" y="89"/>
                    <a:pt x="187" y="89"/>
                  </a:cubicBezTo>
                  <a:cubicBezTo>
                    <a:pt x="182" y="93"/>
                    <a:pt x="176" y="94"/>
                    <a:pt x="170" y="94"/>
                  </a:cubicBezTo>
                  <a:cubicBezTo>
                    <a:pt x="162" y="93"/>
                    <a:pt x="156" y="89"/>
                    <a:pt x="152" y="82"/>
                  </a:cubicBezTo>
                  <a:cubicBezTo>
                    <a:pt x="148" y="72"/>
                    <a:pt x="148" y="63"/>
                    <a:pt x="153" y="54"/>
                  </a:cubicBezTo>
                  <a:cubicBezTo>
                    <a:pt x="156" y="47"/>
                    <a:pt x="162" y="43"/>
                    <a:pt x="169" y="42"/>
                  </a:cubicBezTo>
                  <a:cubicBezTo>
                    <a:pt x="176" y="41"/>
                    <a:pt x="182" y="43"/>
                    <a:pt x="187" y="46"/>
                  </a:cubicBezTo>
                  <a:cubicBezTo>
                    <a:pt x="187" y="46"/>
                    <a:pt x="188" y="47"/>
                    <a:pt x="189" y="47"/>
                  </a:cubicBezTo>
                  <a:cubicBezTo>
                    <a:pt x="189" y="47"/>
                    <a:pt x="189" y="47"/>
                    <a:pt x="189" y="46"/>
                  </a:cubicBezTo>
                  <a:close/>
                  <a:moveTo>
                    <a:pt x="1487" y="28"/>
                  </a:moveTo>
                  <a:cubicBezTo>
                    <a:pt x="1487" y="28"/>
                    <a:pt x="1487" y="28"/>
                    <a:pt x="1487" y="28"/>
                  </a:cubicBezTo>
                  <a:cubicBezTo>
                    <a:pt x="1487" y="28"/>
                    <a:pt x="1487" y="28"/>
                    <a:pt x="1487" y="28"/>
                  </a:cubicBezTo>
                  <a:cubicBezTo>
                    <a:pt x="1487" y="28"/>
                    <a:pt x="1488" y="28"/>
                    <a:pt x="1488" y="28"/>
                  </a:cubicBezTo>
                  <a:cubicBezTo>
                    <a:pt x="1488" y="28"/>
                    <a:pt x="1488" y="28"/>
                    <a:pt x="1488" y="28"/>
                  </a:cubicBezTo>
                  <a:cubicBezTo>
                    <a:pt x="1488" y="28"/>
                    <a:pt x="1488" y="28"/>
                    <a:pt x="1488" y="27"/>
                  </a:cubicBezTo>
                  <a:cubicBezTo>
                    <a:pt x="1488" y="27"/>
                    <a:pt x="1488" y="27"/>
                    <a:pt x="1488" y="27"/>
                  </a:cubicBezTo>
                  <a:cubicBezTo>
                    <a:pt x="1489" y="27"/>
                    <a:pt x="1489" y="27"/>
                    <a:pt x="1489" y="27"/>
                  </a:cubicBezTo>
                  <a:cubicBezTo>
                    <a:pt x="1489" y="27"/>
                    <a:pt x="1489" y="27"/>
                    <a:pt x="1489" y="27"/>
                  </a:cubicBezTo>
                  <a:cubicBezTo>
                    <a:pt x="1489" y="27"/>
                    <a:pt x="1490" y="27"/>
                    <a:pt x="1490" y="27"/>
                  </a:cubicBezTo>
                  <a:cubicBezTo>
                    <a:pt x="1490" y="27"/>
                    <a:pt x="1490" y="27"/>
                    <a:pt x="1490" y="27"/>
                  </a:cubicBezTo>
                  <a:cubicBezTo>
                    <a:pt x="1490" y="26"/>
                    <a:pt x="1490" y="27"/>
                    <a:pt x="1490" y="26"/>
                  </a:cubicBezTo>
                  <a:cubicBezTo>
                    <a:pt x="1490" y="26"/>
                    <a:pt x="1490" y="26"/>
                    <a:pt x="1490" y="26"/>
                  </a:cubicBezTo>
                  <a:cubicBezTo>
                    <a:pt x="1491" y="26"/>
                    <a:pt x="1491" y="26"/>
                    <a:pt x="1491" y="26"/>
                  </a:cubicBezTo>
                  <a:cubicBezTo>
                    <a:pt x="1491" y="26"/>
                    <a:pt x="1491" y="26"/>
                    <a:pt x="1491" y="26"/>
                  </a:cubicBezTo>
                  <a:cubicBezTo>
                    <a:pt x="1491" y="26"/>
                    <a:pt x="1491" y="26"/>
                    <a:pt x="1491" y="26"/>
                  </a:cubicBezTo>
                  <a:cubicBezTo>
                    <a:pt x="1491" y="26"/>
                    <a:pt x="1491" y="26"/>
                    <a:pt x="1492" y="26"/>
                  </a:cubicBezTo>
                  <a:cubicBezTo>
                    <a:pt x="1492" y="26"/>
                    <a:pt x="1492" y="26"/>
                    <a:pt x="1492" y="26"/>
                  </a:cubicBezTo>
                  <a:cubicBezTo>
                    <a:pt x="1492" y="25"/>
                    <a:pt x="1492" y="25"/>
                    <a:pt x="1492" y="25"/>
                  </a:cubicBezTo>
                  <a:cubicBezTo>
                    <a:pt x="1492" y="25"/>
                    <a:pt x="1492" y="25"/>
                    <a:pt x="1492" y="25"/>
                  </a:cubicBezTo>
                  <a:cubicBezTo>
                    <a:pt x="1492" y="25"/>
                    <a:pt x="1493" y="25"/>
                    <a:pt x="1493" y="25"/>
                  </a:cubicBezTo>
                  <a:cubicBezTo>
                    <a:pt x="1493" y="25"/>
                    <a:pt x="1493" y="25"/>
                    <a:pt x="1493" y="25"/>
                  </a:cubicBezTo>
                  <a:cubicBezTo>
                    <a:pt x="1493" y="25"/>
                    <a:pt x="1493" y="25"/>
                    <a:pt x="1494" y="24"/>
                  </a:cubicBezTo>
                  <a:cubicBezTo>
                    <a:pt x="1494" y="25"/>
                    <a:pt x="1494" y="25"/>
                    <a:pt x="1494" y="25"/>
                  </a:cubicBezTo>
                  <a:cubicBezTo>
                    <a:pt x="1494" y="25"/>
                    <a:pt x="1494" y="24"/>
                    <a:pt x="1494" y="24"/>
                  </a:cubicBezTo>
                  <a:cubicBezTo>
                    <a:pt x="1494" y="24"/>
                    <a:pt x="1494" y="24"/>
                    <a:pt x="1494" y="24"/>
                  </a:cubicBezTo>
                  <a:cubicBezTo>
                    <a:pt x="1494" y="24"/>
                    <a:pt x="1495" y="24"/>
                    <a:pt x="1495" y="24"/>
                  </a:cubicBezTo>
                  <a:cubicBezTo>
                    <a:pt x="1495" y="24"/>
                    <a:pt x="1495" y="24"/>
                    <a:pt x="1495" y="24"/>
                  </a:cubicBezTo>
                  <a:cubicBezTo>
                    <a:pt x="1495" y="24"/>
                    <a:pt x="1495" y="24"/>
                    <a:pt x="1495" y="24"/>
                  </a:cubicBezTo>
                  <a:cubicBezTo>
                    <a:pt x="1495" y="24"/>
                    <a:pt x="1495" y="24"/>
                    <a:pt x="1495" y="24"/>
                  </a:cubicBezTo>
                  <a:cubicBezTo>
                    <a:pt x="1495" y="23"/>
                    <a:pt x="1496" y="23"/>
                    <a:pt x="1496" y="23"/>
                  </a:cubicBezTo>
                  <a:cubicBezTo>
                    <a:pt x="1496" y="23"/>
                    <a:pt x="1496" y="23"/>
                    <a:pt x="1496" y="23"/>
                  </a:cubicBezTo>
                  <a:cubicBezTo>
                    <a:pt x="1496" y="23"/>
                    <a:pt x="1496" y="23"/>
                    <a:pt x="1496" y="23"/>
                  </a:cubicBezTo>
                  <a:cubicBezTo>
                    <a:pt x="1496" y="23"/>
                    <a:pt x="1496" y="23"/>
                    <a:pt x="1496" y="23"/>
                  </a:cubicBezTo>
                  <a:cubicBezTo>
                    <a:pt x="1496" y="23"/>
                    <a:pt x="1497" y="23"/>
                    <a:pt x="1497" y="22"/>
                  </a:cubicBezTo>
                  <a:cubicBezTo>
                    <a:pt x="1497" y="22"/>
                    <a:pt x="1497" y="22"/>
                    <a:pt x="1497" y="22"/>
                  </a:cubicBezTo>
                  <a:cubicBezTo>
                    <a:pt x="1497" y="22"/>
                    <a:pt x="1497" y="22"/>
                    <a:pt x="1497" y="22"/>
                  </a:cubicBezTo>
                  <a:cubicBezTo>
                    <a:pt x="1497" y="22"/>
                    <a:pt x="1497" y="22"/>
                    <a:pt x="1497" y="22"/>
                  </a:cubicBezTo>
                  <a:cubicBezTo>
                    <a:pt x="1497" y="22"/>
                    <a:pt x="1498" y="22"/>
                    <a:pt x="1498" y="21"/>
                  </a:cubicBezTo>
                  <a:cubicBezTo>
                    <a:pt x="1498" y="21"/>
                    <a:pt x="1498" y="21"/>
                    <a:pt x="1498" y="21"/>
                  </a:cubicBezTo>
                  <a:cubicBezTo>
                    <a:pt x="1498" y="21"/>
                    <a:pt x="1498" y="21"/>
                    <a:pt x="1498" y="21"/>
                  </a:cubicBezTo>
                  <a:cubicBezTo>
                    <a:pt x="1498" y="21"/>
                    <a:pt x="1498" y="21"/>
                    <a:pt x="1498" y="21"/>
                  </a:cubicBezTo>
                  <a:cubicBezTo>
                    <a:pt x="1500" y="21"/>
                    <a:pt x="1499" y="22"/>
                    <a:pt x="1499" y="23"/>
                  </a:cubicBezTo>
                  <a:cubicBezTo>
                    <a:pt x="1499" y="48"/>
                    <a:pt x="1499" y="74"/>
                    <a:pt x="1499" y="99"/>
                  </a:cubicBezTo>
                  <a:cubicBezTo>
                    <a:pt x="1499" y="100"/>
                    <a:pt x="1499" y="100"/>
                    <a:pt x="1499" y="100"/>
                  </a:cubicBezTo>
                  <a:cubicBezTo>
                    <a:pt x="1499" y="101"/>
                    <a:pt x="1499" y="102"/>
                    <a:pt x="1500" y="102"/>
                  </a:cubicBezTo>
                  <a:cubicBezTo>
                    <a:pt x="1503" y="102"/>
                    <a:pt x="1505" y="102"/>
                    <a:pt x="1508" y="102"/>
                  </a:cubicBezTo>
                  <a:cubicBezTo>
                    <a:pt x="1508" y="102"/>
                    <a:pt x="1509" y="102"/>
                    <a:pt x="1510" y="101"/>
                  </a:cubicBezTo>
                  <a:cubicBezTo>
                    <a:pt x="1510" y="101"/>
                    <a:pt x="1510" y="101"/>
                    <a:pt x="1510" y="101"/>
                  </a:cubicBezTo>
                  <a:cubicBezTo>
                    <a:pt x="1510" y="101"/>
                    <a:pt x="1510" y="100"/>
                    <a:pt x="1510" y="100"/>
                  </a:cubicBezTo>
                  <a:cubicBezTo>
                    <a:pt x="1510" y="69"/>
                    <a:pt x="1510" y="38"/>
                    <a:pt x="1510" y="7"/>
                  </a:cubicBezTo>
                  <a:cubicBezTo>
                    <a:pt x="1510" y="7"/>
                    <a:pt x="1510" y="6"/>
                    <a:pt x="1510" y="6"/>
                  </a:cubicBezTo>
                  <a:cubicBezTo>
                    <a:pt x="1510" y="6"/>
                    <a:pt x="1510" y="5"/>
                    <a:pt x="1509" y="5"/>
                  </a:cubicBezTo>
                  <a:cubicBezTo>
                    <a:pt x="1508" y="5"/>
                    <a:pt x="1507" y="5"/>
                    <a:pt x="1505" y="5"/>
                  </a:cubicBezTo>
                  <a:cubicBezTo>
                    <a:pt x="1506" y="5"/>
                    <a:pt x="1506" y="5"/>
                    <a:pt x="1506" y="5"/>
                  </a:cubicBezTo>
                  <a:cubicBezTo>
                    <a:pt x="1505" y="6"/>
                    <a:pt x="1505" y="6"/>
                    <a:pt x="1505" y="6"/>
                  </a:cubicBezTo>
                  <a:cubicBezTo>
                    <a:pt x="1505" y="6"/>
                    <a:pt x="1505" y="6"/>
                    <a:pt x="1505" y="6"/>
                  </a:cubicBezTo>
                  <a:cubicBezTo>
                    <a:pt x="1505" y="6"/>
                    <a:pt x="1505" y="6"/>
                    <a:pt x="1505" y="6"/>
                  </a:cubicBezTo>
                  <a:cubicBezTo>
                    <a:pt x="1505" y="6"/>
                    <a:pt x="1505" y="6"/>
                    <a:pt x="1505" y="6"/>
                  </a:cubicBezTo>
                  <a:cubicBezTo>
                    <a:pt x="1505" y="6"/>
                    <a:pt x="1504" y="6"/>
                    <a:pt x="1504" y="7"/>
                  </a:cubicBezTo>
                  <a:cubicBezTo>
                    <a:pt x="1504" y="7"/>
                    <a:pt x="1504" y="7"/>
                    <a:pt x="1504" y="7"/>
                  </a:cubicBezTo>
                  <a:cubicBezTo>
                    <a:pt x="1504" y="7"/>
                    <a:pt x="1504" y="7"/>
                    <a:pt x="1504" y="7"/>
                  </a:cubicBezTo>
                  <a:cubicBezTo>
                    <a:pt x="1504" y="7"/>
                    <a:pt x="1504" y="7"/>
                    <a:pt x="1504" y="7"/>
                  </a:cubicBezTo>
                  <a:cubicBezTo>
                    <a:pt x="1504" y="7"/>
                    <a:pt x="1504" y="7"/>
                    <a:pt x="1503" y="7"/>
                  </a:cubicBezTo>
                  <a:cubicBezTo>
                    <a:pt x="1503" y="7"/>
                    <a:pt x="1503" y="7"/>
                    <a:pt x="1503" y="7"/>
                  </a:cubicBezTo>
                  <a:cubicBezTo>
                    <a:pt x="1503" y="7"/>
                    <a:pt x="1503" y="7"/>
                    <a:pt x="1503" y="7"/>
                  </a:cubicBezTo>
                  <a:cubicBezTo>
                    <a:pt x="1503" y="8"/>
                    <a:pt x="1503" y="8"/>
                    <a:pt x="1503" y="8"/>
                  </a:cubicBezTo>
                  <a:cubicBezTo>
                    <a:pt x="1503" y="8"/>
                    <a:pt x="1502" y="8"/>
                    <a:pt x="1502" y="8"/>
                  </a:cubicBezTo>
                  <a:cubicBezTo>
                    <a:pt x="1502" y="8"/>
                    <a:pt x="1502" y="8"/>
                    <a:pt x="1502" y="8"/>
                  </a:cubicBezTo>
                  <a:cubicBezTo>
                    <a:pt x="1502" y="8"/>
                    <a:pt x="1502" y="8"/>
                    <a:pt x="1502" y="8"/>
                  </a:cubicBezTo>
                  <a:cubicBezTo>
                    <a:pt x="1502" y="8"/>
                    <a:pt x="1502" y="8"/>
                    <a:pt x="1502" y="8"/>
                  </a:cubicBezTo>
                  <a:cubicBezTo>
                    <a:pt x="1502" y="8"/>
                    <a:pt x="1501" y="8"/>
                    <a:pt x="1501" y="9"/>
                  </a:cubicBezTo>
                  <a:cubicBezTo>
                    <a:pt x="1501" y="9"/>
                    <a:pt x="1501" y="9"/>
                    <a:pt x="1501" y="9"/>
                  </a:cubicBezTo>
                  <a:cubicBezTo>
                    <a:pt x="1501" y="9"/>
                    <a:pt x="1501" y="9"/>
                    <a:pt x="1501" y="9"/>
                  </a:cubicBezTo>
                  <a:cubicBezTo>
                    <a:pt x="1501" y="9"/>
                    <a:pt x="1501" y="9"/>
                    <a:pt x="1501" y="9"/>
                  </a:cubicBezTo>
                  <a:cubicBezTo>
                    <a:pt x="1501" y="9"/>
                    <a:pt x="1501" y="9"/>
                    <a:pt x="1501" y="9"/>
                  </a:cubicBezTo>
                  <a:cubicBezTo>
                    <a:pt x="1501" y="9"/>
                    <a:pt x="1501" y="9"/>
                    <a:pt x="1501" y="9"/>
                  </a:cubicBezTo>
                  <a:cubicBezTo>
                    <a:pt x="1500" y="10"/>
                    <a:pt x="1500" y="9"/>
                    <a:pt x="1500" y="10"/>
                  </a:cubicBezTo>
                  <a:cubicBezTo>
                    <a:pt x="1500" y="10"/>
                    <a:pt x="1500" y="10"/>
                    <a:pt x="1500" y="10"/>
                  </a:cubicBezTo>
                  <a:cubicBezTo>
                    <a:pt x="1500" y="10"/>
                    <a:pt x="1500" y="10"/>
                    <a:pt x="1500" y="10"/>
                  </a:cubicBezTo>
                  <a:cubicBezTo>
                    <a:pt x="1500" y="10"/>
                    <a:pt x="1500" y="10"/>
                    <a:pt x="1500" y="10"/>
                  </a:cubicBezTo>
                  <a:cubicBezTo>
                    <a:pt x="1499" y="10"/>
                    <a:pt x="1499" y="10"/>
                    <a:pt x="1499" y="10"/>
                  </a:cubicBezTo>
                  <a:cubicBezTo>
                    <a:pt x="1499" y="10"/>
                    <a:pt x="1499" y="10"/>
                    <a:pt x="1499" y="10"/>
                  </a:cubicBezTo>
                  <a:cubicBezTo>
                    <a:pt x="1499" y="11"/>
                    <a:pt x="1498" y="10"/>
                    <a:pt x="1498" y="11"/>
                  </a:cubicBezTo>
                  <a:cubicBezTo>
                    <a:pt x="1498" y="11"/>
                    <a:pt x="1498" y="11"/>
                    <a:pt x="1498" y="11"/>
                  </a:cubicBezTo>
                  <a:cubicBezTo>
                    <a:pt x="1498" y="11"/>
                    <a:pt x="1498" y="11"/>
                    <a:pt x="1498" y="11"/>
                  </a:cubicBezTo>
                  <a:cubicBezTo>
                    <a:pt x="1498" y="11"/>
                    <a:pt x="1498" y="11"/>
                    <a:pt x="1498" y="11"/>
                  </a:cubicBezTo>
                  <a:cubicBezTo>
                    <a:pt x="1498" y="11"/>
                    <a:pt x="1497" y="11"/>
                    <a:pt x="1497" y="11"/>
                  </a:cubicBezTo>
                  <a:cubicBezTo>
                    <a:pt x="1497" y="11"/>
                    <a:pt x="1497" y="11"/>
                    <a:pt x="1497" y="11"/>
                  </a:cubicBezTo>
                  <a:cubicBezTo>
                    <a:pt x="1497" y="11"/>
                    <a:pt x="1497" y="12"/>
                    <a:pt x="1497" y="12"/>
                  </a:cubicBezTo>
                  <a:cubicBezTo>
                    <a:pt x="1497" y="12"/>
                    <a:pt x="1497" y="12"/>
                    <a:pt x="1497" y="12"/>
                  </a:cubicBezTo>
                  <a:cubicBezTo>
                    <a:pt x="1497" y="12"/>
                    <a:pt x="1496" y="12"/>
                    <a:pt x="1496" y="12"/>
                  </a:cubicBezTo>
                  <a:cubicBezTo>
                    <a:pt x="1496" y="12"/>
                    <a:pt x="1496" y="12"/>
                    <a:pt x="1496" y="12"/>
                  </a:cubicBezTo>
                  <a:cubicBezTo>
                    <a:pt x="1496" y="12"/>
                    <a:pt x="1496" y="12"/>
                    <a:pt x="1495" y="12"/>
                  </a:cubicBezTo>
                  <a:cubicBezTo>
                    <a:pt x="1495" y="12"/>
                    <a:pt x="1495" y="12"/>
                    <a:pt x="1495" y="12"/>
                  </a:cubicBezTo>
                  <a:cubicBezTo>
                    <a:pt x="1495" y="13"/>
                    <a:pt x="1495" y="13"/>
                    <a:pt x="1495" y="13"/>
                  </a:cubicBezTo>
                  <a:cubicBezTo>
                    <a:pt x="1495" y="13"/>
                    <a:pt x="1495" y="13"/>
                    <a:pt x="1495" y="13"/>
                  </a:cubicBezTo>
                  <a:cubicBezTo>
                    <a:pt x="1495" y="13"/>
                    <a:pt x="1494" y="13"/>
                    <a:pt x="1494" y="13"/>
                  </a:cubicBezTo>
                  <a:cubicBezTo>
                    <a:pt x="1494" y="13"/>
                    <a:pt x="1494" y="13"/>
                    <a:pt x="1494" y="13"/>
                  </a:cubicBezTo>
                  <a:cubicBezTo>
                    <a:pt x="1494" y="13"/>
                    <a:pt x="1494" y="13"/>
                    <a:pt x="1494" y="13"/>
                  </a:cubicBezTo>
                  <a:cubicBezTo>
                    <a:pt x="1494" y="13"/>
                    <a:pt x="1494" y="13"/>
                    <a:pt x="1494" y="13"/>
                  </a:cubicBezTo>
                  <a:cubicBezTo>
                    <a:pt x="1493" y="14"/>
                    <a:pt x="1493" y="14"/>
                    <a:pt x="1493" y="14"/>
                  </a:cubicBezTo>
                  <a:cubicBezTo>
                    <a:pt x="1493" y="14"/>
                    <a:pt x="1493" y="14"/>
                    <a:pt x="1493" y="14"/>
                  </a:cubicBezTo>
                  <a:cubicBezTo>
                    <a:pt x="1493" y="14"/>
                    <a:pt x="1492" y="14"/>
                    <a:pt x="1492" y="14"/>
                  </a:cubicBezTo>
                  <a:cubicBezTo>
                    <a:pt x="1492" y="14"/>
                    <a:pt x="1492" y="14"/>
                    <a:pt x="1492" y="14"/>
                  </a:cubicBezTo>
                  <a:cubicBezTo>
                    <a:pt x="1492" y="14"/>
                    <a:pt x="1492" y="14"/>
                    <a:pt x="1492" y="15"/>
                  </a:cubicBezTo>
                  <a:cubicBezTo>
                    <a:pt x="1492" y="15"/>
                    <a:pt x="1492" y="15"/>
                    <a:pt x="1492" y="15"/>
                  </a:cubicBezTo>
                  <a:cubicBezTo>
                    <a:pt x="1491" y="15"/>
                    <a:pt x="1491" y="15"/>
                    <a:pt x="1491" y="15"/>
                  </a:cubicBezTo>
                  <a:cubicBezTo>
                    <a:pt x="1491" y="15"/>
                    <a:pt x="1491" y="15"/>
                    <a:pt x="1491" y="15"/>
                  </a:cubicBezTo>
                  <a:cubicBezTo>
                    <a:pt x="1491" y="15"/>
                    <a:pt x="1490" y="15"/>
                    <a:pt x="1490" y="15"/>
                  </a:cubicBezTo>
                  <a:cubicBezTo>
                    <a:pt x="1490" y="15"/>
                    <a:pt x="1490" y="15"/>
                    <a:pt x="1490" y="15"/>
                  </a:cubicBezTo>
                  <a:cubicBezTo>
                    <a:pt x="1490" y="15"/>
                    <a:pt x="1490" y="15"/>
                    <a:pt x="1489" y="16"/>
                  </a:cubicBezTo>
                  <a:cubicBezTo>
                    <a:pt x="1490" y="16"/>
                    <a:pt x="1490" y="16"/>
                    <a:pt x="1490" y="16"/>
                  </a:cubicBezTo>
                  <a:cubicBezTo>
                    <a:pt x="1489" y="16"/>
                    <a:pt x="1489" y="16"/>
                    <a:pt x="1489" y="16"/>
                  </a:cubicBezTo>
                  <a:cubicBezTo>
                    <a:pt x="1489" y="16"/>
                    <a:pt x="1489" y="16"/>
                    <a:pt x="1489" y="16"/>
                  </a:cubicBezTo>
                  <a:cubicBezTo>
                    <a:pt x="1489" y="16"/>
                    <a:pt x="1488" y="16"/>
                    <a:pt x="1488" y="16"/>
                  </a:cubicBezTo>
                  <a:cubicBezTo>
                    <a:pt x="1488" y="16"/>
                    <a:pt x="1488" y="16"/>
                    <a:pt x="1488" y="16"/>
                  </a:cubicBezTo>
                  <a:cubicBezTo>
                    <a:pt x="1488" y="16"/>
                    <a:pt x="1488" y="16"/>
                    <a:pt x="1487" y="17"/>
                  </a:cubicBezTo>
                  <a:cubicBezTo>
                    <a:pt x="1487" y="17"/>
                    <a:pt x="1487" y="17"/>
                    <a:pt x="1487" y="17"/>
                  </a:cubicBezTo>
                  <a:cubicBezTo>
                    <a:pt x="1487" y="17"/>
                    <a:pt x="1487" y="17"/>
                    <a:pt x="1487" y="17"/>
                  </a:cubicBezTo>
                  <a:cubicBezTo>
                    <a:pt x="1487" y="17"/>
                    <a:pt x="1487" y="17"/>
                    <a:pt x="1487" y="17"/>
                  </a:cubicBezTo>
                  <a:cubicBezTo>
                    <a:pt x="1486" y="17"/>
                    <a:pt x="1486" y="17"/>
                    <a:pt x="1486" y="17"/>
                  </a:cubicBezTo>
                  <a:cubicBezTo>
                    <a:pt x="1486" y="17"/>
                    <a:pt x="1486" y="17"/>
                    <a:pt x="1486" y="17"/>
                  </a:cubicBezTo>
                  <a:cubicBezTo>
                    <a:pt x="1486" y="17"/>
                    <a:pt x="1486" y="17"/>
                    <a:pt x="1486" y="17"/>
                  </a:cubicBezTo>
                  <a:cubicBezTo>
                    <a:pt x="1486" y="17"/>
                    <a:pt x="1485" y="17"/>
                    <a:pt x="1485" y="18"/>
                  </a:cubicBezTo>
                  <a:cubicBezTo>
                    <a:pt x="1485" y="18"/>
                    <a:pt x="1485" y="18"/>
                    <a:pt x="1485" y="18"/>
                  </a:cubicBezTo>
                  <a:cubicBezTo>
                    <a:pt x="1485" y="18"/>
                    <a:pt x="1484" y="18"/>
                    <a:pt x="1484" y="18"/>
                  </a:cubicBezTo>
                  <a:cubicBezTo>
                    <a:pt x="1484" y="18"/>
                    <a:pt x="1484" y="18"/>
                    <a:pt x="1484" y="18"/>
                  </a:cubicBezTo>
                  <a:cubicBezTo>
                    <a:pt x="1484" y="18"/>
                    <a:pt x="1484" y="18"/>
                    <a:pt x="1484" y="18"/>
                  </a:cubicBezTo>
                  <a:cubicBezTo>
                    <a:pt x="1483" y="18"/>
                    <a:pt x="1483" y="18"/>
                    <a:pt x="1483" y="18"/>
                  </a:cubicBezTo>
                  <a:cubicBezTo>
                    <a:pt x="1483" y="18"/>
                    <a:pt x="1483" y="18"/>
                    <a:pt x="1482" y="19"/>
                  </a:cubicBezTo>
                  <a:cubicBezTo>
                    <a:pt x="1482" y="19"/>
                    <a:pt x="1482" y="19"/>
                    <a:pt x="1482" y="19"/>
                  </a:cubicBezTo>
                  <a:cubicBezTo>
                    <a:pt x="1482" y="19"/>
                    <a:pt x="1482" y="19"/>
                    <a:pt x="1481" y="19"/>
                  </a:cubicBezTo>
                  <a:cubicBezTo>
                    <a:pt x="1481" y="19"/>
                    <a:pt x="1481" y="19"/>
                    <a:pt x="1481" y="19"/>
                  </a:cubicBezTo>
                  <a:cubicBezTo>
                    <a:pt x="1481" y="19"/>
                    <a:pt x="1481" y="19"/>
                    <a:pt x="1480" y="19"/>
                  </a:cubicBezTo>
                  <a:cubicBezTo>
                    <a:pt x="1480" y="19"/>
                    <a:pt x="1480" y="19"/>
                    <a:pt x="1480" y="19"/>
                  </a:cubicBezTo>
                  <a:cubicBezTo>
                    <a:pt x="1480" y="20"/>
                    <a:pt x="1480" y="19"/>
                    <a:pt x="1479" y="20"/>
                  </a:cubicBezTo>
                  <a:cubicBezTo>
                    <a:pt x="1479" y="20"/>
                    <a:pt x="1479" y="20"/>
                    <a:pt x="1479" y="20"/>
                  </a:cubicBezTo>
                  <a:cubicBezTo>
                    <a:pt x="1479" y="20"/>
                    <a:pt x="1479" y="20"/>
                    <a:pt x="1478" y="20"/>
                  </a:cubicBezTo>
                  <a:cubicBezTo>
                    <a:pt x="1478" y="20"/>
                    <a:pt x="1478" y="20"/>
                    <a:pt x="1478" y="20"/>
                  </a:cubicBezTo>
                  <a:cubicBezTo>
                    <a:pt x="1478" y="20"/>
                    <a:pt x="1477" y="20"/>
                    <a:pt x="1477" y="21"/>
                  </a:cubicBezTo>
                  <a:cubicBezTo>
                    <a:pt x="1477" y="24"/>
                    <a:pt x="1477" y="28"/>
                    <a:pt x="1477" y="31"/>
                  </a:cubicBezTo>
                  <a:cubicBezTo>
                    <a:pt x="1478" y="32"/>
                    <a:pt x="1478" y="31"/>
                    <a:pt x="1479" y="31"/>
                  </a:cubicBezTo>
                  <a:cubicBezTo>
                    <a:pt x="1479" y="31"/>
                    <a:pt x="1479" y="31"/>
                    <a:pt x="1479" y="31"/>
                  </a:cubicBezTo>
                  <a:cubicBezTo>
                    <a:pt x="1479" y="31"/>
                    <a:pt x="1479" y="31"/>
                    <a:pt x="1480" y="31"/>
                  </a:cubicBezTo>
                  <a:cubicBezTo>
                    <a:pt x="1480" y="31"/>
                    <a:pt x="1480" y="31"/>
                    <a:pt x="1480" y="31"/>
                  </a:cubicBezTo>
                  <a:cubicBezTo>
                    <a:pt x="1480" y="31"/>
                    <a:pt x="1480" y="31"/>
                    <a:pt x="1480" y="31"/>
                  </a:cubicBezTo>
                  <a:cubicBezTo>
                    <a:pt x="1480" y="31"/>
                    <a:pt x="1481" y="31"/>
                    <a:pt x="1481" y="31"/>
                  </a:cubicBezTo>
                  <a:cubicBezTo>
                    <a:pt x="1481" y="30"/>
                    <a:pt x="1481" y="30"/>
                    <a:pt x="1481" y="30"/>
                  </a:cubicBezTo>
                  <a:cubicBezTo>
                    <a:pt x="1481" y="30"/>
                    <a:pt x="1481" y="30"/>
                    <a:pt x="1481" y="30"/>
                  </a:cubicBezTo>
                  <a:cubicBezTo>
                    <a:pt x="1481" y="30"/>
                    <a:pt x="1482" y="30"/>
                    <a:pt x="1482" y="30"/>
                  </a:cubicBezTo>
                  <a:cubicBezTo>
                    <a:pt x="1482" y="30"/>
                    <a:pt x="1482" y="30"/>
                    <a:pt x="1482" y="30"/>
                  </a:cubicBezTo>
                  <a:cubicBezTo>
                    <a:pt x="1482" y="30"/>
                    <a:pt x="1483" y="30"/>
                    <a:pt x="1483" y="30"/>
                  </a:cubicBezTo>
                  <a:cubicBezTo>
                    <a:pt x="1483" y="30"/>
                    <a:pt x="1483" y="30"/>
                    <a:pt x="1483" y="30"/>
                  </a:cubicBezTo>
                  <a:cubicBezTo>
                    <a:pt x="1483" y="30"/>
                    <a:pt x="1483" y="30"/>
                    <a:pt x="1484" y="29"/>
                  </a:cubicBezTo>
                  <a:cubicBezTo>
                    <a:pt x="1484" y="29"/>
                    <a:pt x="1484" y="29"/>
                    <a:pt x="1484" y="29"/>
                  </a:cubicBezTo>
                  <a:cubicBezTo>
                    <a:pt x="1484" y="29"/>
                    <a:pt x="1484" y="29"/>
                    <a:pt x="1484" y="29"/>
                  </a:cubicBezTo>
                  <a:cubicBezTo>
                    <a:pt x="1484" y="29"/>
                    <a:pt x="1484" y="29"/>
                    <a:pt x="1485" y="29"/>
                  </a:cubicBezTo>
                  <a:cubicBezTo>
                    <a:pt x="1485" y="29"/>
                    <a:pt x="1485" y="29"/>
                    <a:pt x="1485" y="29"/>
                  </a:cubicBezTo>
                  <a:cubicBezTo>
                    <a:pt x="1485" y="29"/>
                    <a:pt x="1485" y="29"/>
                    <a:pt x="1485" y="29"/>
                  </a:cubicBezTo>
                  <a:cubicBezTo>
                    <a:pt x="1485" y="29"/>
                    <a:pt x="1485" y="29"/>
                    <a:pt x="1485" y="29"/>
                  </a:cubicBezTo>
                  <a:cubicBezTo>
                    <a:pt x="1485" y="29"/>
                    <a:pt x="1486" y="29"/>
                    <a:pt x="1486" y="28"/>
                  </a:cubicBezTo>
                  <a:cubicBezTo>
                    <a:pt x="1486" y="28"/>
                    <a:pt x="1486" y="28"/>
                    <a:pt x="1486" y="28"/>
                  </a:cubicBezTo>
                  <a:cubicBezTo>
                    <a:pt x="1486" y="28"/>
                    <a:pt x="1486" y="28"/>
                    <a:pt x="1486" y="28"/>
                  </a:cubicBezTo>
                  <a:cubicBezTo>
                    <a:pt x="1486" y="28"/>
                    <a:pt x="1487" y="28"/>
                    <a:pt x="1487" y="28"/>
                  </a:cubicBezTo>
                  <a:close/>
                  <a:moveTo>
                    <a:pt x="211" y="46"/>
                  </a:moveTo>
                  <a:cubicBezTo>
                    <a:pt x="211" y="42"/>
                    <a:pt x="211" y="39"/>
                    <a:pt x="211" y="36"/>
                  </a:cubicBezTo>
                  <a:cubicBezTo>
                    <a:pt x="211" y="34"/>
                    <a:pt x="211" y="34"/>
                    <a:pt x="210" y="34"/>
                  </a:cubicBezTo>
                  <a:cubicBezTo>
                    <a:pt x="208" y="34"/>
                    <a:pt x="205" y="34"/>
                    <a:pt x="203" y="34"/>
                  </a:cubicBezTo>
                  <a:cubicBezTo>
                    <a:pt x="200" y="34"/>
                    <a:pt x="201" y="34"/>
                    <a:pt x="201" y="36"/>
                  </a:cubicBezTo>
                  <a:cubicBezTo>
                    <a:pt x="201" y="57"/>
                    <a:pt x="201" y="78"/>
                    <a:pt x="201" y="99"/>
                  </a:cubicBezTo>
                  <a:cubicBezTo>
                    <a:pt x="201" y="100"/>
                    <a:pt x="201" y="100"/>
                    <a:pt x="201" y="100"/>
                  </a:cubicBezTo>
                  <a:cubicBezTo>
                    <a:pt x="201" y="101"/>
                    <a:pt x="201" y="101"/>
                    <a:pt x="202" y="101"/>
                  </a:cubicBezTo>
                  <a:cubicBezTo>
                    <a:pt x="205" y="101"/>
                    <a:pt x="207" y="101"/>
                    <a:pt x="210" y="101"/>
                  </a:cubicBezTo>
                  <a:cubicBezTo>
                    <a:pt x="212" y="101"/>
                    <a:pt x="211" y="102"/>
                    <a:pt x="211" y="100"/>
                  </a:cubicBezTo>
                  <a:cubicBezTo>
                    <a:pt x="211" y="89"/>
                    <a:pt x="211" y="78"/>
                    <a:pt x="211" y="68"/>
                  </a:cubicBezTo>
                  <a:cubicBezTo>
                    <a:pt x="211" y="65"/>
                    <a:pt x="212" y="63"/>
                    <a:pt x="212" y="60"/>
                  </a:cubicBezTo>
                  <a:cubicBezTo>
                    <a:pt x="213" y="55"/>
                    <a:pt x="214" y="51"/>
                    <a:pt x="218" y="47"/>
                  </a:cubicBezTo>
                  <a:cubicBezTo>
                    <a:pt x="220" y="44"/>
                    <a:pt x="224" y="43"/>
                    <a:pt x="228" y="43"/>
                  </a:cubicBezTo>
                  <a:cubicBezTo>
                    <a:pt x="230" y="43"/>
                    <a:pt x="233" y="44"/>
                    <a:pt x="236" y="45"/>
                  </a:cubicBezTo>
                  <a:cubicBezTo>
                    <a:pt x="236" y="42"/>
                    <a:pt x="236" y="39"/>
                    <a:pt x="236" y="35"/>
                  </a:cubicBezTo>
                  <a:cubicBezTo>
                    <a:pt x="236" y="34"/>
                    <a:pt x="236" y="34"/>
                    <a:pt x="234" y="34"/>
                  </a:cubicBezTo>
                  <a:cubicBezTo>
                    <a:pt x="227" y="32"/>
                    <a:pt x="221" y="34"/>
                    <a:pt x="216" y="40"/>
                  </a:cubicBezTo>
                  <a:cubicBezTo>
                    <a:pt x="214" y="42"/>
                    <a:pt x="213" y="44"/>
                    <a:pt x="212" y="46"/>
                  </a:cubicBezTo>
                  <a:cubicBezTo>
                    <a:pt x="212" y="47"/>
                    <a:pt x="212" y="47"/>
                    <a:pt x="212" y="48"/>
                  </a:cubicBezTo>
                  <a:cubicBezTo>
                    <a:pt x="211" y="47"/>
                    <a:pt x="211" y="46"/>
                    <a:pt x="211" y="46"/>
                  </a:cubicBezTo>
                  <a:close/>
                  <a:moveTo>
                    <a:pt x="1289" y="58"/>
                  </a:moveTo>
                  <a:cubicBezTo>
                    <a:pt x="1289" y="58"/>
                    <a:pt x="1289" y="58"/>
                    <a:pt x="1289" y="58"/>
                  </a:cubicBezTo>
                  <a:cubicBezTo>
                    <a:pt x="1289" y="58"/>
                    <a:pt x="1289" y="57"/>
                    <a:pt x="1289" y="57"/>
                  </a:cubicBezTo>
                  <a:cubicBezTo>
                    <a:pt x="1289" y="57"/>
                    <a:pt x="1289" y="57"/>
                    <a:pt x="1289" y="57"/>
                  </a:cubicBezTo>
                  <a:cubicBezTo>
                    <a:pt x="1290" y="56"/>
                    <a:pt x="1289" y="56"/>
                    <a:pt x="1290" y="56"/>
                  </a:cubicBezTo>
                  <a:cubicBezTo>
                    <a:pt x="1290" y="56"/>
                    <a:pt x="1290" y="56"/>
                    <a:pt x="1290" y="56"/>
                  </a:cubicBezTo>
                  <a:cubicBezTo>
                    <a:pt x="1290" y="55"/>
                    <a:pt x="1290" y="55"/>
                    <a:pt x="1290" y="55"/>
                  </a:cubicBezTo>
                  <a:cubicBezTo>
                    <a:pt x="1290" y="55"/>
                    <a:pt x="1290" y="55"/>
                    <a:pt x="1290" y="55"/>
                  </a:cubicBezTo>
                  <a:cubicBezTo>
                    <a:pt x="1290" y="54"/>
                    <a:pt x="1290" y="54"/>
                    <a:pt x="1290" y="54"/>
                  </a:cubicBezTo>
                  <a:cubicBezTo>
                    <a:pt x="1290" y="54"/>
                    <a:pt x="1290" y="54"/>
                    <a:pt x="1290" y="54"/>
                  </a:cubicBezTo>
                  <a:cubicBezTo>
                    <a:pt x="1291" y="54"/>
                    <a:pt x="1291" y="53"/>
                    <a:pt x="1291" y="53"/>
                  </a:cubicBezTo>
                  <a:cubicBezTo>
                    <a:pt x="1291" y="53"/>
                    <a:pt x="1291" y="53"/>
                    <a:pt x="1291" y="53"/>
                  </a:cubicBezTo>
                  <a:cubicBezTo>
                    <a:pt x="1291" y="53"/>
                    <a:pt x="1291" y="53"/>
                    <a:pt x="1291" y="52"/>
                  </a:cubicBezTo>
                  <a:cubicBezTo>
                    <a:pt x="1291" y="52"/>
                    <a:pt x="1291" y="52"/>
                    <a:pt x="1291" y="52"/>
                  </a:cubicBezTo>
                  <a:cubicBezTo>
                    <a:pt x="1291" y="52"/>
                    <a:pt x="1291" y="52"/>
                    <a:pt x="1291" y="52"/>
                  </a:cubicBezTo>
                  <a:cubicBezTo>
                    <a:pt x="1291" y="52"/>
                    <a:pt x="1291" y="52"/>
                    <a:pt x="1291" y="52"/>
                  </a:cubicBezTo>
                  <a:cubicBezTo>
                    <a:pt x="1292" y="52"/>
                    <a:pt x="1292" y="51"/>
                    <a:pt x="1292" y="51"/>
                  </a:cubicBezTo>
                  <a:cubicBezTo>
                    <a:pt x="1292" y="51"/>
                    <a:pt x="1292" y="51"/>
                    <a:pt x="1292" y="51"/>
                  </a:cubicBezTo>
                  <a:cubicBezTo>
                    <a:pt x="1292" y="51"/>
                    <a:pt x="1292" y="51"/>
                    <a:pt x="1292" y="50"/>
                  </a:cubicBezTo>
                  <a:cubicBezTo>
                    <a:pt x="1292" y="50"/>
                    <a:pt x="1292" y="50"/>
                    <a:pt x="1292" y="50"/>
                  </a:cubicBezTo>
                  <a:cubicBezTo>
                    <a:pt x="1292" y="50"/>
                    <a:pt x="1292" y="50"/>
                    <a:pt x="1292" y="50"/>
                  </a:cubicBezTo>
                  <a:cubicBezTo>
                    <a:pt x="1292" y="50"/>
                    <a:pt x="1292" y="50"/>
                    <a:pt x="1292" y="50"/>
                  </a:cubicBezTo>
                  <a:cubicBezTo>
                    <a:pt x="1293" y="50"/>
                    <a:pt x="1293" y="49"/>
                    <a:pt x="1293" y="49"/>
                  </a:cubicBezTo>
                  <a:cubicBezTo>
                    <a:pt x="1293" y="49"/>
                    <a:pt x="1293" y="49"/>
                    <a:pt x="1293" y="49"/>
                  </a:cubicBezTo>
                  <a:cubicBezTo>
                    <a:pt x="1293" y="49"/>
                    <a:pt x="1293" y="49"/>
                    <a:pt x="1293" y="49"/>
                  </a:cubicBezTo>
                  <a:cubicBezTo>
                    <a:pt x="1293" y="49"/>
                    <a:pt x="1293" y="49"/>
                    <a:pt x="1293" y="49"/>
                  </a:cubicBezTo>
                  <a:cubicBezTo>
                    <a:pt x="1293" y="49"/>
                    <a:pt x="1293" y="49"/>
                    <a:pt x="1293" y="48"/>
                  </a:cubicBezTo>
                  <a:cubicBezTo>
                    <a:pt x="1293" y="49"/>
                    <a:pt x="1293" y="49"/>
                    <a:pt x="1293" y="49"/>
                  </a:cubicBezTo>
                  <a:cubicBezTo>
                    <a:pt x="1294" y="48"/>
                    <a:pt x="1294" y="48"/>
                    <a:pt x="1294" y="48"/>
                  </a:cubicBezTo>
                  <a:cubicBezTo>
                    <a:pt x="1294" y="48"/>
                    <a:pt x="1294" y="48"/>
                    <a:pt x="1294" y="48"/>
                  </a:cubicBezTo>
                  <a:cubicBezTo>
                    <a:pt x="1294" y="48"/>
                    <a:pt x="1294" y="48"/>
                    <a:pt x="1294" y="48"/>
                  </a:cubicBezTo>
                  <a:cubicBezTo>
                    <a:pt x="1294" y="48"/>
                    <a:pt x="1294" y="48"/>
                    <a:pt x="1294" y="48"/>
                  </a:cubicBezTo>
                  <a:cubicBezTo>
                    <a:pt x="1294" y="47"/>
                    <a:pt x="1294" y="47"/>
                    <a:pt x="1295" y="47"/>
                  </a:cubicBezTo>
                  <a:cubicBezTo>
                    <a:pt x="1295" y="47"/>
                    <a:pt x="1295" y="47"/>
                    <a:pt x="1295" y="47"/>
                  </a:cubicBezTo>
                  <a:cubicBezTo>
                    <a:pt x="1295" y="47"/>
                    <a:pt x="1295" y="47"/>
                    <a:pt x="1295" y="47"/>
                  </a:cubicBezTo>
                  <a:cubicBezTo>
                    <a:pt x="1295" y="47"/>
                    <a:pt x="1295" y="47"/>
                    <a:pt x="1295" y="47"/>
                  </a:cubicBezTo>
                  <a:cubicBezTo>
                    <a:pt x="1295" y="47"/>
                    <a:pt x="1295" y="47"/>
                    <a:pt x="1295" y="47"/>
                  </a:cubicBezTo>
                  <a:cubicBezTo>
                    <a:pt x="1295" y="47"/>
                    <a:pt x="1295" y="47"/>
                    <a:pt x="1295" y="47"/>
                  </a:cubicBezTo>
                  <a:cubicBezTo>
                    <a:pt x="1295" y="46"/>
                    <a:pt x="1295" y="46"/>
                    <a:pt x="1296" y="46"/>
                  </a:cubicBezTo>
                  <a:cubicBezTo>
                    <a:pt x="1296" y="46"/>
                    <a:pt x="1296" y="46"/>
                    <a:pt x="1296" y="46"/>
                  </a:cubicBezTo>
                  <a:cubicBezTo>
                    <a:pt x="1296" y="46"/>
                    <a:pt x="1296" y="46"/>
                    <a:pt x="1296" y="46"/>
                  </a:cubicBezTo>
                  <a:cubicBezTo>
                    <a:pt x="1296" y="46"/>
                    <a:pt x="1296" y="46"/>
                    <a:pt x="1296" y="46"/>
                  </a:cubicBezTo>
                  <a:cubicBezTo>
                    <a:pt x="1296" y="46"/>
                    <a:pt x="1296" y="46"/>
                    <a:pt x="1297" y="45"/>
                  </a:cubicBezTo>
                  <a:cubicBezTo>
                    <a:pt x="1297" y="45"/>
                    <a:pt x="1297" y="45"/>
                    <a:pt x="1297" y="45"/>
                  </a:cubicBezTo>
                  <a:cubicBezTo>
                    <a:pt x="1297" y="45"/>
                    <a:pt x="1297" y="45"/>
                    <a:pt x="1297" y="45"/>
                  </a:cubicBezTo>
                  <a:cubicBezTo>
                    <a:pt x="1297" y="45"/>
                    <a:pt x="1297" y="45"/>
                    <a:pt x="1297" y="45"/>
                  </a:cubicBezTo>
                  <a:cubicBezTo>
                    <a:pt x="1297" y="45"/>
                    <a:pt x="1297" y="45"/>
                    <a:pt x="1298" y="45"/>
                  </a:cubicBezTo>
                  <a:cubicBezTo>
                    <a:pt x="1298" y="45"/>
                    <a:pt x="1298" y="45"/>
                    <a:pt x="1298" y="45"/>
                  </a:cubicBezTo>
                  <a:cubicBezTo>
                    <a:pt x="1298" y="45"/>
                    <a:pt x="1298" y="45"/>
                    <a:pt x="1298" y="44"/>
                  </a:cubicBezTo>
                  <a:cubicBezTo>
                    <a:pt x="1298" y="44"/>
                    <a:pt x="1298" y="44"/>
                    <a:pt x="1298" y="44"/>
                  </a:cubicBezTo>
                  <a:cubicBezTo>
                    <a:pt x="1299" y="44"/>
                    <a:pt x="1299" y="44"/>
                    <a:pt x="1299" y="44"/>
                  </a:cubicBezTo>
                  <a:cubicBezTo>
                    <a:pt x="1299" y="44"/>
                    <a:pt x="1299" y="44"/>
                    <a:pt x="1299" y="44"/>
                  </a:cubicBezTo>
                  <a:cubicBezTo>
                    <a:pt x="1299" y="44"/>
                    <a:pt x="1300" y="44"/>
                    <a:pt x="1300" y="44"/>
                  </a:cubicBezTo>
                  <a:cubicBezTo>
                    <a:pt x="1300" y="44"/>
                    <a:pt x="1300" y="44"/>
                    <a:pt x="1300" y="44"/>
                  </a:cubicBezTo>
                  <a:cubicBezTo>
                    <a:pt x="1300" y="44"/>
                    <a:pt x="1300" y="44"/>
                    <a:pt x="1300" y="44"/>
                  </a:cubicBezTo>
                  <a:cubicBezTo>
                    <a:pt x="1301" y="44"/>
                    <a:pt x="1301" y="44"/>
                    <a:pt x="1301" y="43"/>
                  </a:cubicBezTo>
                  <a:cubicBezTo>
                    <a:pt x="1302" y="43"/>
                    <a:pt x="1302" y="43"/>
                    <a:pt x="1302" y="43"/>
                  </a:cubicBezTo>
                  <a:cubicBezTo>
                    <a:pt x="1302" y="43"/>
                    <a:pt x="1302" y="43"/>
                    <a:pt x="1302" y="43"/>
                  </a:cubicBezTo>
                  <a:cubicBezTo>
                    <a:pt x="1303" y="43"/>
                    <a:pt x="1305" y="43"/>
                    <a:pt x="1307" y="43"/>
                  </a:cubicBezTo>
                  <a:cubicBezTo>
                    <a:pt x="1307" y="43"/>
                    <a:pt x="1307" y="43"/>
                    <a:pt x="1307" y="43"/>
                  </a:cubicBezTo>
                  <a:cubicBezTo>
                    <a:pt x="1308" y="44"/>
                    <a:pt x="1308" y="43"/>
                    <a:pt x="1309" y="44"/>
                  </a:cubicBezTo>
                  <a:cubicBezTo>
                    <a:pt x="1309" y="44"/>
                    <a:pt x="1309" y="44"/>
                    <a:pt x="1309" y="44"/>
                  </a:cubicBezTo>
                  <a:cubicBezTo>
                    <a:pt x="1309" y="44"/>
                    <a:pt x="1309" y="44"/>
                    <a:pt x="1309" y="44"/>
                  </a:cubicBezTo>
                  <a:cubicBezTo>
                    <a:pt x="1309" y="44"/>
                    <a:pt x="1309" y="44"/>
                    <a:pt x="1310" y="44"/>
                  </a:cubicBezTo>
                  <a:cubicBezTo>
                    <a:pt x="1310" y="44"/>
                    <a:pt x="1310" y="44"/>
                    <a:pt x="1310" y="44"/>
                  </a:cubicBezTo>
                  <a:cubicBezTo>
                    <a:pt x="1310" y="44"/>
                    <a:pt x="1310" y="44"/>
                    <a:pt x="1310" y="44"/>
                  </a:cubicBezTo>
                  <a:cubicBezTo>
                    <a:pt x="1310" y="44"/>
                    <a:pt x="1310" y="44"/>
                    <a:pt x="1311" y="44"/>
                  </a:cubicBezTo>
                  <a:cubicBezTo>
                    <a:pt x="1311" y="44"/>
                    <a:pt x="1311" y="44"/>
                    <a:pt x="1311" y="44"/>
                  </a:cubicBezTo>
                  <a:cubicBezTo>
                    <a:pt x="1311" y="45"/>
                    <a:pt x="1311" y="45"/>
                    <a:pt x="1311" y="45"/>
                  </a:cubicBezTo>
                  <a:cubicBezTo>
                    <a:pt x="1311" y="45"/>
                    <a:pt x="1311" y="45"/>
                    <a:pt x="1311" y="45"/>
                  </a:cubicBezTo>
                  <a:cubicBezTo>
                    <a:pt x="1311" y="45"/>
                    <a:pt x="1311" y="45"/>
                    <a:pt x="1312" y="45"/>
                  </a:cubicBezTo>
                  <a:cubicBezTo>
                    <a:pt x="1312" y="45"/>
                    <a:pt x="1312" y="45"/>
                    <a:pt x="1312" y="45"/>
                  </a:cubicBezTo>
                  <a:cubicBezTo>
                    <a:pt x="1312" y="45"/>
                    <a:pt x="1312" y="45"/>
                    <a:pt x="1312" y="45"/>
                  </a:cubicBezTo>
                  <a:cubicBezTo>
                    <a:pt x="1312" y="41"/>
                    <a:pt x="1312" y="38"/>
                    <a:pt x="1312" y="34"/>
                  </a:cubicBezTo>
                  <a:cubicBezTo>
                    <a:pt x="1312" y="34"/>
                    <a:pt x="1312" y="34"/>
                    <a:pt x="1311" y="34"/>
                  </a:cubicBezTo>
                  <a:cubicBezTo>
                    <a:pt x="1311" y="34"/>
                    <a:pt x="1311" y="34"/>
                    <a:pt x="1311" y="34"/>
                  </a:cubicBezTo>
                  <a:cubicBezTo>
                    <a:pt x="1311" y="33"/>
                    <a:pt x="1310" y="34"/>
                    <a:pt x="1310" y="33"/>
                  </a:cubicBezTo>
                  <a:cubicBezTo>
                    <a:pt x="1310" y="33"/>
                    <a:pt x="1310" y="33"/>
                    <a:pt x="1309" y="33"/>
                  </a:cubicBezTo>
                  <a:cubicBezTo>
                    <a:pt x="1307" y="33"/>
                    <a:pt x="1305" y="33"/>
                    <a:pt x="1303" y="33"/>
                  </a:cubicBezTo>
                  <a:cubicBezTo>
                    <a:pt x="1302" y="33"/>
                    <a:pt x="1302" y="33"/>
                    <a:pt x="1302" y="33"/>
                  </a:cubicBezTo>
                  <a:cubicBezTo>
                    <a:pt x="1302" y="33"/>
                    <a:pt x="1302" y="33"/>
                    <a:pt x="1302" y="33"/>
                  </a:cubicBezTo>
                  <a:cubicBezTo>
                    <a:pt x="1302" y="34"/>
                    <a:pt x="1301" y="33"/>
                    <a:pt x="1301" y="34"/>
                  </a:cubicBezTo>
                  <a:cubicBezTo>
                    <a:pt x="1301" y="34"/>
                    <a:pt x="1301" y="34"/>
                    <a:pt x="1301" y="34"/>
                  </a:cubicBezTo>
                  <a:cubicBezTo>
                    <a:pt x="1301" y="34"/>
                    <a:pt x="1301" y="34"/>
                    <a:pt x="1301" y="34"/>
                  </a:cubicBezTo>
                  <a:cubicBezTo>
                    <a:pt x="1301" y="34"/>
                    <a:pt x="1300" y="34"/>
                    <a:pt x="1300" y="34"/>
                  </a:cubicBezTo>
                  <a:cubicBezTo>
                    <a:pt x="1300" y="34"/>
                    <a:pt x="1300" y="34"/>
                    <a:pt x="1300" y="34"/>
                  </a:cubicBezTo>
                  <a:cubicBezTo>
                    <a:pt x="1300" y="34"/>
                    <a:pt x="1300" y="34"/>
                    <a:pt x="1300" y="34"/>
                  </a:cubicBezTo>
                  <a:cubicBezTo>
                    <a:pt x="1300" y="34"/>
                    <a:pt x="1299" y="34"/>
                    <a:pt x="1299" y="34"/>
                  </a:cubicBezTo>
                  <a:cubicBezTo>
                    <a:pt x="1299" y="34"/>
                    <a:pt x="1299" y="34"/>
                    <a:pt x="1299" y="34"/>
                  </a:cubicBezTo>
                  <a:cubicBezTo>
                    <a:pt x="1299" y="35"/>
                    <a:pt x="1299" y="34"/>
                    <a:pt x="1298" y="35"/>
                  </a:cubicBezTo>
                  <a:cubicBezTo>
                    <a:pt x="1298" y="35"/>
                    <a:pt x="1298" y="35"/>
                    <a:pt x="1298" y="35"/>
                  </a:cubicBezTo>
                  <a:cubicBezTo>
                    <a:pt x="1298" y="35"/>
                    <a:pt x="1298" y="35"/>
                    <a:pt x="1298" y="35"/>
                  </a:cubicBezTo>
                  <a:cubicBezTo>
                    <a:pt x="1298" y="35"/>
                    <a:pt x="1298" y="35"/>
                    <a:pt x="1298" y="35"/>
                  </a:cubicBezTo>
                  <a:cubicBezTo>
                    <a:pt x="1298" y="35"/>
                    <a:pt x="1297" y="35"/>
                    <a:pt x="1297" y="35"/>
                  </a:cubicBezTo>
                  <a:cubicBezTo>
                    <a:pt x="1297" y="35"/>
                    <a:pt x="1297" y="35"/>
                    <a:pt x="1297" y="35"/>
                  </a:cubicBezTo>
                  <a:cubicBezTo>
                    <a:pt x="1297" y="36"/>
                    <a:pt x="1297" y="36"/>
                    <a:pt x="1297" y="36"/>
                  </a:cubicBezTo>
                  <a:cubicBezTo>
                    <a:pt x="1297" y="36"/>
                    <a:pt x="1297" y="36"/>
                    <a:pt x="1297" y="36"/>
                  </a:cubicBezTo>
                  <a:cubicBezTo>
                    <a:pt x="1296" y="36"/>
                    <a:pt x="1296" y="36"/>
                    <a:pt x="1296" y="36"/>
                  </a:cubicBezTo>
                  <a:cubicBezTo>
                    <a:pt x="1296" y="36"/>
                    <a:pt x="1296" y="36"/>
                    <a:pt x="1296" y="36"/>
                  </a:cubicBezTo>
                  <a:cubicBezTo>
                    <a:pt x="1295" y="37"/>
                    <a:pt x="1295" y="37"/>
                    <a:pt x="1295" y="37"/>
                  </a:cubicBezTo>
                  <a:cubicBezTo>
                    <a:pt x="1295" y="37"/>
                    <a:pt x="1295" y="37"/>
                    <a:pt x="1295" y="37"/>
                  </a:cubicBezTo>
                  <a:cubicBezTo>
                    <a:pt x="1295" y="37"/>
                    <a:pt x="1295" y="37"/>
                    <a:pt x="1295" y="37"/>
                  </a:cubicBezTo>
                  <a:cubicBezTo>
                    <a:pt x="1295" y="37"/>
                    <a:pt x="1295" y="37"/>
                    <a:pt x="1295" y="37"/>
                  </a:cubicBezTo>
                  <a:cubicBezTo>
                    <a:pt x="1295" y="37"/>
                    <a:pt x="1295" y="37"/>
                    <a:pt x="1295" y="37"/>
                  </a:cubicBezTo>
                  <a:cubicBezTo>
                    <a:pt x="1295" y="37"/>
                    <a:pt x="1295" y="37"/>
                    <a:pt x="1295" y="37"/>
                  </a:cubicBezTo>
                  <a:cubicBezTo>
                    <a:pt x="1294" y="38"/>
                    <a:pt x="1293" y="38"/>
                    <a:pt x="1293" y="39"/>
                  </a:cubicBezTo>
                  <a:cubicBezTo>
                    <a:pt x="1293" y="39"/>
                    <a:pt x="1293" y="39"/>
                    <a:pt x="1293" y="39"/>
                  </a:cubicBezTo>
                  <a:cubicBezTo>
                    <a:pt x="1293" y="39"/>
                    <a:pt x="1293" y="39"/>
                    <a:pt x="1293" y="39"/>
                  </a:cubicBezTo>
                  <a:cubicBezTo>
                    <a:pt x="1293" y="39"/>
                    <a:pt x="1293" y="39"/>
                    <a:pt x="1293" y="39"/>
                  </a:cubicBezTo>
                  <a:cubicBezTo>
                    <a:pt x="1293" y="39"/>
                    <a:pt x="1293" y="39"/>
                    <a:pt x="1292" y="40"/>
                  </a:cubicBezTo>
                  <a:cubicBezTo>
                    <a:pt x="1292" y="40"/>
                    <a:pt x="1292" y="40"/>
                    <a:pt x="1292" y="40"/>
                  </a:cubicBezTo>
                  <a:cubicBezTo>
                    <a:pt x="1292" y="40"/>
                    <a:pt x="1292" y="40"/>
                    <a:pt x="1292" y="40"/>
                  </a:cubicBezTo>
                  <a:cubicBezTo>
                    <a:pt x="1292" y="40"/>
                    <a:pt x="1292" y="40"/>
                    <a:pt x="1292" y="40"/>
                  </a:cubicBezTo>
                  <a:cubicBezTo>
                    <a:pt x="1292" y="40"/>
                    <a:pt x="1292" y="40"/>
                    <a:pt x="1292" y="41"/>
                  </a:cubicBezTo>
                  <a:cubicBezTo>
                    <a:pt x="1292" y="41"/>
                    <a:pt x="1292" y="41"/>
                    <a:pt x="1292" y="41"/>
                  </a:cubicBezTo>
                  <a:cubicBezTo>
                    <a:pt x="1292" y="41"/>
                    <a:pt x="1291" y="41"/>
                    <a:pt x="1291" y="41"/>
                  </a:cubicBezTo>
                  <a:cubicBezTo>
                    <a:pt x="1291" y="41"/>
                    <a:pt x="1291" y="41"/>
                    <a:pt x="1291" y="41"/>
                  </a:cubicBezTo>
                  <a:cubicBezTo>
                    <a:pt x="1291" y="41"/>
                    <a:pt x="1291" y="41"/>
                    <a:pt x="1291" y="42"/>
                  </a:cubicBezTo>
                  <a:cubicBezTo>
                    <a:pt x="1291" y="42"/>
                    <a:pt x="1291" y="42"/>
                    <a:pt x="1291" y="42"/>
                  </a:cubicBezTo>
                  <a:cubicBezTo>
                    <a:pt x="1291" y="42"/>
                    <a:pt x="1291" y="42"/>
                    <a:pt x="1291" y="42"/>
                  </a:cubicBezTo>
                  <a:cubicBezTo>
                    <a:pt x="1291" y="42"/>
                    <a:pt x="1291" y="42"/>
                    <a:pt x="1291" y="42"/>
                  </a:cubicBezTo>
                  <a:cubicBezTo>
                    <a:pt x="1290" y="42"/>
                    <a:pt x="1291" y="43"/>
                    <a:pt x="1290" y="43"/>
                  </a:cubicBezTo>
                  <a:cubicBezTo>
                    <a:pt x="1290" y="43"/>
                    <a:pt x="1290" y="43"/>
                    <a:pt x="1290" y="43"/>
                  </a:cubicBezTo>
                  <a:cubicBezTo>
                    <a:pt x="1290" y="43"/>
                    <a:pt x="1290" y="43"/>
                    <a:pt x="1290" y="43"/>
                  </a:cubicBezTo>
                  <a:cubicBezTo>
                    <a:pt x="1290" y="43"/>
                    <a:pt x="1290" y="43"/>
                    <a:pt x="1290" y="43"/>
                  </a:cubicBezTo>
                  <a:cubicBezTo>
                    <a:pt x="1290" y="44"/>
                    <a:pt x="1290" y="44"/>
                    <a:pt x="1290" y="44"/>
                  </a:cubicBezTo>
                  <a:cubicBezTo>
                    <a:pt x="1290" y="44"/>
                    <a:pt x="1290" y="44"/>
                    <a:pt x="1290" y="44"/>
                  </a:cubicBezTo>
                  <a:cubicBezTo>
                    <a:pt x="1289" y="44"/>
                    <a:pt x="1290" y="45"/>
                    <a:pt x="1289" y="45"/>
                  </a:cubicBezTo>
                  <a:cubicBezTo>
                    <a:pt x="1289" y="45"/>
                    <a:pt x="1289" y="45"/>
                    <a:pt x="1289" y="45"/>
                  </a:cubicBezTo>
                  <a:cubicBezTo>
                    <a:pt x="1289" y="45"/>
                    <a:pt x="1289" y="45"/>
                    <a:pt x="1289" y="45"/>
                  </a:cubicBezTo>
                  <a:cubicBezTo>
                    <a:pt x="1289" y="45"/>
                    <a:pt x="1289" y="45"/>
                    <a:pt x="1289" y="45"/>
                  </a:cubicBezTo>
                  <a:cubicBezTo>
                    <a:pt x="1289" y="46"/>
                    <a:pt x="1289" y="46"/>
                    <a:pt x="1289" y="46"/>
                  </a:cubicBezTo>
                  <a:cubicBezTo>
                    <a:pt x="1289" y="46"/>
                    <a:pt x="1289" y="46"/>
                    <a:pt x="1289" y="46"/>
                  </a:cubicBezTo>
                  <a:cubicBezTo>
                    <a:pt x="1288" y="46"/>
                    <a:pt x="1288" y="45"/>
                    <a:pt x="1288" y="45"/>
                  </a:cubicBezTo>
                  <a:cubicBezTo>
                    <a:pt x="1288" y="42"/>
                    <a:pt x="1288" y="39"/>
                    <a:pt x="1288" y="36"/>
                  </a:cubicBezTo>
                  <a:cubicBezTo>
                    <a:pt x="1288" y="34"/>
                    <a:pt x="1288" y="34"/>
                    <a:pt x="1286" y="34"/>
                  </a:cubicBezTo>
                  <a:cubicBezTo>
                    <a:pt x="1284" y="34"/>
                    <a:pt x="1281" y="34"/>
                    <a:pt x="1279" y="34"/>
                  </a:cubicBezTo>
                  <a:cubicBezTo>
                    <a:pt x="1277" y="34"/>
                    <a:pt x="1277" y="34"/>
                    <a:pt x="1277" y="36"/>
                  </a:cubicBezTo>
                  <a:cubicBezTo>
                    <a:pt x="1277" y="57"/>
                    <a:pt x="1277" y="79"/>
                    <a:pt x="1277" y="100"/>
                  </a:cubicBezTo>
                  <a:cubicBezTo>
                    <a:pt x="1277" y="100"/>
                    <a:pt x="1277" y="100"/>
                    <a:pt x="1277" y="100"/>
                  </a:cubicBezTo>
                  <a:cubicBezTo>
                    <a:pt x="1277" y="101"/>
                    <a:pt x="1277" y="102"/>
                    <a:pt x="1278" y="102"/>
                  </a:cubicBezTo>
                  <a:cubicBezTo>
                    <a:pt x="1281" y="102"/>
                    <a:pt x="1283" y="102"/>
                    <a:pt x="1285" y="102"/>
                  </a:cubicBezTo>
                  <a:cubicBezTo>
                    <a:pt x="1286" y="102"/>
                    <a:pt x="1287" y="102"/>
                    <a:pt x="1288" y="101"/>
                  </a:cubicBezTo>
                  <a:cubicBezTo>
                    <a:pt x="1288" y="101"/>
                    <a:pt x="1288" y="101"/>
                    <a:pt x="1288" y="101"/>
                  </a:cubicBezTo>
                  <a:cubicBezTo>
                    <a:pt x="1288" y="101"/>
                    <a:pt x="1288" y="100"/>
                    <a:pt x="1288" y="100"/>
                  </a:cubicBezTo>
                  <a:cubicBezTo>
                    <a:pt x="1288" y="88"/>
                    <a:pt x="1288" y="76"/>
                    <a:pt x="1288" y="65"/>
                  </a:cubicBezTo>
                  <a:cubicBezTo>
                    <a:pt x="1288" y="64"/>
                    <a:pt x="1288" y="63"/>
                    <a:pt x="1288" y="63"/>
                  </a:cubicBezTo>
                  <a:cubicBezTo>
                    <a:pt x="1288" y="62"/>
                    <a:pt x="1288" y="62"/>
                    <a:pt x="1288" y="62"/>
                  </a:cubicBezTo>
                  <a:cubicBezTo>
                    <a:pt x="1289" y="61"/>
                    <a:pt x="1288" y="61"/>
                    <a:pt x="1289" y="60"/>
                  </a:cubicBezTo>
                  <a:cubicBezTo>
                    <a:pt x="1289" y="60"/>
                    <a:pt x="1289" y="60"/>
                    <a:pt x="1289" y="60"/>
                  </a:cubicBezTo>
                  <a:cubicBezTo>
                    <a:pt x="1289" y="59"/>
                    <a:pt x="1289" y="59"/>
                    <a:pt x="1289" y="58"/>
                  </a:cubicBezTo>
                  <a:close/>
                  <a:moveTo>
                    <a:pt x="126" y="60"/>
                  </a:moveTo>
                  <a:cubicBezTo>
                    <a:pt x="126" y="52"/>
                    <a:pt x="126" y="44"/>
                    <a:pt x="126" y="36"/>
                  </a:cubicBezTo>
                  <a:cubicBezTo>
                    <a:pt x="126" y="34"/>
                    <a:pt x="126" y="34"/>
                    <a:pt x="124" y="34"/>
                  </a:cubicBezTo>
                  <a:cubicBezTo>
                    <a:pt x="122" y="34"/>
                    <a:pt x="120" y="34"/>
                    <a:pt x="117" y="34"/>
                  </a:cubicBezTo>
                  <a:cubicBezTo>
                    <a:pt x="115" y="34"/>
                    <a:pt x="115" y="34"/>
                    <a:pt x="115" y="36"/>
                  </a:cubicBezTo>
                  <a:cubicBezTo>
                    <a:pt x="115" y="57"/>
                    <a:pt x="115" y="78"/>
                    <a:pt x="115" y="100"/>
                  </a:cubicBezTo>
                  <a:cubicBezTo>
                    <a:pt x="115" y="100"/>
                    <a:pt x="115" y="100"/>
                    <a:pt x="115" y="101"/>
                  </a:cubicBezTo>
                  <a:cubicBezTo>
                    <a:pt x="115" y="101"/>
                    <a:pt x="115" y="101"/>
                    <a:pt x="116" y="101"/>
                  </a:cubicBezTo>
                  <a:cubicBezTo>
                    <a:pt x="119" y="101"/>
                    <a:pt x="122" y="101"/>
                    <a:pt x="125" y="101"/>
                  </a:cubicBezTo>
                  <a:cubicBezTo>
                    <a:pt x="126" y="101"/>
                    <a:pt x="126" y="101"/>
                    <a:pt x="126" y="101"/>
                  </a:cubicBezTo>
                  <a:cubicBezTo>
                    <a:pt x="126" y="100"/>
                    <a:pt x="126" y="100"/>
                    <a:pt x="126" y="99"/>
                  </a:cubicBezTo>
                  <a:cubicBezTo>
                    <a:pt x="126" y="89"/>
                    <a:pt x="126" y="78"/>
                    <a:pt x="126" y="68"/>
                  </a:cubicBezTo>
                  <a:cubicBezTo>
                    <a:pt x="126" y="65"/>
                    <a:pt x="126" y="63"/>
                    <a:pt x="126" y="60"/>
                  </a:cubicBezTo>
                  <a:close/>
                  <a:moveTo>
                    <a:pt x="114" y="10"/>
                  </a:moveTo>
                  <a:cubicBezTo>
                    <a:pt x="114" y="14"/>
                    <a:pt x="117" y="17"/>
                    <a:pt x="121" y="17"/>
                  </a:cubicBezTo>
                  <a:cubicBezTo>
                    <a:pt x="125" y="17"/>
                    <a:pt x="128" y="14"/>
                    <a:pt x="128" y="10"/>
                  </a:cubicBezTo>
                  <a:cubicBezTo>
                    <a:pt x="128" y="6"/>
                    <a:pt x="125" y="3"/>
                    <a:pt x="121" y="3"/>
                  </a:cubicBezTo>
                  <a:cubicBezTo>
                    <a:pt x="117" y="3"/>
                    <a:pt x="114" y="6"/>
                    <a:pt x="114" y="10"/>
                  </a:cubicBezTo>
                  <a:close/>
                  <a:moveTo>
                    <a:pt x="1658" y="7"/>
                  </a:moveTo>
                  <a:cubicBezTo>
                    <a:pt x="1649" y="7"/>
                    <a:pt x="1639" y="7"/>
                    <a:pt x="1630" y="7"/>
                  </a:cubicBezTo>
                  <a:cubicBezTo>
                    <a:pt x="1627" y="7"/>
                    <a:pt x="1627" y="7"/>
                    <a:pt x="1627" y="10"/>
                  </a:cubicBezTo>
                  <a:cubicBezTo>
                    <a:pt x="1627" y="39"/>
                    <a:pt x="1627" y="69"/>
                    <a:pt x="1627" y="99"/>
                  </a:cubicBezTo>
                  <a:cubicBezTo>
                    <a:pt x="1627" y="100"/>
                    <a:pt x="1627" y="100"/>
                    <a:pt x="1627" y="100"/>
                  </a:cubicBezTo>
                  <a:cubicBezTo>
                    <a:pt x="1627" y="102"/>
                    <a:pt x="1627" y="102"/>
                    <a:pt x="1629" y="102"/>
                  </a:cubicBezTo>
                  <a:cubicBezTo>
                    <a:pt x="1632" y="102"/>
                    <a:pt x="1634" y="102"/>
                    <a:pt x="1637" y="102"/>
                  </a:cubicBezTo>
                  <a:cubicBezTo>
                    <a:pt x="1639" y="102"/>
                    <a:pt x="1639" y="102"/>
                    <a:pt x="1639" y="101"/>
                  </a:cubicBezTo>
                  <a:cubicBezTo>
                    <a:pt x="1639" y="100"/>
                    <a:pt x="1639" y="100"/>
                    <a:pt x="1639" y="99"/>
                  </a:cubicBezTo>
                  <a:cubicBezTo>
                    <a:pt x="1639" y="87"/>
                    <a:pt x="1639" y="76"/>
                    <a:pt x="1639" y="64"/>
                  </a:cubicBezTo>
                  <a:cubicBezTo>
                    <a:pt x="1639" y="62"/>
                    <a:pt x="1639" y="62"/>
                    <a:pt x="1641" y="62"/>
                  </a:cubicBezTo>
                  <a:cubicBezTo>
                    <a:pt x="1644" y="62"/>
                    <a:pt x="1647" y="62"/>
                    <a:pt x="1650" y="62"/>
                  </a:cubicBezTo>
                  <a:cubicBezTo>
                    <a:pt x="1650" y="62"/>
                    <a:pt x="1650" y="62"/>
                    <a:pt x="1650" y="62"/>
                  </a:cubicBezTo>
                  <a:cubicBezTo>
                    <a:pt x="1647" y="61"/>
                    <a:pt x="1643" y="62"/>
                    <a:pt x="1639" y="61"/>
                  </a:cubicBezTo>
                  <a:cubicBezTo>
                    <a:pt x="1639" y="61"/>
                    <a:pt x="1638" y="62"/>
                    <a:pt x="1639" y="62"/>
                  </a:cubicBezTo>
                  <a:cubicBezTo>
                    <a:pt x="1639" y="63"/>
                    <a:pt x="1638" y="63"/>
                    <a:pt x="1638" y="63"/>
                  </a:cubicBezTo>
                  <a:cubicBezTo>
                    <a:pt x="1638" y="72"/>
                    <a:pt x="1638" y="81"/>
                    <a:pt x="1638" y="90"/>
                  </a:cubicBezTo>
                  <a:cubicBezTo>
                    <a:pt x="1638" y="94"/>
                    <a:pt x="1638" y="97"/>
                    <a:pt x="1639" y="100"/>
                  </a:cubicBezTo>
                  <a:cubicBezTo>
                    <a:pt x="1639" y="101"/>
                    <a:pt x="1638" y="102"/>
                    <a:pt x="1637" y="102"/>
                  </a:cubicBezTo>
                  <a:cubicBezTo>
                    <a:pt x="1635" y="101"/>
                    <a:pt x="1632" y="101"/>
                    <a:pt x="1629" y="101"/>
                  </a:cubicBezTo>
                  <a:cubicBezTo>
                    <a:pt x="1627" y="101"/>
                    <a:pt x="1627" y="102"/>
                    <a:pt x="1627" y="100"/>
                  </a:cubicBezTo>
                  <a:cubicBezTo>
                    <a:pt x="1627" y="69"/>
                    <a:pt x="1627" y="39"/>
                    <a:pt x="1627" y="9"/>
                  </a:cubicBezTo>
                  <a:cubicBezTo>
                    <a:pt x="1627" y="7"/>
                    <a:pt x="1627" y="7"/>
                    <a:pt x="1629" y="7"/>
                  </a:cubicBezTo>
                  <a:cubicBezTo>
                    <a:pt x="1640" y="7"/>
                    <a:pt x="1650" y="7"/>
                    <a:pt x="1660" y="8"/>
                  </a:cubicBezTo>
                  <a:cubicBezTo>
                    <a:pt x="1659" y="7"/>
                    <a:pt x="1659" y="7"/>
                    <a:pt x="1658" y="7"/>
                  </a:cubicBezTo>
                  <a:close/>
                  <a:moveTo>
                    <a:pt x="828" y="43"/>
                  </a:moveTo>
                  <a:cubicBezTo>
                    <a:pt x="828" y="40"/>
                    <a:pt x="828" y="38"/>
                    <a:pt x="828" y="36"/>
                  </a:cubicBezTo>
                  <a:cubicBezTo>
                    <a:pt x="828" y="34"/>
                    <a:pt x="828" y="34"/>
                    <a:pt x="826" y="34"/>
                  </a:cubicBezTo>
                  <a:cubicBezTo>
                    <a:pt x="824" y="34"/>
                    <a:pt x="822" y="34"/>
                    <a:pt x="819" y="34"/>
                  </a:cubicBezTo>
                  <a:cubicBezTo>
                    <a:pt x="817" y="34"/>
                    <a:pt x="817" y="34"/>
                    <a:pt x="817" y="36"/>
                  </a:cubicBezTo>
                  <a:cubicBezTo>
                    <a:pt x="817" y="57"/>
                    <a:pt x="817" y="78"/>
                    <a:pt x="817" y="100"/>
                  </a:cubicBezTo>
                  <a:cubicBezTo>
                    <a:pt x="817" y="100"/>
                    <a:pt x="817" y="100"/>
                    <a:pt x="817" y="101"/>
                  </a:cubicBezTo>
                  <a:cubicBezTo>
                    <a:pt x="817" y="102"/>
                    <a:pt x="817" y="102"/>
                    <a:pt x="818" y="102"/>
                  </a:cubicBezTo>
                  <a:cubicBezTo>
                    <a:pt x="821" y="102"/>
                    <a:pt x="824" y="102"/>
                    <a:pt x="827" y="102"/>
                  </a:cubicBezTo>
                  <a:cubicBezTo>
                    <a:pt x="828" y="102"/>
                    <a:pt x="828" y="102"/>
                    <a:pt x="828" y="100"/>
                  </a:cubicBezTo>
                  <a:cubicBezTo>
                    <a:pt x="828" y="97"/>
                    <a:pt x="828" y="94"/>
                    <a:pt x="828" y="91"/>
                  </a:cubicBezTo>
                  <a:cubicBezTo>
                    <a:pt x="828" y="82"/>
                    <a:pt x="828" y="72"/>
                    <a:pt x="828" y="63"/>
                  </a:cubicBezTo>
                  <a:cubicBezTo>
                    <a:pt x="828" y="63"/>
                    <a:pt x="828" y="64"/>
                    <a:pt x="828" y="64"/>
                  </a:cubicBezTo>
                  <a:cubicBezTo>
                    <a:pt x="828" y="67"/>
                    <a:pt x="828" y="70"/>
                    <a:pt x="828" y="73"/>
                  </a:cubicBezTo>
                  <a:cubicBezTo>
                    <a:pt x="828" y="82"/>
                    <a:pt x="828" y="91"/>
                    <a:pt x="828" y="100"/>
                  </a:cubicBezTo>
                  <a:cubicBezTo>
                    <a:pt x="828" y="102"/>
                    <a:pt x="828" y="101"/>
                    <a:pt x="826" y="101"/>
                  </a:cubicBezTo>
                  <a:cubicBezTo>
                    <a:pt x="824" y="101"/>
                    <a:pt x="821" y="101"/>
                    <a:pt x="819" y="101"/>
                  </a:cubicBezTo>
                  <a:cubicBezTo>
                    <a:pt x="817" y="101"/>
                    <a:pt x="817" y="102"/>
                    <a:pt x="817" y="99"/>
                  </a:cubicBezTo>
                  <a:cubicBezTo>
                    <a:pt x="817" y="78"/>
                    <a:pt x="817" y="57"/>
                    <a:pt x="817" y="36"/>
                  </a:cubicBezTo>
                  <a:cubicBezTo>
                    <a:pt x="817" y="36"/>
                    <a:pt x="817" y="36"/>
                    <a:pt x="817" y="35"/>
                  </a:cubicBezTo>
                  <a:cubicBezTo>
                    <a:pt x="817" y="34"/>
                    <a:pt x="817" y="34"/>
                    <a:pt x="818" y="34"/>
                  </a:cubicBezTo>
                  <a:cubicBezTo>
                    <a:pt x="821" y="34"/>
                    <a:pt x="824" y="34"/>
                    <a:pt x="827" y="34"/>
                  </a:cubicBezTo>
                  <a:cubicBezTo>
                    <a:pt x="828" y="34"/>
                    <a:pt x="828" y="35"/>
                    <a:pt x="828" y="36"/>
                  </a:cubicBezTo>
                  <a:cubicBezTo>
                    <a:pt x="828" y="38"/>
                    <a:pt x="828" y="41"/>
                    <a:pt x="828" y="43"/>
                  </a:cubicBezTo>
                  <a:cubicBezTo>
                    <a:pt x="828" y="44"/>
                    <a:pt x="828" y="44"/>
                    <a:pt x="828" y="44"/>
                  </a:cubicBezTo>
                  <a:cubicBezTo>
                    <a:pt x="828" y="45"/>
                    <a:pt x="828" y="45"/>
                    <a:pt x="828" y="45"/>
                  </a:cubicBezTo>
                  <a:cubicBezTo>
                    <a:pt x="828" y="45"/>
                    <a:pt x="828" y="44"/>
                    <a:pt x="828" y="44"/>
                  </a:cubicBezTo>
                  <a:cubicBezTo>
                    <a:pt x="828" y="44"/>
                    <a:pt x="828" y="43"/>
                    <a:pt x="828" y="43"/>
                  </a:cubicBezTo>
                  <a:close/>
                  <a:moveTo>
                    <a:pt x="1288" y="44"/>
                  </a:moveTo>
                  <a:cubicBezTo>
                    <a:pt x="1288" y="42"/>
                    <a:pt x="1288" y="39"/>
                    <a:pt x="1288" y="36"/>
                  </a:cubicBezTo>
                  <a:cubicBezTo>
                    <a:pt x="1288" y="34"/>
                    <a:pt x="1288" y="34"/>
                    <a:pt x="1286" y="34"/>
                  </a:cubicBezTo>
                  <a:cubicBezTo>
                    <a:pt x="1284" y="34"/>
                    <a:pt x="1281" y="34"/>
                    <a:pt x="1279" y="34"/>
                  </a:cubicBezTo>
                  <a:cubicBezTo>
                    <a:pt x="1277" y="34"/>
                    <a:pt x="1277" y="34"/>
                    <a:pt x="1277" y="36"/>
                  </a:cubicBezTo>
                  <a:cubicBezTo>
                    <a:pt x="1277" y="57"/>
                    <a:pt x="1277" y="78"/>
                    <a:pt x="1277" y="100"/>
                  </a:cubicBezTo>
                  <a:cubicBezTo>
                    <a:pt x="1277" y="100"/>
                    <a:pt x="1277" y="100"/>
                    <a:pt x="1277" y="101"/>
                  </a:cubicBezTo>
                  <a:cubicBezTo>
                    <a:pt x="1277" y="102"/>
                    <a:pt x="1277" y="102"/>
                    <a:pt x="1278" y="102"/>
                  </a:cubicBezTo>
                  <a:cubicBezTo>
                    <a:pt x="1281" y="102"/>
                    <a:pt x="1284" y="102"/>
                    <a:pt x="1287" y="102"/>
                  </a:cubicBezTo>
                  <a:cubicBezTo>
                    <a:pt x="1287" y="102"/>
                    <a:pt x="1288" y="102"/>
                    <a:pt x="1288" y="101"/>
                  </a:cubicBezTo>
                  <a:cubicBezTo>
                    <a:pt x="1285" y="101"/>
                    <a:pt x="1282" y="101"/>
                    <a:pt x="1279" y="101"/>
                  </a:cubicBezTo>
                  <a:cubicBezTo>
                    <a:pt x="1277" y="101"/>
                    <a:pt x="1277" y="102"/>
                    <a:pt x="1277" y="100"/>
                  </a:cubicBezTo>
                  <a:cubicBezTo>
                    <a:pt x="1277" y="78"/>
                    <a:pt x="1277" y="57"/>
                    <a:pt x="1277" y="36"/>
                  </a:cubicBezTo>
                  <a:cubicBezTo>
                    <a:pt x="1277" y="36"/>
                    <a:pt x="1277" y="36"/>
                    <a:pt x="1277" y="35"/>
                  </a:cubicBezTo>
                  <a:cubicBezTo>
                    <a:pt x="1277" y="35"/>
                    <a:pt x="1277" y="34"/>
                    <a:pt x="1278" y="34"/>
                  </a:cubicBezTo>
                  <a:cubicBezTo>
                    <a:pt x="1281" y="34"/>
                    <a:pt x="1284" y="34"/>
                    <a:pt x="1287" y="34"/>
                  </a:cubicBezTo>
                  <a:cubicBezTo>
                    <a:pt x="1288" y="34"/>
                    <a:pt x="1288" y="34"/>
                    <a:pt x="1288" y="36"/>
                  </a:cubicBezTo>
                  <a:cubicBezTo>
                    <a:pt x="1288" y="39"/>
                    <a:pt x="1288" y="43"/>
                    <a:pt x="1288" y="46"/>
                  </a:cubicBezTo>
                  <a:cubicBezTo>
                    <a:pt x="1288" y="47"/>
                    <a:pt x="1288" y="47"/>
                    <a:pt x="1288" y="48"/>
                  </a:cubicBezTo>
                  <a:cubicBezTo>
                    <a:pt x="1288" y="47"/>
                    <a:pt x="1289" y="47"/>
                    <a:pt x="1289" y="46"/>
                  </a:cubicBezTo>
                  <a:cubicBezTo>
                    <a:pt x="1288" y="46"/>
                    <a:pt x="1288" y="45"/>
                    <a:pt x="1288" y="44"/>
                  </a:cubicBezTo>
                  <a:close/>
                  <a:moveTo>
                    <a:pt x="1510" y="100"/>
                  </a:moveTo>
                  <a:cubicBezTo>
                    <a:pt x="1510" y="69"/>
                    <a:pt x="1510" y="38"/>
                    <a:pt x="1510" y="7"/>
                  </a:cubicBezTo>
                  <a:cubicBezTo>
                    <a:pt x="1510" y="7"/>
                    <a:pt x="1510" y="6"/>
                    <a:pt x="1510" y="6"/>
                  </a:cubicBezTo>
                  <a:cubicBezTo>
                    <a:pt x="1510" y="6"/>
                    <a:pt x="1510" y="5"/>
                    <a:pt x="1510" y="5"/>
                  </a:cubicBezTo>
                  <a:cubicBezTo>
                    <a:pt x="1508" y="5"/>
                    <a:pt x="1507" y="5"/>
                    <a:pt x="1505" y="5"/>
                  </a:cubicBezTo>
                  <a:cubicBezTo>
                    <a:pt x="1507" y="5"/>
                    <a:pt x="1508" y="5"/>
                    <a:pt x="1509" y="5"/>
                  </a:cubicBezTo>
                  <a:cubicBezTo>
                    <a:pt x="1510" y="5"/>
                    <a:pt x="1510" y="5"/>
                    <a:pt x="1510" y="6"/>
                  </a:cubicBezTo>
                  <a:cubicBezTo>
                    <a:pt x="1510" y="7"/>
                    <a:pt x="1510" y="7"/>
                    <a:pt x="1510" y="7"/>
                  </a:cubicBezTo>
                  <a:cubicBezTo>
                    <a:pt x="1510" y="38"/>
                    <a:pt x="1510" y="69"/>
                    <a:pt x="1510" y="100"/>
                  </a:cubicBezTo>
                  <a:cubicBezTo>
                    <a:pt x="1510" y="100"/>
                    <a:pt x="1510" y="101"/>
                    <a:pt x="1510" y="101"/>
                  </a:cubicBezTo>
                  <a:cubicBezTo>
                    <a:pt x="1511" y="101"/>
                    <a:pt x="1510" y="100"/>
                    <a:pt x="1510" y="100"/>
                  </a:cubicBezTo>
                  <a:close/>
                  <a:moveTo>
                    <a:pt x="902" y="100"/>
                  </a:moveTo>
                  <a:cubicBezTo>
                    <a:pt x="902" y="100"/>
                    <a:pt x="902" y="101"/>
                    <a:pt x="902" y="101"/>
                  </a:cubicBezTo>
                  <a:cubicBezTo>
                    <a:pt x="902" y="102"/>
                    <a:pt x="902" y="102"/>
                    <a:pt x="902" y="102"/>
                  </a:cubicBezTo>
                  <a:cubicBezTo>
                    <a:pt x="906" y="102"/>
                    <a:pt x="909" y="102"/>
                    <a:pt x="912" y="102"/>
                  </a:cubicBezTo>
                  <a:cubicBezTo>
                    <a:pt x="912" y="102"/>
                    <a:pt x="913" y="102"/>
                    <a:pt x="913" y="101"/>
                  </a:cubicBezTo>
                  <a:cubicBezTo>
                    <a:pt x="913" y="101"/>
                    <a:pt x="913" y="100"/>
                    <a:pt x="913" y="100"/>
                  </a:cubicBezTo>
                  <a:cubicBezTo>
                    <a:pt x="913" y="85"/>
                    <a:pt x="913" y="71"/>
                    <a:pt x="913" y="56"/>
                  </a:cubicBezTo>
                  <a:cubicBezTo>
                    <a:pt x="913" y="56"/>
                    <a:pt x="913" y="55"/>
                    <a:pt x="912" y="55"/>
                  </a:cubicBezTo>
                  <a:cubicBezTo>
                    <a:pt x="912" y="56"/>
                    <a:pt x="912" y="58"/>
                    <a:pt x="912" y="60"/>
                  </a:cubicBezTo>
                  <a:cubicBezTo>
                    <a:pt x="912" y="73"/>
                    <a:pt x="912" y="86"/>
                    <a:pt x="912" y="99"/>
                  </a:cubicBezTo>
                  <a:cubicBezTo>
                    <a:pt x="912" y="100"/>
                    <a:pt x="912" y="100"/>
                    <a:pt x="912" y="100"/>
                  </a:cubicBezTo>
                  <a:cubicBezTo>
                    <a:pt x="913" y="101"/>
                    <a:pt x="912" y="102"/>
                    <a:pt x="911" y="102"/>
                  </a:cubicBezTo>
                  <a:cubicBezTo>
                    <a:pt x="909" y="101"/>
                    <a:pt x="906" y="101"/>
                    <a:pt x="903" y="101"/>
                  </a:cubicBezTo>
                  <a:cubicBezTo>
                    <a:pt x="902" y="102"/>
                    <a:pt x="902" y="101"/>
                    <a:pt x="902" y="101"/>
                  </a:cubicBezTo>
                  <a:cubicBezTo>
                    <a:pt x="902" y="100"/>
                    <a:pt x="902" y="100"/>
                    <a:pt x="902" y="99"/>
                  </a:cubicBezTo>
                  <a:cubicBezTo>
                    <a:pt x="902" y="87"/>
                    <a:pt x="902" y="75"/>
                    <a:pt x="902" y="63"/>
                  </a:cubicBezTo>
                  <a:cubicBezTo>
                    <a:pt x="902" y="62"/>
                    <a:pt x="902" y="62"/>
                    <a:pt x="902" y="61"/>
                  </a:cubicBezTo>
                  <a:cubicBezTo>
                    <a:pt x="902" y="74"/>
                    <a:pt x="902" y="87"/>
                    <a:pt x="902" y="100"/>
                  </a:cubicBezTo>
                  <a:close/>
                  <a:moveTo>
                    <a:pt x="1499" y="23"/>
                  </a:moveTo>
                  <a:cubicBezTo>
                    <a:pt x="1499" y="49"/>
                    <a:pt x="1499" y="74"/>
                    <a:pt x="1499" y="99"/>
                  </a:cubicBezTo>
                  <a:cubicBezTo>
                    <a:pt x="1499" y="100"/>
                    <a:pt x="1499" y="100"/>
                    <a:pt x="1499" y="100"/>
                  </a:cubicBezTo>
                  <a:cubicBezTo>
                    <a:pt x="1499" y="102"/>
                    <a:pt x="1499" y="102"/>
                    <a:pt x="1500" y="102"/>
                  </a:cubicBezTo>
                  <a:cubicBezTo>
                    <a:pt x="1503" y="102"/>
                    <a:pt x="1506" y="102"/>
                    <a:pt x="1509" y="102"/>
                  </a:cubicBezTo>
                  <a:cubicBezTo>
                    <a:pt x="1509" y="102"/>
                    <a:pt x="1510" y="102"/>
                    <a:pt x="1510" y="101"/>
                  </a:cubicBezTo>
                  <a:cubicBezTo>
                    <a:pt x="1507" y="101"/>
                    <a:pt x="1504" y="101"/>
                    <a:pt x="1501" y="101"/>
                  </a:cubicBezTo>
                  <a:cubicBezTo>
                    <a:pt x="1499" y="101"/>
                    <a:pt x="1499" y="101"/>
                    <a:pt x="1499" y="99"/>
                  </a:cubicBezTo>
                  <a:cubicBezTo>
                    <a:pt x="1499" y="74"/>
                    <a:pt x="1499" y="48"/>
                    <a:pt x="1499" y="22"/>
                  </a:cubicBezTo>
                  <a:cubicBezTo>
                    <a:pt x="1499" y="22"/>
                    <a:pt x="1499" y="21"/>
                    <a:pt x="1499" y="21"/>
                  </a:cubicBezTo>
                  <a:cubicBezTo>
                    <a:pt x="1499" y="20"/>
                    <a:pt x="1499" y="21"/>
                    <a:pt x="1498" y="21"/>
                  </a:cubicBezTo>
                  <a:cubicBezTo>
                    <a:pt x="1499" y="22"/>
                    <a:pt x="1499" y="22"/>
                    <a:pt x="1499" y="23"/>
                  </a:cubicBezTo>
                  <a:close/>
                  <a:moveTo>
                    <a:pt x="1174" y="19"/>
                  </a:moveTo>
                  <a:cubicBezTo>
                    <a:pt x="1174" y="23"/>
                    <a:pt x="1174" y="28"/>
                    <a:pt x="1174" y="32"/>
                  </a:cubicBezTo>
                  <a:cubicBezTo>
                    <a:pt x="1174" y="34"/>
                    <a:pt x="1174" y="34"/>
                    <a:pt x="1172" y="34"/>
                  </a:cubicBezTo>
                  <a:cubicBezTo>
                    <a:pt x="1169" y="34"/>
                    <a:pt x="1167" y="34"/>
                    <a:pt x="1164" y="34"/>
                  </a:cubicBezTo>
                  <a:cubicBezTo>
                    <a:pt x="1163" y="34"/>
                    <a:pt x="1163" y="34"/>
                    <a:pt x="1163" y="35"/>
                  </a:cubicBezTo>
                  <a:cubicBezTo>
                    <a:pt x="1163" y="38"/>
                    <a:pt x="1163" y="40"/>
                    <a:pt x="1163" y="42"/>
                  </a:cubicBezTo>
                  <a:cubicBezTo>
                    <a:pt x="1163" y="44"/>
                    <a:pt x="1163" y="44"/>
                    <a:pt x="1164" y="44"/>
                  </a:cubicBezTo>
                  <a:cubicBezTo>
                    <a:pt x="1167" y="44"/>
                    <a:pt x="1170" y="44"/>
                    <a:pt x="1173" y="44"/>
                  </a:cubicBezTo>
                  <a:cubicBezTo>
                    <a:pt x="1174" y="44"/>
                    <a:pt x="1174" y="44"/>
                    <a:pt x="1174" y="45"/>
                  </a:cubicBezTo>
                  <a:cubicBezTo>
                    <a:pt x="1174" y="45"/>
                    <a:pt x="1174" y="46"/>
                    <a:pt x="1174" y="46"/>
                  </a:cubicBezTo>
                  <a:cubicBezTo>
                    <a:pt x="1174" y="59"/>
                    <a:pt x="1174" y="71"/>
                    <a:pt x="1174" y="84"/>
                  </a:cubicBezTo>
                  <a:cubicBezTo>
                    <a:pt x="1174" y="84"/>
                    <a:pt x="1174" y="85"/>
                    <a:pt x="1174" y="85"/>
                  </a:cubicBezTo>
                  <a:cubicBezTo>
                    <a:pt x="1174" y="84"/>
                    <a:pt x="1174" y="83"/>
                    <a:pt x="1174" y="82"/>
                  </a:cubicBezTo>
                  <a:cubicBezTo>
                    <a:pt x="1174" y="70"/>
                    <a:pt x="1174" y="57"/>
                    <a:pt x="1174" y="45"/>
                  </a:cubicBezTo>
                  <a:cubicBezTo>
                    <a:pt x="1174" y="43"/>
                    <a:pt x="1174" y="43"/>
                    <a:pt x="1173" y="43"/>
                  </a:cubicBezTo>
                  <a:cubicBezTo>
                    <a:pt x="1170" y="43"/>
                    <a:pt x="1167" y="43"/>
                    <a:pt x="1164" y="43"/>
                  </a:cubicBezTo>
                  <a:cubicBezTo>
                    <a:pt x="1163" y="43"/>
                    <a:pt x="1163" y="43"/>
                    <a:pt x="1163" y="42"/>
                  </a:cubicBezTo>
                  <a:cubicBezTo>
                    <a:pt x="1163" y="40"/>
                    <a:pt x="1163" y="38"/>
                    <a:pt x="1163" y="35"/>
                  </a:cubicBezTo>
                  <a:cubicBezTo>
                    <a:pt x="1163" y="34"/>
                    <a:pt x="1163" y="34"/>
                    <a:pt x="1164" y="34"/>
                  </a:cubicBezTo>
                  <a:cubicBezTo>
                    <a:pt x="1167" y="34"/>
                    <a:pt x="1170" y="34"/>
                    <a:pt x="1173" y="34"/>
                  </a:cubicBezTo>
                  <a:cubicBezTo>
                    <a:pt x="1174" y="34"/>
                    <a:pt x="1174" y="34"/>
                    <a:pt x="1174" y="33"/>
                  </a:cubicBezTo>
                  <a:cubicBezTo>
                    <a:pt x="1174" y="28"/>
                    <a:pt x="1174" y="24"/>
                    <a:pt x="1174" y="19"/>
                  </a:cubicBezTo>
                  <a:cubicBezTo>
                    <a:pt x="1174" y="19"/>
                    <a:pt x="1174" y="18"/>
                    <a:pt x="1175" y="18"/>
                  </a:cubicBezTo>
                  <a:cubicBezTo>
                    <a:pt x="1174" y="18"/>
                    <a:pt x="1174" y="18"/>
                    <a:pt x="1174" y="19"/>
                  </a:cubicBezTo>
                  <a:close/>
                  <a:moveTo>
                    <a:pt x="1110" y="43"/>
                  </a:moveTo>
                  <a:cubicBezTo>
                    <a:pt x="1110" y="40"/>
                    <a:pt x="1110" y="38"/>
                    <a:pt x="1110" y="36"/>
                  </a:cubicBezTo>
                  <a:cubicBezTo>
                    <a:pt x="1110" y="34"/>
                    <a:pt x="1110" y="34"/>
                    <a:pt x="1109" y="34"/>
                  </a:cubicBezTo>
                  <a:cubicBezTo>
                    <a:pt x="1106" y="34"/>
                    <a:pt x="1103" y="34"/>
                    <a:pt x="1101" y="34"/>
                  </a:cubicBezTo>
                  <a:cubicBezTo>
                    <a:pt x="1099" y="34"/>
                    <a:pt x="1099" y="34"/>
                    <a:pt x="1099" y="36"/>
                  </a:cubicBezTo>
                  <a:cubicBezTo>
                    <a:pt x="1099" y="36"/>
                    <a:pt x="1099" y="36"/>
                    <a:pt x="1099" y="37"/>
                  </a:cubicBezTo>
                  <a:cubicBezTo>
                    <a:pt x="1099" y="57"/>
                    <a:pt x="1099" y="78"/>
                    <a:pt x="1099" y="99"/>
                  </a:cubicBezTo>
                  <a:cubicBezTo>
                    <a:pt x="1099" y="100"/>
                    <a:pt x="1099" y="100"/>
                    <a:pt x="1099" y="101"/>
                  </a:cubicBezTo>
                  <a:cubicBezTo>
                    <a:pt x="1099" y="101"/>
                    <a:pt x="1099" y="101"/>
                    <a:pt x="1099" y="101"/>
                  </a:cubicBezTo>
                  <a:cubicBezTo>
                    <a:pt x="1099" y="101"/>
                    <a:pt x="1099" y="100"/>
                    <a:pt x="1099" y="100"/>
                  </a:cubicBezTo>
                  <a:cubicBezTo>
                    <a:pt x="1099" y="78"/>
                    <a:pt x="1099" y="57"/>
                    <a:pt x="1099" y="36"/>
                  </a:cubicBezTo>
                  <a:cubicBezTo>
                    <a:pt x="1099" y="36"/>
                    <a:pt x="1099" y="36"/>
                    <a:pt x="1099" y="35"/>
                  </a:cubicBezTo>
                  <a:cubicBezTo>
                    <a:pt x="1099" y="35"/>
                    <a:pt x="1099" y="34"/>
                    <a:pt x="1100" y="34"/>
                  </a:cubicBezTo>
                  <a:cubicBezTo>
                    <a:pt x="1103" y="34"/>
                    <a:pt x="1106" y="34"/>
                    <a:pt x="1109" y="34"/>
                  </a:cubicBezTo>
                  <a:cubicBezTo>
                    <a:pt x="1110" y="34"/>
                    <a:pt x="1110" y="35"/>
                    <a:pt x="1110" y="35"/>
                  </a:cubicBezTo>
                  <a:cubicBezTo>
                    <a:pt x="1110" y="38"/>
                    <a:pt x="1110" y="41"/>
                    <a:pt x="1110" y="44"/>
                  </a:cubicBezTo>
                  <a:cubicBezTo>
                    <a:pt x="1110" y="45"/>
                    <a:pt x="1110" y="45"/>
                    <a:pt x="1110" y="45"/>
                  </a:cubicBezTo>
                  <a:cubicBezTo>
                    <a:pt x="1111" y="45"/>
                    <a:pt x="1111" y="45"/>
                    <a:pt x="1111" y="44"/>
                  </a:cubicBezTo>
                  <a:cubicBezTo>
                    <a:pt x="1110" y="44"/>
                    <a:pt x="1110" y="43"/>
                    <a:pt x="1110" y="43"/>
                  </a:cubicBezTo>
                  <a:close/>
                  <a:moveTo>
                    <a:pt x="1343" y="95"/>
                  </a:moveTo>
                  <a:cubicBezTo>
                    <a:pt x="1343" y="97"/>
                    <a:pt x="1343" y="98"/>
                    <a:pt x="1343" y="100"/>
                  </a:cubicBezTo>
                  <a:cubicBezTo>
                    <a:pt x="1343" y="102"/>
                    <a:pt x="1342" y="102"/>
                    <a:pt x="1345" y="102"/>
                  </a:cubicBezTo>
                  <a:cubicBezTo>
                    <a:pt x="1363" y="102"/>
                    <a:pt x="1381" y="102"/>
                    <a:pt x="1399" y="102"/>
                  </a:cubicBezTo>
                  <a:cubicBezTo>
                    <a:pt x="1399" y="102"/>
                    <a:pt x="1400" y="102"/>
                    <a:pt x="1400" y="102"/>
                  </a:cubicBezTo>
                  <a:cubicBezTo>
                    <a:pt x="1401" y="102"/>
                    <a:pt x="1401" y="102"/>
                    <a:pt x="1401" y="101"/>
                  </a:cubicBezTo>
                  <a:cubicBezTo>
                    <a:pt x="1400" y="101"/>
                    <a:pt x="1400" y="101"/>
                    <a:pt x="1399" y="101"/>
                  </a:cubicBezTo>
                  <a:cubicBezTo>
                    <a:pt x="1381" y="101"/>
                    <a:pt x="1363" y="101"/>
                    <a:pt x="1345" y="101"/>
                  </a:cubicBezTo>
                  <a:cubicBezTo>
                    <a:pt x="1343" y="101"/>
                    <a:pt x="1343" y="101"/>
                    <a:pt x="1343" y="99"/>
                  </a:cubicBezTo>
                  <a:cubicBezTo>
                    <a:pt x="1343" y="97"/>
                    <a:pt x="1343" y="95"/>
                    <a:pt x="1343" y="94"/>
                  </a:cubicBezTo>
                  <a:cubicBezTo>
                    <a:pt x="1342" y="94"/>
                    <a:pt x="1343" y="94"/>
                    <a:pt x="1343" y="95"/>
                  </a:cubicBezTo>
                  <a:close/>
                  <a:moveTo>
                    <a:pt x="1041" y="72"/>
                  </a:moveTo>
                  <a:cubicBezTo>
                    <a:pt x="1041" y="71"/>
                    <a:pt x="1041" y="71"/>
                    <a:pt x="1042" y="71"/>
                  </a:cubicBezTo>
                  <a:cubicBezTo>
                    <a:pt x="1043" y="71"/>
                    <a:pt x="1043" y="71"/>
                    <a:pt x="1044" y="71"/>
                  </a:cubicBezTo>
                  <a:cubicBezTo>
                    <a:pt x="1058" y="71"/>
                    <a:pt x="1072" y="71"/>
                    <a:pt x="1086" y="71"/>
                  </a:cubicBezTo>
                  <a:cubicBezTo>
                    <a:pt x="1086" y="71"/>
                    <a:pt x="1086" y="71"/>
                    <a:pt x="1087" y="71"/>
                  </a:cubicBezTo>
                  <a:cubicBezTo>
                    <a:pt x="1088" y="71"/>
                    <a:pt x="1088" y="71"/>
                    <a:pt x="1088" y="70"/>
                  </a:cubicBezTo>
                  <a:cubicBezTo>
                    <a:pt x="1088" y="67"/>
                    <a:pt x="1088" y="64"/>
                    <a:pt x="1088" y="62"/>
                  </a:cubicBezTo>
                  <a:cubicBezTo>
                    <a:pt x="1088" y="61"/>
                    <a:pt x="1088" y="61"/>
                    <a:pt x="1088" y="60"/>
                  </a:cubicBezTo>
                  <a:cubicBezTo>
                    <a:pt x="1088" y="63"/>
                    <a:pt x="1088" y="66"/>
                    <a:pt x="1088" y="69"/>
                  </a:cubicBezTo>
                  <a:cubicBezTo>
                    <a:pt x="1088" y="71"/>
                    <a:pt x="1088" y="71"/>
                    <a:pt x="1086" y="71"/>
                  </a:cubicBezTo>
                  <a:cubicBezTo>
                    <a:pt x="1086" y="71"/>
                    <a:pt x="1086" y="71"/>
                    <a:pt x="1085" y="71"/>
                  </a:cubicBezTo>
                  <a:cubicBezTo>
                    <a:pt x="1071" y="71"/>
                    <a:pt x="1057" y="71"/>
                    <a:pt x="1043" y="71"/>
                  </a:cubicBezTo>
                  <a:cubicBezTo>
                    <a:pt x="1040" y="71"/>
                    <a:pt x="1040" y="71"/>
                    <a:pt x="1041" y="73"/>
                  </a:cubicBezTo>
                  <a:cubicBezTo>
                    <a:pt x="1041" y="73"/>
                    <a:pt x="1041" y="73"/>
                    <a:pt x="1041" y="72"/>
                  </a:cubicBezTo>
                  <a:close/>
                  <a:moveTo>
                    <a:pt x="1219" y="72"/>
                  </a:moveTo>
                  <a:cubicBezTo>
                    <a:pt x="1219" y="71"/>
                    <a:pt x="1219" y="71"/>
                    <a:pt x="1220" y="71"/>
                  </a:cubicBezTo>
                  <a:cubicBezTo>
                    <a:pt x="1220" y="71"/>
                    <a:pt x="1221" y="71"/>
                    <a:pt x="1221" y="71"/>
                  </a:cubicBezTo>
                  <a:cubicBezTo>
                    <a:pt x="1235" y="71"/>
                    <a:pt x="1249" y="71"/>
                    <a:pt x="1263" y="71"/>
                  </a:cubicBezTo>
                  <a:cubicBezTo>
                    <a:pt x="1264" y="71"/>
                    <a:pt x="1264" y="71"/>
                    <a:pt x="1265" y="71"/>
                  </a:cubicBezTo>
                  <a:cubicBezTo>
                    <a:pt x="1266" y="71"/>
                    <a:pt x="1266" y="71"/>
                    <a:pt x="1266" y="70"/>
                  </a:cubicBezTo>
                  <a:cubicBezTo>
                    <a:pt x="1266" y="67"/>
                    <a:pt x="1266" y="65"/>
                    <a:pt x="1266" y="62"/>
                  </a:cubicBezTo>
                  <a:cubicBezTo>
                    <a:pt x="1266" y="62"/>
                    <a:pt x="1266" y="61"/>
                    <a:pt x="1266" y="61"/>
                  </a:cubicBezTo>
                  <a:cubicBezTo>
                    <a:pt x="1266" y="64"/>
                    <a:pt x="1266" y="66"/>
                    <a:pt x="1266" y="69"/>
                  </a:cubicBezTo>
                  <a:cubicBezTo>
                    <a:pt x="1266" y="71"/>
                    <a:pt x="1266" y="71"/>
                    <a:pt x="1264" y="71"/>
                  </a:cubicBezTo>
                  <a:cubicBezTo>
                    <a:pt x="1250" y="71"/>
                    <a:pt x="1235" y="71"/>
                    <a:pt x="1221" y="71"/>
                  </a:cubicBezTo>
                  <a:cubicBezTo>
                    <a:pt x="1218" y="71"/>
                    <a:pt x="1218" y="71"/>
                    <a:pt x="1218" y="74"/>
                  </a:cubicBezTo>
                  <a:cubicBezTo>
                    <a:pt x="1218" y="74"/>
                    <a:pt x="1219" y="74"/>
                    <a:pt x="1219" y="74"/>
                  </a:cubicBezTo>
                  <a:cubicBezTo>
                    <a:pt x="1219" y="73"/>
                    <a:pt x="1219" y="73"/>
                    <a:pt x="1219" y="72"/>
                  </a:cubicBezTo>
                  <a:close/>
                  <a:moveTo>
                    <a:pt x="1529" y="102"/>
                  </a:moveTo>
                  <a:cubicBezTo>
                    <a:pt x="1547" y="102"/>
                    <a:pt x="1565" y="102"/>
                    <a:pt x="1583" y="102"/>
                  </a:cubicBezTo>
                  <a:cubicBezTo>
                    <a:pt x="1584" y="102"/>
                    <a:pt x="1584" y="102"/>
                    <a:pt x="1584" y="102"/>
                  </a:cubicBezTo>
                  <a:cubicBezTo>
                    <a:pt x="1585" y="102"/>
                    <a:pt x="1585" y="102"/>
                    <a:pt x="1585" y="101"/>
                  </a:cubicBezTo>
                  <a:cubicBezTo>
                    <a:pt x="1585" y="101"/>
                    <a:pt x="1584" y="101"/>
                    <a:pt x="1584" y="101"/>
                  </a:cubicBezTo>
                  <a:cubicBezTo>
                    <a:pt x="1566" y="101"/>
                    <a:pt x="1547" y="101"/>
                    <a:pt x="1529" y="101"/>
                  </a:cubicBezTo>
                  <a:cubicBezTo>
                    <a:pt x="1528" y="101"/>
                    <a:pt x="1528" y="101"/>
                    <a:pt x="1527" y="101"/>
                  </a:cubicBezTo>
                  <a:cubicBezTo>
                    <a:pt x="1528" y="102"/>
                    <a:pt x="1528" y="102"/>
                    <a:pt x="1529" y="102"/>
                  </a:cubicBezTo>
                  <a:close/>
                  <a:moveTo>
                    <a:pt x="1697" y="102"/>
                  </a:moveTo>
                  <a:cubicBezTo>
                    <a:pt x="1715" y="102"/>
                    <a:pt x="1733" y="102"/>
                    <a:pt x="1751" y="102"/>
                  </a:cubicBezTo>
                  <a:cubicBezTo>
                    <a:pt x="1752" y="102"/>
                    <a:pt x="1752" y="102"/>
                    <a:pt x="1753" y="102"/>
                  </a:cubicBezTo>
                  <a:cubicBezTo>
                    <a:pt x="1753" y="102"/>
                    <a:pt x="1753" y="102"/>
                    <a:pt x="1753" y="101"/>
                  </a:cubicBezTo>
                  <a:cubicBezTo>
                    <a:pt x="1753" y="101"/>
                    <a:pt x="1752" y="101"/>
                    <a:pt x="1752" y="101"/>
                  </a:cubicBezTo>
                  <a:cubicBezTo>
                    <a:pt x="1734" y="101"/>
                    <a:pt x="1715" y="101"/>
                    <a:pt x="1697" y="101"/>
                  </a:cubicBezTo>
                  <a:cubicBezTo>
                    <a:pt x="1696" y="101"/>
                    <a:pt x="1696" y="101"/>
                    <a:pt x="1695" y="101"/>
                  </a:cubicBezTo>
                  <a:cubicBezTo>
                    <a:pt x="1696" y="102"/>
                    <a:pt x="1697" y="102"/>
                    <a:pt x="1697" y="102"/>
                  </a:cubicBezTo>
                  <a:close/>
                  <a:moveTo>
                    <a:pt x="1186" y="82"/>
                  </a:moveTo>
                  <a:cubicBezTo>
                    <a:pt x="1186" y="70"/>
                    <a:pt x="1186" y="58"/>
                    <a:pt x="1186" y="46"/>
                  </a:cubicBezTo>
                  <a:cubicBezTo>
                    <a:pt x="1186" y="46"/>
                    <a:pt x="1186" y="46"/>
                    <a:pt x="1186" y="45"/>
                  </a:cubicBezTo>
                  <a:cubicBezTo>
                    <a:pt x="1186" y="44"/>
                    <a:pt x="1186" y="44"/>
                    <a:pt x="1187" y="44"/>
                  </a:cubicBezTo>
                  <a:cubicBezTo>
                    <a:pt x="1188" y="44"/>
                    <a:pt x="1188" y="44"/>
                    <a:pt x="1188" y="44"/>
                  </a:cubicBezTo>
                  <a:cubicBezTo>
                    <a:pt x="1192" y="44"/>
                    <a:pt x="1196" y="44"/>
                    <a:pt x="1201" y="44"/>
                  </a:cubicBezTo>
                  <a:cubicBezTo>
                    <a:pt x="1201" y="44"/>
                    <a:pt x="1202" y="44"/>
                    <a:pt x="1202" y="43"/>
                  </a:cubicBezTo>
                  <a:cubicBezTo>
                    <a:pt x="1202" y="44"/>
                    <a:pt x="1201" y="43"/>
                    <a:pt x="1200" y="43"/>
                  </a:cubicBezTo>
                  <a:cubicBezTo>
                    <a:pt x="1196" y="43"/>
                    <a:pt x="1191" y="43"/>
                    <a:pt x="1187" y="43"/>
                  </a:cubicBezTo>
                  <a:cubicBezTo>
                    <a:pt x="1185" y="43"/>
                    <a:pt x="1185" y="43"/>
                    <a:pt x="1185" y="45"/>
                  </a:cubicBezTo>
                  <a:cubicBezTo>
                    <a:pt x="1185" y="57"/>
                    <a:pt x="1185" y="70"/>
                    <a:pt x="1185" y="83"/>
                  </a:cubicBezTo>
                  <a:cubicBezTo>
                    <a:pt x="1185" y="83"/>
                    <a:pt x="1185" y="84"/>
                    <a:pt x="1186" y="85"/>
                  </a:cubicBezTo>
                  <a:cubicBezTo>
                    <a:pt x="1186" y="84"/>
                    <a:pt x="1186" y="83"/>
                    <a:pt x="1186" y="82"/>
                  </a:cubicBezTo>
                  <a:close/>
                  <a:moveTo>
                    <a:pt x="1145" y="102"/>
                  </a:moveTo>
                  <a:cubicBezTo>
                    <a:pt x="1145" y="102"/>
                    <a:pt x="1146" y="102"/>
                    <a:pt x="1146" y="102"/>
                  </a:cubicBezTo>
                  <a:cubicBezTo>
                    <a:pt x="1149" y="102"/>
                    <a:pt x="1152" y="102"/>
                    <a:pt x="1154" y="102"/>
                  </a:cubicBezTo>
                  <a:cubicBezTo>
                    <a:pt x="1155" y="102"/>
                    <a:pt x="1155" y="102"/>
                    <a:pt x="1155" y="101"/>
                  </a:cubicBezTo>
                  <a:cubicBezTo>
                    <a:pt x="1155" y="100"/>
                    <a:pt x="1155" y="100"/>
                    <a:pt x="1155" y="100"/>
                  </a:cubicBezTo>
                  <a:cubicBezTo>
                    <a:pt x="1155" y="86"/>
                    <a:pt x="1155" y="72"/>
                    <a:pt x="1155" y="58"/>
                  </a:cubicBezTo>
                  <a:cubicBezTo>
                    <a:pt x="1155" y="57"/>
                    <a:pt x="1155" y="56"/>
                    <a:pt x="1155" y="56"/>
                  </a:cubicBezTo>
                  <a:cubicBezTo>
                    <a:pt x="1155" y="57"/>
                    <a:pt x="1155" y="59"/>
                    <a:pt x="1155" y="60"/>
                  </a:cubicBezTo>
                  <a:cubicBezTo>
                    <a:pt x="1155" y="73"/>
                    <a:pt x="1155" y="86"/>
                    <a:pt x="1155" y="100"/>
                  </a:cubicBezTo>
                  <a:cubicBezTo>
                    <a:pt x="1155" y="100"/>
                    <a:pt x="1155" y="100"/>
                    <a:pt x="1155" y="101"/>
                  </a:cubicBezTo>
                  <a:cubicBezTo>
                    <a:pt x="1155" y="101"/>
                    <a:pt x="1155" y="101"/>
                    <a:pt x="1154" y="101"/>
                  </a:cubicBezTo>
                  <a:cubicBezTo>
                    <a:pt x="1151" y="101"/>
                    <a:pt x="1148" y="102"/>
                    <a:pt x="1144" y="101"/>
                  </a:cubicBezTo>
                  <a:cubicBezTo>
                    <a:pt x="1144" y="102"/>
                    <a:pt x="1145" y="102"/>
                    <a:pt x="1145" y="102"/>
                  </a:cubicBezTo>
                  <a:close/>
                  <a:moveTo>
                    <a:pt x="714" y="19"/>
                  </a:moveTo>
                  <a:cubicBezTo>
                    <a:pt x="714" y="24"/>
                    <a:pt x="714" y="28"/>
                    <a:pt x="714" y="33"/>
                  </a:cubicBezTo>
                  <a:cubicBezTo>
                    <a:pt x="714" y="34"/>
                    <a:pt x="714" y="34"/>
                    <a:pt x="713" y="34"/>
                  </a:cubicBezTo>
                  <a:cubicBezTo>
                    <a:pt x="710" y="34"/>
                    <a:pt x="707" y="34"/>
                    <a:pt x="704" y="34"/>
                  </a:cubicBezTo>
                  <a:cubicBezTo>
                    <a:pt x="703" y="34"/>
                    <a:pt x="703" y="34"/>
                    <a:pt x="703" y="35"/>
                  </a:cubicBezTo>
                  <a:cubicBezTo>
                    <a:pt x="703" y="38"/>
                    <a:pt x="703" y="40"/>
                    <a:pt x="703" y="42"/>
                  </a:cubicBezTo>
                  <a:cubicBezTo>
                    <a:pt x="703" y="44"/>
                    <a:pt x="703" y="44"/>
                    <a:pt x="704" y="44"/>
                  </a:cubicBezTo>
                  <a:cubicBezTo>
                    <a:pt x="708" y="44"/>
                    <a:pt x="711" y="44"/>
                    <a:pt x="714" y="44"/>
                  </a:cubicBezTo>
                  <a:cubicBezTo>
                    <a:pt x="714" y="43"/>
                    <a:pt x="713" y="43"/>
                    <a:pt x="713" y="43"/>
                  </a:cubicBezTo>
                  <a:cubicBezTo>
                    <a:pt x="710" y="43"/>
                    <a:pt x="707" y="43"/>
                    <a:pt x="704" y="43"/>
                  </a:cubicBezTo>
                  <a:cubicBezTo>
                    <a:pt x="703" y="43"/>
                    <a:pt x="703" y="43"/>
                    <a:pt x="703" y="42"/>
                  </a:cubicBezTo>
                  <a:cubicBezTo>
                    <a:pt x="703" y="40"/>
                    <a:pt x="703" y="38"/>
                    <a:pt x="703" y="36"/>
                  </a:cubicBezTo>
                  <a:cubicBezTo>
                    <a:pt x="703" y="34"/>
                    <a:pt x="703" y="34"/>
                    <a:pt x="704" y="34"/>
                  </a:cubicBezTo>
                  <a:cubicBezTo>
                    <a:pt x="707" y="34"/>
                    <a:pt x="710" y="34"/>
                    <a:pt x="713" y="34"/>
                  </a:cubicBezTo>
                  <a:cubicBezTo>
                    <a:pt x="714" y="34"/>
                    <a:pt x="714" y="34"/>
                    <a:pt x="715" y="33"/>
                  </a:cubicBezTo>
                  <a:cubicBezTo>
                    <a:pt x="715" y="28"/>
                    <a:pt x="714" y="24"/>
                    <a:pt x="715" y="19"/>
                  </a:cubicBezTo>
                  <a:cubicBezTo>
                    <a:pt x="715" y="19"/>
                    <a:pt x="714" y="18"/>
                    <a:pt x="715" y="18"/>
                  </a:cubicBezTo>
                  <a:cubicBezTo>
                    <a:pt x="714" y="18"/>
                    <a:pt x="714" y="19"/>
                    <a:pt x="714" y="19"/>
                  </a:cubicBezTo>
                  <a:close/>
                  <a:moveTo>
                    <a:pt x="1399" y="91"/>
                  </a:moveTo>
                  <a:cubicBezTo>
                    <a:pt x="1385" y="91"/>
                    <a:pt x="1371" y="91"/>
                    <a:pt x="1357" y="91"/>
                  </a:cubicBezTo>
                  <a:cubicBezTo>
                    <a:pt x="1356" y="91"/>
                    <a:pt x="1356" y="91"/>
                    <a:pt x="1355" y="91"/>
                  </a:cubicBezTo>
                  <a:cubicBezTo>
                    <a:pt x="1355" y="91"/>
                    <a:pt x="1354" y="91"/>
                    <a:pt x="1354" y="91"/>
                  </a:cubicBezTo>
                  <a:cubicBezTo>
                    <a:pt x="1354" y="90"/>
                    <a:pt x="1354" y="90"/>
                    <a:pt x="1354" y="89"/>
                  </a:cubicBezTo>
                  <a:cubicBezTo>
                    <a:pt x="1354" y="92"/>
                    <a:pt x="1354" y="92"/>
                    <a:pt x="1356" y="92"/>
                  </a:cubicBezTo>
                  <a:cubicBezTo>
                    <a:pt x="1370" y="92"/>
                    <a:pt x="1385" y="92"/>
                    <a:pt x="1399" y="92"/>
                  </a:cubicBezTo>
                  <a:cubicBezTo>
                    <a:pt x="1400" y="92"/>
                    <a:pt x="1400" y="92"/>
                    <a:pt x="1401" y="92"/>
                  </a:cubicBezTo>
                  <a:cubicBezTo>
                    <a:pt x="1401" y="91"/>
                    <a:pt x="1400" y="91"/>
                    <a:pt x="1399" y="91"/>
                  </a:cubicBezTo>
                  <a:close/>
                  <a:moveTo>
                    <a:pt x="792" y="71"/>
                  </a:moveTo>
                  <a:cubicBezTo>
                    <a:pt x="796" y="71"/>
                    <a:pt x="800" y="71"/>
                    <a:pt x="804" y="71"/>
                  </a:cubicBezTo>
                  <a:cubicBezTo>
                    <a:pt x="805" y="71"/>
                    <a:pt x="805" y="71"/>
                    <a:pt x="806" y="70"/>
                  </a:cubicBezTo>
                  <a:cubicBezTo>
                    <a:pt x="805" y="71"/>
                    <a:pt x="804" y="71"/>
                    <a:pt x="804" y="71"/>
                  </a:cubicBezTo>
                  <a:cubicBezTo>
                    <a:pt x="789" y="71"/>
                    <a:pt x="775" y="71"/>
                    <a:pt x="760" y="71"/>
                  </a:cubicBezTo>
                  <a:cubicBezTo>
                    <a:pt x="760" y="71"/>
                    <a:pt x="759" y="70"/>
                    <a:pt x="759" y="71"/>
                  </a:cubicBezTo>
                  <a:cubicBezTo>
                    <a:pt x="770" y="71"/>
                    <a:pt x="781" y="71"/>
                    <a:pt x="792" y="71"/>
                  </a:cubicBezTo>
                  <a:close/>
                  <a:moveTo>
                    <a:pt x="1751" y="91"/>
                  </a:moveTo>
                  <a:cubicBezTo>
                    <a:pt x="1736" y="91"/>
                    <a:pt x="1722" y="91"/>
                    <a:pt x="1707" y="91"/>
                  </a:cubicBezTo>
                  <a:cubicBezTo>
                    <a:pt x="1707" y="92"/>
                    <a:pt x="1708" y="92"/>
                    <a:pt x="1708" y="92"/>
                  </a:cubicBezTo>
                  <a:cubicBezTo>
                    <a:pt x="1722" y="92"/>
                    <a:pt x="1735" y="92"/>
                    <a:pt x="1748" y="92"/>
                  </a:cubicBezTo>
                  <a:cubicBezTo>
                    <a:pt x="1750" y="92"/>
                    <a:pt x="1752" y="92"/>
                    <a:pt x="1753" y="92"/>
                  </a:cubicBezTo>
                  <a:cubicBezTo>
                    <a:pt x="1753" y="91"/>
                    <a:pt x="1752" y="91"/>
                    <a:pt x="1751" y="91"/>
                  </a:cubicBezTo>
                  <a:close/>
                  <a:moveTo>
                    <a:pt x="1583" y="91"/>
                  </a:moveTo>
                  <a:cubicBezTo>
                    <a:pt x="1568" y="91"/>
                    <a:pt x="1553" y="91"/>
                    <a:pt x="1539" y="91"/>
                  </a:cubicBezTo>
                  <a:cubicBezTo>
                    <a:pt x="1539" y="92"/>
                    <a:pt x="1540" y="92"/>
                    <a:pt x="1540" y="92"/>
                  </a:cubicBezTo>
                  <a:cubicBezTo>
                    <a:pt x="1554" y="92"/>
                    <a:pt x="1567" y="92"/>
                    <a:pt x="1580" y="92"/>
                  </a:cubicBezTo>
                  <a:cubicBezTo>
                    <a:pt x="1582" y="92"/>
                    <a:pt x="1583" y="92"/>
                    <a:pt x="1585" y="92"/>
                  </a:cubicBezTo>
                  <a:cubicBezTo>
                    <a:pt x="1585" y="91"/>
                    <a:pt x="1584" y="91"/>
                    <a:pt x="1583" y="91"/>
                  </a:cubicBezTo>
                  <a:close/>
                  <a:moveTo>
                    <a:pt x="859" y="81"/>
                  </a:moveTo>
                  <a:cubicBezTo>
                    <a:pt x="859" y="87"/>
                    <a:pt x="859" y="94"/>
                    <a:pt x="859" y="100"/>
                  </a:cubicBezTo>
                  <a:cubicBezTo>
                    <a:pt x="859" y="100"/>
                    <a:pt x="859" y="101"/>
                    <a:pt x="859" y="101"/>
                  </a:cubicBezTo>
                  <a:cubicBezTo>
                    <a:pt x="859" y="101"/>
                    <a:pt x="859" y="100"/>
                    <a:pt x="859" y="99"/>
                  </a:cubicBezTo>
                  <a:cubicBezTo>
                    <a:pt x="859" y="87"/>
                    <a:pt x="859" y="74"/>
                    <a:pt x="859" y="61"/>
                  </a:cubicBezTo>
                  <a:cubicBezTo>
                    <a:pt x="859" y="60"/>
                    <a:pt x="860" y="59"/>
                    <a:pt x="859" y="57"/>
                  </a:cubicBezTo>
                  <a:cubicBezTo>
                    <a:pt x="859" y="65"/>
                    <a:pt x="859" y="73"/>
                    <a:pt x="859" y="81"/>
                  </a:cubicBezTo>
                  <a:close/>
                  <a:moveTo>
                    <a:pt x="714" y="86"/>
                  </a:moveTo>
                  <a:cubicBezTo>
                    <a:pt x="714" y="86"/>
                    <a:pt x="714" y="87"/>
                    <a:pt x="715" y="87"/>
                  </a:cubicBezTo>
                  <a:cubicBezTo>
                    <a:pt x="715" y="85"/>
                    <a:pt x="715" y="83"/>
                    <a:pt x="715" y="81"/>
                  </a:cubicBezTo>
                  <a:cubicBezTo>
                    <a:pt x="714" y="69"/>
                    <a:pt x="715" y="57"/>
                    <a:pt x="714" y="46"/>
                  </a:cubicBezTo>
                  <a:cubicBezTo>
                    <a:pt x="714" y="45"/>
                    <a:pt x="715" y="44"/>
                    <a:pt x="714" y="44"/>
                  </a:cubicBezTo>
                  <a:cubicBezTo>
                    <a:pt x="714" y="58"/>
                    <a:pt x="714" y="72"/>
                    <a:pt x="714" y="86"/>
                  </a:cubicBezTo>
                  <a:close/>
                  <a:moveTo>
                    <a:pt x="741" y="44"/>
                  </a:moveTo>
                  <a:cubicBezTo>
                    <a:pt x="742" y="44"/>
                    <a:pt x="742" y="44"/>
                    <a:pt x="742" y="42"/>
                  </a:cubicBezTo>
                  <a:cubicBezTo>
                    <a:pt x="742" y="40"/>
                    <a:pt x="742" y="38"/>
                    <a:pt x="742" y="36"/>
                  </a:cubicBezTo>
                  <a:cubicBezTo>
                    <a:pt x="742" y="34"/>
                    <a:pt x="742" y="34"/>
                    <a:pt x="741" y="34"/>
                  </a:cubicBezTo>
                  <a:cubicBezTo>
                    <a:pt x="736" y="34"/>
                    <a:pt x="731" y="34"/>
                    <a:pt x="725" y="34"/>
                  </a:cubicBezTo>
                  <a:cubicBezTo>
                    <a:pt x="726" y="35"/>
                    <a:pt x="726" y="34"/>
                    <a:pt x="727" y="34"/>
                  </a:cubicBezTo>
                  <a:cubicBezTo>
                    <a:pt x="732" y="34"/>
                    <a:pt x="736" y="34"/>
                    <a:pt x="741" y="34"/>
                  </a:cubicBezTo>
                  <a:cubicBezTo>
                    <a:pt x="742" y="34"/>
                    <a:pt x="742" y="34"/>
                    <a:pt x="742" y="36"/>
                  </a:cubicBezTo>
                  <a:cubicBezTo>
                    <a:pt x="742" y="38"/>
                    <a:pt x="742" y="40"/>
                    <a:pt x="742" y="42"/>
                  </a:cubicBezTo>
                  <a:cubicBezTo>
                    <a:pt x="742" y="44"/>
                    <a:pt x="742" y="43"/>
                    <a:pt x="741" y="43"/>
                  </a:cubicBezTo>
                  <a:cubicBezTo>
                    <a:pt x="736" y="43"/>
                    <a:pt x="732" y="43"/>
                    <a:pt x="727" y="43"/>
                  </a:cubicBezTo>
                  <a:cubicBezTo>
                    <a:pt x="726" y="43"/>
                    <a:pt x="726" y="43"/>
                    <a:pt x="725" y="44"/>
                  </a:cubicBezTo>
                  <a:cubicBezTo>
                    <a:pt x="731" y="44"/>
                    <a:pt x="736" y="44"/>
                    <a:pt x="741" y="44"/>
                  </a:cubicBezTo>
                  <a:close/>
                  <a:moveTo>
                    <a:pt x="871" y="100"/>
                  </a:moveTo>
                  <a:cubicBezTo>
                    <a:pt x="871" y="93"/>
                    <a:pt x="871" y="87"/>
                    <a:pt x="871" y="80"/>
                  </a:cubicBezTo>
                  <a:cubicBezTo>
                    <a:pt x="871" y="73"/>
                    <a:pt x="871" y="67"/>
                    <a:pt x="871" y="60"/>
                  </a:cubicBezTo>
                  <a:cubicBezTo>
                    <a:pt x="870" y="61"/>
                    <a:pt x="870" y="63"/>
                    <a:pt x="870" y="64"/>
                  </a:cubicBezTo>
                  <a:cubicBezTo>
                    <a:pt x="870" y="76"/>
                    <a:pt x="870" y="88"/>
                    <a:pt x="870" y="99"/>
                  </a:cubicBezTo>
                  <a:cubicBezTo>
                    <a:pt x="870" y="100"/>
                    <a:pt x="870" y="101"/>
                    <a:pt x="870" y="101"/>
                  </a:cubicBezTo>
                  <a:cubicBezTo>
                    <a:pt x="871" y="101"/>
                    <a:pt x="871" y="100"/>
                    <a:pt x="871" y="100"/>
                  </a:cubicBezTo>
                  <a:close/>
                  <a:moveTo>
                    <a:pt x="1110" y="100"/>
                  </a:moveTo>
                  <a:cubicBezTo>
                    <a:pt x="1110" y="93"/>
                    <a:pt x="1110" y="86"/>
                    <a:pt x="1110" y="79"/>
                  </a:cubicBezTo>
                  <a:cubicBezTo>
                    <a:pt x="1110" y="73"/>
                    <a:pt x="1110" y="66"/>
                    <a:pt x="1110" y="60"/>
                  </a:cubicBezTo>
                  <a:cubicBezTo>
                    <a:pt x="1110" y="61"/>
                    <a:pt x="1110" y="63"/>
                    <a:pt x="1110" y="64"/>
                  </a:cubicBezTo>
                  <a:cubicBezTo>
                    <a:pt x="1110" y="76"/>
                    <a:pt x="1110" y="88"/>
                    <a:pt x="1110" y="99"/>
                  </a:cubicBezTo>
                  <a:cubicBezTo>
                    <a:pt x="1110" y="100"/>
                    <a:pt x="1110" y="101"/>
                    <a:pt x="1110" y="101"/>
                  </a:cubicBezTo>
                  <a:cubicBezTo>
                    <a:pt x="1111" y="101"/>
                    <a:pt x="1110" y="100"/>
                    <a:pt x="1110" y="100"/>
                  </a:cubicBezTo>
                  <a:close/>
                  <a:moveTo>
                    <a:pt x="1288" y="100"/>
                  </a:moveTo>
                  <a:cubicBezTo>
                    <a:pt x="1288" y="88"/>
                    <a:pt x="1288" y="75"/>
                    <a:pt x="1288" y="63"/>
                  </a:cubicBezTo>
                  <a:cubicBezTo>
                    <a:pt x="1288" y="64"/>
                    <a:pt x="1288" y="65"/>
                    <a:pt x="1288" y="66"/>
                  </a:cubicBezTo>
                  <a:cubicBezTo>
                    <a:pt x="1288" y="77"/>
                    <a:pt x="1288" y="88"/>
                    <a:pt x="1288" y="99"/>
                  </a:cubicBezTo>
                  <a:cubicBezTo>
                    <a:pt x="1288" y="100"/>
                    <a:pt x="1288" y="101"/>
                    <a:pt x="1288" y="101"/>
                  </a:cubicBezTo>
                  <a:cubicBezTo>
                    <a:pt x="1288" y="101"/>
                    <a:pt x="1288" y="101"/>
                    <a:pt x="1288" y="100"/>
                  </a:cubicBezTo>
                  <a:close/>
                  <a:moveTo>
                    <a:pt x="1201" y="34"/>
                  </a:moveTo>
                  <a:cubicBezTo>
                    <a:pt x="1196" y="34"/>
                    <a:pt x="1192" y="34"/>
                    <a:pt x="1187" y="34"/>
                  </a:cubicBezTo>
                  <a:cubicBezTo>
                    <a:pt x="1186" y="34"/>
                    <a:pt x="1186" y="34"/>
                    <a:pt x="1186" y="32"/>
                  </a:cubicBezTo>
                  <a:cubicBezTo>
                    <a:pt x="1186" y="27"/>
                    <a:pt x="1186" y="21"/>
                    <a:pt x="1186" y="16"/>
                  </a:cubicBezTo>
                  <a:cubicBezTo>
                    <a:pt x="1186" y="16"/>
                    <a:pt x="1186" y="15"/>
                    <a:pt x="1186" y="15"/>
                  </a:cubicBezTo>
                  <a:cubicBezTo>
                    <a:pt x="1185" y="14"/>
                    <a:pt x="1185" y="14"/>
                    <a:pt x="1185" y="15"/>
                  </a:cubicBezTo>
                  <a:cubicBezTo>
                    <a:pt x="1185" y="15"/>
                    <a:pt x="1185" y="14"/>
                    <a:pt x="1185" y="15"/>
                  </a:cubicBezTo>
                  <a:cubicBezTo>
                    <a:pt x="1185" y="15"/>
                    <a:pt x="1185" y="16"/>
                    <a:pt x="1185" y="16"/>
                  </a:cubicBezTo>
                  <a:cubicBezTo>
                    <a:pt x="1185" y="22"/>
                    <a:pt x="1185" y="27"/>
                    <a:pt x="1185" y="33"/>
                  </a:cubicBezTo>
                  <a:cubicBezTo>
                    <a:pt x="1185" y="34"/>
                    <a:pt x="1185" y="34"/>
                    <a:pt x="1187" y="34"/>
                  </a:cubicBezTo>
                  <a:cubicBezTo>
                    <a:pt x="1191" y="34"/>
                    <a:pt x="1196" y="34"/>
                    <a:pt x="1200" y="34"/>
                  </a:cubicBezTo>
                  <a:cubicBezTo>
                    <a:pt x="1201" y="34"/>
                    <a:pt x="1202" y="34"/>
                    <a:pt x="1202" y="34"/>
                  </a:cubicBezTo>
                  <a:cubicBezTo>
                    <a:pt x="1202" y="34"/>
                    <a:pt x="1201" y="34"/>
                    <a:pt x="1201" y="34"/>
                  </a:cubicBezTo>
                  <a:close/>
                  <a:moveTo>
                    <a:pt x="1346" y="16"/>
                  </a:moveTo>
                  <a:cubicBezTo>
                    <a:pt x="1346" y="19"/>
                    <a:pt x="1346" y="22"/>
                    <a:pt x="1346" y="26"/>
                  </a:cubicBezTo>
                  <a:cubicBezTo>
                    <a:pt x="1346" y="26"/>
                    <a:pt x="1346" y="26"/>
                    <a:pt x="1347" y="27"/>
                  </a:cubicBezTo>
                  <a:cubicBezTo>
                    <a:pt x="1348" y="26"/>
                    <a:pt x="1349" y="25"/>
                    <a:pt x="1350" y="23"/>
                  </a:cubicBezTo>
                  <a:cubicBezTo>
                    <a:pt x="1349" y="24"/>
                    <a:pt x="1348" y="25"/>
                    <a:pt x="1347" y="26"/>
                  </a:cubicBezTo>
                  <a:cubicBezTo>
                    <a:pt x="1347" y="22"/>
                    <a:pt x="1347" y="19"/>
                    <a:pt x="1347" y="15"/>
                  </a:cubicBezTo>
                  <a:cubicBezTo>
                    <a:pt x="1347" y="15"/>
                    <a:pt x="1347" y="15"/>
                    <a:pt x="1347" y="15"/>
                  </a:cubicBezTo>
                  <a:cubicBezTo>
                    <a:pt x="1346" y="15"/>
                    <a:pt x="1346" y="15"/>
                    <a:pt x="1346" y="16"/>
                  </a:cubicBezTo>
                  <a:close/>
                  <a:moveTo>
                    <a:pt x="1676" y="102"/>
                  </a:moveTo>
                  <a:cubicBezTo>
                    <a:pt x="1680" y="102"/>
                    <a:pt x="1683" y="102"/>
                    <a:pt x="1687" y="102"/>
                  </a:cubicBezTo>
                  <a:cubicBezTo>
                    <a:pt x="1687" y="102"/>
                    <a:pt x="1687" y="102"/>
                    <a:pt x="1688" y="102"/>
                  </a:cubicBezTo>
                  <a:cubicBezTo>
                    <a:pt x="1688" y="102"/>
                    <a:pt x="1688" y="101"/>
                    <a:pt x="1688" y="101"/>
                  </a:cubicBezTo>
                  <a:cubicBezTo>
                    <a:pt x="1688" y="101"/>
                    <a:pt x="1688" y="101"/>
                    <a:pt x="1687" y="101"/>
                  </a:cubicBezTo>
                  <a:cubicBezTo>
                    <a:pt x="1683" y="101"/>
                    <a:pt x="1679" y="101"/>
                    <a:pt x="1675" y="101"/>
                  </a:cubicBezTo>
                  <a:cubicBezTo>
                    <a:pt x="1675" y="102"/>
                    <a:pt x="1676" y="102"/>
                    <a:pt x="1676" y="102"/>
                  </a:cubicBezTo>
                  <a:close/>
                  <a:moveTo>
                    <a:pt x="603" y="34"/>
                  </a:moveTo>
                  <a:cubicBezTo>
                    <a:pt x="600" y="34"/>
                    <a:pt x="597" y="34"/>
                    <a:pt x="593" y="34"/>
                  </a:cubicBezTo>
                  <a:cubicBezTo>
                    <a:pt x="593" y="34"/>
                    <a:pt x="593" y="34"/>
                    <a:pt x="592" y="34"/>
                  </a:cubicBezTo>
                  <a:cubicBezTo>
                    <a:pt x="592" y="34"/>
                    <a:pt x="592" y="35"/>
                    <a:pt x="592" y="35"/>
                  </a:cubicBezTo>
                  <a:cubicBezTo>
                    <a:pt x="592" y="34"/>
                    <a:pt x="593" y="34"/>
                    <a:pt x="593" y="34"/>
                  </a:cubicBezTo>
                  <a:cubicBezTo>
                    <a:pt x="597" y="34"/>
                    <a:pt x="600" y="34"/>
                    <a:pt x="603" y="34"/>
                  </a:cubicBezTo>
                  <a:cubicBezTo>
                    <a:pt x="604" y="34"/>
                    <a:pt x="604" y="34"/>
                    <a:pt x="605" y="35"/>
                  </a:cubicBezTo>
                  <a:cubicBezTo>
                    <a:pt x="605" y="34"/>
                    <a:pt x="604" y="34"/>
                    <a:pt x="603" y="34"/>
                  </a:cubicBezTo>
                  <a:close/>
                  <a:moveTo>
                    <a:pt x="1471" y="59"/>
                  </a:moveTo>
                  <a:cubicBezTo>
                    <a:pt x="1471" y="56"/>
                    <a:pt x="1471" y="52"/>
                    <a:pt x="1471" y="48"/>
                  </a:cubicBezTo>
                  <a:cubicBezTo>
                    <a:pt x="1471" y="48"/>
                    <a:pt x="1471" y="47"/>
                    <a:pt x="1471" y="47"/>
                  </a:cubicBezTo>
                  <a:cubicBezTo>
                    <a:pt x="1471" y="51"/>
                    <a:pt x="1471" y="56"/>
                    <a:pt x="1471" y="60"/>
                  </a:cubicBezTo>
                  <a:cubicBezTo>
                    <a:pt x="1471" y="60"/>
                    <a:pt x="1471" y="60"/>
                    <a:pt x="1471" y="59"/>
                  </a:cubicBezTo>
                  <a:close/>
                  <a:moveTo>
                    <a:pt x="585" y="22"/>
                  </a:moveTo>
                  <a:cubicBezTo>
                    <a:pt x="585" y="21"/>
                    <a:pt x="585" y="21"/>
                    <a:pt x="585" y="21"/>
                  </a:cubicBezTo>
                  <a:cubicBezTo>
                    <a:pt x="585" y="17"/>
                    <a:pt x="585" y="14"/>
                    <a:pt x="585" y="10"/>
                  </a:cubicBezTo>
                  <a:cubicBezTo>
                    <a:pt x="585" y="10"/>
                    <a:pt x="585" y="9"/>
                    <a:pt x="585" y="9"/>
                  </a:cubicBezTo>
                  <a:cubicBezTo>
                    <a:pt x="585" y="9"/>
                    <a:pt x="585" y="9"/>
                    <a:pt x="585" y="10"/>
                  </a:cubicBezTo>
                  <a:cubicBezTo>
                    <a:pt x="585" y="13"/>
                    <a:pt x="585" y="17"/>
                    <a:pt x="585" y="21"/>
                  </a:cubicBezTo>
                  <a:cubicBezTo>
                    <a:pt x="585" y="21"/>
                    <a:pt x="585" y="21"/>
                    <a:pt x="585" y="21"/>
                  </a:cubicBezTo>
                  <a:cubicBezTo>
                    <a:pt x="585" y="22"/>
                    <a:pt x="585" y="22"/>
                    <a:pt x="585" y="22"/>
                  </a:cubicBezTo>
                  <a:close/>
                  <a:moveTo>
                    <a:pt x="1699" y="15"/>
                  </a:moveTo>
                  <a:cubicBezTo>
                    <a:pt x="1699" y="19"/>
                    <a:pt x="1699" y="22"/>
                    <a:pt x="1699" y="26"/>
                  </a:cubicBezTo>
                  <a:cubicBezTo>
                    <a:pt x="1699" y="26"/>
                    <a:pt x="1699" y="26"/>
                    <a:pt x="1699" y="26"/>
                  </a:cubicBezTo>
                  <a:cubicBezTo>
                    <a:pt x="1699" y="27"/>
                    <a:pt x="1699" y="26"/>
                    <a:pt x="1699" y="26"/>
                  </a:cubicBezTo>
                  <a:cubicBezTo>
                    <a:pt x="1699" y="26"/>
                    <a:pt x="1699" y="25"/>
                    <a:pt x="1699" y="25"/>
                  </a:cubicBezTo>
                  <a:cubicBezTo>
                    <a:pt x="1699" y="22"/>
                    <a:pt x="1699" y="19"/>
                    <a:pt x="1699" y="17"/>
                  </a:cubicBezTo>
                  <a:cubicBezTo>
                    <a:pt x="1699" y="16"/>
                    <a:pt x="1699" y="15"/>
                    <a:pt x="1699" y="15"/>
                  </a:cubicBezTo>
                  <a:cubicBezTo>
                    <a:pt x="1699" y="15"/>
                    <a:pt x="1699" y="15"/>
                    <a:pt x="1699" y="15"/>
                  </a:cubicBezTo>
                  <a:close/>
                  <a:moveTo>
                    <a:pt x="1531" y="15"/>
                  </a:moveTo>
                  <a:cubicBezTo>
                    <a:pt x="1531" y="19"/>
                    <a:pt x="1531" y="22"/>
                    <a:pt x="1531" y="26"/>
                  </a:cubicBezTo>
                  <a:cubicBezTo>
                    <a:pt x="1531" y="26"/>
                    <a:pt x="1531" y="26"/>
                    <a:pt x="1531" y="26"/>
                  </a:cubicBezTo>
                  <a:cubicBezTo>
                    <a:pt x="1531" y="27"/>
                    <a:pt x="1531" y="26"/>
                    <a:pt x="1531" y="26"/>
                  </a:cubicBezTo>
                  <a:cubicBezTo>
                    <a:pt x="1531" y="26"/>
                    <a:pt x="1531" y="25"/>
                    <a:pt x="1531" y="25"/>
                  </a:cubicBezTo>
                  <a:cubicBezTo>
                    <a:pt x="1531" y="22"/>
                    <a:pt x="1531" y="19"/>
                    <a:pt x="1531" y="17"/>
                  </a:cubicBezTo>
                  <a:cubicBezTo>
                    <a:pt x="1531" y="16"/>
                    <a:pt x="1531" y="15"/>
                    <a:pt x="1531" y="15"/>
                  </a:cubicBezTo>
                  <a:cubicBezTo>
                    <a:pt x="1531" y="15"/>
                    <a:pt x="1531" y="15"/>
                    <a:pt x="1531" y="15"/>
                  </a:cubicBezTo>
                  <a:close/>
                  <a:moveTo>
                    <a:pt x="1261" y="95"/>
                  </a:moveTo>
                  <a:cubicBezTo>
                    <a:pt x="1261" y="93"/>
                    <a:pt x="1261" y="91"/>
                    <a:pt x="1261" y="89"/>
                  </a:cubicBezTo>
                  <a:cubicBezTo>
                    <a:pt x="1261" y="88"/>
                    <a:pt x="1261" y="87"/>
                    <a:pt x="1261" y="86"/>
                  </a:cubicBezTo>
                  <a:cubicBezTo>
                    <a:pt x="1260" y="86"/>
                    <a:pt x="1260" y="87"/>
                    <a:pt x="1260" y="87"/>
                  </a:cubicBezTo>
                  <a:cubicBezTo>
                    <a:pt x="1260" y="87"/>
                    <a:pt x="1260" y="87"/>
                    <a:pt x="1261" y="87"/>
                  </a:cubicBezTo>
                  <a:cubicBezTo>
                    <a:pt x="1261" y="90"/>
                    <a:pt x="1261" y="93"/>
                    <a:pt x="1261" y="96"/>
                  </a:cubicBezTo>
                  <a:cubicBezTo>
                    <a:pt x="1261" y="96"/>
                    <a:pt x="1261" y="97"/>
                    <a:pt x="1261" y="97"/>
                  </a:cubicBezTo>
                  <a:cubicBezTo>
                    <a:pt x="1261" y="97"/>
                    <a:pt x="1261" y="96"/>
                    <a:pt x="1261" y="95"/>
                  </a:cubicBezTo>
                  <a:close/>
                  <a:moveTo>
                    <a:pt x="801" y="96"/>
                  </a:moveTo>
                  <a:cubicBezTo>
                    <a:pt x="801" y="93"/>
                    <a:pt x="801" y="90"/>
                    <a:pt x="801" y="87"/>
                  </a:cubicBezTo>
                  <a:cubicBezTo>
                    <a:pt x="801" y="87"/>
                    <a:pt x="801" y="87"/>
                    <a:pt x="801" y="86"/>
                  </a:cubicBezTo>
                  <a:cubicBezTo>
                    <a:pt x="801" y="86"/>
                    <a:pt x="801" y="86"/>
                    <a:pt x="801" y="87"/>
                  </a:cubicBezTo>
                  <a:cubicBezTo>
                    <a:pt x="801" y="87"/>
                    <a:pt x="801" y="87"/>
                    <a:pt x="801" y="87"/>
                  </a:cubicBezTo>
                  <a:cubicBezTo>
                    <a:pt x="801" y="90"/>
                    <a:pt x="801" y="93"/>
                    <a:pt x="801" y="96"/>
                  </a:cubicBezTo>
                  <a:cubicBezTo>
                    <a:pt x="801" y="97"/>
                    <a:pt x="801" y="97"/>
                    <a:pt x="800" y="97"/>
                  </a:cubicBezTo>
                  <a:cubicBezTo>
                    <a:pt x="801" y="97"/>
                    <a:pt x="801" y="97"/>
                    <a:pt x="801" y="96"/>
                  </a:cubicBezTo>
                  <a:close/>
                  <a:moveTo>
                    <a:pt x="1021" y="20"/>
                  </a:moveTo>
                  <a:cubicBezTo>
                    <a:pt x="1021" y="17"/>
                    <a:pt x="1021" y="14"/>
                    <a:pt x="1021" y="11"/>
                  </a:cubicBezTo>
                  <a:cubicBezTo>
                    <a:pt x="1021" y="10"/>
                    <a:pt x="1021" y="10"/>
                    <a:pt x="1021" y="10"/>
                  </a:cubicBezTo>
                  <a:cubicBezTo>
                    <a:pt x="1021" y="14"/>
                    <a:pt x="1021" y="17"/>
                    <a:pt x="1021" y="21"/>
                  </a:cubicBezTo>
                  <a:cubicBezTo>
                    <a:pt x="1021" y="21"/>
                    <a:pt x="1021" y="21"/>
                    <a:pt x="1021" y="20"/>
                  </a:cubicBezTo>
                  <a:close/>
                  <a:moveTo>
                    <a:pt x="951" y="51"/>
                  </a:moveTo>
                  <a:cubicBezTo>
                    <a:pt x="951" y="55"/>
                    <a:pt x="951" y="58"/>
                    <a:pt x="951" y="61"/>
                  </a:cubicBezTo>
                  <a:cubicBezTo>
                    <a:pt x="951" y="61"/>
                    <a:pt x="951" y="62"/>
                    <a:pt x="951" y="62"/>
                  </a:cubicBezTo>
                  <a:cubicBezTo>
                    <a:pt x="951" y="58"/>
                    <a:pt x="951" y="54"/>
                    <a:pt x="951" y="50"/>
                  </a:cubicBezTo>
                  <a:cubicBezTo>
                    <a:pt x="951" y="51"/>
                    <a:pt x="951" y="51"/>
                    <a:pt x="951" y="51"/>
                  </a:cubicBezTo>
                  <a:close/>
                  <a:moveTo>
                    <a:pt x="1021" y="97"/>
                  </a:moveTo>
                  <a:cubicBezTo>
                    <a:pt x="1021" y="94"/>
                    <a:pt x="1021" y="91"/>
                    <a:pt x="1021" y="88"/>
                  </a:cubicBezTo>
                  <a:cubicBezTo>
                    <a:pt x="1021" y="87"/>
                    <a:pt x="1021" y="87"/>
                    <a:pt x="1021" y="87"/>
                  </a:cubicBezTo>
                  <a:cubicBezTo>
                    <a:pt x="1021" y="87"/>
                    <a:pt x="1021" y="87"/>
                    <a:pt x="1021" y="87"/>
                  </a:cubicBezTo>
                  <a:cubicBezTo>
                    <a:pt x="1021" y="87"/>
                    <a:pt x="1021" y="87"/>
                    <a:pt x="1021" y="88"/>
                  </a:cubicBezTo>
                  <a:cubicBezTo>
                    <a:pt x="1021" y="91"/>
                    <a:pt x="1021" y="94"/>
                    <a:pt x="1021" y="98"/>
                  </a:cubicBezTo>
                  <a:cubicBezTo>
                    <a:pt x="1021" y="97"/>
                    <a:pt x="1021" y="97"/>
                    <a:pt x="1021" y="97"/>
                  </a:cubicBezTo>
                  <a:close/>
                  <a:moveTo>
                    <a:pt x="594" y="123"/>
                  </a:moveTo>
                  <a:cubicBezTo>
                    <a:pt x="594" y="126"/>
                    <a:pt x="594" y="129"/>
                    <a:pt x="594" y="132"/>
                  </a:cubicBezTo>
                  <a:cubicBezTo>
                    <a:pt x="594" y="132"/>
                    <a:pt x="594" y="132"/>
                    <a:pt x="595" y="132"/>
                  </a:cubicBezTo>
                  <a:cubicBezTo>
                    <a:pt x="595" y="132"/>
                    <a:pt x="595" y="132"/>
                    <a:pt x="595" y="132"/>
                  </a:cubicBezTo>
                  <a:cubicBezTo>
                    <a:pt x="595" y="129"/>
                    <a:pt x="595" y="126"/>
                    <a:pt x="595" y="123"/>
                  </a:cubicBezTo>
                  <a:cubicBezTo>
                    <a:pt x="595" y="123"/>
                    <a:pt x="595" y="123"/>
                    <a:pt x="596" y="123"/>
                  </a:cubicBezTo>
                  <a:cubicBezTo>
                    <a:pt x="594" y="122"/>
                    <a:pt x="594" y="122"/>
                    <a:pt x="594" y="123"/>
                  </a:cubicBezTo>
                  <a:close/>
                  <a:moveTo>
                    <a:pt x="697" y="46"/>
                  </a:moveTo>
                  <a:cubicBezTo>
                    <a:pt x="697" y="43"/>
                    <a:pt x="697" y="40"/>
                    <a:pt x="697" y="37"/>
                  </a:cubicBezTo>
                  <a:cubicBezTo>
                    <a:pt x="697" y="36"/>
                    <a:pt x="697" y="36"/>
                    <a:pt x="696" y="36"/>
                  </a:cubicBezTo>
                  <a:cubicBezTo>
                    <a:pt x="696" y="39"/>
                    <a:pt x="696" y="42"/>
                    <a:pt x="696" y="46"/>
                  </a:cubicBezTo>
                  <a:cubicBezTo>
                    <a:pt x="696" y="46"/>
                    <a:pt x="697" y="46"/>
                    <a:pt x="696" y="47"/>
                  </a:cubicBezTo>
                  <a:cubicBezTo>
                    <a:pt x="697" y="47"/>
                    <a:pt x="697" y="46"/>
                    <a:pt x="697" y="46"/>
                  </a:cubicBezTo>
                  <a:close/>
                  <a:moveTo>
                    <a:pt x="655" y="34"/>
                  </a:moveTo>
                  <a:cubicBezTo>
                    <a:pt x="652" y="34"/>
                    <a:pt x="648" y="34"/>
                    <a:pt x="645" y="34"/>
                  </a:cubicBezTo>
                  <a:cubicBezTo>
                    <a:pt x="645" y="34"/>
                    <a:pt x="645" y="34"/>
                    <a:pt x="644" y="34"/>
                  </a:cubicBezTo>
                  <a:cubicBezTo>
                    <a:pt x="645" y="34"/>
                    <a:pt x="645" y="34"/>
                    <a:pt x="645" y="34"/>
                  </a:cubicBezTo>
                  <a:cubicBezTo>
                    <a:pt x="648" y="34"/>
                    <a:pt x="652" y="34"/>
                    <a:pt x="655" y="34"/>
                  </a:cubicBezTo>
                  <a:cubicBezTo>
                    <a:pt x="655" y="34"/>
                    <a:pt x="655" y="34"/>
                    <a:pt x="656" y="35"/>
                  </a:cubicBezTo>
                  <a:cubicBezTo>
                    <a:pt x="656" y="34"/>
                    <a:pt x="655" y="34"/>
                    <a:pt x="655" y="34"/>
                  </a:cubicBezTo>
                  <a:close/>
                  <a:moveTo>
                    <a:pt x="1100" y="102"/>
                  </a:moveTo>
                  <a:cubicBezTo>
                    <a:pt x="1103" y="102"/>
                    <a:pt x="1106" y="102"/>
                    <a:pt x="1109" y="102"/>
                  </a:cubicBezTo>
                  <a:cubicBezTo>
                    <a:pt x="1109" y="102"/>
                    <a:pt x="1110" y="102"/>
                    <a:pt x="1110" y="101"/>
                  </a:cubicBezTo>
                  <a:cubicBezTo>
                    <a:pt x="1106" y="101"/>
                    <a:pt x="1103" y="101"/>
                    <a:pt x="1099" y="101"/>
                  </a:cubicBezTo>
                  <a:cubicBezTo>
                    <a:pt x="1099" y="102"/>
                    <a:pt x="1100" y="102"/>
                    <a:pt x="1100" y="102"/>
                  </a:cubicBezTo>
                  <a:close/>
                  <a:moveTo>
                    <a:pt x="860" y="102"/>
                  </a:moveTo>
                  <a:cubicBezTo>
                    <a:pt x="863" y="102"/>
                    <a:pt x="866" y="102"/>
                    <a:pt x="869" y="102"/>
                  </a:cubicBezTo>
                  <a:cubicBezTo>
                    <a:pt x="870" y="102"/>
                    <a:pt x="870" y="102"/>
                    <a:pt x="870" y="101"/>
                  </a:cubicBezTo>
                  <a:cubicBezTo>
                    <a:pt x="867" y="101"/>
                    <a:pt x="863" y="101"/>
                    <a:pt x="859" y="101"/>
                  </a:cubicBezTo>
                  <a:cubicBezTo>
                    <a:pt x="860" y="102"/>
                    <a:pt x="860" y="102"/>
                    <a:pt x="860" y="102"/>
                  </a:cubicBezTo>
                  <a:close/>
                  <a:moveTo>
                    <a:pt x="742" y="100"/>
                  </a:moveTo>
                  <a:cubicBezTo>
                    <a:pt x="742" y="97"/>
                    <a:pt x="742" y="95"/>
                    <a:pt x="742" y="93"/>
                  </a:cubicBezTo>
                  <a:cubicBezTo>
                    <a:pt x="742" y="92"/>
                    <a:pt x="742" y="92"/>
                    <a:pt x="742" y="92"/>
                  </a:cubicBezTo>
                  <a:cubicBezTo>
                    <a:pt x="742" y="91"/>
                    <a:pt x="742" y="92"/>
                    <a:pt x="742" y="92"/>
                  </a:cubicBezTo>
                  <a:cubicBezTo>
                    <a:pt x="742" y="92"/>
                    <a:pt x="742" y="92"/>
                    <a:pt x="742" y="93"/>
                  </a:cubicBezTo>
                  <a:cubicBezTo>
                    <a:pt x="742" y="95"/>
                    <a:pt x="742" y="98"/>
                    <a:pt x="742" y="100"/>
                  </a:cubicBezTo>
                  <a:cubicBezTo>
                    <a:pt x="742" y="101"/>
                    <a:pt x="742" y="101"/>
                    <a:pt x="742" y="101"/>
                  </a:cubicBezTo>
                  <a:cubicBezTo>
                    <a:pt x="743" y="101"/>
                    <a:pt x="742" y="100"/>
                    <a:pt x="742" y="100"/>
                  </a:cubicBezTo>
                  <a:close/>
                  <a:moveTo>
                    <a:pt x="1586" y="101"/>
                  </a:moveTo>
                  <a:cubicBezTo>
                    <a:pt x="1586" y="98"/>
                    <a:pt x="1586" y="95"/>
                    <a:pt x="1586" y="93"/>
                  </a:cubicBezTo>
                  <a:cubicBezTo>
                    <a:pt x="1586" y="92"/>
                    <a:pt x="1585" y="92"/>
                    <a:pt x="1585" y="92"/>
                  </a:cubicBezTo>
                  <a:cubicBezTo>
                    <a:pt x="1585" y="95"/>
                    <a:pt x="1585" y="98"/>
                    <a:pt x="1585" y="101"/>
                  </a:cubicBezTo>
                  <a:cubicBezTo>
                    <a:pt x="1585" y="101"/>
                    <a:pt x="1586" y="101"/>
                    <a:pt x="1586" y="101"/>
                  </a:cubicBezTo>
                  <a:close/>
                  <a:moveTo>
                    <a:pt x="1754" y="101"/>
                  </a:moveTo>
                  <a:cubicBezTo>
                    <a:pt x="1754" y="98"/>
                    <a:pt x="1754" y="95"/>
                    <a:pt x="1754" y="93"/>
                  </a:cubicBezTo>
                  <a:cubicBezTo>
                    <a:pt x="1754" y="92"/>
                    <a:pt x="1754" y="92"/>
                    <a:pt x="1753" y="92"/>
                  </a:cubicBezTo>
                  <a:cubicBezTo>
                    <a:pt x="1753" y="95"/>
                    <a:pt x="1753" y="98"/>
                    <a:pt x="1753" y="101"/>
                  </a:cubicBezTo>
                  <a:cubicBezTo>
                    <a:pt x="1754" y="101"/>
                    <a:pt x="1754" y="101"/>
                    <a:pt x="1754" y="101"/>
                  </a:cubicBezTo>
                  <a:close/>
                  <a:moveTo>
                    <a:pt x="1684" y="36"/>
                  </a:moveTo>
                  <a:cubicBezTo>
                    <a:pt x="1684" y="34"/>
                    <a:pt x="1684" y="31"/>
                    <a:pt x="1684" y="29"/>
                  </a:cubicBezTo>
                  <a:cubicBezTo>
                    <a:pt x="1684" y="29"/>
                    <a:pt x="1684" y="28"/>
                    <a:pt x="1684" y="28"/>
                  </a:cubicBezTo>
                  <a:cubicBezTo>
                    <a:pt x="1684" y="31"/>
                    <a:pt x="1684" y="34"/>
                    <a:pt x="1684" y="37"/>
                  </a:cubicBezTo>
                  <a:cubicBezTo>
                    <a:pt x="1684" y="37"/>
                    <a:pt x="1684" y="36"/>
                    <a:pt x="1684" y="36"/>
                  </a:cubicBezTo>
                  <a:close/>
                  <a:moveTo>
                    <a:pt x="1207" y="73"/>
                  </a:moveTo>
                  <a:cubicBezTo>
                    <a:pt x="1207" y="70"/>
                    <a:pt x="1207" y="67"/>
                    <a:pt x="1207" y="64"/>
                  </a:cubicBezTo>
                  <a:cubicBezTo>
                    <a:pt x="1207" y="66"/>
                    <a:pt x="1207" y="71"/>
                    <a:pt x="1207" y="73"/>
                  </a:cubicBezTo>
                  <a:close/>
                  <a:moveTo>
                    <a:pt x="1398" y="35"/>
                  </a:moveTo>
                  <a:cubicBezTo>
                    <a:pt x="1398" y="33"/>
                    <a:pt x="1398" y="30"/>
                    <a:pt x="1398" y="28"/>
                  </a:cubicBezTo>
                  <a:cubicBezTo>
                    <a:pt x="1398" y="28"/>
                    <a:pt x="1397" y="28"/>
                    <a:pt x="1397" y="27"/>
                  </a:cubicBezTo>
                  <a:cubicBezTo>
                    <a:pt x="1397" y="30"/>
                    <a:pt x="1397" y="33"/>
                    <a:pt x="1397" y="35"/>
                  </a:cubicBezTo>
                  <a:cubicBezTo>
                    <a:pt x="1397" y="35"/>
                    <a:pt x="1398" y="35"/>
                    <a:pt x="1398" y="35"/>
                  </a:cubicBezTo>
                  <a:close/>
                  <a:moveTo>
                    <a:pt x="1058" y="94"/>
                  </a:moveTo>
                  <a:cubicBezTo>
                    <a:pt x="1061" y="94"/>
                    <a:pt x="1064" y="94"/>
                    <a:pt x="1066" y="94"/>
                  </a:cubicBezTo>
                  <a:cubicBezTo>
                    <a:pt x="1064" y="94"/>
                    <a:pt x="1061" y="94"/>
                    <a:pt x="1058" y="94"/>
                  </a:cubicBezTo>
                  <a:close/>
                  <a:moveTo>
                    <a:pt x="1236" y="94"/>
                  </a:moveTo>
                  <a:cubicBezTo>
                    <a:pt x="1239" y="94"/>
                    <a:pt x="1242" y="94"/>
                    <a:pt x="1244" y="94"/>
                  </a:cubicBezTo>
                  <a:cubicBezTo>
                    <a:pt x="1242" y="94"/>
                    <a:pt x="1239" y="94"/>
                    <a:pt x="1236" y="94"/>
                  </a:cubicBezTo>
                  <a:close/>
                  <a:moveTo>
                    <a:pt x="598" y="133"/>
                  </a:moveTo>
                  <a:cubicBezTo>
                    <a:pt x="600" y="133"/>
                    <a:pt x="602" y="133"/>
                    <a:pt x="604" y="133"/>
                  </a:cubicBezTo>
                  <a:cubicBezTo>
                    <a:pt x="605" y="133"/>
                    <a:pt x="605" y="133"/>
                    <a:pt x="605" y="133"/>
                  </a:cubicBezTo>
                  <a:cubicBezTo>
                    <a:pt x="602" y="133"/>
                    <a:pt x="600" y="133"/>
                    <a:pt x="597" y="133"/>
                  </a:cubicBezTo>
                  <a:cubicBezTo>
                    <a:pt x="597" y="133"/>
                    <a:pt x="598" y="133"/>
                    <a:pt x="598" y="133"/>
                  </a:cubicBezTo>
                  <a:close/>
                  <a:moveTo>
                    <a:pt x="993" y="93"/>
                  </a:moveTo>
                  <a:cubicBezTo>
                    <a:pt x="996" y="93"/>
                    <a:pt x="998" y="93"/>
                    <a:pt x="1001" y="93"/>
                  </a:cubicBezTo>
                  <a:cubicBezTo>
                    <a:pt x="998" y="93"/>
                    <a:pt x="996" y="93"/>
                    <a:pt x="993" y="93"/>
                  </a:cubicBezTo>
                  <a:close/>
                  <a:moveTo>
                    <a:pt x="1559" y="54"/>
                  </a:moveTo>
                  <a:cubicBezTo>
                    <a:pt x="1561" y="53"/>
                    <a:pt x="1562" y="52"/>
                    <a:pt x="1563" y="50"/>
                  </a:cubicBezTo>
                  <a:cubicBezTo>
                    <a:pt x="1562" y="51"/>
                    <a:pt x="1561" y="53"/>
                    <a:pt x="1559" y="54"/>
                  </a:cubicBezTo>
                  <a:close/>
                  <a:moveTo>
                    <a:pt x="1728" y="54"/>
                  </a:moveTo>
                  <a:cubicBezTo>
                    <a:pt x="1729" y="53"/>
                    <a:pt x="1730" y="52"/>
                    <a:pt x="1731" y="50"/>
                  </a:cubicBezTo>
                  <a:cubicBezTo>
                    <a:pt x="1730" y="51"/>
                    <a:pt x="1729" y="53"/>
                    <a:pt x="1728" y="54"/>
                  </a:cubicBezTo>
                  <a:close/>
                  <a:moveTo>
                    <a:pt x="776" y="94"/>
                  </a:moveTo>
                  <a:cubicBezTo>
                    <a:pt x="779" y="94"/>
                    <a:pt x="782" y="94"/>
                    <a:pt x="784" y="94"/>
                  </a:cubicBezTo>
                  <a:cubicBezTo>
                    <a:pt x="782" y="94"/>
                    <a:pt x="779" y="94"/>
                    <a:pt x="776" y="94"/>
                  </a:cubicBezTo>
                  <a:close/>
                  <a:moveTo>
                    <a:pt x="672" y="94"/>
                  </a:moveTo>
                  <a:cubicBezTo>
                    <a:pt x="675" y="94"/>
                    <a:pt x="677" y="94"/>
                    <a:pt x="680" y="94"/>
                  </a:cubicBezTo>
                  <a:cubicBezTo>
                    <a:pt x="677" y="94"/>
                    <a:pt x="675" y="94"/>
                    <a:pt x="672" y="94"/>
                  </a:cubicBezTo>
                  <a:close/>
                  <a:moveTo>
                    <a:pt x="1570" y="36"/>
                  </a:moveTo>
                  <a:cubicBezTo>
                    <a:pt x="1571" y="33"/>
                    <a:pt x="1571" y="31"/>
                    <a:pt x="1570" y="29"/>
                  </a:cubicBezTo>
                  <a:cubicBezTo>
                    <a:pt x="1570" y="31"/>
                    <a:pt x="1570" y="33"/>
                    <a:pt x="1570" y="36"/>
                  </a:cubicBezTo>
                  <a:close/>
                  <a:moveTo>
                    <a:pt x="1738" y="36"/>
                  </a:moveTo>
                  <a:cubicBezTo>
                    <a:pt x="1739" y="33"/>
                    <a:pt x="1739" y="31"/>
                    <a:pt x="1738" y="29"/>
                  </a:cubicBezTo>
                  <a:cubicBezTo>
                    <a:pt x="1738" y="31"/>
                    <a:pt x="1738" y="33"/>
                    <a:pt x="1738" y="36"/>
                  </a:cubicBezTo>
                  <a:close/>
                  <a:moveTo>
                    <a:pt x="1309" y="33"/>
                  </a:moveTo>
                  <a:cubicBezTo>
                    <a:pt x="1307" y="33"/>
                    <a:pt x="1305" y="33"/>
                    <a:pt x="1303" y="33"/>
                  </a:cubicBezTo>
                  <a:cubicBezTo>
                    <a:pt x="1303" y="33"/>
                    <a:pt x="1303" y="33"/>
                    <a:pt x="1303" y="33"/>
                  </a:cubicBezTo>
                  <a:cubicBezTo>
                    <a:pt x="1305" y="33"/>
                    <a:pt x="1307" y="33"/>
                    <a:pt x="1309" y="33"/>
                  </a:cubicBezTo>
                  <a:cubicBezTo>
                    <a:pt x="1309" y="33"/>
                    <a:pt x="1309" y="33"/>
                    <a:pt x="1309" y="33"/>
                  </a:cubicBezTo>
                  <a:close/>
                  <a:moveTo>
                    <a:pt x="1029" y="66"/>
                  </a:moveTo>
                  <a:cubicBezTo>
                    <a:pt x="1029" y="68"/>
                    <a:pt x="1029" y="69"/>
                    <a:pt x="1029" y="71"/>
                  </a:cubicBezTo>
                  <a:cubicBezTo>
                    <a:pt x="1029" y="71"/>
                    <a:pt x="1029" y="72"/>
                    <a:pt x="1029" y="72"/>
                  </a:cubicBezTo>
                  <a:cubicBezTo>
                    <a:pt x="1029" y="70"/>
                    <a:pt x="1029" y="67"/>
                    <a:pt x="1029" y="65"/>
                  </a:cubicBezTo>
                  <a:cubicBezTo>
                    <a:pt x="1029" y="65"/>
                    <a:pt x="1029" y="66"/>
                    <a:pt x="1029" y="66"/>
                  </a:cubicBezTo>
                  <a:close/>
                  <a:moveTo>
                    <a:pt x="1351" y="74"/>
                  </a:moveTo>
                  <a:cubicBezTo>
                    <a:pt x="1352" y="73"/>
                    <a:pt x="1353" y="72"/>
                    <a:pt x="1354" y="71"/>
                  </a:cubicBezTo>
                  <a:cubicBezTo>
                    <a:pt x="1353" y="72"/>
                    <a:pt x="1352" y="73"/>
                    <a:pt x="1351" y="74"/>
                  </a:cubicBezTo>
                  <a:close/>
                  <a:moveTo>
                    <a:pt x="730" y="103"/>
                  </a:moveTo>
                  <a:cubicBezTo>
                    <a:pt x="731" y="103"/>
                    <a:pt x="733" y="103"/>
                    <a:pt x="735" y="103"/>
                  </a:cubicBezTo>
                  <a:cubicBezTo>
                    <a:pt x="735" y="103"/>
                    <a:pt x="735" y="103"/>
                    <a:pt x="735" y="103"/>
                  </a:cubicBezTo>
                  <a:cubicBezTo>
                    <a:pt x="733" y="103"/>
                    <a:pt x="731" y="103"/>
                    <a:pt x="729" y="103"/>
                  </a:cubicBezTo>
                  <a:cubicBezTo>
                    <a:pt x="729" y="103"/>
                    <a:pt x="729" y="103"/>
                    <a:pt x="730" y="103"/>
                  </a:cubicBezTo>
                  <a:close/>
                  <a:moveTo>
                    <a:pt x="1195" y="103"/>
                  </a:moveTo>
                  <a:cubicBezTo>
                    <a:pt x="1195" y="103"/>
                    <a:pt x="1195" y="103"/>
                    <a:pt x="1195" y="103"/>
                  </a:cubicBezTo>
                  <a:cubicBezTo>
                    <a:pt x="1193" y="103"/>
                    <a:pt x="1191" y="103"/>
                    <a:pt x="1189" y="103"/>
                  </a:cubicBezTo>
                  <a:cubicBezTo>
                    <a:pt x="1191" y="104"/>
                    <a:pt x="1193" y="103"/>
                    <a:pt x="1195" y="103"/>
                  </a:cubicBezTo>
                  <a:close/>
                  <a:moveTo>
                    <a:pt x="549" y="27"/>
                  </a:moveTo>
                  <a:cubicBezTo>
                    <a:pt x="548" y="29"/>
                    <a:pt x="548" y="31"/>
                    <a:pt x="549" y="33"/>
                  </a:cubicBezTo>
                  <a:cubicBezTo>
                    <a:pt x="549" y="31"/>
                    <a:pt x="549" y="29"/>
                    <a:pt x="549" y="27"/>
                  </a:cubicBezTo>
                  <a:close/>
                  <a:moveTo>
                    <a:pt x="658" y="51"/>
                  </a:moveTo>
                  <a:cubicBezTo>
                    <a:pt x="658" y="52"/>
                    <a:pt x="658" y="54"/>
                    <a:pt x="659" y="55"/>
                  </a:cubicBezTo>
                  <a:cubicBezTo>
                    <a:pt x="659" y="53"/>
                    <a:pt x="659" y="51"/>
                    <a:pt x="659" y="49"/>
                  </a:cubicBezTo>
                  <a:cubicBezTo>
                    <a:pt x="658" y="50"/>
                    <a:pt x="658" y="50"/>
                    <a:pt x="658" y="51"/>
                  </a:cubicBezTo>
                  <a:close/>
                  <a:moveTo>
                    <a:pt x="1409" y="48"/>
                  </a:moveTo>
                  <a:cubicBezTo>
                    <a:pt x="1409" y="49"/>
                    <a:pt x="1409" y="50"/>
                    <a:pt x="1409" y="52"/>
                  </a:cubicBezTo>
                  <a:cubicBezTo>
                    <a:pt x="1410" y="50"/>
                    <a:pt x="1410" y="48"/>
                    <a:pt x="1410" y="47"/>
                  </a:cubicBezTo>
                  <a:cubicBezTo>
                    <a:pt x="1409" y="47"/>
                    <a:pt x="1409" y="47"/>
                    <a:pt x="1409" y="48"/>
                  </a:cubicBezTo>
                  <a:close/>
                  <a:moveTo>
                    <a:pt x="1386" y="35"/>
                  </a:moveTo>
                  <a:cubicBezTo>
                    <a:pt x="1387" y="33"/>
                    <a:pt x="1387" y="31"/>
                    <a:pt x="1386" y="30"/>
                  </a:cubicBezTo>
                  <a:cubicBezTo>
                    <a:pt x="1386" y="31"/>
                    <a:pt x="1386" y="33"/>
                    <a:pt x="1386" y="35"/>
                  </a:cubicBezTo>
                  <a:close/>
                  <a:moveTo>
                    <a:pt x="694" y="70"/>
                  </a:moveTo>
                  <a:cubicBezTo>
                    <a:pt x="695" y="71"/>
                    <a:pt x="695" y="72"/>
                    <a:pt x="696" y="73"/>
                  </a:cubicBezTo>
                  <a:cubicBezTo>
                    <a:pt x="696" y="71"/>
                    <a:pt x="695" y="71"/>
                    <a:pt x="694" y="70"/>
                  </a:cubicBezTo>
                  <a:close/>
                  <a:moveTo>
                    <a:pt x="1676" y="14"/>
                  </a:moveTo>
                  <a:cubicBezTo>
                    <a:pt x="1677" y="15"/>
                    <a:pt x="1678" y="15"/>
                    <a:pt x="1679" y="16"/>
                  </a:cubicBezTo>
                  <a:cubicBezTo>
                    <a:pt x="1678" y="15"/>
                    <a:pt x="1678" y="14"/>
                    <a:pt x="1676" y="14"/>
                  </a:cubicBezTo>
                  <a:close/>
                  <a:moveTo>
                    <a:pt x="999" y="103"/>
                  </a:moveTo>
                  <a:cubicBezTo>
                    <a:pt x="1000" y="103"/>
                    <a:pt x="1001" y="104"/>
                    <a:pt x="1002" y="103"/>
                  </a:cubicBezTo>
                  <a:cubicBezTo>
                    <a:pt x="1000" y="103"/>
                    <a:pt x="999" y="103"/>
                    <a:pt x="997" y="103"/>
                  </a:cubicBezTo>
                  <a:cubicBezTo>
                    <a:pt x="998" y="103"/>
                    <a:pt x="998" y="103"/>
                    <a:pt x="999" y="103"/>
                  </a:cubicBezTo>
                  <a:close/>
                  <a:moveTo>
                    <a:pt x="1678" y="50"/>
                  </a:moveTo>
                  <a:cubicBezTo>
                    <a:pt x="1677" y="51"/>
                    <a:pt x="1677" y="52"/>
                    <a:pt x="1676" y="52"/>
                  </a:cubicBezTo>
                  <a:cubicBezTo>
                    <a:pt x="1677" y="52"/>
                    <a:pt x="1678" y="51"/>
                    <a:pt x="1678" y="50"/>
                  </a:cubicBezTo>
                  <a:close/>
                  <a:moveTo>
                    <a:pt x="747" y="72"/>
                  </a:moveTo>
                  <a:cubicBezTo>
                    <a:pt x="747" y="72"/>
                    <a:pt x="747" y="73"/>
                    <a:pt x="747" y="74"/>
                  </a:cubicBezTo>
                  <a:cubicBezTo>
                    <a:pt x="747" y="72"/>
                    <a:pt x="747" y="71"/>
                    <a:pt x="747" y="69"/>
                  </a:cubicBezTo>
                  <a:cubicBezTo>
                    <a:pt x="747" y="70"/>
                    <a:pt x="747" y="71"/>
                    <a:pt x="747" y="72"/>
                  </a:cubicBezTo>
                  <a:close/>
                  <a:moveTo>
                    <a:pt x="1078" y="39"/>
                  </a:moveTo>
                  <a:cubicBezTo>
                    <a:pt x="1079" y="39"/>
                    <a:pt x="1080" y="40"/>
                    <a:pt x="1080" y="41"/>
                  </a:cubicBezTo>
                  <a:cubicBezTo>
                    <a:pt x="1080" y="40"/>
                    <a:pt x="1079" y="39"/>
                    <a:pt x="1078" y="39"/>
                  </a:cubicBezTo>
                  <a:close/>
                  <a:moveTo>
                    <a:pt x="1307" y="43"/>
                  </a:moveTo>
                  <a:cubicBezTo>
                    <a:pt x="1305" y="43"/>
                    <a:pt x="1303" y="43"/>
                    <a:pt x="1302" y="43"/>
                  </a:cubicBezTo>
                  <a:cubicBezTo>
                    <a:pt x="1303" y="43"/>
                    <a:pt x="1305" y="43"/>
                    <a:pt x="1307" y="43"/>
                  </a:cubicBezTo>
                  <a:close/>
                  <a:moveTo>
                    <a:pt x="688" y="87"/>
                  </a:moveTo>
                  <a:cubicBezTo>
                    <a:pt x="689" y="85"/>
                    <a:pt x="689" y="84"/>
                    <a:pt x="688" y="82"/>
                  </a:cubicBezTo>
                  <a:cubicBezTo>
                    <a:pt x="688" y="84"/>
                    <a:pt x="688" y="85"/>
                    <a:pt x="688" y="87"/>
                  </a:cubicBezTo>
                  <a:close/>
                  <a:moveTo>
                    <a:pt x="1409" y="63"/>
                  </a:moveTo>
                  <a:cubicBezTo>
                    <a:pt x="1409" y="64"/>
                    <a:pt x="1409" y="65"/>
                    <a:pt x="1410" y="65"/>
                  </a:cubicBezTo>
                  <a:cubicBezTo>
                    <a:pt x="1410" y="64"/>
                    <a:pt x="1410" y="62"/>
                    <a:pt x="1409" y="61"/>
                  </a:cubicBezTo>
                  <a:cubicBezTo>
                    <a:pt x="1409" y="61"/>
                    <a:pt x="1409" y="62"/>
                    <a:pt x="1409" y="63"/>
                  </a:cubicBezTo>
                  <a:close/>
                  <a:moveTo>
                    <a:pt x="1241" y="103"/>
                  </a:moveTo>
                  <a:cubicBezTo>
                    <a:pt x="1242" y="103"/>
                    <a:pt x="1243" y="104"/>
                    <a:pt x="1244" y="103"/>
                  </a:cubicBezTo>
                  <a:cubicBezTo>
                    <a:pt x="1242" y="103"/>
                    <a:pt x="1241" y="103"/>
                    <a:pt x="1239" y="103"/>
                  </a:cubicBezTo>
                  <a:cubicBezTo>
                    <a:pt x="1240" y="103"/>
                    <a:pt x="1241" y="103"/>
                    <a:pt x="1241" y="103"/>
                  </a:cubicBezTo>
                  <a:close/>
                  <a:moveTo>
                    <a:pt x="1063" y="103"/>
                  </a:moveTo>
                  <a:cubicBezTo>
                    <a:pt x="1064" y="103"/>
                    <a:pt x="1065" y="104"/>
                    <a:pt x="1066" y="103"/>
                  </a:cubicBezTo>
                  <a:cubicBezTo>
                    <a:pt x="1064" y="103"/>
                    <a:pt x="1063" y="103"/>
                    <a:pt x="1062" y="103"/>
                  </a:cubicBezTo>
                  <a:cubicBezTo>
                    <a:pt x="1062" y="103"/>
                    <a:pt x="1063" y="103"/>
                    <a:pt x="1063" y="103"/>
                  </a:cubicBezTo>
                  <a:close/>
                  <a:moveTo>
                    <a:pt x="561" y="103"/>
                  </a:moveTo>
                  <a:cubicBezTo>
                    <a:pt x="562" y="103"/>
                    <a:pt x="563" y="104"/>
                    <a:pt x="564" y="103"/>
                  </a:cubicBezTo>
                  <a:cubicBezTo>
                    <a:pt x="562" y="103"/>
                    <a:pt x="561" y="103"/>
                    <a:pt x="560" y="103"/>
                  </a:cubicBezTo>
                  <a:cubicBezTo>
                    <a:pt x="560" y="103"/>
                    <a:pt x="561" y="103"/>
                    <a:pt x="561" y="103"/>
                  </a:cubicBezTo>
                  <a:close/>
                  <a:moveTo>
                    <a:pt x="747" y="64"/>
                  </a:moveTo>
                  <a:cubicBezTo>
                    <a:pt x="747" y="65"/>
                    <a:pt x="747" y="66"/>
                    <a:pt x="747" y="67"/>
                  </a:cubicBezTo>
                  <a:cubicBezTo>
                    <a:pt x="747" y="66"/>
                    <a:pt x="747" y="64"/>
                    <a:pt x="747" y="63"/>
                  </a:cubicBezTo>
                  <a:cubicBezTo>
                    <a:pt x="747" y="63"/>
                    <a:pt x="747" y="64"/>
                    <a:pt x="747" y="64"/>
                  </a:cubicBezTo>
                  <a:close/>
                  <a:moveTo>
                    <a:pt x="963" y="50"/>
                  </a:moveTo>
                  <a:cubicBezTo>
                    <a:pt x="962" y="52"/>
                    <a:pt x="962" y="53"/>
                    <a:pt x="962" y="55"/>
                  </a:cubicBezTo>
                  <a:cubicBezTo>
                    <a:pt x="963" y="53"/>
                    <a:pt x="963" y="52"/>
                    <a:pt x="963" y="50"/>
                  </a:cubicBezTo>
                  <a:close/>
                  <a:moveTo>
                    <a:pt x="962" y="57"/>
                  </a:moveTo>
                  <a:cubicBezTo>
                    <a:pt x="962" y="58"/>
                    <a:pt x="962" y="60"/>
                    <a:pt x="963" y="61"/>
                  </a:cubicBezTo>
                  <a:cubicBezTo>
                    <a:pt x="963" y="59"/>
                    <a:pt x="963" y="58"/>
                    <a:pt x="962" y="57"/>
                  </a:cubicBezTo>
                  <a:close/>
                  <a:moveTo>
                    <a:pt x="993" y="103"/>
                  </a:moveTo>
                  <a:cubicBezTo>
                    <a:pt x="992" y="103"/>
                    <a:pt x="991" y="103"/>
                    <a:pt x="989" y="103"/>
                  </a:cubicBezTo>
                  <a:cubicBezTo>
                    <a:pt x="991" y="104"/>
                    <a:pt x="992" y="103"/>
                    <a:pt x="993" y="103"/>
                  </a:cubicBezTo>
                  <a:close/>
                  <a:moveTo>
                    <a:pt x="784" y="103"/>
                  </a:moveTo>
                  <a:cubicBezTo>
                    <a:pt x="782" y="103"/>
                    <a:pt x="781" y="103"/>
                    <a:pt x="779" y="103"/>
                  </a:cubicBezTo>
                  <a:cubicBezTo>
                    <a:pt x="781" y="103"/>
                    <a:pt x="782" y="104"/>
                    <a:pt x="784" y="103"/>
                  </a:cubicBezTo>
                  <a:close/>
                  <a:moveTo>
                    <a:pt x="1658" y="67"/>
                  </a:moveTo>
                  <a:cubicBezTo>
                    <a:pt x="1658" y="66"/>
                    <a:pt x="1657" y="65"/>
                    <a:pt x="1656" y="65"/>
                  </a:cubicBezTo>
                  <a:cubicBezTo>
                    <a:pt x="1657" y="65"/>
                    <a:pt x="1657" y="66"/>
                    <a:pt x="1658" y="67"/>
                  </a:cubicBezTo>
                  <a:close/>
                  <a:moveTo>
                    <a:pt x="1144" y="62"/>
                  </a:moveTo>
                  <a:cubicBezTo>
                    <a:pt x="1144" y="60"/>
                    <a:pt x="1144" y="59"/>
                    <a:pt x="1144" y="58"/>
                  </a:cubicBezTo>
                  <a:cubicBezTo>
                    <a:pt x="1144" y="59"/>
                    <a:pt x="1143" y="61"/>
                    <a:pt x="1144" y="62"/>
                  </a:cubicBezTo>
                  <a:close/>
                  <a:moveTo>
                    <a:pt x="599" y="123"/>
                  </a:moveTo>
                  <a:cubicBezTo>
                    <a:pt x="600" y="124"/>
                    <a:pt x="601" y="124"/>
                    <a:pt x="603" y="123"/>
                  </a:cubicBezTo>
                  <a:cubicBezTo>
                    <a:pt x="601" y="123"/>
                    <a:pt x="600" y="123"/>
                    <a:pt x="599" y="123"/>
                  </a:cubicBezTo>
                  <a:close/>
                  <a:moveTo>
                    <a:pt x="571" y="16"/>
                  </a:moveTo>
                  <a:cubicBezTo>
                    <a:pt x="570" y="16"/>
                    <a:pt x="569" y="16"/>
                    <a:pt x="568" y="16"/>
                  </a:cubicBezTo>
                  <a:cubicBezTo>
                    <a:pt x="569" y="17"/>
                    <a:pt x="570" y="16"/>
                    <a:pt x="571" y="16"/>
                  </a:cubicBezTo>
                  <a:close/>
                  <a:moveTo>
                    <a:pt x="1004" y="16"/>
                  </a:moveTo>
                  <a:cubicBezTo>
                    <a:pt x="1003" y="16"/>
                    <a:pt x="1002" y="16"/>
                    <a:pt x="1000" y="16"/>
                  </a:cubicBezTo>
                  <a:cubicBezTo>
                    <a:pt x="1002" y="17"/>
                    <a:pt x="1003" y="16"/>
                    <a:pt x="1004" y="16"/>
                  </a:cubicBezTo>
                  <a:close/>
                  <a:moveTo>
                    <a:pt x="997" y="16"/>
                  </a:moveTo>
                  <a:cubicBezTo>
                    <a:pt x="996" y="16"/>
                    <a:pt x="995" y="16"/>
                    <a:pt x="994" y="16"/>
                  </a:cubicBezTo>
                  <a:cubicBezTo>
                    <a:pt x="995" y="16"/>
                    <a:pt x="996" y="17"/>
                    <a:pt x="997" y="16"/>
                  </a:cubicBezTo>
                  <a:close/>
                  <a:moveTo>
                    <a:pt x="1003" y="6"/>
                  </a:moveTo>
                  <a:cubicBezTo>
                    <a:pt x="1004" y="6"/>
                    <a:pt x="1005" y="6"/>
                    <a:pt x="1007" y="6"/>
                  </a:cubicBezTo>
                  <a:cubicBezTo>
                    <a:pt x="1005" y="5"/>
                    <a:pt x="1004" y="6"/>
                    <a:pt x="1003" y="6"/>
                  </a:cubicBezTo>
                  <a:close/>
                  <a:moveTo>
                    <a:pt x="571" y="6"/>
                  </a:moveTo>
                  <a:cubicBezTo>
                    <a:pt x="572" y="6"/>
                    <a:pt x="573" y="6"/>
                    <a:pt x="575" y="6"/>
                  </a:cubicBezTo>
                  <a:cubicBezTo>
                    <a:pt x="574" y="5"/>
                    <a:pt x="572" y="6"/>
                    <a:pt x="571" y="6"/>
                  </a:cubicBezTo>
                  <a:close/>
                  <a:moveTo>
                    <a:pt x="680" y="103"/>
                  </a:moveTo>
                  <a:cubicBezTo>
                    <a:pt x="679" y="103"/>
                    <a:pt x="678" y="103"/>
                    <a:pt x="676" y="103"/>
                  </a:cubicBezTo>
                  <a:cubicBezTo>
                    <a:pt x="678" y="103"/>
                    <a:pt x="679" y="104"/>
                    <a:pt x="680" y="103"/>
                  </a:cubicBezTo>
                  <a:close/>
                  <a:moveTo>
                    <a:pt x="1236" y="103"/>
                  </a:moveTo>
                  <a:cubicBezTo>
                    <a:pt x="1235" y="103"/>
                    <a:pt x="1234" y="103"/>
                    <a:pt x="1233" y="103"/>
                  </a:cubicBezTo>
                  <a:cubicBezTo>
                    <a:pt x="1234" y="104"/>
                    <a:pt x="1235" y="103"/>
                    <a:pt x="1236" y="103"/>
                  </a:cubicBezTo>
                  <a:close/>
                  <a:moveTo>
                    <a:pt x="1058" y="103"/>
                  </a:moveTo>
                  <a:cubicBezTo>
                    <a:pt x="1057" y="103"/>
                    <a:pt x="1056" y="103"/>
                    <a:pt x="1055" y="103"/>
                  </a:cubicBezTo>
                  <a:cubicBezTo>
                    <a:pt x="1056" y="104"/>
                    <a:pt x="1057" y="103"/>
                    <a:pt x="1058" y="103"/>
                  </a:cubicBezTo>
                  <a:close/>
                  <a:moveTo>
                    <a:pt x="1470" y="42"/>
                  </a:moveTo>
                  <a:cubicBezTo>
                    <a:pt x="1470" y="43"/>
                    <a:pt x="1470" y="44"/>
                    <a:pt x="1471" y="46"/>
                  </a:cubicBezTo>
                  <a:cubicBezTo>
                    <a:pt x="1471" y="44"/>
                    <a:pt x="1471" y="43"/>
                    <a:pt x="1470" y="42"/>
                  </a:cubicBezTo>
                  <a:close/>
                  <a:moveTo>
                    <a:pt x="733" y="94"/>
                  </a:moveTo>
                  <a:cubicBezTo>
                    <a:pt x="735" y="94"/>
                    <a:pt x="736" y="94"/>
                    <a:pt x="737" y="94"/>
                  </a:cubicBezTo>
                  <a:cubicBezTo>
                    <a:pt x="736" y="94"/>
                    <a:pt x="735" y="94"/>
                    <a:pt x="733" y="94"/>
                  </a:cubicBezTo>
                  <a:close/>
                  <a:moveTo>
                    <a:pt x="1444" y="103"/>
                  </a:moveTo>
                  <a:cubicBezTo>
                    <a:pt x="1443" y="103"/>
                    <a:pt x="1442" y="103"/>
                    <a:pt x="1441" y="103"/>
                  </a:cubicBezTo>
                  <a:cubicBezTo>
                    <a:pt x="1442" y="103"/>
                    <a:pt x="1443" y="104"/>
                    <a:pt x="1444" y="103"/>
                  </a:cubicBezTo>
                  <a:close/>
                  <a:moveTo>
                    <a:pt x="878" y="45"/>
                  </a:moveTo>
                  <a:cubicBezTo>
                    <a:pt x="877" y="46"/>
                    <a:pt x="876" y="46"/>
                    <a:pt x="876" y="47"/>
                  </a:cubicBezTo>
                  <a:cubicBezTo>
                    <a:pt x="877" y="47"/>
                    <a:pt x="877" y="46"/>
                    <a:pt x="878" y="45"/>
                  </a:cubicBezTo>
                  <a:close/>
                  <a:moveTo>
                    <a:pt x="1567" y="21"/>
                  </a:moveTo>
                  <a:cubicBezTo>
                    <a:pt x="1566" y="20"/>
                    <a:pt x="1566" y="19"/>
                    <a:pt x="1565" y="19"/>
                  </a:cubicBezTo>
                  <a:cubicBezTo>
                    <a:pt x="1565" y="20"/>
                    <a:pt x="1566" y="20"/>
                    <a:pt x="1567" y="21"/>
                  </a:cubicBezTo>
                  <a:close/>
                  <a:moveTo>
                    <a:pt x="1750" y="33"/>
                  </a:moveTo>
                  <a:cubicBezTo>
                    <a:pt x="1749" y="34"/>
                    <a:pt x="1749" y="35"/>
                    <a:pt x="1749" y="36"/>
                  </a:cubicBezTo>
                  <a:cubicBezTo>
                    <a:pt x="1750" y="35"/>
                    <a:pt x="1750" y="34"/>
                    <a:pt x="1750" y="33"/>
                  </a:cubicBezTo>
                  <a:close/>
                  <a:moveTo>
                    <a:pt x="673" y="44"/>
                  </a:moveTo>
                  <a:cubicBezTo>
                    <a:pt x="672" y="45"/>
                    <a:pt x="672" y="45"/>
                    <a:pt x="671" y="46"/>
                  </a:cubicBezTo>
                  <a:cubicBezTo>
                    <a:pt x="672" y="46"/>
                    <a:pt x="673" y="45"/>
                    <a:pt x="673" y="44"/>
                  </a:cubicBezTo>
                  <a:close/>
                  <a:moveTo>
                    <a:pt x="1193" y="94"/>
                  </a:moveTo>
                  <a:cubicBezTo>
                    <a:pt x="1195" y="94"/>
                    <a:pt x="1196" y="94"/>
                    <a:pt x="1197" y="94"/>
                  </a:cubicBezTo>
                  <a:cubicBezTo>
                    <a:pt x="1196" y="94"/>
                    <a:pt x="1195" y="94"/>
                    <a:pt x="1193" y="94"/>
                  </a:cubicBezTo>
                  <a:close/>
                  <a:moveTo>
                    <a:pt x="776" y="103"/>
                  </a:moveTo>
                  <a:cubicBezTo>
                    <a:pt x="775" y="103"/>
                    <a:pt x="774" y="103"/>
                    <a:pt x="773" y="103"/>
                  </a:cubicBezTo>
                  <a:cubicBezTo>
                    <a:pt x="774" y="104"/>
                    <a:pt x="775" y="103"/>
                    <a:pt x="776" y="103"/>
                  </a:cubicBezTo>
                  <a:close/>
                  <a:moveTo>
                    <a:pt x="1582" y="33"/>
                  </a:moveTo>
                  <a:cubicBezTo>
                    <a:pt x="1581" y="34"/>
                    <a:pt x="1581" y="35"/>
                    <a:pt x="1581" y="36"/>
                  </a:cubicBezTo>
                  <a:cubicBezTo>
                    <a:pt x="1582" y="35"/>
                    <a:pt x="1582" y="34"/>
                    <a:pt x="1582" y="33"/>
                  </a:cubicBezTo>
                  <a:close/>
                  <a:moveTo>
                    <a:pt x="1695" y="94"/>
                  </a:moveTo>
                  <a:cubicBezTo>
                    <a:pt x="1696" y="93"/>
                    <a:pt x="1696" y="92"/>
                    <a:pt x="1696" y="91"/>
                  </a:cubicBezTo>
                  <a:cubicBezTo>
                    <a:pt x="1695" y="92"/>
                    <a:pt x="1695" y="93"/>
                    <a:pt x="1695" y="94"/>
                  </a:cubicBezTo>
                  <a:close/>
                  <a:moveTo>
                    <a:pt x="1471" y="62"/>
                  </a:moveTo>
                  <a:cubicBezTo>
                    <a:pt x="1470" y="63"/>
                    <a:pt x="1470" y="64"/>
                    <a:pt x="1470" y="65"/>
                  </a:cubicBezTo>
                  <a:cubicBezTo>
                    <a:pt x="1471" y="64"/>
                    <a:pt x="1471" y="63"/>
                    <a:pt x="1471" y="62"/>
                  </a:cubicBezTo>
                  <a:close/>
                  <a:moveTo>
                    <a:pt x="764" y="87"/>
                  </a:moveTo>
                  <a:cubicBezTo>
                    <a:pt x="764" y="88"/>
                    <a:pt x="765" y="89"/>
                    <a:pt x="766" y="89"/>
                  </a:cubicBezTo>
                  <a:cubicBezTo>
                    <a:pt x="765" y="88"/>
                    <a:pt x="765" y="88"/>
                    <a:pt x="764" y="87"/>
                  </a:cubicBezTo>
                  <a:close/>
                  <a:moveTo>
                    <a:pt x="805" y="59"/>
                  </a:moveTo>
                  <a:cubicBezTo>
                    <a:pt x="805" y="60"/>
                    <a:pt x="805" y="61"/>
                    <a:pt x="806" y="62"/>
                  </a:cubicBezTo>
                  <a:cubicBezTo>
                    <a:pt x="806" y="61"/>
                    <a:pt x="806" y="60"/>
                    <a:pt x="805" y="59"/>
                  </a:cubicBezTo>
                  <a:close/>
                  <a:moveTo>
                    <a:pt x="673" y="103"/>
                  </a:moveTo>
                  <a:cubicBezTo>
                    <a:pt x="672" y="103"/>
                    <a:pt x="671" y="103"/>
                    <a:pt x="670" y="103"/>
                  </a:cubicBezTo>
                  <a:cubicBezTo>
                    <a:pt x="671" y="104"/>
                    <a:pt x="672" y="103"/>
                    <a:pt x="673" y="103"/>
                  </a:cubicBezTo>
                  <a:close/>
                  <a:moveTo>
                    <a:pt x="557" y="103"/>
                  </a:moveTo>
                  <a:cubicBezTo>
                    <a:pt x="556" y="103"/>
                    <a:pt x="555" y="103"/>
                    <a:pt x="553" y="103"/>
                  </a:cubicBezTo>
                  <a:cubicBezTo>
                    <a:pt x="554" y="104"/>
                    <a:pt x="556" y="103"/>
                    <a:pt x="557" y="103"/>
                  </a:cubicBezTo>
                  <a:close/>
                  <a:moveTo>
                    <a:pt x="1256" y="39"/>
                  </a:moveTo>
                  <a:cubicBezTo>
                    <a:pt x="1257" y="40"/>
                    <a:pt x="1257" y="40"/>
                    <a:pt x="1258" y="41"/>
                  </a:cubicBezTo>
                  <a:cubicBezTo>
                    <a:pt x="1258" y="40"/>
                    <a:pt x="1257" y="39"/>
                    <a:pt x="1256" y="39"/>
                  </a:cubicBezTo>
                  <a:close/>
                  <a:moveTo>
                    <a:pt x="1735" y="21"/>
                  </a:moveTo>
                  <a:cubicBezTo>
                    <a:pt x="1735" y="20"/>
                    <a:pt x="1734" y="19"/>
                    <a:pt x="1733" y="19"/>
                  </a:cubicBezTo>
                  <a:cubicBezTo>
                    <a:pt x="1734" y="20"/>
                    <a:pt x="1734" y="20"/>
                    <a:pt x="1735" y="21"/>
                  </a:cubicBezTo>
                  <a:close/>
                  <a:moveTo>
                    <a:pt x="835" y="45"/>
                  </a:moveTo>
                  <a:cubicBezTo>
                    <a:pt x="834" y="46"/>
                    <a:pt x="834" y="46"/>
                    <a:pt x="833" y="47"/>
                  </a:cubicBezTo>
                  <a:cubicBezTo>
                    <a:pt x="834" y="47"/>
                    <a:pt x="835" y="46"/>
                    <a:pt x="835" y="45"/>
                  </a:cubicBezTo>
                  <a:close/>
                  <a:moveTo>
                    <a:pt x="685" y="42"/>
                  </a:moveTo>
                  <a:cubicBezTo>
                    <a:pt x="685" y="42"/>
                    <a:pt x="684" y="42"/>
                    <a:pt x="683" y="42"/>
                  </a:cubicBezTo>
                  <a:cubicBezTo>
                    <a:pt x="683" y="43"/>
                    <a:pt x="685" y="42"/>
                    <a:pt x="685" y="42"/>
                  </a:cubicBezTo>
                  <a:close/>
                  <a:moveTo>
                    <a:pt x="1438" y="103"/>
                  </a:moveTo>
                  <a:cubicBezTo>
                    <a:pt x="1437" y="103"/>
                    <a:pt x="1436" y="103"/>
                    <a:pt x="1435" y="103"/>
                  </a:cubicBezTo>
                  <a:cubicBezTo>
                    <a:pt x="1436" y="104"/>
                    <a:pt x="1437" y="103"/>
                    <a:pt x="1438" y="103"/>
                  </a:cubicBezTo>
                  <a:close/>
                  <a:moveTo>
                    <a:pt x="902" y="59"/>
                  </a:moveTo>
                  <a:cubicBezTo>
                    <a:pt x="902" y="58"/>
                    <a:pt x="902" y="57"/>
                    <a:pt x="901" y="56"/>
                  </a:cubicBezTo>
                  <a:cubicBezTo>
                    <a:pt x="901" y="57"/>
                    <a:pt x="901" y="58"/>
                    <a:pt x="902" y="59"/>
                  </a:cubicBezTo>
                  <a:close/>
                  <a:moveTo>
                    <a:pt x="566" y="6"/>
                  </a:moveTo>
                  <a:cubicBezTo>
                    <a:pt x="567" y="6"/>
                    <a:pt x="567" y="6"/>
                    <a:pt x="568" y="6"/>
                  </a:cubicBezTo>
                  <a:cubicBezTo>
                    <a:pt x="567" y="5"/>
                    <a:pt x="567" y="5"/>
                    <a:pt x="566" y="6"/>
                  </a:cubicBezTo>
                  <a:close/>
                  <a:moveTo>
                    <a:pt x="700" y="82"/>
                  </a:moveTo>
                  <a:cubicBezTo>
                    <a:pt x="700" y="83"/>
                    <a:pt x="700" y="84"/>
                    <a:pt x="700" y="85"/>
                  </a:cubicBezTo>
                  <a:cubicBezTo>
                    <a:pt x="700" y="84"/>
                    <a:pt x="700" y="83"/>
                    <a:pt x="700" y="82"/>
                  </a:cubicBezTo>
                  <a:close/>
                  <a:moveTo>
                    <a:pt x="758" y="72"/>
                  </a:moveTo>
                  <a:cubicBezTo>
                    <a:pt x="758" y="73"/>
                    <a:pt x="758" y="74"/>
                    <a:pt x="759" y="75"/>
                  </a:cubicBezTo>
                  <a:cubicBezTo>
                    <a:pt x="759" y="74"/>
                    <a:pt x="759" y="73"/>
                    <a:pt x="758" y="72"/>
                  </a:cubicBezTo>
                  <a:close/>
                  <a:moveTo>
                    <a:pt x="1527" y="94"/>
                  </a:moveTo>
                  <a:cubicBezTo>
                    <a:pt x="1527" y="93"/>
                    <a:pt x="1527" y="92"/>
                    <a:pt x="1527" y="91"/>
                  </a:cubicBezTo>
                  <a:cubicBezTo>
                    <a:pt x="1527" y="92"/>
                    <a:pt x="1527" y="93"/>
                    <a:pt x="1527" y="94"/>
                  </a:cubicBezTo>
                  <a:close/>
                  <a:moveTo>
                    <a:pt x="1364" y="6"/>
                  </a:moveTo>
                  <a:cubicBezTo>
                    <a:pt x="1365" y="6"/>
                    <a:pt x="1366" y="6"/>
                    <a:pt x="1367" y="6"/>
                  </a:cubicBezTo>
                  <a:cubicBezTo>
                    <a:pt x="1366" y="6"/>
                    <a:pt x="1365" y="5"/>
                    <a:pt x="1364" y="6"/>
                  </a:cubicBezTo>
                  <a:close/>
                  <a:moveTo>
                    <a:pt x="992" y="6"/>
                  </a:moveTo>
                  <a:cubicBezTo>
                    <a:pt x="993" y="6"/>
                    <a:pt x="994" y="6"/>
                    <a:pt x="995" y="6"/>
                  </a:cubicBezTo>
                  <a:cubicBezTo>
                    <a:pt x="994" y="6"/>
                    <a:pt x="993" y="5"/>
                    <a:pt x="992" y="6"/>
                  </a:cubicBezTo>
                  <a:close/>
                  <a:moveTo>
                    <a:pt x="561" y="6"/>
                  </a:moveTo>
                  <a:cubicBezTo>
                    <a:pt x="562" y="6"/>
                    <a:pt x="563" y="6"/>
                    <a:pt x="564" y="6"/>
                  </a:cubicBezTo>
                  <a:cubicBezTo>
                    <a:pt x="563" y="6"/>
                    <a:pt x="562" y="5"/>
                    <a:pt x="561" y="6"/>
                  </a:cubicBezTo>
                  <a:close/>
                  <a:moveTo>
                    <a:pt x="565" y="16"/>
                  </a:moveTo>
                  <a:cubicBezTo>
                    <a:pt x="564" y="16"/>
                    <a:pt x="563" y="16"/>
                    <a:pt x="562" y="16"/>
                  </a:cubicBezTo>
                  <a:cubicBezTo>
                    <a:pt x="563" y="16"/>
                    <a:pt x="564" y="17"/>
                    <a:pt x="565" y="16"/>
                  </a:cubicBezTo>
                  <a:close/>
                  <a:moveTo>
                    <a:pt x="1581" y="26"/>
                  </a:moveTo>
                  <a:cubicBezTo>
                    <a:pt x="1581" y="27"/>
                    <a:pt x="1581" y="28"/>
                    <a:pt x="1582" y="29"/>
                  </a:cubicBezTo>
                  <a:cubicBezTo>
                    <a:pt x="1582" y="28"/>
                    <a:pt x="1582" y="27"/>
                    <a:pt x="1581" y="26"/>
                  </a:cubicBezTo>
                  <a:close/>
                  <a:moveTo>
                    <a:pt x="998" y="6"/>
                  </a:moveTo>
                  <a:cubicBezTo>
                    <a:pt x="999" y="6"/>
                    <a:pt x="999" y="6"/>
                    <a:pt x="1000" y="6"/>
                  </a:cubicBezTo>
                  <a:cubicBezTo>
                    <a:pt x="999" y="5"/>
                    <a:pt x="999" y="5"/>
                    <a:pt x="998" y="6"/>
                  </a:cubicBezTo>
                  <a:close/>
                  <a:moveTo>
                    <a:pt x="1410" y="69"/>
                  </a:moveTo>
                  <a:cubicBezTo>
                    <a:pt x="1410" y="68"/>
                    <a:pt x="1410" y="67"/>
                    <a:pt x="1410" y="66"/>
                  </a:cubicBezTo>
                  <a:cubicBezTo>
                    <a:pt x="1410" y="67"/>
                    <a:pt x="1409" y="68"/>
                    <a:pt x="1410" y="69"/>
                  </a:cubicBezTo>
                  <a:close/>
                  <a:moveTo>
                    <a:pt x="886" y="33"/>
                  </a:moveTo>
                  <a:cubicBezTo>
                    <a:pt x="886" y="33"/>
                    <a:pt x="887" y="33"/>
                    <a:pt x="888" y="33"/>
                  </a:cubicBezTo>
                  <a:cubicBezTo>
                    <a:pt x="887" y="33"/>
                    <a:pt x="886" y="32"/>
                    <a:pt x="886" y="33"/>
                  </a:cubicBezTo>
                  <a:close/>
                  <a:moveTo>
                    <a:pt x="1726" y="6"/>
                  </a:moveTo>
                  <a:cubicBezTo>
                    <a:pt x="1726" y="6"/>
                    <a:pt x="1727" y="6"/>
                    <a:pt x="1728" y="6"/>
                  </a:cubicBezTo>
                  <a:cubicBezTo>
                    <a:pt x="1727" y="5"/>
                    <a:pt x="1727" y="6"/>
                    <a:pt x="1726" y="6"/>
                  </a:cubicBezTo>
                  <a:close/>
                  <a:moveTo>
                    <a:pt x="725" y="83"/>
                  </a:moveTo>
                  <a:cubicBezTo>
                    <a:pt x="725" y="84"/>
                    <a:pt x="725" y="85"/>
                    <a:pt x="726" y="86"/>
                  </a:cubicBezTo>
                  <a:cubicBezTo>
                    <a:pt x="726" y="85"/>
                    <a:pt x="726" y="84"/>
                    <a:pt x="725" y="83"/>
                  </a:cubicBezTo>
                  <a:close/>
                  <a:moveTo>
                    <a:pt x="1717" y="6"/>
                  </a:moveTo>
                  <a:cubicBezTo>
                    <a:pt x="1718" y="6"/>
                    <a:pt x="1719" y="6"/>
                    <a:pt x="1719" y="6"/>
                  </a:cubicBezTo>
                  <a:cubicBezTo>
                    <a:pt x="1719" y="6"/>
                    <a:pt x="1718" y="5"/>
                    <a:pt x="1717" y="6"/>
                  </a:cubicBezTo>
                  <a:close/>
                  <a:moveTo>
                    <a:pt x="1410" y="46"/>
                  </a:moveTo>
                  <a:cubicBezTo>
                    <a:pt x="1410" y="45"/>
                    <a:pt x="1410" y="44"/>
                    <a:pt x="1410" y="43"/>
                  </a:cubicBezTo>
                  <a:cubicBezTo>
                    <a:pt x="1409" y="44"/>
                    <a:pt x="1410" y="45"/>
                    <a:pt x="1410" y="46"/>
                  </a:cubicBezTo>
                  <a:close/>
                  <a:moveTo>
                    <a:pt x="1063" y="33"/>
                  </a:moveTo>
                  <a:cubicBezTo>
                    <a:pt x="1064" y="33"/>
                    <a:pt x="1065" y="33"/>
                    <a:pt x="1065" y="33"/>
                  </a:cubicBezTo>
                  <a:cubicBezTo>
                    <a:pt x="1065" y="32"/>
                    <a:pt x="1064" y="33"/>
                    <a:pt x="1063" y="33"/>
                  </a:cubicBezTo>
                  <a:close/>
                  <a:moveTo>
                    <a:pt x="1029" y="64"/>
                  </a:moveTo>
                  <a:cubicBezTo>
                    <a:pt x="1030" y="63"/>
                    <a:pt x="1030" y="62"/>
                    <a:pt x="1030" y="61"/>
                  </a:cubicBezTo>
                  <a:cubicBezTo>
                    <a:pt x="1029" y="62"/>
                    <a:pt x="1029" y="63"/>
                    <a:pt x="1029" y="64"/>
                  </a:cubicBezTo>
                  <a:close/>
                  <a:moveTo>
                    <a:pt x="1558" y="6"/>
                  </a:moveTo>
                  <a:cubicBezTo>
                    <a:pt x="1558" y="6"/>
                    <a:pt x="1559" y="6"/>
                    <a:pt x="1560" y="6"/>
                  </a:cubicBezTo>
                  <a:cubicBezTo>
                    <a:pt x="1559" y="5"/>
                    <a:pt x="1558" y="6"/>
                    <a:pt x="1558" y="6"/>
                  </a:cubicBezTo>
                  <a:close/>
                  <a:moveTo>
                    <a:pt x="1549" y="6"/>
                  </a:moveTo>
                  <a:cubicBezTo>
                    <a:pt x="1550" y="6"/>
                    <a:pt x="1550" y="6"/>
                    <a:pt x="1551" y="6"/>
                  </a:cubicBezTo>
                  <a:cubicBezTo>
                    <a:pt x="1550" y="6"/>
                    <a:pt x="1549" y="5"/>
                    <a:pt x="1549" y="6"/>
                  </a:cubicBezTo>
                  <a:close/>
                  <a:moveTo>
                    <a:pt x="1444" y="6"/>
                  </a:moveTo>
                  <a:cubicBezTo>
                    <a:pt x="1445" y="6"/>
                    <a:pt x="1445" y="6"/>
                    <a:pt x="1446" y="6"/>
                  </a:cubicBezTo>
                  <a:cubicBezTo>
                    <a:pt x="1446" y="5"/>
                    <a:pt x="1445" y="6"/>
                    <a:pt x="1444" y="6"/>
                  </a:cubicBezTo>
                  <a:close/>
                  <a:moveTo>
                    <a:pt x="1750" y="27"/>
                  </a:moveTo>
                  <a:cubicBezTo>
                    <a:pt x="1749" y="28"/>
                    <a:pt x="1749" y="28"/>
                    <a:pt x="1750" y="29"/>
                  </a:cubicBezTo>
                  <a:cubicBezTo>
                    <a:pt x="1750" y="28"/>
                    <a:pt x="1750" y="27"/>
                    <a:pt x="1750" y="27"/>
                  </a:cubicBezTo>
                  <a:close/>
                  <a:moveTo>
                    <a:pt x="1373" y="6"/>
                  </a:moveTo>
                  <a:cubicBezTo>
                    <a:pt x="1374" y="6"/>
                    <a:pt x="1375" y="6"/>
                    <a:pt x="1376" y="6"/>
                  </a:cubicBezTo>
                  <a:cubicBezTo>
                    <a:pt x="1375" y="5"/>
                    <a:pt x="1374" y="6"/>
                    <a:pt x="1373" y="6"/>
                  </a:cubicBezTo>
                  <a:close/>
                  <a:moveTo>
                    <a:pt x="1135" y="33"/>
                  </a:moveTo>
                  <a:cubicBezTo>
                    <a:pt x="1135" y="33"/>
                    <a:pt x="1136" y="33"/>
                    <a:pt x="1137" y="33"/>
                  </a:cubicBezTo>
                  <a:cubicBezTo>
                    <a:pt x="1136" y="32"/>
                    <a:pt x="1136" y="33"/>
                    <a:pt x="1135" y="33"/>
                  </a:cubicBezTo>
                  <a:close/>
                  <a:moveTo>
                    <a:pt x="720" y="99"/>
                  </a:moveTo>
                  <a:cubicBezTo>
                    <a:pt x="720" y="99"/>
                    <a:pt x="719" y="98"/>
                    <a:pt x="719" y="98"/>
                  </a:cubicBezTo>
                  <a:cubicBezTo>
                    <a:pt x="719" y="99"/>
                    <a:pt x="719" y="99"/>
                    <a:pt x="720" y="99"/>
                  </a:cubicBezTo>
                  <a:close/>
                  <a:moveTo>
                    <a:pt x="1030" y="76"/>
                  </a:moveTo>
                  <a:cubicBezTo>
                    <a:pt x="1030" y="75"/>
                    <a:pt x="1030" y="74"/>
                    <a:pt x="1029" y="73"/>
                  </a:cubicBezTo>
                  <a:cubicBezTo>
                    <a:pt x="1029" y="74"/>
                    <a:pt x="1029" y="75"/>
                    <a:pt x="1030" y="76"/>
                  </a:cubicBezTo>
                  <a:close/>
                  <a:moveTo>
                    <a:pt x="685" y="33"/>
                  </a:moveTo>
                  <a:cubicBezTo>
                    <a:pt x="686" y="33"/>
                    <a:pt x="687" y="33"/>
                    <a:pt x="687" y="33"/>
                  </a:cubicBezTo>
                  <a:cubicBezTo>
                    <a:pt x="687" y="32"/>
                    <a:pt x="686" y="33"/>
                    <a:pt x="685" y="33"/>
                  </a:cubicBezTo>
                  <a:close/>
                  <a:moveTo>
                    <a:pt x="890" y="42"/>
                  </a:moveTo>
                  <a:cubicBezTo>
                    <a:pt x="890" y="42"/>
                    <a:pt x="889" y="42"/>
                    <a:pt x="888" y="42"/>
                  </a:cubicBezTo>
                  <a:cubicBezTo>
                    <a:pt x="889" y="43"/>
                    <a:pt x="890" y="42"/>
                    <a:pt x="890" y="42"/>
                  </a:cubicBezTo>
                  <a:close/>
                  <a:moveTo>
                    <a:pt x="893" y="33"/>
                  </a:moveTo>
                  <a:cubicBezTo>
                    <a:pt x="894" y="33"/>
                    <a:pt x="894" y="33"/>
                    <a:pt x="895" y="33"/>
                  </a:cubicBezTo>
                  <a:cubicBezTo>
                    <a:pt x="894" y="32"/>
                    <a:pt x="894" y="33"/>
                    <a:pt x="893" y="33"/>
                  </a:cubicBezTo>
                  <a:close/>
                  <a:moveTo>
                    <a:pt x="1293" y="39"/>
                  </a:moveTo>
                  <a:cubicBezTo>
                    <a:pt x="1294" y="38"/>
                    <a:pt x="1294" y="38"/>
                    <a:pt x="1295" y="37"/>
                  </a:cubicBezTo>
                  <a:cubicBezTo>
                    <a:pt x="1294" y="38"/>
                    <a:pt x="1293" y="38"/>
                    <a:pt x="1293" y="39"/>
                  </a:cubicBezTo>
                  <a:close/>
                  <a:moveTo>
                    <a:pt x="773" y="33"/>
                  </a:moveTo>
                  <a:cubicBezTo>
                    <a:pt x="774" y="33"/>
                    <a:pt x="775" y="33"/>
                    <a:pt x="776" y="33"/>
                  </a:cubicBezTo>
                  <a:cubicBezTo>
                    <a:pt x="775" y="33"/>
                    <a:pt x="774" y="32"/>
                    <a:pt x="773" y="33"/>
                  </a:cubicBezTo>
                  <a:close/>
                  <a:moveTo>
                    <a:pt x="828" y="58"/>
                  </a:moveTo>
                  <a:cubicBezTo>
                    <a:pt x="828" y="59"/>
                    <a:pt x="828" y="60"/>
                    <a:pt x="828" y="61"/>
                  </a:cubicBezTo>
                  <a:cubicBezTo>
                    <a:pt x="829" y="60"/>
                    <a:pt x="828" y="59"/>
                    <a:pt x="828" y="58"/>
                  </a:cubicBezTo>
                  <a:close/>
                  <a:moveTo>
                    <a:pt x="677" y="33"/>
                  </a:moveTo>
                  <a:cubicBezTo>
                    <a:pt x="678" y="33"/>
                    <a:pt x="679" y="33"/>
                    <a:pt x="680" y="33"/>
                  </a:cubicBezTo>
                  <a:cubicBezTo>
                    <a:pt x="679" y="33"/>
                    <a:pt x="678" y="32"/>
                    <a:pt x="677" y="33"/>
                  </a:cubicBezTo>
                  <a:close/>
                  <a:moveTo>
                    <a:pt x="1369" y="6"/>
                  </a:moveTo>
                  <a:cubicBezTo>
                    <a:pt x="1370" y="6"/>
                    <a:pt x="1371" y="6"/>
                    <a:pt x="1371" y="6"/>
                  </a:cubicBezTo>
                  <a:cubicBezTo>
                    <a:pt x="1371" y="5"/>
                    <a:pt x="1370" y="5"/>
                    <a:pt x="1369" y="6"/>
                  </a:cubicBezTo>
                  <a:close/>
                  <a:moveTo>
                    <a:pt x="781" y="33"/>
                  </a:moveTo>
                  <a:cubicBezTo>
                    <a:pt x="781" y="33"/>
                    <a:pt x="782" y="33"/>
                    <a:pt x="783" y="33"/>
                  </a:cubicBezTo>
                  <a:cubicBezTo>
                    <a:pt x="782" y="32"/>
                    <a:pt x="781" y="33"/>
                    <a:pt x="781" y="33"/>
                  </a:cubicBezTo>
                  <a:close/>
                  <a:moveTo>
                    <a:pt x="1005" y="103"/>
                  </a:moveTo>
                  <a:cubicBezTo>
                    <a:pt x="1004" y="103"/>
                    <a:pt x="1004" y="103"/>
                    <a:pt x="1003" y="103"/>
                  </a:cubicBezTo>
                  <a:cubicBezTo>
                    <a:pt x="1004" y="103"/>
                    <a:pt x="1004" y="103"/>
                    <a:pt x="1005" y="103"/>
                  </a:cubicBezTo>
                  <a:close/>
                  <a:moveTo>
                    <a:pt x="1207" y="76"/>
                  </a:moveTo>
                  <a:cubicBezTo>
                    <a:pt x="1208" y="75"/>
                    <a:pt x="1208" y="74"/>
                    <a:pt x="1207" y="74"/>
                  </a:cubicBezTo>
                  <a:cubicBezTo>
                    <a:pt x="1207" y="74"/>
                    <a:pt x="1207" y="75"/>
                    <a:pt x="1207" y="76"/>
                  </a:cubicBezTo>
                  <a:close/>
                  <a:moveTo>
                    <a:pt x="1127" y="33"/>
                  </a:moveTo>
                  <a:cubicBezTo>
                    <a:pt x="1128" y="33"/>
                    <a:pt x="1129" y="33"/>
                    <a:pt x="1130" y="33"/>
                  </a:cubicBezTo>
                  <a:cubicBezTo>
                    <a:pt x="1129" y="33"/>
                    <a:pt x="1128" y="32"/>
                    <a:pt x="1127" y="33"/>
                  </a:cubicBezTo>
                  <a:close/>
                  <a:moveTo>
                    <a:pt x="1531" y="15"/>
                  </a:moveTo>
                  <a:cubicBezTo>
                    <a:pt x="1531" y="14"/>
                    <a:pt x="1532" y="14"/>
                    <a:pt x="1532" y="13"/>
                  </a:cubicBezTo>
                  <a:cubicBezTo>
                    <a:pt x="1532" y="14"/>
                    <a:pt x="1531" y="14"/>
                    <a:pt x="1531" y="15"/>
                  </a:cubicBezTo>
                  <a:close/>
                  <a:moveTo>
                    <a:pt x="1548" y="75"/>
                  </a:moveTo>
                  <a:cubicBezTo>
                    <a:pt x="1547" y="75"/>
                    <a:pt x="1547" y="76"/>
                    <a:pt x="1546" y="76"/>
                  </a:cubicBezTo>
                  <a:cubicBezTo>
                    <a:pt x="1547" y="76"/>
                    <a:pt x="1547" y="76"/>
                    <a:pt x="1548" y="75"/>
                  </a:cubicBezTo>
                  <a:close/>
                  <a:moveTo>
                    <a:pt x="1699" y="15"/>
                  </a:moveTo>
                  <a:cubicBezTo>
                    <a:pt x="1700" y="14"/>
                    <a:pt x="1700" y="14"/>
                    <a:pt x="1700" y="13"/>
                  </a:cubicBezTo>
                  <a:cubicBezTo>
                    <a:pt x="1700" y="14"/>
                    <a:pt x="1699" y="14"/>
                    <a:pt x="1699" y="15"/>
                  </a:cubicBezTo>
                  <a:close/>
                  <a:moveTo>
                    <a:pt x="844" y="33"/>
                  </a:moveTo>
                  <a:cubicBezTo>
                    <a:pt x="845" y="33"/>
                    <a:pt x="846" y="33"/>
                    <a:pt x="847" y="33"/>
                  </a:cubicBezTo>
                  <a:cubicBezTo>
                    <a:pt x="846" y="33"/>
                    <a:pt x="845" y="32"/>
                    <a:pt x="844" y="33"/>
                  </a:cubicBezTo>
                  <a:close/>
                  <a:moveTo>
                    <a:pt x="851" y="33"/>
                  </a:moveTo>
                  <a:cubicBezTo>
                    <a:pt x="852" y="33"/>
                    <a:pt x="852" y="33"/>
                    <a:pt x="853" y="33"/>
                  </a:cubicBezTo>
                  <a:cubicBezTo>
                    <a:pt x="852" y="32"/>
                    <a:pt x="852" y="33"/>
                    <a:pt x="851" y="33"/>
                  </a:cubicBezTo>
                  <a:close/>
                  <a:moveTo>
                    <a:pt x="1055" y="33"/>
                  </a:moveTo>
                  <a:cubicBezTo>
                    <a:pt x="1056" y="33"/>
                    <a:pt x="1057" y="33"/>
                    <a:pt x="1058" y="33"/>
                  </a:cubicBezTo>
                  <a:cubicBezTo>
                    <a:pt x="1057" y="33"/>
                    <a:pt x="1056" y="32"/>
                    <a:pt x="1055" y="33"/>
                  </a:cubicBezTo>
                  <a:close/>
                  <a:moveTo>
                    <a:pt x="1661" y="8"/>
                  </a:moveTo>
                  <a:cubicBezTo>
                    <a:pt x="1661" y="8"/>
                    <a:pt x="1662" y="8"/>
                    <a:pt x="1663" y="8"/>
                  </a:cubicBezTo>
                  <a:cubicBezTo>
                    <a:pt x="1662" y="7"/>
                    <a:pt x="1661" y="8"/>
                    <a:pt x="1661" y="8"/>
                  </a:cubicBezTo>
                  <a:close/>
                  <a:moveTo>
                    <a:pt x="1233" y="33"/>
                  </a:moveTo>
                  <a:cubicBezTo>
                    <a:pt x="1234" y="33"/>
                    <a:pt x="1235" y="33"/>
                    <a:pt x="1236" y="33"/>
                  </a:cubicBezTo>
                  <a:cubicBezTo>
                    <a:pt x="1235" y="33"/>
                    <a:pt x="1234" y="32"/>
                    <a:pt x="1233" y="33"/>
                  </a:cubicBezTo>
                  <a:close/>
                  <a:moveTo>
                    <a:pt x="1241" y="33"/>
                  </a:moveTo>
                  <a:cubicBezTo>
                    <a:pt x="1241" y="33"/>
                    <a:pt x="1242" y="33"/>
                    <a:pt x="1243" y="33"/>
                  </a:cubicBezTo>
                  <a:cubicBezTo>
                    <a:pt x="1242" y="32"/>
                    <a:pt x="1241" y="33"/>
                    <a:pt x="1241" y="33"/>
                  </a:cubicBezTo>
                  <a:close/>
                  <a:moveTo>
                    <a:pt x="589" y="73"/>
                  </a:moveTo>
                  <a:cubicBezTo>
                    <a:pt x="589" y="74"/>
                    <a:pt x="589" y="75"/>
                    <a:pt x="589" y="76"/>
                  </a:cubicBezTo>
                  <a:cubicBezTo>
                    <a:pt x="589" y="75"/>
                    <a:pt x="590" y="74"/>
                    <a:pt x="589" y="73"/>
                  </a:cubicBezTo>
                  <a:close/>
                  <a:moveTo>
                    <a:pt x="1410" y="72"/>
                  </a:moveTo>
                  <a:cubicBezTo>
                    <a:pt x="1410" y="71"/>
                    <a:pt x="1410" y="70"/>
                    <a:pt x="1410" y="69"/>
                  </a:cubicBezTo>
                  <a:cubicBezTo>
                    <a:pt x="1410" y="70"/>
                    <a:pt x="1410" y="71"/>
                    <a:pt x="1410" y="72"/>
                  </a:cubicBezTo>
                  <a:close/>
                  <a:moveTo>
                    <a:pt x="1370" y="15"/>
                  </a:moveTo>
                  <a:cubicBezTo>
                    <a:pt x="1369" y="15"/>
                    <a:pt x="1369" y="15"/>
                    <a:pt x="1368" y="15"/>
                  </a:cubicBezTo>
                  <a:cubicBezTo>
                    <a:pt x="1369" y="15"/>
                    <a:pt x="1369" y="15"/>
                    <a:pt x="1370" y="15"/>
                  </a:cubicBezTo>
                  <a:close/>
                  <a:moveTo>
                    <a:pt x="1555" y="15"/>
                  </a:moveTo>
                  <a:cubicBezTo>
                    <a:pt x="1554" y="15"/>
                    <a:pt x="1553" y="15"/>
                    <a:pt x="1552" y="15"/>
                  </a:cubicBezTo>
                  <a:cubicBezTo>
                    <a:pt x="1553" y="15"/>
                    <a:pt x="1554" y="15"/>
                    <a:pt x="1555" y="15"/>
                  </a:cubicBezTo>
                  <a:close/>
                  <a:moveTo>
                    <a:pt x="1470" y="66"/>
                  </a:moveTo>
                  <a:cubicBezTo>
                    <a:pt x="1470" y="67"/>
                    <a:pt x="1470" y="67"/>
                    <a:pt x="1470" y="68"/>
                  </a:cubicBezTo>
                  <a:cubicBezTo>
                    <a:pt x="1471" y="67"/>
                    <a:pt x="1470" y="67"/>
                    <a:pt x="1470" y="66"/>
                  </a:cubicBezTo>
                  <a:close/>
                  <a:moveTo>
                    <a:pt x="1723" y="15"/>
                  </a:moveTo>
                  <a:cubicBezTo>
                    <a:pt x="1722" y="15"/>
                    <a:pt x="1721" y="15"/>
                    <a:pt x="1720" y="15"/>
                  </a:cubicBezTo>
                  <a:cubicBezTo>
                    <a:pt x="1721" y="15"/>
                    <a:pt x="1722" y="15"/>
                    <a:pt x="1723" y="15"/>
                  </a:cubicBezTo>
                  <a:close/>
                  <a:moveTo>
                    <a:pt x="951" y="65"/>
                  </a:moveTo>
                  <a:cubicBezTo>
                    <a:pt x="951" y="64"/>
                    <a:pt x="951" y="63"/>
                    <a:pt x="951" y="63"/>
                  </a:cubicBezTo>
                  <a:cubicBezTo>
                    <a:pt x="951" y="64"/>
                    <a:pt x="951" y="64"/>
                    <a:pt x="951" y="65"/>
                  </a:cubicBezTo>
                  <a:close/>
                  <a:moveTo>
                    <a:pt x="1558" y="16"/>
                  </a:moveTo>
                  <a:cubicBezTo>
                    <a:pt x="1557" y="15"/>
                    <a:pt x="1556" y="15"/>
                    <a:pt x="1556" y="15"/>
                  </a:cubicBezTo>
                  <a:cubicBezTo>
                    <a:pt x="1556" y="16"/>
                    <a:pt x="1557" y="15"/>
                    <a:pt x="1558" y="16"/>
                  </a:cubicBezTo>
                  <a:close/>
                  <a:moveTo>
                    <a:pt x="1726" y="16"/>
                  </a:moveTo>
                  <a:cubicBezTo>
                    <a:pt x="1725" y="15"/>
                    <a:pt x="1724" y="15"/>
                    <a:pt x="1724" y="15"/>
                  </a:cubicBezTo>
                  <a:cubicBezTo>
                    <a:pt x="1724" y="16"/>
                    <a:pt x="1725" y="15"/>
                    <a:pt x="1726" y="16"/>
                  </a:cubicBezTo>
                  <a:close/>
                  <a:moveTo>
                    <a:pt x="1207" y="63"/>
                  </a:moveTo>
                  <a:cubicBezTo>
                    <a:pt x="1208" y="63"/>
                    <a:pt x="1208" y="62"/>
                    <a:pt x="1207" y="61"/>
                  </a:cubicBezTo>
                  <a:cubicBezTo>
                    <a:pt x="1207" y="62"/>
                    <a:pt x="1207" y="63"/>
                    <a:pt x="1207" y="63"/>
                  </a:cubicBezTo>
                  <a:close/>
                  <a:moveTo>
                    <a:pt x="1155" y="53"/>
                  </a:moveTo>
                  <a:cubicBezTo>
                    <a:pt x="1155" y="54"/>
                    <a:pt x="1155" y="54"/>
                    <a:pt x="1155" y="55"/>
                  </a:cubicBezTo>
                  <a:cubicBezTo>
                    <a:pt x="1155" y="54"/>
                    <a:pt x="1155" y="53"/>
                    <a:pt x="1155" y="53"/>
                  </a:cubicBezTo>
                  <a:close/>
                  <a:moveTo>
                    <a:pt x="680" y="42"/>
                  </a:moveTo>
                  <a:cubicBezTo>
                    <a:pt x="679" y="42"/>
                    <a:pt x="679" y="42"/>
                    <a:pt x="678" y="42"/>
                  </a:cubicBezTo>
                  <a:cubicBezTo>
                    <a:pt x="679" y="42"/>
                    <a:pt x="679" y="43"/>
                    <a:pt x="680" y="42"/>
                  </a:cubicBezTo>
                  <a:close/>
                  <a:moveTo>
                    <a:pt x="1568" y="59"/>
                  </a:moveTo>
                  <a:cubicBezTo>
                    <a:pt x="1568" y="59"/>
                    <a:pt x="1567" y="60"/>
                    <a:pt x="1567" y="60"/>
                  </a:cubicBezTo>
                  <a:cubicBezTo>
                    <a:pt x="1568" y="60"/>
                    <a:pt x="1568" y="60"/>
                    <a:pt x="1568" y="59"/>
                  </a:cubicBezTo>
                  <a:close/>
                  <a:moveTo>
                    <a:pt x="848" y="42"/>
                  </a:moveTo>
                  <a:cubicBezTo>
                    <a:pt x="847" y="42"/>
                    <a:pt x="846" y="42"/>
                    <a:pt x="845" y="42"/>
                  </a:cubicBezTo>
                  <a:cubicBezTo>
                    <a:pt x="846" y="43"/>
                    <a:pt x="847" y="42"/>
                    <a:pt x="848" y="42"/>
                  </a:cubicBezTo>
                  <a:close/>
                  <a:moveTo>
                    <a:pt x="1440" y="6"/>
                  </a:moveTo>
                  <a:cubicBezTo>
                    <a:pt x="1441" y="6"/>
                    <a:pt x="1441" y="6"/>
                    <a:pt x="1442" y="6"/>
                  </a:cubicBezTo>
                  <a:cubicBezTo>
                    <a:pt x="1441" y="5"/>
                    <a:pt x="1441" y="5"/>
                    <a:pt x="1440" y="6"/>
                  </a:cubicBezTo>
                  <a:close/>
                  <a:moveTo>
                    <a:pt x="1554" y="6"/>
                  </a:moveTo>
                  <a:cubicBezTo>
                    <a:pt x="1554" y="6"/>
                    <a:pt x="1555" y="6"/>
                    <a:pt x="1556" y="6"/>
                  </a:cubicBezTo>
                  <a:cubicBezTo>
                    <a:pt x="1555" y="5"/>
                    <a:pt x="1554" y="5"/>
                    <a:pt x="1554" y="6"/>
                  </a:cubicBezTo>
                  <a:close/>
                  <a:moveTo>
                    <a:pt x="1722" y="6"/>
                  </a:moveTo>
                  <a:cubicBezTo>
                    <a:pt x="1722" y="6"/>
                    <a:pt x="1723" y="6"/>
                    <a:pt x="1724" y="6"/>
                  </a:cubicBezTo>
                  <a:cubicBezTo>
                    <a:pt x="1723" y="5"/>
                    <a:pt x="1722" y="5"/>
                    <a:pt x="1722" y="6"/>
                  </a:cubicBezTo>
                  <a:close/>
                  <a:moveTo>
                    <a:pt x="1436" y="6"/>
                  </a:moveTo>
                  <a:cubicBezTo>
                    <a:pt x="1437" y="6"/>
                    <a:pt x="1438" y="6"/>
                    <a:pt x="1438" y="6"/>
                  </a:cubicBezTo>
                  <a:cubicBezTo>
                    <a:pt x="1438" y="6"/>
                    <a:pt x="1437" y="6"/>
                    <a:pt x="1436" y="6"/>
                  </a:cubicBezTo>
                  <a:close/>
                  <a:moveTo>
                    <a:pt x="990" y="6"/>
                  </a:moveTo>
                  <a:cubicBezTo>
                    <a:pt x="990" y="7"/>
                    <a:pt x="991" y="7"/>
                    <a:pt x="992" y="6"/>
                  </a:cubicBezTo>
                  <a:cubicBezTo>
                    <a:pt x="991" y="6"/>
                    <a:pt x="990" y="6"/>
                    <a:pt x="990" y="6"/>
                  </a:cubicBezTo>
                  <a:close/>
                  <a:moveTo>
                    <a:pt x="1007" y="6"/>
                  </a:moveTo>
                  <a:cubicBezTo>
                    <a:pt x="1008" y="7"/>
                    <a:pt x="1009" y="6"/>
                    <a:pt x="1009" y="6"/>
                  </a:cubicBezTo>
                  <a:cubicBezTo>
                    <a:pt x="1009" y="6"/>
                    <a:pt x="1008" y="6"/>
                    <a:pt x="1007" y="6"/>
                  </a:cubicBezTo>
                  <a:close/>
                  <a:moveTo>
                    <a:pt x="886" y="42"/>
                  </a:moveTo>
                  <a:cubicBezTo>
                    <a:pt x="885" y="42"/>
                    <a:pt x="884" y="42"/>
                    <a:pt x="884" y="42"/>
                  </a:cubicBezTo>
                  <a:cubicBezTo>
                    <a:pt x="884" y="42"/>
                    <a:pt x="885" y="43"/>
                    <a:pt x="886" y="42"/>
                  </a:cubicBezTo>
                  <a:close/>
                  <a:moveTo>
                    <a:pt x="990" y="92"/>
                  </a:moveTo>
                  <a:cubicBezTo>
                    <a:pt x="991" y="93"/>
                    <a:pt x="992" y="93"/>
                    <a:pt x="992" y="93"/>
                  </a:cubicBezTo>
                  <a:cubicBezTo>
                    <a:pt x="992" y="92"/>
                    <a:pt x="991" y="93"/>
                    <a:pt x="990" y="92"/>
                  </a:cubicBezTo>
                  <a:close/>
                  <a:moveTo>
                    <a:pt x="1040" y="40"/>
                  </a:moveTo>
                  <a:cubicBezTo>
                    <a:pt x="1041" y="40"/>
                    <a:pt x="1041" y="40"/>
                    <a:pt x="1041" y="39"/>
                  </a:cubicBezTo>
                  <a:cubicBezTo>
                    <a:pt x="1041" y="39"/>
                    <a:pt x="1040" y="40"/>
                    <a:pt x="1040" y="40"/>
                  </a:cubicBezTo>
                  <a:close/>
                  <a:moveTo>
                    <a:pt x="951" y="50"/>
                  </a:moveTo>
                  <a:cubicBezTo>
                    <a:pt x="951" y="49"/>
                    <a:pt x="951" y="48"/>
                    <a:pt x="951" y="48"/>
                  </a:cubicBezTo>
                  <a:cubicBezTo>
                    <a:pt x="951" y="48"/>
                    <a:pt x="951" y="49"/>
                    <a:pt x="951" y="50"/>
                  </a:cubicBezTo>
                  <a:close/>
                  <a:moveTo>
                    <a:pt x="1265" y="58"/>
                  </a:moveTo>
                  <a:cubicBezTo>
                    <a:pt x="1265" y="58"/>
                    <a:pt x="1265" y="59"/>
                    <a:pt x="1266" y="60"/>
                  </a:cubicBezTo>
                  <a:cubicBezTo>
                    <a:pt x="1266" y="59"/>
                    <a:pt x="1266" y="58"/>
                    <a:pt x="1265" y="58"/>
                  </a:cubicBezTo>
                  <a:close/>
                  <a:moveTo>
                    <a:pt x="694" y="97"/>
                  </a:moveTo>
                  <a:cubicBezTo>
                    <a:pt x="694" y="97"/>
                    <a:pt x="693" y="97"/>
                    <a:pt x="693" y="98"/>
                  </a:cubicBezTo>
                  <a:cubicBezTo>
                    <a:pt x="694" y="98"/>
                    <a:pt x="694" y="97"/>
                    <a:pt x="694" y="97"/>
                  </a:cubicBezTo>
                  <a:close/>
                  <a:moveTo>
                    <a:pt x="1002" y="93"/>
                  </a:moveTo>
                  <a:cubicBezTo>
                    <a:pt x="1003" y="93"/>
                    <a:pt x="1003" y="93"/>
                    <a:pt x="1004" y="92"/>
                  </a:cubicBezTo>
                  <a:cubicBezTo>
                    <a:pt x="1003" y="93"/>
                    <a:pt x="1002" y="92"/>
                    <a:pt x="1002" y="93"/>
                  </a:cubicBezTo>
                  <a:close/>
                  <a:moveTo>
                    <a:pt x="1373" y="56"/>
                  </a:moveTo>
                  <a:cubicBezTo>
                    <a:pt x="1374" y="56"/>
                    <a:pt x="1374" y="55"/>
                    <a:pt x="1375" y="55"/>
                  </a:cubicBezTo>
                  <a:cubicBezTo>
                    <a:pt x="1374" y="55"/>
                    <a:pt x="1373" y="55"/>
                    <a:pt x="1373" y="56"/>
                  </a:cubicBezTo>
                  <a:close/>
                  <a:moveTo>
                    <a:pt x="1127" y="42"/>
                  </a:moveTo>
                  <a:cubicBezTo>
                    <a:pt x="1127" y="42"/>
                    <a:pt x="1126" y="42"/>
                    <a:pt x="1125" y="42"/>
                  </a:cubicBezTo>
                  <a:cubicBezTo>
                    <a:pt x="1126" y="42"/>
                    <a:pt x="1127" y="43"/>
                    <a:pt x="1127" y="42"/>
                  </a:cubicBezTo>
                  <a:close/>
                  <a:moveTo>
                    <a:pt x="1132" y="42"/>
                  </a:moveTo>
                  <a:cubicBezTo>
                    <a:pt x="1131" y="42"/>
                    <a:pt x="1131" y="42"/>
                    <a:pt x="1130" y="42"/>
                  </a:cubicBezTo>
                  <a:cubicBezTo>
                    <a:pt x="1131" y="43"/>
                    <a:pt x="1131" y="42"/>
                    <a:pt x="1132" y="42"/>
                  </a:cubicBezTo>
                  <a:close/>
                  <a:moveTo>
                    <a:pt x="1343" y="92"/>
                  </a:moveTo>
                  <a:cubicBezTo>
                    <a:pt x="1343" y="92"/>
                    <a:pt x="1343" y="91"/>
                    <a:pt x="1343" y="90"/>
                  </a:cubicBezTo>
                  <a:cubicBezTo>
                    <a:pt x="1343" y="91"/>
                    <a:pt x="1343" y="92"/>
                    <a:pt x="1343" y="92"/>
                  </a:cubicBezTo>
                  <a:close/>
                  <a:moveTo>
                    <a:pt x="1707" y="88"/>
                  </a:moveTo>
                  <a:cubicBezTo>
                    <a:pt x="1707" y="88"/>
                    <a:pt x="1707" y="89"/>
                    <a:pt x="1707" y="90"/>
                  </a:cubicBezTo>
                  <a:cubicBezTo>
                    <a:pt x="1707" y="89"/>
                    <a:pt x="1707" y="88"/>
                    <a:pt x="1707" y="88"/>
                  </a:cubicBezTo>
                  <a:close/>
                  <a:moveTo>
                    <a:pt x="1069" y="103"/>
                  </a:moveTo>
                  <a:cubicBezTo>
                    <a:pt x="1068" y="103"/>
                    <a:pt x="1067" y="103"/>
                    <a:pt x="1066" y="103"/>
                  </a:cubicBezTo>
                  <a:cubicBezTo>
                    <a:pt x="1067" y="103"/>
                    <a:pt x="1068" y="103"/>
                    <a:pt x="1069" y="103"/>
                  </a:cubicBezTo>
                  <a:close/>
                  <a:moveTo>
                    <a:pt x="1470" y="39"/>
                  </a:moveTo>
                  <a:cubicBezTo>
                    <a:pt x="1470" y="40"/>
                    <a:pt x="1470" y="40"/>
                    <a:pt x="1470" y="41"/>
                  </a:cubicBezTo>
                  <a:cubicBezTo>
                    <a:pt x="1470" y="40"/>
                    <a:pt x="1471" y="40"/>
                    <a:pt x="1470" y="39"/>
                  </a:cubicBezTo>
                  <a:close/>
                  <a:moveTo>
                    <a:pt x="1385" y="58"/>
                  </a:moveTo>
                  <a:cubicBezTo>
                    <a:pt x="1385" y="58"/>
                    <a:pt x="1384" y="59"/>
                    <a:pt x="1384" y="59"/>
                  </a:cubicBezTo>
                  <a:cubicBezTo>
                    <a:pt x="1385" y="59"/>
                    <a:pt x="1385" y="59"/>
                    <a:pt x="1385" y="58"/>
                  </a:cubicBezTo>
                  <a:close/>
                  <a:moveTo>
                    <a:pt x="1175" y="89"/>
                  </a:moveTo>
                  <a:cubicBezTo>
                    <a:pt x="1175" y="88"/>
                    <a:pt x="1175" y="87"/>
                    <a:pt x="1174" y="87"/>
                  </a:cubicBezTo>
                  <a:cubicBezTo>
                    <a:pt x="1175" y="87"/>
                    <a:pt x="1174" y="88"/>
                    <a:pt x="1175" y="89"/>
                  </a:cubicBezTo>
                  <a:close/>
                  <a:moveTo>
                    <a:pt x="551" y="39"/>
                  </a:moveTo>
                  <a:cubicBezTo>
                    <a:pt x="552" y="40"/>
                    <a:pt x="552" y="40"/>
                    <a:pt x="552" y="41"/>
                  </a:cubicBezTo>
                  <a:cubicBezTo>
                    <a:pt x="552" y="40"/>
                    <a:pt x="552" y="39"/>
                    <a:pt x="551" y="39"/>
                  </a:cubicBezTo>
                  <a:close/>
                  <a:moveTo>
                    <a:pt x="1389" y="54"/>
                  </a:moveTo>
                  <a:cubicBezTo>
                    <a:pt x="1389" y="54"/>
                    <a:pt x="1388" y="55"/>
                    <a:pt x="1388" y="55"/>
                  </a:cubicBezTo>
                  <a:cubicBezTo>
                    <a:pt x="1389" y="55"/>
                    <a:pt x="1389" y="55"/>
                    <a:pt x="1389" y="54"/>
                  </a:cubicBezTo>
                  <a:close/>
                  <a:moveTo>
                    <a:pt x="1087" y="57"/>
                  </a:moveTo>
                  <a:cubicBezTo>
                    <a:pt x="1087" y="58"/>
                    <a:pt x="1087" y="59"/>
                    <a:pt x="1088" y="60"/>
                  </a:cubicBezTo>
                  <a:cubicBezTo>
                    <a:pt x="1088" y="59"/>
                    <a:pt x="1088" y="58"/>
                    <a:pt x="1087" y="57"/>
                  </a:cubicBezTo>
                  <a:close/>
                  <a:moveTo>
                    <a:pt x="989" y="103"/>
                  </a:moveTo>
                  <a:cubicBezTo>
                    <a:pt x="988" y="103"/>
                    <a:pt x="987" y="103"/>
                    <a:pt x="986" y="103"/>
                  </a:cubicBezTo>
                  <a:cubicBezTo>
                    <a:pt x="987" y="103"/>
                    <a:pt x="988" y="103"/>
                    <a:pt x="989" y="103"/>
                  </a:cubicBezTo>
                  <a:close/>
                  <a:moveTo>
                    <a:pt x="589" y="80"/>
                  </a:moveTo>
                  <a:cubicBezTo>
                    <a:pt x="589" y="81"/>
                    <a:pt x="589" y="82"/>
                    <a:pt x="589" y="82"/>
                  </a:cubicBezTo>
                  <a:cubicBezTo>
                    <a:pt x="590" y="82"/>
                    <a:pt x="589" y="81"/>
                    <a:pt x="589" y="80"/>
                  </a:cubicBezTo>
                  <a:close/>
                  <a:moveTo>
                    <a:pt x="1716" y="75"/>
                  </a:moveTo>
                  <a:cubicBezTo>
                    <a:pt x="1715" y="75"/>
                    <a:pt x="1715" y="76"/>
                    <a:pt x="1714" y="76"/>
                  </a:cubicBezTo>
                  <a:cubicBezTo>
                    <a:pt x="1715" y="76"/>
                    <a:pt x="1715" y="76"/>
                    <a:pt x="1716" y="75"/>
                  </a:cubicBezTo>
                  <a:close/>
                  <a:moveTo>
                    <a:pt x="1005" y="92"/>
                  </a:moveTo>
                  <a:cubicBezTo>
                    <a:pt x="1005" y="92"/>
                    <a:pt x="1006" y="93"/>
                    <a:pt x="1006" y="92"/>
                  </a:cubicBezTo>
                  <a:cubicBezTo>
                    <a:pt x="1006" y="92"/>
                    <a:pt x="1005" y="92"/>
                    <a:pt x="1005" y="92"/>
                  </a:cubicBezTo>
                  <a:close/>
                  <a:moveTo>
                    <a:pt x="1289" y="60"/>
                  </a:moveTo>
                  <a:cubicBezTo>
                    <a:pt x="1288" y="61"/>
                    <a:pt x="1288" y="61"/>
                    <a:pt x="1288" y="62"/>
                  </a:cubicBezTo>
                  <a:cubicBezTo>
                    <a:pt x="1289" y="61"/>
                    <a:pt x="1289" y="61"/>
                    <a:pt x="1289" y="60"/>
                  </a:cubicBezTo>
                  <a:close/>
                  <a:moveTo>
                    <a:pt x="1030" y="61"/>
                  </a:moveTo>
                  <a:cubicBezTo>
                    <a:pt x="1030" y="61"/>
                    <a:pt x="1030" y="60"/>
                    <a:pt x="1030" y="59"/>
                  </a:cubicBezTo>
                  <a:cubicBezTo>
                    <a:pt x="1029" y="60"/>
                    <a:pt x="1030" y="61"/>
                    <a:pt x="1030" y="61"/>
                  </a:cubicBezTo>
                  <a:close/>
                  <a:moveTo>
                    <a:pt x="1219" y="75"/>
                  </a:moveTo>
                  <a:cubicBezTo>
                    <a:pt x="1219" y="75"/>
                    <a:pt x="1219" y="76"/>
                    <a:pt x="1219" y="77"/>
                  </a:cubicBezTo>
                  <a:cubicBezTo>
                    <a:pt x="1219" y="76"/>
                    <a:pt x="1219" y="75"/>
                    <a:pt x="1219" y="75"/>
                  </a:cubicBezTo>
                  <a:close/>
                  <a:moveTo>
                    <a:pt x="1386" y="29"/>
                  </a:moveTo>
                  <a:cubicBezTo>
                    <a:pt x="1386" y="28"/>
                    <a:pt x="1386" y="28"/>
                    <a:pt x="1386" y="27"/>
                  </a:cubicBezTo>
                  <a:cubicBezTo>
                    <a:pt x="1386" y="28"/>
                    <a:pt x="1385" y="29"/>
                    <a:pt x="1386" y="29"/>
                  </a:cubicBezTo>
                  <a:close/>
                  <a:moveTo>
                    <a:pt x="669" y="103"/>
                  </a:moveTo>
                  <a:cubicBezTo>
                    <a:pt x="669" y="103"/>
                    <a:pt x="668" y="103"/>
                    <a:pt x="668" y="103"/>
                  </a:cubicBezTo>
                  <a:cubicBezTo>
                    <a:pt x="668" y="103"/>
                    <a:pt x="669" y="103"/>
                    <a:pt x="669" y="103"/>
                  </a:cubicBezTo>
                  <a:close/>
                  <a:moveTo>
                    <a:pt x="1208" y="78"/>
                  </a:moveTo>
                  <a:cubicBezTo>
                    <a:pt x="1208" y="78"/>
                    <a:pt x="1208" y="77"/>
                    <a:pt x="1208" y="76"/>
                  </a:cubicBezTo>
                  <a:cubicBezTo>
                    <a:pt x="1208" y="77"/>
                    <a:pt x="1207" y="78"/>
                    <a:pt x="1208" y="78"/>
                  </a:cubicBezTo>
                  <a:close/>
                  <a:moveTo>
                    <a:pt x="1067" y="93"/>
                  </a:moveTo>
                  <a:cubicBezTo>
                    <a:pt x="1068" y="94"/>
                    <a:pt x="1068" y="94"/>
                    <a:pt x="1069" y="93"/>
                  </a:cubicBezTo>
                  <a:cubicBezTo>
                    <a:pt x="1068" y="93"/>
                    <a:pt x="1067" y="93"/>
                    <a:pt x="1067" y="93"/>
                  </a:cubicBezTo>
                  <a:close/>
                  <a:moveTo>
                    <a:pt x="912" y="52"/>
                  </a:moveTo>
                  <a:cubicBezTo>
                    <a:pt x="912" y="52"/>
                    <a:pt x="912" y="53"/>
                    <a:pt x="912" y="54"/>
                  </a:cubicBezTo>
                  <a:cubicBezTo>
                    <a:pt x="912" y="53"/>
                    <a:pt x="913" y="52"/>
                    <a:pt x="912" y="52"/>
                  </a:cubicBezTo>
                  <a:close/>
                  <a:moveTo>
                    <a:pt x="788" y="102"/>
                  </a:moveTo>
                  <a:cubicBezTo>
                    <a:pt x="788" y="102"/>
                    <a:pt x="787" y="102"/>
                    <a:pt x="787" y="103"/>
                  </a:cubicBezTo>
                  <a:cubicBezTo>
                    <a:pt x="787" y="102"/>
                    <a:pt x="788" y="103"/>
                    <a:pt x="788" y="102"/>
                  </a:cubicBezTo>
                  <a:close/>
                  <a:moveTo>
                    <a:pt x="1684" y="26"/>
                  </a:moveTo>
                  <a:cubicBezTo>
                    <a:pt x="1684" y="27"/>
                    <a:pt x="1684" y="27"/>
                    <a:pt x="1684" y="28"/>
                  </a:cubicBezTo>
                  <a:cubicBezTo>
                    <a:pt x="1684" y="27"/>
                    <a:pt x="1684" y="26"/>
                    <a:pt x="1684" y="26"/>
                  </a:cubicBezTo>
                  <a:close/>
                  <a:moveTo>
                    <a:pt x="1007" y="102"/>
                  </a:moveTo>
                  <a:cubicBezTo>
                    <a:pt x="1007" y="102"/>
                    <a:pt x="1006" y="102"/>
                    <a:pt x="1006" y="103"/>
                  </a:cubicBezTo>
                  <a:cubicBezTo>
                    <a:pt x="1006" y="102"/>
                    <a:pt x="1007" y="103"/>
                    <a:pt x="1007" y="102"/>
                  </a:cubicBezTo>
                  <a:close/>
                  <a:moveTo>
                    <a:pt x="1729" y="6"/>
                  </a:moveTo>
                  <a:cubicBezTo>
                    <a:pt x="1729" y="6"/>
                    <a:pt x="1730" y="7"/>
                    <a:pt x="1730" y="6"/>
                  </a:cubicBezTo>
                  <a:cubicBezTo>
                    <a:pt x="1730" y="6"/>
                    <a:pt x="1729" y="6"/>
                    <a:pt x="1729" y="6"/>
                  </a:cubicBezTo>
                  <a:close/>
                  <a:moveTo>
                    <a:pt x="1714" y="6"/>
                  </a:moveTo>
                  <a:cubicBezTo>
                    <a:pt x="1715" y="7"/>
                    <a:pt x="1716" y="7"/>
                    <a:pt x="1716" y="6"/>
                  </a:cubicBezTo>
                  <a:cubicBezTo>
                    <a:pt x="1716" y="6"/>
                    <a:pt x="1715" y="6"/>
                    <a:pt x="1714" y="6"/>
                  </a:cubicBezTo>
                  <a:close/>
                  <a:moveTo>
                    <a:pt x="1560" y="6"/>
                  </a:moveTo>
                  <a:cubicBezTo>
                    <a:pt x="1561" y="6"/>
                    <a:pt x="1562" y="7"/>
                    <a:pt x="1562" y="6"/>
                  </a:cubicBezTo>
                  <a:cubicBezTo>
                    <a:pt x="1562" y="6"/>
                    <a:pt x="1561" y="6"/>
                    <a:pt x="1560" y="6"/>
                  </a:cubicBezTo>
                  <a:close/>
                  <a:moveTo>
                    <a:pt x="1546" y="6"/>
                  </a:moveTo>
                  <a:cubicBezTo>
                    <a:pt x="1547" y="7"/>
                    <a:pt x="1547" y="7"/>
                    <a:pt x="1548" y="6"/>
                  </a:cubicBezTo>
                  <a:cubicBezTo>
                    <a:pt x="1547" y="6"/>
                    <a:pt x="1547" y="6"/>
                    <a:pt x="1546" y="6"/>
                  </a:cubicBezTo>
                  <a:close/>
                  <a:moveTo>
                    <a:pt x="566" y="103"/>
                  </a:moveTo>
                  <a:cubicBezTo>
                    <a:pt x="566" y="103"/>
                    <a:pt x="565" y="103"/>
                    <a:pt x="564" y="103"/>
                  </a:cubicBezTo>
                  <a:cubicBezTo>
                    <a:pt x="565" y="103"/>
                    <a:pt x="566" y="103"/>
                    <a:pt x="566" y="103"/>
                  </a:cubicBezTo>
                  <a:close/>
                  <a:moveTo>
                    <a:pt x="772" y="103"/>
                  </a:moveTo>
                  <a:cubicBezTo>
                    <a:pt x="772" y="103"/>
                    <a:pt x="771" y="103"/>
                    <a:pt x="770" y="103"/>
                  </a:cubicBezTo>
                  <a:cubicBezTo>
                    <a:pt x="771" y="103"/>
                    <a:pt x="772" y="103"/>
                    <a:pt x="772" y="103"/>
                  </a:cubicBezTo>
                  <a:close/>
                  <a:moveTo>
                    <a:pt x="699" y="79"/>
                  </a:moveTo>
                  <a:cubicBezTo>
                    <a:pt x="699" y="80"/>
                    <a:pt x="699" y="81"/>
                    <a:pt x="700" y="81"/>
                  </a:cubicBezTo>
                  <a:cubicBezTo>
                    <a:pt x="700" y="80"/>
                    <a:pt x="700" y="80"/>
                    <a:pt x="699" y="79"/>
                  </a:cubicBezTo>
                  <a:close/>
                  <a:moveTo>
                    <a:pt x="1362" y="6"/>
                  </a:moveTo>
                  <a:cubicBezTo>
                    <a:pt x="1363" y="7"/>
                    <a:pt x="1363" y="6"/>
                    <a:pt x="1364" y="6"/>
                  </a:cubicBezTo>
                  <a:cubicBezTo>
                    <a:pt x="1363" y="6"/>
                    <a:pt x="1363" y="6"/>
                    <a:pt x="1362" y="6"/>
                  </a:cubicBezTo>
                  <a:close/>
                  <a:moveTo>
                    <a:pt x="575" y="6"/>
                  </a:moveTo>
                  <a:cubicBezTo>
                    <a:pt x="576" y="7"/>
                    <a:pt x="576" y="6"/>
                    <a:pt x="577" y="6"/>
                  </a:cubicBezTo>
                  <a:cubicBezTo>
                    <a:pt x="577" y="6"/>
                    <a:pt x="576" y="6"/>
                    <a:pt x="575" y="6"/>
                  </a:cubicBezTo>
                  <a:close/>
                  <a:moveTo>
                    <a:pt x="843" y="42"/>
                  </a:moveTo>
                  <a:cubicBezTo>
                    <a:pt x="842" y="42"/>
                    <a:pt x="842" y="42"/>
                    <a:pt x="841" y="42"/>
                  </a:cubicBezTo>
                  <a:cubicBezTo>
                    <a:pt x="842" y="42"/>
                    <a:pt x="842" y="43"/>
                    <a:pt x="843" y="42"/>
                  </a:cubicBezTo>
                  <a:close/>
                  <a:moveTo>
                    <a:pt x="951" y="47"/>
                  </a:moveTo>
                  <a:cubicBezTo>
                    <a:pt x="952" y="46"/>
                    <a:pt x="952" y="46"/>
                    <a:pt x="952" y="45"/>
                  </a:cubicBezTo>
                  <a:cubicBezTo>
                    <a:pt x="951" y="46"/>
                    <a:pt x="951" y="46"/>
                    <a:pt x="951" y="47"/>
                  </a:cubicBezTo>
                  <a:close/>
                  <a:moveTo>
                    <a:pt x="559" y="6"/>
                  </a:moveTo>
                  <a:cubicBezTo>
                    <a:pt x="559" y="7"/>
                    <a:pt x="560" y="6"/>
                    <a:pt x="560" y="6"/>
                  </a:cubicBezTo>
                  <a:cubicBezTo>
                    <a:pt x="560" y="6"/>
                    <a:pt x="559" y="6"/>
                    <a:pt x="559" y="6"/>
                  </a:cubicBezTo>
                  <a:close/>
                  <a:moveTo>
                    <a:pt x="805" y="56"/>
                  </a:moveTo>
                  <a:cubicBezTo>
                    <a:pt x="805" y="57"/>
                    <a:pt x="805" y="58"/>
                    <a:pt x="805" y="58"/>
                  </a:cubicBezTo>
                  <a:cubicBezTo>
                    <a:pt x="805" y="57"/>
                    <a:pt x="806" y="57"/>
                    <a:pt x="805" y="56"/>
                  </a:cubicBezTo>
                  <a:close/>
                  <a:moveTo>
                    <a:pt x="963" y="47"/>
                  </a:moveTo>
                  <a:cubicBezTo>
                    <a:pt x="963" y="48"/>
                    <a:pt x="963" y="49"/>
                    <a:pt x="963" y="49"/>
                  </a:cubicBezTo>
                  <a:cubicBezTo>
                    <a:pt x="963" y="49"/>
                    <a:pt x="963" y="48"/>
                    <a:pt x="963" y="47"/>
                  </a:cubicBezTo>
                  <a:close/>
                  <a:moveTo>
                    <a:pt x="1410" y="40"/>
                  </a:moveTo>
                  <a:cubicBezTo>
                    <a:pt x="1411" y="39"/>
                    <a:pt x="1411" y="38"/>
                    <a:pt x="1411" y="38"/>
                  </a:cubicBezTo>
                  <a:cubicBezTo>
                    <a:pt x="1410" y="38"/>
                    <a:pt x="1411" y="39"/>
                    <a:pt x="1410" y="40"/>
                  </a:cubicBezTo>
                  <a:close/>
                  <a:moveTo>
                    <a:pt x="859" y="57"/>
                  </a:moveTo>
                  <a:cubicBezTo>
                    <a:pt x="859" y="56"/>
                    <a:pt x="859" y="55"/>
                    <a:pt x="859" y="55"/>
                  </a:cubicBezTo>
                  <a:cubicBezTo>
                    <a:pt x="859" y="55"/>
                    <a:pt x="858" y="56"/>
                    <a:pt x="859" y="57"/>
                  </a:cubicBezTo>
                  <a:close/>
                  <a:moveTo>
                    <a:pt x="1410" y="42"/>
                  </a:moveTo>
                  <a:cubicBezTo>
                    <a:pt x="1410" y="42"/>
                    <a:pt x="1410" y="41"/>
                    <a:pt x="1410" y="40"/>
                  </a:cubicBezTo>
                  <a:cubicBezTo>
                    <a:pt x="1410" y="41"/>
                    <a:pt x="1410" y="42"/>
                    <a:pt x="1410" y="42"/>
                  </a:cubicBezTo>
                  <a:close/>
                  <a:moveTo>
                    <a:pt x="1470" y="69"/>
                  </a:moveTo>
                  <a:cubicBezTo>
                    <a:pt x="1470" y="69"/>
                    <a:pt x="1470" y="70"/>
                    <a:pt x="1470" y="71"/>
                  </a:cubicBezTo>
                  <a:cubicBezTo>
                    <a:pt x="1470" y="70"/>
                    <a:pt x="1470" y="69"/>
                    <a:pt x="1470" y="69"/>
                  </a:cubicBezTo>
                  <a:close/>
                  <a:moveTo>
                    <a:pt x="1186" y="85"/>
                  </a:moveTo>
                  <a:cubicBezTo>
                    <a:pt x="1186" y="86"/>
                    <a:pt x="1186" y="86"/>
                    <a:pt x="1186" y="87"/>
                  </a:cubicBezTo>
                  <a:cubicBezTo>
                    <a:pt x="1186" y="86"/>
                    <a:pt x="1186" y="86"/>
                    <a:pt x="1186" y="85"/>
                  </a:cubicBezTo>
                  <a:close/>
                  <a:moveTo>
                    <a:pt x="1041" y="74"/>
                  </a:moveTo>
                  <a:cubicBezTo>
                    <a:pt x="1041" y="75"/>
                    <a:pt x="1041" y="76"/>
                    <a:pt x="1041" y="76"/>
                  </a:cubicBezTo>
                  <a:cubicBezTo>
                    <a:pt x="1041" y="76"/>
                    <a:pt x="1041" y="75"/>
                    <a:pt x="1041" y="74"/>
                  </a:cubicBezTo>
                  <a:close/>
                  <a:moveTo>
                    <a:pt x="688" y="33"/>
                  </a:moveTo>
                  <a:cubicBezTo>
                    <a:pt x="688" y="33"/>
                    <a:pt x="689" y="33"/>
                    <a:pt x="690" y="33"/>
                  </a:cubicBezTo>
                  <a:cubicBezTo>
                    <a:pt x="689" y="33"/>
                    <a:pt x="688" y="33"/>
                    <a:pt x="688" y="33"/>
                  </a:cubicBezTo>
                  <a:close/>
                  <a:moveTo>
                    <a:pt x="748" y="77"/>
                  </a:moveTo>
                  <a:cubicBezTo>
                    <a:pt x="748" y="76"/>
                    <a:pt x="748" y="75"/>
                    <a:pt x="747" y="75"/>
                  </a:cubicBezTo>
                  <a:cubicBezTo>
                    <a:pt x="747" y="76"/>
                    <a:pt x="747" y="76"/>
                    <a:pt x="748" y="77"/>
                  </a:cubicBezTo>
                  <a:close/>
                  <a:moveTo>
                    <a:pt x="952" y="67"/>
                  </a:moveTo>
                  <a:cubicBezTo>
                    <a:pt x="952" y="67"/>
                    <a:pt x="952" y="66"/>
                    <a:pt x="951" y="66"/>
                  </a:cubicBezTo>
                  <a:cubicBezTo>
                    <a:pt x="951" y="66"/>
                    <a:pt x="951" y="67"/>
                    <a:pt x="952" y="67"/>
                  </a:cubicBezTo>
                  <a:close/>
                  <a:moveTo>
                    <a:pt x="993" y="16"/>
                  </a:moveTo>
                  <a:cubicBezTo>
                    <a:pt x="992" y="16"/>
                    <a:pt x="992" y="16"/>
                    <a:pt x="991" y="17"/>
                  </a:cubicBezTo>
                  <a:cubicBezTo>
                    <a:pt x="992" y="17"/>
                    <a:pt x="993" y="17"/>
                    <a:pt x="993" y="16"/>
                  </a:cubicBezTo>
                  <a:close/>
                  <a:moveTo>
                    <a:pt x="700" y="86"/>
                  </a:moveTo>
                  <a:cubicBezTo>
                    <a:pt x="699" y="86"/>
                    <a:pt x="699" y="87"/>
                    <a:pt x="699" y="88"/>
                  </a:cubicBezTo>
                  <a:cubicBezTo>
                    <a:pt x="700" y="87"/>
                    <a:pt x="700" y="86"/>
                    <a:pt x="700" y="86"/>
                  </a:cubicBezTo>
                  <a:close/>
                  <a:moveTo>
                    <a:pt x="1006" y="17"/>
                  </a:moveTo>
                  <a:cubicBezTo>
                    <a:pt x="1006" y="16"/>
                    <a:pt x="1005" y="16"/>
                    <a:pt x="1005" y="16"/>
                  </a:cubicBezTo>
                  <a:cubicBezTo>
                    <a:pt x="1005" y="17"/>
                    <a:pt x="1006" y="16"/>
                    <a:pt x="1006" y="17"/>
                  </a:cubicBezTo>
                  <a:close/>
                  <a:moveTo>
                    <a:pt x="871" y="58"/>
                  </a:moveTo>
                  <a:cubicBezTo>
                    <a:pt x="871" y="58"/>
                    <a:pt x="871" y="59"/>
                    <a:pt x="871" y="59"/>
                  </a:cubicBezTo>
                  <a:cubicBezTo>
                    <a:pt x="871" y="59"/>
                    <a:pt x="871" y="58"/>
                    <a:pt x="871" y="58"/>
                  </a:cubicBezTo>
                  <a:close/>
                  <a:moveTo>
                    <a:pt x="1386" y="37"/>
                  </a:moveTo>
                  <a:cubicBezTo>
                    <a:pt x="1386" y="37"/>
                    <a:pt x="1386" y="36"/>
                    <a:pt x="1386" y="35"/>
                  </a:cubicBezTo>
                  <a:cubicBezTo>
                    <a:pt x="1385" y="36"/>
                    <a:pt x="1386" y="37"/>
                    <a:pt x="1386" y="37"/>
                  </a:cubicBezTo>
                  <a:close/>
                  <a:moveTo>
                    <a:pt x="715" y="90"/>
                  </a:moveTo>
                  <a:cubicBezTo>
                    <a:pt x="715" y="89"/>
                    <a:pt x="715" y="88"/>
                    <a:pt x="715" y="88"/>
                  </a:cubicBezTo>
                  <a:cubicBezTo>
                    <a:pt x="715" y="88"/>
                    <a:pt x="714" y="89"/>
                    <a:pt x="715" y="90"/>
                  </a:cubicBezTo>
                  <a:close/>
                  <a:moveTo>
                    <a:pt x="1397" y="25"/>
                  </a:moveTo>
                  <a:cubicBezTo>
                    <a:pt x="1397" y="26"/>
                    <a:pt x="1397" y="26"/>
                    <a:pt x="1397" y="27"/>
                  </a:cubicBezTo>
                  <a:cubicBezTo>
                    <a:pt x="1397" y="26"/>
                    <a:pt x="1397" y="25"/>
                    <a:pt x="1397" y="25"/>
                  </a:cubicBezTo>
                  <a:close/>
                  <a:moveTo>
                    <a:pt x="1367" y="15"/>
                  </a:moveTo>
                  <a:cubicBezTo>
                    <a:pt x="1366" y="15"/>
                    <a:pt x="1366" y="15"/>
                    <a:pt x="1365" y="15"/>
                  </a:cubicBezTo>
                  <a:cubicBezTo>
                    <a:pt x="1366" y="15"/>
                    <a:pt x="1366" y="16"/>
                    <a:pt x="1367" y="15"/>
                  </a:cubicBezTo>
                  <a:close/>
                  <a:moveTo>
                    <a:pt x="1373" y="15"/>
                  </a:moveTo>
                  <a:cubicBezTo>
                    <a:pt x="1373" y="15"/>
                    <a:pt x="1372" y="15"/>
                    <a:pt x="1371" y="15"/>
                  </a:cubicBezTo>
                  <a:cubicBezTo>
                    <a:pt x="1372" y="16"/>
                    <a:pt x="1373" y="15"/>
                    <a:pt x="1373" y="15"/>
                  </a:cubicBezTo>
                  <a:close/>
                  <a:moveTo>
                    <a:pt x="963" y="64"/>
                  </a:moveTo>
                  <a:cubicBezTo>
                    <a:pt x="963" y="65"/>
                    <a:pt x="963" y="65"/>
                    <a:pt x="963" y="66"/>
                  </a:cubicBezTo>
                  <a:cubicBezTo>
                    <a:pt x="963" y="65"/>
                    <a:pt x="964" y="64"/>
                    <a:pt x="963" y="64"/>
                  </a:cubicBezTo>
                  <a:close/>
                  <a:moveTo>
                    <a:pt x="1665" y="58"/>
                  </a:moveTo>
                  <a:cubicBezTo>
                    <a:pt x="1664" y="58"/>
                    <a:pt x="1664" y="58"/>
                    <a:pt x="1664" y="59"/>
                  </a:cubicBezTo>
                  <a:cubicBezTo>
                    <a:pt x="1664" y="59"/>
                    <a:pt x="1664" y="59"/>
                    <a:pt x="1664" y="59"/>
                  </a:cubicBezTo>
                  <a:cubicBezTo>
                    <a:pt x="1664" y="59"/>
                    <a:pt x="1664" y="59"/>
                    <a:pt x="1665" y="58"/>
                  </a:cubicBezTo>
                  <a:close/>
                  <a:moveTo>
                    <a:pt x="1246" y="103"/>
                  </a:moveTo>
                  <a:cubicBezTo>
                    <a:pt x="1245" y="103"/>
                    <a:pt x="1245" y="103"/>
                    <a:pt x="1244" y="103"/>
                  </a:cubicBezTo>
                  <a:cubicBezTo>
                    <a:pt x="1245" y="103"/>
                    <a:pt x="1246" y="103"/>
                    <a:pt x="1246" y="103"/>
                  </a:cubicBezTo>
                  <a:close/>
                  <a:moveTo>
                    <a:pt x="1411" y="74"/>
                  </a:moveTo>
                  <a:cubicBezTo>
                    <a:pt x="1411" y="73"/>
                    <a:pt x="1411" y="72"/>
                    <a:pt x="1410" y="72"/>
                  </a:cubicBezTo>
                  <a:cubicBezTo>
                    <a:pt x="1411" y="72"/>
                    <a:pt x="1410" y="73"/>
                    <a:pt x="1411" y="74"/>
                  </a:cubicBezTo>
                  <a:close/>
                  <a:moveTo>
                    <a:pt x="1198" y="103"/>
                  </a:moveTo>
                  <a:cubicBezTo>
                    <a:pt x="1197" y="103"/>
                    <a:pt x="1196" y="103"/>
                    <a:pt x="1196" y="103"/>
                  </a:cubicBezTo>
                  <a:cubicBezTo>
                    <a:pt x="1197" y="103"/>
                    <a:pt x="1197" y="103"/>
                    <a:pt x="1198" y="103"/>
                  </a:cubicBezTo>
                  <a:close/>
                  <a:moveTo>
                    <a:pt x="1539" y="88"/>
                  </a:moveTo>
                  <a:cubicBezTo>
                    <a:pt x="1538" y="88"/>
                    <a:pt x="1539" y="89"/>
                    <a:pt x="1539" y="90"/>
                  </a:cubicBezTo>
                  <a:cubicBezTo>
                    <a:pt x="1539" y="89"/>
                    <a:pt x="1539" y="88"/>
                    <a:pt x="1539" y="88"/>
                  </a:cubicBezTo>
                  <a:close/>
                  <a:moveTo>
                    <a:pt x="1188" y="103"/>
                  </a:moveTo>
                  <a:cubicBezTo>
                    <a:pt x="1188" y="103"/>
                    <a:pt x="1187" y="103"/>
                    <a:pt x="1187" y="103"/>
                  </a:cubicBezTo>
                  <a:cubicBezTo>
                    <a:pt x="1187" y="103"/>
                    <a:pt x="1188" y="103"/>
                    <a:pt x="1188" y="103"/>
                  </a:cubicBezTo>
                  <a:close/>
                  <a:moveTo>
                    <a:pt x="1551" y="15"/>
                  </a:moveTo>
                  <a:cubicBezTo>
                    <a:pt x="1550" y="15"/>
                    <a:pt x="1550" y="15"/>
                    <a:pt x="1549" y="15"/>
                  </a:cubicBezTo>
                  <a:cubicBezTo>
                    <a:pt x="1550" y="15"/>
                    <a:pt x="1551" y="16"/>
                    <a:pt x="1551" y="15"/>
                  </a:cubicBezTo>
                  <a:close/>
                  <a:moveTo>
                    <a:pt x="1470" y="71"/>
                  </a:moveTo>
                  <a:cubicBezTo>
                    <a:pt x="1469" y="71"/>
                    <a:pt x="1469" y="72"/>
                    <a:pt x="1469" y="73"/>
                  </a:cubicBezTo>
                  <a:cubicBezTo>
                    <a:pt x="1470" y="72"/>
                    <a:pt x="1470" y="71"/>
                    <a:pt x="1470" y="71"/>
                  </a:cubicBezTo>
                  <a:close/>
                  <a:moveTo>
                    <a:pt x="1719" y="15"/>
                  </a:moveTo>
                  <a:cubicBezTo>
                    <a:pt x="1719" y="15"/>
                    <a:pt x="1718" y="15"/>
                    <a:pt x="1717" y="15"/>
                  </a:cubicBezTo>
                  <a:cubicBezTo>
                    <a:pt x="1718" y="15"/>
                    <a:pt x="1719" y="16"/>
                    <a:pt x="1719" y="15"/>
                  </a:cubicBezTo>
                  <a:close/>
                  <a:moveTo>
                    <a:pt x="759" y="75"/>
                  </a:moveTo>
                  <a:cubicBezTo>
                    <a:pt x="759" y="76"/>
                    <a:pt x="759" y="77"/>
                    <a:pt x="759" y="77"/>
                  </a:cubicBezTo>
                  <a:cubicBezTo>
                    <a:pt x="759" y="77"/>
                    <a:pt x="759" y="76"/>
                    <a:pt x="759" y="75"/>
                  </a:cubicBezTo>
                  <a:close/>
                  <a:moveTo>
                    <a:pt x="1527" y="90"/>
                  </a:moveTo>
                  <a:cubicBezTo>
                    <a:pt x="1528" y="90"/>
                    <a:pt x="1528" y="89"/>
                    <a:pt x="1528" y="89"/>
                  </a:cubicBezTo>
                  <a:cubicBezTo>
                    <a:pt x="1527" y="89"/>
                    <a:pt x="1527" y="90"/>
                    <a:pt x="1527" y="90"/>
                  </a:cubicBezTo>
                  <a:close/>
                  <a:moveTo>
                    <a:pt x="963" y="62"/>
                  </a:moveTo>
                  <a:cubicBezTo>
                    <a:pt x="963" y="62"/>
                    <a:pt x="963" y="63"/>
                    <a:pt x="963" y="64"/>
                  </a:cubicBezTo>
                  <a:cubicBezTo>
                    <a:pt x="963" y="63"/>
                    <a:pt x="963" y="62"/>
                    <a:pt x="963" y="62"/>
                  </a:cubicBezTo>
                  <a:close/>
                  <a:moveTo>
                    <a:pt x="1696" y="90"/>
                  </a:moveTo>
                  <a:cubicBezTo>
                    <a:pt x="1696" y="90"/>
                    <a:pt x="1696" y="89"/>
                    <a:pt x="1696" y="89"/>
                  </a:cubicBezTo>
                  <a:cubicBezTo>
                    <a:pt x="1695" y="89"/>
                    <a:pt x="1696" y="90"/>
                    <a:pt x="1696" y="90"/>
                  </a:cubicBezTo>
                  <a:close/>
                  <a:moveTo>
                    <a:pt x="1030" y="78"/>
                  </a:moveTo>
                  <a:cubicBezTo>
                    <a:pt x="1030" y="77"/>
                    <a:pt x="1030" y="77"/>
                    <a:pt x="1030" y="76"/>
                  </a:cubicBezTo>
                  <a:cubicBezTo>
                    <a:pt x="1030" y="77"/>
                    <a:pt x="1029" y="77"/>
                    <a:pt x="1030" y="78"/>
                  </a:cubicBezTo>
                  <a:close/>
                  <a:moveTo>
                    <a:pt x="1144" y="57"/>
                  </a:moveTo>
                  <a:cubicBezTo>
                    <a:pt x="1144" y="57"/>
                    <a:pt x="1144" y="56"/>
                    <a:pt x="1143" y="55"/>
                  </a:cubicBezTo>
                  <a:cubicBezTo>
                    <a:pt x="1144" y="56"/>
                    <a:pt x="1143" y="57"/>
                    <a:pt x="1144" y="57"/>
                  </a:cubicBezTo>
                  <a:close/>
                  <a:moveTo>
                    <a:pt x="1111" y="58"/>
                  </a:moveTo>
                  <a:cubicBezTo>
                    <a:pt x="1110" y="58"/>
                    <a:pt x="1110" y="59"/>
                    <a:pt x="1110" y="59"/>
                  </a:cubicBezTo>
                  <a:cubicBezTo>
                    <a:pt x="1111" y="59"/>
                    <a:pt x="1111" y="58"/>
                    <a:pt x="1111" y="58"/>
                  </a:cubicBezTo>
                  <a:close/>
                  <a:moveTo>
                    <a:pt x="747" y="62"/>
                  </a:moveTo>
                  <a:cubicBezTo>
                    <a:pt x="748" y="62"/>
                    <a:pt x="748" y="61"/>
                    <a:pt x="748" y="60"/>
                  </a:cubicBezTo>
                  <a:cubicBezTo>
                    <a:pt x="747" y="61"/>
                    <a:pt x="747" y="62"/>
                    <a:pt x="747" y="62"/>
                  </a:cubicBezTo>
                  <a:close/>
                  <a:moveTo>
                    <a:pt x="786" y="103"/>
                  </a:moveTo>
                  <a:cubicBezTo>
                    <a:pt x="786" y="103"/>
                    <a:pt x="785" y="103"/>
                    <a:pt x="784" y="103"/>
                  </a:cubicBezTo>
                  <a:cubicBezTo>
                    <a:pt x="785" y="103"/>
                    <a:pt x="786" y="103"/>
                    <a:pt x="786" y="103"/>
                  </a:cubicBezTo>
                  <a:close/>
                  <a:moveTo>
                    <a:pt x="1470" y="36"/>
                  </a:moveTo>
                  <a:cubicBezTo>
                    <a:pt x="1470" y="37"/>
                    <a:pt x="1470" y="38"/>
                    <a:pt x="1470" y="38"/>
                  </a:cubicBezTo>
                  <a:cubicBezTo>
                    <a:pt x="1470" y="38"/>
                    <a:pt x="1470" y="37"/>
                    <a:pt x="1470" y="36"/>
                  </a:cubicBezTo>
                  <a:close/>
                  <a:moveTo>
                    <a:pt x="1188" y="91"/>
                  </a:moveTo>
                  <a:cubicBezTo>
                    <a:pt x="1188" y="91"/>
                    <a:pt x="1188" y="92"/>
                    <a:pt x="1189" y="92"/>
                  </a:cubicBezTo>
                  <a:cubicBezTo>
                    <a:pt x="1189" y="91"/>
                    <a:pt x="1188" y="91"/>
                    <a:pt x="1188" y="91"/>
                  </a:cubicBezTo>
                  <a:close/>
                  <a:moveTo>
                    <a:pt x="1397" y="36"/>
                  </a:moveTo>
                  <a:cubicBezTo>
                    <a:pt x="1397" y="37"/>
                    <a:pt x="1397" y="37"/>
                    <a:pt x="1397" y="38"/>
                  </a:cubicBezTo>
                  <a:cubicBezTo>
                    <a:pt x="1397" y="37"/>
                    <a:pt x="1397" y="37"/>
                    <a:pt x="1397" y="36"/>
                  </a:cubicBezTo>
                  <a:close/>
                  <a:moveTo>
                    <a:pt x="1745" y="15"/>
                  </a:moveTo>
                  <a:cubicBezTo>
                    <a:pt x="1745" y="15"/>
                    <a:pt x="1745" y="16"/>
                    <a:pt x="1745" y="16"/>
                  </a:cubicBezTo>
                  <a:cubicBezTo>
                    <a:pt x="1745" y="15"/>
                    <a:pt x="1745" y="15"/>
                    <a:pt x="1745" y="15"/>
                  </a:cubicBezTo>
                  <a:close/>
                  <a:moveTo>
                    <a:pt x="856" y="48"/>
                  </a:moveTo>
                  <a:cubicBezTo>
                    <a:pt x="856" y="47"/>
                    <a:pt x="856" y="47"/>
                    <a:pt x="855" y="47"/>
                  </a:cubicBezTo>
                  <a:cubicBezTo>
                    <a:pt x="855" y="47"/>
                    <a:pt x="855" y="47"/>
                    <a:pt x="856" y="48"/>
                  </a:cubicBezTo>
                  <a:close/>
                  <a:moveTo>
                    <a:pt x="1376" y="6"/>
                  </a:moveTo>
                  <a:cubicBezTo>
                    <a:pt x="1377" y="6"/>
                    <a:pt x="1377" y="6"/>
                    <a:pt x="1378" y="6"/>
                  </a:cubicBezTo>
                  <a:cubicBezTo>
                    <a:pt x="1377" y="6"/>
                    <a:pt x="1377" y="6"/>
                    <a:pt x="1376" y="6"/>
                  </a:cubicBezTo>
                  <a:close/>
                  <a:moveTo>
                    <a:pt x="1434" y="6"/>
                  </a:moveTo>
                  <a:cubicBezTo>
                    <a:pt x="1435" y="7"/>
                    <a:pt x="1435" y="7"/>
                    <a:pt x="1436" y="6"/>
                  </a:cubicBezTo>
                  <a:cubicBezTo>
                    <a:pt x="1435" y="6"/>
                    <a:pt x="1435" y="6"/>
                    <a:pt x="1434" y="6"/>
                  </a:cubicBezTo>
                  <a:close/>
                  <a:moveTo>
                    <a:pt x="1447" y="6"/>
                  </a:moveTo>
                  <a:cubicBezTo>
                    <a:pt x="1447" y="6"/>
                    <a:pt x="1448" y="7"/>
                    <a:pt x="1448" y="6"/>
                  </a:cubicBezTo>
                  <a:cubicBezTo>
                    <a:pt x="1448" y="6"/>
                    <a:pt x="1447" y="6"/>
                    <a:pt x="1447" y="6"/>
                  </a:cubicBezTo>
                  <a:close/>
                  <a:moveTo>
                    <a:pt x="1537" y="21"/>
                  </a:moveTo>
                  <a:cubicBezTo>
                    <a:pt x="1537" y="21"/>
                    <a:pt x="1537" y="21"/>
                    <a:pt x="1536" y="21"/>
                  </a:cubicBezTo>
                  <a:cubicBezTo>
                    <a:pt x="1537" y="21"/>
                    <a:pt x="1537" y="21"/>
                    <a:pt x="1537" y="21"/>
                  </a:cubicBezTo>
                  <a:close/>
                  <a:moveTo>
                    <a:pt x="557" y="7"/>
                  </a:moveTo>
                  <a:cubicBezTo>
                    <a:pt x="557" y="7"/>
                    <a:pt x="558" y="7"/>
                    <a:pt x="558" y="7"/>
                  </a:cubicBezTo>
                  <a:cubicBezTo>
                    <a:pt x="558" y="7"/>
                    <a:pt x="557" y="6"/>
                    <a:pt x="557" y="7"/>
                  </a:cubicBezTo>
                  <a:close/>
                  <a:moveTo>
                    <a:pt x="577" y="7"/>
                  </a:moveTo>
                  <a:cubicBezTo>
                    <a:pt x="578" y="7"/>
                    <a:pt x="578" y="7"/>
                    <a:pt x="579" y="7"/>
                  </a:cubicBezTo>
                  <a:cubicBezTo>
                    <a:pt x="578" y="6"/>
                    <a:pt x="578" y="7"/>
                    <a:pt x="577" y="7"/>
                  </a:cubicBezTo>
                  <a:close/>
                  <a:moveTo>
                    <a:pt x="988" y="7"/>
                  </a:moveTo>
                  <a:cubicBezTo>
                    <a:pt x="988" y="7"/>
                    <a:pt x="989" y="7"/>
                    <a:pt x="989" y="7"/>
                  </a:cubicBezTo>
                  <a:cubicBezTo>
                    <a:pt x="989" y="7"/>
                    <a:pt x="988" y="6"/>
                    <a:pt x="988" y="7"/>
                  </a:cubicBezTo>
                  <a:close/>
                  <a:moveTo>
                    <a:pt x="1010" y="7"/>
                  </a:moveTo>
                  <a:cubicBezTo>
                    <a:pt x="1010" y="7"/>
                    <a:pt x="1011" y="7"/>
                    <a:pt x="1012" y="7"/>
                  </a:cubicBezTo>
                  <a:cubicBezTo>
                    <a:pt x="1011" y="6"/>
                    <a:pt x="1011" y="7"/>
                    <a:pt x="1010" y="7"/>
                  </a:cubicBezTo>
                  <a:close/>
                  <a:moveTo>
                    <a:pt x="1360" y="7"/>
                  </a:moveTo>
                  <a:cubicBezTo>
                    <a:pt x="1361" y="7"/>
                    <a:pt x="1361" y="7"/>
                    <a:pt x="1362" y="7"/>
                  </a:cubicBezTo>
                  <a:cubicBezTo>
                    <a:pt x="1361" y="7"/>
                    <a:pt x="1361" y="6"/>
                    <a:pt x="1360" y="7"/>
                  </a:cubicBezTo>
                  <a:close/>
                  <a:moveTo>
                    <a:pt x="1378" y="7"/>
                  </a:moveTo>
                  <a:cubicBezTo>
                    <a:pt x="1378" y="7"/>
                    <a:pt x="1379" y="7"/>
                    <a:pt x="1379" y="7"/>
                  </a:cubicBezTo>
                  <a:cubicBezTo>
                    <a:pt x="1379" y="6"/>
                    <a:pt x="1379" y="7"/>
                    <a:pt x="1378" y="7"/>
                  </a:cubicBezTo>
                  <a:close/>
                  <a:moveTo>
                    <a:pt x="968" y="16"/>
                  </a:moveTo>
                  <a:cubicBezTo>
                    <a:pt x="969" y="16"/>
                    <a:pt x="969" y="16"/>
                    <a:pt x="969" y="15"/>
                  </a:cubicBezTo>
                  <a:cubicBezTo>
                    <a:pt x="969" y="15"/>
                    <a:pt x="969" y="15"/>
                    <a:pt x="968" y="16"/>
                  </a:cubicBezTo>
                  <a:close/>
                  <a:moveTo>
                    <a:pt x="680" y="94"/>
                  </a:moveTo>
                  <a:cubicBezTo>
                    <a:pt x="680" y="94"/>
                    <a:pt x="681" y="94"/>
                    <a:pt x="681" y="93"/>
                  </a:cubicBezTo>
                  <a:cubicBezTo>
                    <a:pt x="681" y="93"/>
                    <a:pt x="680" y="93"/>
                    <a:pt x="680" y="94"/>
                  </a:cubicBezTo>
                  <a:close/>
                  <a:moveTo>
                    <a:pt x="952" y="45"/>
                  </a:moveTo>
                  <a:cubicBezTo>
                    <a:pt x="952" y="44"/>
                    <a:pt x="952" y="44"/>
                    <a:pt x="952" y="43"/>
                  </a:cubicBezTo>
                  <a:cubicBezTo>
                    <a:pt x="951" y="44"/>
                    <a:pt x="952" y="44"/>
                    <a:pt x="952" y="45"/>
                  </a:cubicBezTo>
                  <a:close/>
                  <a:moveTo>
                    <a:pt x="737" y="94"/>
                  </a:moveTo>
                  <a:cubicBezTo>
                    <a:pt x="738" y="94"/>
                    <a:pt x="738" y="94"/>
                    <a:pt x="739" y="93"/>
                  </a:cubicBezTo>
                  <a:cubicBezTo>
                    <a:pt x="738" y="93"/>
                    <a:pt x="738" y="93"/>
                    <a:pt x="737" y="94"/>
                  </a:cubicBezTo>
                  <a:close/>
                  <a:moveTo>
                    <a:pt x="1706" y="21"/>
                  </a:moveTo>
                  <a:cubicBezTo>
                    <a:pt x="1705" y="21"/>
                    <a:pt x="1705" y="21"/>
                    <a:pt x="1705" y="21"/>
                  </a:cubicBezTo>
                  <a:cubicBezTo>
                    <a:pt x="1705" y="21"/>
                    <a:pt x="1705" y="21"/>
                    <a:pt x="1706" y="21"/>
                  </a:cubicBezTo>
                  <a:close/>
                  <a:moveTo>
                    <a:pt x="774" y="93"/>
                  </a:moveTo>
                  <a:cubicBezTo>
                    <a:pt x="775" y="94"/>
                    <a:pt x="775" y="94"/>
                    <a:pt x="776" y="93"/>
                  </a:cubicBezTo>
                  <a:cubicBezTo>
                    <a:pt x="775" y="93"/>
                    <a:pt x="775" y="93"/>
                    <a:pt x="774" y="93"/>
                  </a:cubicBezTo>
                  <a:close/>
                  <a:moveTo>
                    <a:pt x="1076" y="37"/>
                  </a:moveTo>
                  <a:cubicBezTo>
                    <a:pt x="1077" y="38"/>
                    <a:pt x="1077" y="38"/>
                    <a:pt x="1077" y="38"/>
                  </a:cubicBezTo>
                  <a:cubicBezTo>
                    <a:pt x="1077" y="37"/>
                    <a:pt x="1077" y="37"/>
                    <a:pt x="1076" y="37"/>
                  </a:cubicBezTo>
                  <a:close/>
                  <a:moveTo>
                    <a:pt x="785" y="93"/>
                  </a:moveTo>
                  <a:cubicBezTo>
                    <a:pt x="785" y="94"/>
                    <a:pt x="786" y="94"/>
                    <a:pt x="786" y="93"/>
                  </a:cubicBezTo>
                  <a:cubicBezTo>
                    <a:pt x="786" y="93"/>
                    <a:pt x="785" y="93"/>
                    <a:pt x="785" y="93"/>
                  </a:cubicBezTo>
                  <a:close/>
                  <a:moveTo>
                    <a:pt x="579" y="7"/>
                  </a:moveTo>
                  <a:cubicBezTo>
                    <a:pt x="580" y="7"/>
                    <a:pt x="580" y="7"/>
                    <a:pt x="581" y="7"/>
                  </a:cubicBezTo>
                  <a:cubicBezTo>
                    <a:pt x="580" y="7"/>
                    <a:pt x="580" y="7"/>
                    <a:pt x="579" y="7"/>
                  </a:cubicBezTo>
                  <a:close/>
                  <a:moveTo>
                    <a:pt x="1056" y="93"/>
                  </a:moveTo>
                  <a:cubicBezTo>
                    <a:pt x="1057" y="94"/>
                    <a:pt x="1057" y="94"/>
                    <a:pt x="1058" y="93"/>
                  </a:cubicBezTo>
                  <a:cubicBezTo>
                    <a:pt x="1057" y="93"/>
                    <a:pt x="1057" y="93"/>
                    <a:pt x="1056" y="93"/>
                  </a:cubicBezTo>
                  <a:close/>
                  <a:moveTo>
                    <a:pt x="1012" y="7"/>
                  </a:moveTo>
                  <a:cubicBezTo>
                    <a:pt x="1012" y="7"/>
                    <a:pt x="1013" y="7"/>
                    <a:pt x="1013" y="7"/>
                  </a:cubicBezTo>
                  <a:cubicBezTo>
                    <a:pt x="1013" y="7"/>
                    <a:pt x="1012" y="7"/>
                    <a:pt x="1012" y="7"/>
                  </a:cubicBezTo>
                  <a:close/>
                  <a:moveTo>
                    <a:pt x="1375" y="16"/>
                  </a:moveTo>
                  <a:cubicBezTo>
                    <a:pt x="1375" y="16"/>
                    <a:pt x="1374" y="15"/>
                    <a:pt x="1374" y="16"/>
                  </a:cubicBezTo>
                  <a:cubicBezTo>
                    <a:pt x="1374" y="16"/>
                    <a:pt x="1374" y="16"/>
                    <a:pt x="1375" y="16"/>
                  </a:cubicBezTo>
                  <a:close/>
                  <a:moveTo>
                    <a:pt x="1191" y="93"/>
                  </a:moveTo>
                  <a:cubicBezTo>
                    <a:pt x="1192" y="94"/>
                    <a:pt x="1192" y="94"/>
                    <a:pt x="1193" y="94"/>
                  </a:cubicBezTo>
                  <a:cubicBezTo>
                    <a:pt x="1192" y="93"/>
                    <a:pt x="1192" y="93"/>
                    <a:pt x="1191" y="93"/>
                  </a:cubicBezTo>
                  <a:close/>
                  <a:moveTo>
                    <a:pt x="1215" y="94"/>
                  </a:moveTo>
                  <a:cubicBezTo>
                    <a:pt x="1215" y="94"/>
                    <a:pt x="1215" y="93"/>
                    <a:pt x="1214" y="93"/>
                  </a:cubicBezTo>
                  <a:cubicBezTo>
                    <a:pt x="1214" y="94"/>
                    <a:pt x="1215" y="94"/>
                    <a:pt x="1215" y="94"/>
                  </a:cubicBezTo>
                  <a:close/>
                  <a:moveTo>
                    <a:pt x="1581" y="37"/>
                  </a:moveTo>
                  <a:cubicBezTo>
                    <a:pt x="1581" y="37"/>
                    <a:pt x="1581" y="38"/>
                    <a:pt x="1581" y="39"/>
                  </a:cubicBezTo>
                  <a:cubicBezTo>
                    <a:pt x="1582" y="38"/>
                    <a:pt x="1581" y="37"/>
                    <a:pt x="1581" y="37"/>
                  </a:cubicBezTo>
                  <a:close/>
                  <a:moveTo>
                    <a:pt x="1549" y="16"/>
                  </a:moveTo>
                  <a:cubicBezTo>
                    <a:pt x="1548" y="15"/>
                    <a:pt x="1548" y="16"/>
                    <a:pt x="1548" y="16"/>
                  </a:cubicBezTo>
                  <a:cubicBezTo>
                    <a:pt x="1548" y="16"/>
                    <a:pt x="1549" y="16"/>
                    <a:pt x="1549" y="16"/>
                  </a:cubicBezTo>
                  <a:close/>
                  <a:moveTo>
                    <a:pt x="1749" y="37"/>
                  </a:moveTo>
                  <a:cubicBezTo>
                    <a:pt x="1749" y="37"/>
                    <a:pt x="1749" y="38"/>
                    <a:pt x="1749" y="39"/>
                  </a:cubicBezTo>
                  <a:cubicBezTo>
                    <a:pt x="1750" y="38"/>
                    <a:pt x="1749" y="37"/>
                    <a:pt x="1749" y="37"/>
                  </a:cubicBezTo>
                  <a:close/>
                  <a:moveTo>
                    <a:pt x="1717" y="16"/>
                  </a:moveTo>
                  <a:cubicBezTo>
                    <a:pt x="1717" y="15"/>
                    <a:pt x="1716" y="16"/>
                    <a:pt x="1716" y="16"/>
                  </a:cubicBezTo>
                  <a:cubicBezTo>
                    <a:pt x="1716" y="16"/>
                    <a:pt x="1717" y="16"/>
                    <a:pt x="1717" y="16"/>
                  </a:cubicBezTo>
                  <a:close/>
                  <a:moveTo>
                    <a:pt x="1234" y="93"/>
                  </a:moveTo>
                  <a:cubicBezTo>
                    <a:pt x="1235" y="94"/>
                    <a:pt x="1235" y="94"/>
                    <a:pt x="1236" y="93"/>
                  </a:cubicBezTo>
                  <a:cubicBezTo>
                    <a:pt x="1235" y="93"/>
                    <a:pt x="1235" y="93"/>
                    <a:pt x="1234" y="93"/>
                  </a:cubicBezTo>
                  <a:close/>
                  <a:moveTo>
                    <a:pt x="1245" y="93"/>
                  </a:moveTo>
                  <a:cubicBezTo>
                    <a:pt x="1245" y="94"/>
                    <a:pt x="1246" y="94"/>
                    <a:pt x="1246" y="93"/>
                  </a:cubicBezTo>
                  <a:cubicBezTo>
                    <a:pt x="1246" y="93"/>
                    <a:pt x="1245" y="93"/>
                    <a:pt x="1245" y="93"/>
                  </a:cubicBezTo>
                  <a:close/>
                  <a:moveTo>
                    <a:pt x="761" y="38"/>
                  </a:moveTo>
                  <a:cubicBezTo>
                    <a:pt x="761" y="38"/>
                    <a:pt x="761" y="38"/>
                    <a:pt x="762" y="37"/>
                  </a:cubicBezTo>
                  <a:cubicBezTo>
                    <a:pt x="761" y="37"/>
                    <a:pt x="761" y="38"/>
                    <a:pt x="761" y="38"/>
                  </a:cubicBezTo>
                  <a:close/>
                  <a:moveTo>
                    <a:pt x="1154" y="51"/>
                  </a:moveTo>
                  <a:cubicBezTo>
                    <a:pt x="1154" y="52"/>
                    <a:pt x="1154" y="52"/>
                    <a:pt x="1155" y="53"/>
                  </a:cubicBezTo>
                  <a:cubicBezTo>
                    <a:pt x="1155" y="52"/>
                    <a:pt x="1155" y="51"/>
                    <a:pt x="1154" y="51"/>
                  </a:cubicBezTo>
                  <a:close/>
                  <a:moveTo>
                    <a:pt x="1038" y="94"/>
                  </a:moveTo>
                  <a:cubicBezTo>
                    <a:pt x="1038" y="94"/>
                    <a:pt x="1037" y="94"/>
                    <a:pt x="1037" y="94"/>
                  </a:cubicBezTo>
                  <a:cubicBezTo>
                    <a:pt x="1037" y="94"/>
                    <a:pt x="1037" y="94"/>
                    <a:pt x="1038" y="94"/>
                  </a:cubicBezTo>
                  <a:close/>
                  <a:moveTo>
                    <a:pt x="1742" y="53"/>
                  </a:moveTo>
                  <a:cubicBezTo>
                    <a:pt x="1742" y="53"/>
                    <a:pt x="1742" y="54"/>
                    <a:pt x="1741" y="54"/>
                  </a:cubicBezTo>
                  <a:cubicBezTo>
                    <a:pt x="1742" y="54"/>
                    <a:pt x="1742" y="54"/>
                    <a:pt x="1742" y="53"/>
                  </a:cubicBezTo>
                  <a:close/>
                  <a:moveTo>
                    <a:pt x="1420" y="95"/>
                  </a:moveTo>
                  <a:cubicBezTo>
                    <a:pt x="1420" y="95"/>
                    <a:pt x="1420" y="94"/>
                    <a:pt x="1419" y="94"/>
                  </a:cubicBezTo>
                  <a:cubicBezTo>
                    <a:pt x="1420" y="95"/>
                    <a:pt x="1420" y="95"/>
                    <a:pt x="1420" y="95"/>
                  </a:cubicBezTo>
                  <a:close/>
                  <a:moveTo>
                    <a:pt x="552" y="21"/>
                  </a:moveTo>
                  <a:cubicBezTo>
                    <a:pt x="551" y="22"/>
                    <a:pt x="551" y="22"/>
                    <a:pt x="551" y="22"/>
                  </a:cubicBezTo>
                  <a:cubicBezTo>
                    <a:pt x="551" y="22"/>
                    <a:pt x="552" y="22"/>
                    <a:pt x="552" y="21"/>
                  </a:cubicBezTo>
                  <a:close/>
                  <a:moveTo>
                    <a:pt x="696" y="95"/>
                  </a:moveTo>
                  <a:cubicBezTo>
                    <a:pt x="695" y="95"/>
                    <a:pt x="695" y="95"/>
                    <a:pt x="695" y="96"/>
                  </a:cubicBezTo>
                  <a:cubicBezTo>
                    <a:pt x="696" y="96"/>
                    <a:pt x="696" y="95"/>
                    <a:pt x="696" y="95"/>
                  </a:cubicBezTo>
                  <a:close/>
                  <a:moveTo>
                    <a:pt x="1116" y="38"/>
                  </a:moveTo>
                  <a:cubicBezTo>
                    <a:pt x="1116" y="38"/>
                    <a:pt x="1117" y="38"/>
                    <a:pt x="1117" y="37"/>
                  </a:cubicBezTo>
                  <a:cubicBezTo>
                    <a:pt x="1116" y="37"/>
                    <a:pt x="1116" y="38"/>
                    <a:pt x="1116" y="38"/>
                  </a:cubicBezTo>
                  <a:close/>
                  <a:moveTo>
                    <a:pt x="969" y="96"/>
                  </a:moveTo>
                  <a:cubicBezTo>
                    <a:pt x="969" y="96"/>
                    <a:pt x="969" y="95"/>
                    <a:pt x="968" y="95"/>
                  </a:cubicBezTo>
                  <a:cubicBezTo>
                    <a:pt x="969" y="96"/>
                    <a:pt x="969" y="96"/>
                    <a:pt x="969" y="96"/>
                  </a:cubicBezTo>
                  <a:close/>
                  <a:moveTo>
                    <a:pt x="971" y="97"/>
                  </a:moveTo>
                  <a:cubicBezTo>
                    <a:pt x="970" y="96"/>
                    <a:pt x="970" y="96"/>
                    <a:pt x="969" y="96"/>
                  </a:cubicBezTo>
                  <a:cubicBezTo>
                    <a:pt x="970" y="96"/>
                    <a:pt x="970" y="97"/>
                    <a:pt x="971" y="97"/>
                  </a:cubicBezTo>
                  <a:close/>
                  <a:moveTo>
                    <a:pt x="1040" y="97"/>
                  </a:moveTo>
                  <a:cubicBezTo>
                    <a:pt x="1040" y="97"/>
                    <a:pt x="1040" y="96"/>
                    <a:pt x="1039" y="96"/>
                  </a:cubicBezTo>
                  <a:cubicBezTo>
                    <a:pt x="1040" y="97"/>
                    <a:pt x="1040" y="97"/>
                    <a:pt x="1040" y="97"/>
                  </a:cubicBezTo>
                  <a:close/>
                  <a:moveTo>
                    <a:pt x="1309" y="44"/>
                  </a:moveTo>
                  <a:cubicBezTo>
                    <a:pt x="1308" y="43"/>
                    <a:pt x="1308" y="43"/>
                    <a:pt x="1307" y="43"/>
                  </a:cubicBezTo>
                  <a:cubicBezTo>
                    <a:pt x="1307" y="44"/>
                    <a:pt x="1308" y="44"/>
                    <a:pt x="1309" y="44"/>
                  </a:cubicBezTo>
                  <a:close/>
                  <a:moveTo>
                    <a:pt x="1498" y="21"/>
                  </a:moveTo>
                  <a:cubicBezTo>
                    <a:pt x="1498" y="22"/>
                    <a:pt x="1497" y="22"/>
                    <a:pt x="1497" y="22"/>
                  </a:cubicBezTo>
                  <a:cubicBezTo>
                    <a:pt x="1498" y="22"/>
                    <a:pt x="1498" y="22"/>
                    <a:pt x="1498" y="21"/>
                  </a:cubicBezTo>
                  <a:close/>
                  <a:moveTo>
                    <a:pt x="1684" y="37"/>
                  </a:moveTo>
                  <a:cubicBezTo>
                    <a:pt x="1684" y="38"/>
                    <a:pt x="1684" y="38"/>
                    <a:pt x="1684" y="39"/>
                  </a:cubicBezTo>
                  <a:cubicBezTo>
                    <a:pt x="1684" y="38"/>
                    <a:pt x="1684" y="38"/>
                    <a:pt x="1684" y="37"/>
                  </a:cubicBezTo>
                  <a:close/>
                  <a:moveTo>
                    <a:pt x="1219" y="97"/>
                  </a:moveTo>
                  <a:cubicBezTo>
                    <a:pt x="1218" y="97"/>
                    <a:pt x="1218" y="97"/>
                    <a:pt x="1218" y="97"/>
                  </a:cubicBezTo>
                  <a:cubicBezTo>
                    <a:pt x="1218" y="97"/>
                    <a:pt x="1218" y="97"/>
                    <a:pt x="1219" y="97"/>
                  </a:cubicBezTo>
                  <a:close/>
                  <a:moveTo>
                    <a:pt x="759" y="98"/>
                  </a:moveTo>
                  <a:cubicBezTo>
                    <a:pt x="759" y="97"/>
                    <a:pt x="759" y="97"/>
                    <a:pt x="758" y="97"/>
                  </a:cubicBezTo>
                  <a:cubicBezTo>
                    <a:pt x="758" y="97"/>
                    <a:pt x="759" y="98"/>
                    <a:pt x="759" y="98"/>
                  </a:cubicBezTo>
                  <a:close/>
                  <a:moveTo>
                    <a:pt x="562" y="16"/>
                  </a:moveTo>
                  <a:cubicBezTo>
                    <a:pt x="561" y="16"/>
                    <a:pt x="561" y="16"/>
                    <a:pt x="560" y="17"/>
                  </a:cubicBezTo>
                  <a:cubicBezTo>
                    <a:pt x="561" y="17"/>
                    <a:pt x="561" y="17"/>
                    <a:pt x="562" y="16"/>
                  </a:cubicBezTo>
                  <a:close/>
                  <a:moveTo>
                    <a:pt x="573" y="17"/>
                  </a:moveTo>
                  <a:cubicBezTo>
                    <a:pt x="573" y="16"/>
                    <a:pt x="572" y="16"/>
                    <a:pt x="572" y="16"/>
                  </a:cubicBezTo>
                  <a:cubicBezTo>
                    <a:pt x="572" y="17"/>
                    <a:pt x="573" y="17"/>
                    <a:pt x="573" y="17"/>
                  </a:cubicBezTo>
                  <a:close/>
                  <a:moveTo>
                    <a:pt x="1423" y="98"/>
                  </a:moveTo>
                  <a:cubicBezTo>
                    <a:pt x="1423" y="97"/>
                    <a:pt x="1422" y="97"/>
                    <a:pt x="1422" y="97"/>
                  </a:cubicBezTo>
                  <a:cubicBezTo>
                    <a:pt x="1422" y="97"/>
                    <a:pt x="1422" y="98"/>
                    <a:pt x="1423" y="98"/>
                  </a:cubicBezTo>
                  <a:close/>
                  <a:moveTo>
                    <a:pt x="665" y="39"/>
                  </a:moveTo>
                  <a:cubicBezTo>
                    <a:pt x="665" y="38"/>
                    <a:pt x="665" y="38"/>
                    <a:pt x="666" y="38"/>
                  </a:cubicBezTo>
                  <a:cubicBezTo>
                    <a:pt x="665" y="38"/>
                    <a:pt x="665" y="38"/>
                    <a:pt x="665" y="39"/>
                  </a:cubicBezTo>
                  <a:close/>
                  <a:moveTo>
                    <a:pt x="1457" y="97"/>
                  </a:moveTo>
                  <a:cubicBezTo>
                    <a:pt x="1456" y="97"/>
                    <a:pt x="1456" y="98"/>
                    <a:pt x="1456" y="98"/>
                  </a:cubicBezTo>
                  <a:cubicBezTo>
                    <a:pt x="1456" y="98"/>
                    <a:pt x="1457" y="98"/>
                    <a:pt x="1457" y="97"/>
                  </a:cubicBezTo>
                  <a:close/>
                  <a:moveTo>
                    <a:pt x="761" y="99"/>
                  </a:moveTo>
                  <a:cubicBezTo>
                    <a:pt x="760" y="98"/>
                    <a:pt x="760" y="98"/>
                    <a:pt x="760" y="98"/>
                  </a:cubicBezTo>
                  <a:cubicBezTo>
                    <a:pt x="760" y="99"/>
                    <a:pt x="760" y="99"/>
                    <a:pt x="761" y="99"/>
                  </a:cubicBezTo>
                  <a:close/>
                  <a:moveTo>
                    <a:pt x="1425" y="99"/>
                  </a:moveTo>
                  <a:cubicBezTo>
                    <a:pt x="1424" y="99"/>
                    <a:pt x="1424" y="98"/>
                    <a:pt x="1424" y="98"/>
                  </a:cubicBezTo>
                  <a:cubicBezTo>
                    <a:pt x="1424" y="99"/>
                    <a:pt x="1424" y="99"/>
                    <a:pt x="1425" y="99"/>
                  </a:cubicBezTo>
                  <a:close/>
                  <a:moveTo>
                    <a:pt x="1574" y="53"/>
                  </a:moveTo>
                  <a:cubicBezTo>
                    <a:pt x="1574" y="53"/>
                    <a:pt x="1573" y="54"/>
                    <a:pt x="1573" y="54"/>
                  </a:cubicBezTo>
                  <a:cubicBezTo>
                    <a:pt x="1574" y="54"/>
                    <a:pt x="1574" y="54"/>
                    <a:pt x="1574" y="53"/>
                  </a:cubicBezTo>
                  <a:close/>
                  <a:moveTo>
                    <a:pt x="1011" y="102"/>
                  </a:moveTo>
                  <a:cubicBezTo>
                    <a:pt x="1010" y="101"/>
                    <a:pt x="1010" y="102"/>
                    <a:pt x="1009" y="102"/>
                  </a:cubicBezTo>
                  <a:cubicBezTo>
                    <a:pt x="1010" y="102"/>
                    <a:pt x="1010" y="102"/>
                    <a:pt x="1011" y="102"/>
                  </a:cubicBezTo>
                  <a:close/>
                  <a:moveTo>
                    <a:pt x="984" y="102"/>
                  </a:moveTo>
                  <a:cubicBezTo>
                    <a:pt x="984" y="102"/>
                    <a:pt x="983" y="102"/>
                    <a:pt x="983" y="102"/>
                  </a:cubicBezTo>
                  <a:cubicBezTo>
                    <a:pt x="983" y="102"/>
                    <a:pt x="984" y="102"/>
                    <a:pt x="984" y="102"/>
                  </a:cubicBezTo>
                  <a:close/>
                  <a:moveTo>
                    <a:pt x="1009" y="102"/>
                  </a:moveTo>
                  <a:cubicBezTo>
                    <a:pt x="1009" y="102"/>
                    <a:pt x="1008" y="102"/>
                    <a:pt x="1008" y="102"/>
                  </a:cubicBezTo>
                  <a:cubicBezTo>
                    <a:pt x="1008" y="102"/>
                    <a:pt x="1009" y="102"/>
                    <a:pt x="1009" y="102"/>
                  </a:cubicBezTo>
                  <a:close/>
                  <a:moveTo>
                    <a:pt x="568" y="102"/>
                  </a:moveTo>
                  <a:cubicBezTo>
                    <a:pt x="568" y="102"/>
                    <a:pt x="567" y="102"/>
                    <a:pt x="567" y="103"/>
                  </a:cubicBezTo>
                  <a:cubicBezTo>
                    <a:pt x="567" y="103"/>
                    <a:pt x="568" y="103"/>
                    <a:pt x="568" y="102"/>
                  </a:cubicBezTo>
                  <a:close/>
                  <a:moveTo>
                    <a:pt x="1220" y="39"/>
                  </a:moveTo>
                  <a:cubicBezTo>
                    <a:pt x="1220" y="38"/>
                    <a:pt x="1221" y="38"/>
                    <a:pt x="1221" y="38"/>
                  </a:cubicBezTo>
                  <a:cubicBezTo>
                    <a:pt x="1221" y="38"/>
                    <a:pt x="1220" y="38"/>
                    <a:pt x="1220" y="39"/>
                  </a:cubicBezTo>
                  <a:close/>
                  <a:moveTo>
                    <a:pt x="684" y="102"/>
                  </a:moveTo>
                  <a:cubicBezTo>
                    <a:pt x="683" y="102"/>
                    <a:pt x="683" y="102"/>
                    <a:pt x="683" y="103"/>
                  </a:cubicBezTo>
                  <a:cubicBezTo>
                    <a:pt x="683" y="103"/>
                    <a:pt x="684" y="103"/>
                    <a:pt x="684" y="102"/>
                  </a:cubicBezTo>
                  <a:close/>
                  <a:moveTo>
                    <a:pt x="986" y="103"/>
                  </a:moveTo>
                  <a:cubicBezTo>
                    <a:pt x="986" y="102"/>
                    <a:pt x="985" y="102"/>
                    <a:pt x="985" y="102"/>
                  </a:cubicBezTo>
                  <a:cubicBezTo>
                    <a:pt x="985" y="103"/>
                    <a:pt x="986" y="103"/>
                    <a:pt x="986" y="103"/>
                  </a:cubicBezTo>
                  <a:close/>
                  <a:moveTo>
                    <a:pt x="1052" y="103"/>
                  </a:moveTo>
                  <a:cubicBezTo>
                    <a:pt x="1052" y="102"/>
                    <a:pt x="1051" y="102"/>
                    <a:pt x="1051" y="102"/>
                  </a:cubicBezTo>
                  <a:cubicBezTo>
                    <a:pt x="1051" y="103"/>
                    <a:pt x="1052" y="103"/>
                    <a:pt x="1052" y="103"/>
                  </a:cubicBezTo>
                  <a:close/>
                  <a:moveTo>
                    <a:pt x="1070" y="102"/>
                  </a:moveTo>
                  <a:cubicBezTo>
                    <a:pt x="1070" y="102"/>
                    <a:pt x="1069" y="102"/>
                    <a:pt x="1069" y="103"/>
                  </a:cubicBezTo>
                  <a:cubicBezTo>
                    <a:pt x="1069" y="103"/>
                    <a:pt x="1070" y="103"/>
                    <a:pt x="1070" y="102"/>
                  </a:cubicBezTo>
                  <a:close/>
                  <a:moveTo>
                    <a:pt x="575" y="17"/>
                  </a:moveTo>
                  <a:cubicBezTo>
                    <a:pt x="575" y="17"/>
                    <a:pt x="574" y="17"/>
                    <a:pt x="574" y="17"/>
                  </a:cubicBezTo>
                  <a:cubicBezTo>
                    <a:pt x="574" y="17"/>
                    <a:pt x="575" y="17"/>
                    <a:pt x="575" y="17"/>
                  </a:cubicBezTo>
                  <a:close/>
                  <a:moveTo>
                    <a:pt x="1259" y="42"/>
                  </a:moveTo>
                  <a:cubicBezTo>
                    <a:pt x="1259" y="42"/>
                    <a:pt x="1259" y="42"/>
                    <a:pt x="1260" y="43"/>
                  </a:cubicBezTo>
                  <a:cubicBezTo>
                    <a:pt x="1260" y="42"/>
                    <a:pt x="1259" y="42"/>
                    <a:pt x="1259" y="42"/>
                  </a:cubicBezTo>
                  <a:close/>
                  <a:moveTo>
                    <a:pt x="1230" y="103"/>
                  </a:moveTo>
                  <a:cubicBezTo>
                    <a:pt x="1230" y="102"/>
                    <a:pt x="1229" y="102"/>
                    <a:pt x="1229" y="102"/>
                  </a:cubicBezTo>
                  <a:cubicBezTo>
                    <a:pt x="1229" y="103"/>
                    <a:pt x="1230" y="103"/>
                    <a:pt x="1230" y="103"/>
                  </a:cubicBezTo>
                  <a:close/>
                  <a:moveTo>
                    <a:pt x="1248" y="102"/>
                  </a:moveTo>
                  <a:cubicBezTo>
                    <a:pt x="1248" y="102"/>
                    <a:pt x="1247" y="102"/>
                    <a:pt x="1247" y="103"/>
                  </a:cubicBezTo>
                  <a:cubicBezTo>
                    <a:pt x="1247" y="103"/>
                    <a:pt x="1248" y="103"/>
                    <a:pt x="1248" y="102"/>
                  </a:cubicBezTo>
                  <a:close/>
                  <a:moveTo>
                    <a:pt x="1663" y="8"/>
                  </a:moveTo>
                  <a:cubicBezTo>
                    <a:pt x="1664" y="8"/>
                    <a:pt x="1664" y="8"/>
                    <a:pt x="1665" y="8"/>
                  </a:cubicBezTo>
                  <a:cubicBezTo>
                    <a:pt x="1664" y="8"/>
                    <a:pt x="1664" y="8"/>
                    <a:pt x="1663" y="8"/>
                  </a:cubicBezTo>
                  <a:close/>
                  <a:moveTo>
                    <a:pt x="991" y="17"/>
                  </a:moveTo>
                  <a:cubicBezTo>
                    <a:pt x="990" y="17"/>
                    <a:pt x="990" y="17"/>
                    <a:pt x="990" y="17"/>
                  </a:cubicBezTo>
                  <a:cubicBezTo>
                    <a:pt x="990" y="17"/>
                    <a:pt x="991" y="17"/>
                    <a:pt x="991" y="17"/>
                  </a:cubicBezTo>
                  <a:close/>
                  <a:moveTo>
                    <a:pt x="1008" y="17"/>
                  </a:moveTo>
                  <a:cubicBezTo>
                    <a:pt x="1008" y="17"/>
                    <a:pt x="1008" y="17"/>
                    <a:pt x="1007" y="17"/>
                  </a:cubicBezTo>
                  <a:cubicBezTo>
                    <a:pt x="1007" y="17"/>
                    <a:pt x="1008" y="17"/>
                    <a:pt x="1008" y="17"/>
                  </a:cubicBezTo>
                  <a:close/>
                  <a:moveTo>
                    <a:pt x="1433" y="103"/>
                  </a:moveTo>
                  <a:cubicBezTo>
                    <a:pt x="1432" y="102"/>
                    <a:pt x="1432" y="102"/>
                    <a:pt x="1431" y="102"/>
                  </a:cubicBezTo>
                  <a:cubicBezTo>
                    <a:pt x="1432" y="103"/>
                    <a:pt x="1432" y="103"/>
                    <a:pt x="1433" y="103"/>
                  </a:cubicBezTo>
                  <a:close/>
                  <a:moveTo>
                    <a:pt x="1447" y="102"/>
                  </a:moveTo>
                  <a:cubicBezTo>
                    <a:pt x="1447" y="102"/>
                    <a:pt x="1446" y="102"/>
                    <a:pt x="1446" y="103"/>
                  </a:cubicBezTo>
                  <a:cubicBezTo>
                    <a:pt x="1446" y="103"/>
                    <a:pt x="1447" y="103"/>
                    <a:pt x="1447" y="102"/>
                  </a:cubicBezTo>
                  <a:close/>
                  <a:moveTo>
                    <a:pt x="682" y="103"/>
                  </a:moveTo>
                  <a:cubicBezTo>
                    <a:pt x="682" y="103"/>
                    <a:pt x="681" y="103"/>
                    <a:pt x="681" y="103"/>
                  </a:cubicBezTo>
                  <a:cubicBezTo>
                    <a:pt x="681" y="103"/>
                    <a:pt x="682" y="103"/>
                    <a:pt x="682" y="103"/>
                  </a:cubicBezTo>
                  <a:close/>
                  <a:moveTo>
                    <a:pt x="728" y="103"/>
                  </a:moveTo>
                  <a:cubicBezTo>
                    <a:pt x="728" y="103"/>
                    <a:pt x="727" y="103"/>
                    <a:pt x="727" y="103"/>
                  </a:cubicBezTo>
                  <a:cubicBezTo>
                    <a:pt x="727" y="103"/>
                    <a:pt x="728" y="103"/>
                    <a:pt x="728" y="103"/>
                  </a:cubicBezTo>
                  <a:close/>
                  <a:moveTo>
                    <a:pt x="738" y="103"/>
                  </a:moveTo>
                  <a:cubicBezTo>
                    <a:pt x="737" y="103"/>
                    <a:pt x="737" y="103"/>
                    <a:pt x="736" y="103"/>
                  </a:cubicBezTo>
                  <a:cubicBezTo>
                    <a:pt x="737" y="103"/>
                    <a:pt x="737" y="103"/>
                    <a:pt x="738" y="103"/>
                  </a:cubicBezTo>
                  <a:close/>
                  <a:moveTo>
                    <a:pt x="1054" y="103"/>
                  </a:moveTo>
                  <a:cubicBezTo>
                    <a:pt x="1054" y="103"/>
                    <a:pt x="1053" y="103"/>
                    <a:pt x="1053" y="103"/>
                  </a:cubicBezTo>
                  <a:cubicBezTo>
                    <a:pt x="1053" y="103"/>
                    <a:pt x="1054" y="103"/>
                    <a:pt x="1054" y="103"/>
                  </a:cubicBezTo>
                  <a:close/>
                  <a:moveTo>
                    <a:pt x="961" y="24"/>
                  </a:moveTo>
                  <a:cubicBezTo>
                    <a:pt x="961" y="23"/>
                    <a:pt x="962" y="23"/>
                    <a:pt x="962" y="23"/>
                  </a:cubicBezTo>
                  <a:cubicBezTo>
                    <a:pt x="961" y="23"/>
                    <a:pt x="961" y="23"/>
                    <a:pt x="961" y="24"/>
                  </a:cubicBezTo>
                  <a:close/>
                  <a:moveTo>
                    <a:pt x="1232" y="103"/>
                  </a:moveTo>
                  <a:cubicBezTo>
                    <a:pt x="1232" y="103"/>
                    <a:pt x="1231" y="103"/>
                    <a:pt x="1230" y="103"/>
                  </a:cubicBezTo>
                  <a:cubicBezTo>
                    <a:pt x="1231" y="103"/>
                    <a:pt x="1231" y="103"/>
                    <a:pt x="1232" y="103"/>
                  </a:cubicBezTo>
                  <a:close/>
                  <a:moveTo>
                    <a:pt x="1435" y="103"/>
                  </a:moveTo>
                  <a:cubicBezTo>
                    <a:pt x="1434" y="103"/>
                    <a:pt x="1434" y="103"/>
                    <a:pt x="1433" y="103"/>
                  </a:cubicBezTo>
                  <a:cubicBezTo>
                    <a:pt x="1433" y="103"/>
                    <a:pt x="1434" y="103"/>
                    <a:pt x="1435" y="103"/>
                  </a:cubicBezTo>
                  <a:close/>
                  <a:moveTo>
                    <a:pt x="1446" y="103"/>
                  </a:moveTo>
                  <a:cubicBezTo>
                    <a:pt x="1445" y="103"/>
                    <a:pt x="1445" y="103"/>
                    <a:pt x="1444" y="103"/>
                  </a:cubicBezTo>
                  <a:cubicBezTo>
                    <a:pt x="1445" y="103"/>
                    <a:pt x="1445" y="103"/>
                    <a:pt x="1446" y="103"/>
                  </a:cubicBezTo>
                  <a:close/>
                  <a:moveTo>
                    <a:pt x="607" y="122"/>
                  </a:moveTo>
                  <a:cubicBezTo>
                    <a:pt x="607" y="122"/>
                    <a:pt x="608" y="122"/>
                    <a:pt x="608" y="121"/>
                  </a:cubicBezTo>
                  <a:cubicBezTo>
                    <a:pt x="607" y="121"/>
                    <a:pt x="607" y="122"/>
                    <a:pt x="607" y="122"/>
                  </a:cubicBezTo>
                  <a:close/>
                  <a:moveTo>
                    <a:pt x="1665" y="8"/>
                  </a:moveTo>
                  <a:cubicBezTo>
                    <a:pt x="1665" y="9"/>
                    <a:pt x="1666" y="9"/>
                    <a:pt x="1666" y="9"/>
                  </a:cubicBezTo>
                  <a:cubicBezTo>
                    <a:pt x="1666" y="8"/>
                    <a:pt x="1665" y="8"/>
                    <a:pt x="1665" y="8"/>
                  </a:cubicBezTo>
                  <a:close/>
                  <a:moveTo>
                    <a:pt x="597" y="123"/>
                  </a:moveTo>
                  <a:cubicBezTo>
                    <a:pt x="597" y="123"/>
                    <a:pt x="598" y="123"/>
                    <a:pt x="598" y="123"/>
                  </a:cubicBezTo>
                  <a:cubicBezTo>
                    <a:pt x="598" y="123"/>
                    <a:pt x="597" y="123"/>
                    <a:pt x="597" y="123"/>
                  </a:cubicBezTo>
                  <a:close/>
                  <a:moveTo>
                    <a:pt x="1411" y="36"/>
                  </a:moveTo>
                  <a:cubicBezTo>
                    <a:pt x="1411" y="35"/>
                    <a:pt x="1412" y="35"/>
                    <a:pt x="1411" y="34"/>
                  </a:cubicBezTo>
                  <a:cubicBezTo>
                    <a:pt x="1411" y="35"/>
                    <a:pt x="1411" y="35"/>
                    <a:pt x="1411" y="36"/>
                  </a:cubicBezTo>
                  <a:close/>
                  <a:moveTo>
                    <a:pt x="1469" y="34"/>
                  </a:moveTo>
                  <a:cubicBezTo>
                    <a:pt x="1469" y="35"/>
                    <a:pt x="1469" y="35"/>
                    <a:pt x="1470" y="36"/>
                  </a:cubicBezTo>
                  <a:cubicBezTo>
                    <a:pt x="1470" y="35"/>
                    <a:pt x="1470" y="35"/>
                    <a:pt x="1469" y="34"/>
                  </a:cubicBezTo>
                  <a:close/>
                  <a:moveTo>
                    <a:pt x="619" y="123"/>
                  </a:moveTo>
                  <a:cubicBezTo>
                    <a:pt x="619" y="123"/>
                    <a:pt x="619" y="124"/>
                    <a:pt x="618" y="124"/>
                  </a:cubicBezTo>
                  <a:cubicBezTo>
                    <a:pt x="619" y="124"/>
                    <a:pt x="619" y="124"/>
                    <a:pt x="619" y="123"/>
                  </a:cubicBezTo>
                  <a:close/>
                  <a:moveTo>
                    <a:pt x="618" y="125"/>
                  </a:moveTo>
                  <a:cubicBezTo>
                    <a:pt x="617" y="125"/>
                    <a:pt x="617" y="125"/>
                    <a:pt x="617" y="126"/>
                  </a:cubicBezTo>
                  <a:cubicBezTo>
                    <a:pt x="618" y="126"/>
                    <a:pt x="618" y="125"/>
                    <a:pt x="618" y="125"/>
                  </a:cubicBezTo>
                  <a:close/>
                  <a:moveTo>
                    <a:pt x="966" y="18"/>
                  </a:moveTo>
                  <a:cubicBezTo>
                    <a:pt x="967" y="18"/>
                    <a:pt x="967" y="17"/>
                    <a:pt x="967" y="17"/>
                  </a:cubicBezTo>
                  <a:cubicBezTo>
                    <a:pt x="967" y="17"/>
                    <a:pt x="966" y="17"/>
                    <a:pt x="966" y="18"/>
                  </a:cubicBezTo>
                  <a:close/>
                  <a:moveTo>
                    <a:pt x="615" y="128"/>
                  </a:moveTo>
                  <a:cubicBezTo>
                    <a:pt x="615" y="128"/>
                    <a:pt x="614" y="128"/>
                    <a:pt x="614" y="129"/>
                  </a:cubicBezTo>
                  <a:cubicBezTo>
                    <a:pt x="615" y="129"/>
                    <a:pt x="615" y="128"/>
                    <a:pt x="615" y="128"/>
                  </a:cubicBezTo>
                  <a:close/>
                  <a:moveTo>
                    <a:pt x="597" y="133"/>
                  </a:moveTo>
                  <a:cubicBezTo>
                    <a:pt x="596" y="132"/>
                    <a:pt x="596" y="132"/>
                    <a:pt x="595" y="133"/>
                  </a:cubicBezTo>
                  <a:cubicBezTo>
                    <a:pt x="596" y="133"/>
                    <a:pt x="596" y="133"/>
                    <a:pt x="597" y="133"/>
                  </a:cubicBezTo>
                  <a:close/>
                  <a:moveTo>
                    <a:pt x="759" y="39"/>
                  </a:moveTo>
                  <a:cubicBezTo>
                    <a:pt x="760" y="39"/>
                    <a:pt x="760" y="39"/>
                    <a:pt x="760" y="39"/>
                  </a:cubicBezTo>
                  <a:cubicBezTo>
                    <a:pt x="760" y="39"/>
                    <a:pt x="759" y="39"/>
                    <a:pt x="759" y="39"/>
                  </a:cubicBezTo>
                  <a:close/>
                  <a:moveTo>
                    <a:pt x="906" y="39"/>
                  </a:moveTo>
                  <a:cubicBezTo>
                    <a:pt x="906" y="39"/>
                    <a:pt x="907" y="39"/>
                    <a:pt x="907" y="40"/>
                  </a:cubicBezTo>
                  <a:cubicBezTo>
                    <a:pt x="907" y="39"/>
                    <a:pt x="907" y="39"/>
                    <a:pt x="906" y="39"/>
                  </a:cubicBezTo>
                  <a:close/>
                  <a:moveTo>
                    <a:pt x="1397" y="38"/>
                  </a:moveTo>
                  <a:cubicBezTo>
                    <a:pt x="1396" y="39"/>
                    <a:pt x="1396" y="39"/>
                    <a:pt x="1397" y="40"/>
                  </a:cubicBezTo>
                  <a:cubicBezTo>
                    <a:pt x="1397" y="39"/>
                    <a:pt x="1397" y="39"/>
                    <a:pt x="1397" y="38"/>
                  </a:cubicBezTo>
                  <a:close/>
                  <a:moveTo>
                    <a:pt x="659" y="49"/>
                  </a:moveTo>
                  <a:cubicBezTo>
                    <a:pt x="659" y="49"/>
                    <a:pt x="659" y="48"/>
                    <a:pt x="659" y="48"/>
                  </a:cubicBezTo>
                  <a:cubicBezTo>
                    <a:pt x="658" y="48"/>
                    <a:pt x="659" y="49"/>
                    <a:pt x="659" y="49"/>
                  </a:cubicBezTo>
                  <a:close/>
                  <a:moveTo>
                    <a:pt x="1149" y="39"/>
                  </a:moveTo>
                  <a:cubicBezTo>
                    <a:pt x="1149" y="39"/>
                    <a:pt x="1149" y="40"/>
                    <a:pt x="1149" y="40"/>
                  </a:cubicBezTo>
                  <a:cubicBezTo>
                    <a:pt x="1149" y="39"/>
                    <a:pt x="1149" y="39"/>
                    <a:pt x="1149" y="39"/>
                  </a:cubicBezTo>
                  <a:close/>
                  <a:moveTo>
                    <a:pt x="1581" y="39"/>
                  </a:moveTo>
                  <a:cubicBezTo>
                    <a:pt x="1581" y="39"/>
                    <a:pt x="1581" y="40"/>
                    <a:pt x="1581" y="40"/>
                  </a:cubicBezTo>
                  <a:cubicBezTo>
                    <a:pt x="1581" y="40"/>
                    <a:pt x="1581" y="39"/>
                    <a:pt x="1581" y="39"/>
                  </a:cubicBezTo>
                  <a:close/>
                  <a:moveTo>
                    <a:pt x="1749" y="39"/>
                  </a:moveTo>
                  <a:cubicBezTo>
                    <a:pt x="1749" y="39"/>
                    <a:pt x="1749" y="40"/>
                    <a:pt x="1749" y="40"/>
                  </a:cubicBezTo>
                  <a:cubicBezTo>
                    <a:pt x="1749" y="40"/>
                    <a:pt x="1749" y="39"/>
                    <a:pt x="1749" y="39"/>
                  </a:cubicBezTo>
                  <a:close/>
                  <a:moveTo>
                    <a:pt x="864" y="39"/>
                  </a:moveTo>
                  <a:cubicBezTo>
                    <a:pt x="864" y="40"/>
                    <a:pt x="865" y="40"/>
                    <a:pt x="865" y="40"/>
                  </a:cubicBezTo>
                  <a:cubicBezTo>
                    <a:pt x="865" y="40"/>
                    <a:pt x="865" y="39"/>
                    <a:pt x="864" y="39"/>
                  </a:cubicBezTo>
                  <a:close/>
                  <a:moveTo>
                    <a:pt x="1218" y="40"/>
                  </a:moveTo>
                  <a:cubicBezTo>
                    <a:pt x="1219" y="40"/>
                    <a:pt x="1219" y="40"/>
                    <a:pt x="1219" y="39"/>
                  </a:cubicBezTo>
                  <a:cubicBezTo>
                    <a:pt x="1219" y="39"/>
                    <a:pt x="1218" y="39"/>
                    <a:pt x="1218" y="40"/>
                  </a:cubicBezTo>
                  <a:close/>
                  <a:moveTo>
                    <a:pt x="1391" y="52"/>
                  </a:moveTo>
                  <a:cubicBezTo>
                    <a:pt x="1391" y="52"/>
                    <a:pt x="1390" y="52"/>
                    <a:pt x="1390" y="53"/>
                  </a:cubicBezTo>
                  <a:cubicBezTo>
                    <a:pt x="1391" y="53"/>
                    <a:pt x="1391" y="52"/>
                    <a:pt x="1391" y="52"/>
                  </a:cubicBezTo>
                  <a:close/>
                  <a:moveTo>
                    <a:pt x="1397" y="40"/>
                  </a:moveTo>
                  <a:cubicBezTo>
                    <a:pt x="1396" y="40"/>
                    <a:pt x="1396" y="41"/>
                    <a:pt x="1396" y="41"/>
                  </a:cubicBezTo>
                  <a:cubicBezTo>
                    <a:pt x="1397" y="41"/>
                    <a:pt x="1396" y="40"/>
                    <a:pt x="1397" y="40"/>
                  </a:cubicBezTo>
                  <a:close/>
                  <a:moveTo>
                    <a:pt x="831" y="41"/>
                  </a:moveTo>
                  <a:cubicBezTo>
                    <a:pt x="831" y="41"/>
                    <a:pt x="831" y="41"/>
                    <a:pt x="831" y="40"/>
                  </a:cubicBezTo>
                  <a:cubicBezTo>
                    <a:pt x="831" y="40"/>
                    <a:pt x="831" y="41"/>
                    <a:pt x="831" y="41"/>
                  </a:cubicBezTo>
                  <a:close/>
                  <a:moveTo>
                    <a:pt x="1112" y="42"/>
                  </a:moveTo>
                  <a:cubicBezTo>
                    <a:pt x="1113" y="42"/>
                    <a:pt x="1113" y="41"/>
                    <a:pt x="1113" y="41"/>
                  </a:cubicBezTo>
                  <a:cubicBezTo>
                    <a:pt x="1113" y="41"/>
                    <a:pt x="1112" y="41"/>
                    <a:pt x="1112" y="42"/>
                  </a:cubicBezTo>
                  <a:close/>
                  <a:moveTo>
                    <a:pt x="670" y="49"/>
                  </a:moveTo>
                  <a:cubicBezTo>
                    <a:pt x="670" y="49"/>
                    <a:pt x="670" y="49"/>
                    <a:pt x="670" y="50"/>
                  </a:cubicBezTo>
                  <a:cubicBezTo>
                    <a:pt x="670" y="50"/>
                    <a:pt x="670" y="49"/>
                    <a:pt x="670" y="49"/>
                  </a:cubicBezTo>
                  <a:close/>
                  <a:moveTo>
                    <a:pt x="1115" y="49"/>
                  </a:moveTo>
                  <a:cubicBezTo>
                    <a:pt x="1115" y="49"/>
                    <a:pt x="1114" y="49"/>
                    <a:pt x="1114" y="50"/>
                  </a:cubicBezTo>
                  <a:cubicBezTo>
                    <a:pt x="1115" y="49"/>
                    <a:pt x="1115" y="49"/>
                    <a:pt x="1115" y="49"/>
                  </a:cubicBezTo>
                  <a:close/>
                  <a:moveTo>
                    <a:pt x="1380" y="50"/>
                  </a:moveTo>
                  <a:cubicBezTo>
                    <a:pt x="1380" y="49"/>
                    <a:pt x="1380" y="49"/>
                    <a:pt x="1381" y="49"/>
                  </a:cubicBezTo>
                  <a:cubicBezTo>
                    <a:pt x="1380" y="49"/>
                    <a:pt x="1380" y="49"/>
                    <a:pt x="1380" y="50"/>
                  </a:cubicBezTo>
                  <a:close/>
                  <a:moveTo>
                    <a:pt x="607" y="132"/>
                  </a:moveTo>
                  <a:cubicBezTo>
                    <a:pt x="606" y="132"/>
                    <a:pt x="606" y="132"/>
                    <a:pt x="605" y="133"/>
                  </a:cubicBezTo>
                  <a:cubicBezTo>
                    <a:pt x="606" y="133"/>
                    <a:pt x="606" y="133"/>
                    <a:pt x="607" y="132"/>
                  </a:cubicBezTo>
                  <a:close/>
                  <a:moveTo>
                    <a:pt x="976" y="23"/>
                  </a:moveTo>
                  <a:cubicBezTo>
                    <a:pt x="976" y="24"/>
                    <a:pt x="975" y="24"/>
                    <a:pt x="975" y="24"/>
                  </a:cubicBezTo>
                  <a:cubicBezTo>
                    <a:pt x="976" y="24"/>
                    <a:pt x="976" y="24"/>
                    <a:pt x="976" y="23"/>
                  </a:cubicBezTo>
                  <a:close/>
                  <a:moveTo>
                    <a:pt x="553" y="42"/>
                  </a:moveTo>
                  <a:cubicBezTo>
                    <a:pt x="554" y="42"/>
                    <a:pt x="554" y="42"/>
                    <a:pt x="554" y="42"/>
                  </a:cubicBezTo>
                  <a:cubicBezTo>
                    <a:pt x="554" y="42"/>
                    <a:pt x="554" y="42"/>
                    <a:pt x="553" y="42"/>
                  </a:cubicBezTo>
                  <a:close/>
                  <a:moveTo>
                    <a:pt x="1725" y="56"/>
                  </a:moveTo>
                  <a:cubicBezTo>
                    <a:pt x="1726" y="56"/>
                    <a:pt x="1726" y="56"/>
                    <a:pt x="1726" y="56"/>
                  </a:cubicBezTo>
                  <a:cubicBezTo>
                    <a:pt x="1726" y="56"/>
                    <a:pt x="1725" y="56"/>
                    <a:pt x="1725" y="56"/>
                  </a:cubicBezTo>
                  <a:close/>
                  <a:moveTo>
                    <a:pt x="659" y="57"/>
                  </a:moveTo>
                  <a:cubicBezTo>
                    <a:pt x="659" y="57"/>
                    <a:pt x="659" y="56"/>
                    <a:pt x="659" y="56"/>
                  </a:cubicBezTo>
                  <a:cubicBezTo>
                    <a:pt x="659" y="56"/>
                    <a:pt x="658" y="57"/>
                    <a:pt x="659" y="57"/>
                  </a:cubicBezTo>
                  <a:close/>
                  <a:moveTo>
                    <a:pt x="829" y="56"/>
                  </a:moveTo>
                  <a:cubicBezTo>
                    <a:pt x="828" y="57"/>
                    <a:pt x="828" y="57"/>
                    <a:pt x="828" y="58"/>
                  </a:cubicBezTo>
                  <a:cubicBezTo>
                    <a:pt x="829" y="58"/>
                    <a:pt x="829" y="57"/>
                    <a:pt x="829" y="56"/>
                  </a:cubicBezTo>
                  <a:close/>
                  <a:moveTo>
                    <a:pt x="859" y="55"/>
                  </a:moveTo>
                  <a:cubicBezTo>
                    <a:pt x="859" y="54"/>
                    <a:pt x="859" y="54"/>
                    <a:pt x="858" y="53"/>
                  </a:cubicBezTo>
                  <a:cubicBezTo>
                    <a:pt x="858" y="54"/>
                    <a:pt x="858" y="54"/>
                    <a:pt x="859" y="55"/>
                  </a:cubicBezTo>
                  <a:close/>
                  <a:moveTo>
                    <a:pt x="1372" y="57"/>
                  </a:moveTo>
                  <a:cubicBezTo>
                    <a:pt x="1372" y="57"/>
                    <a:pt x="1372" y="57"/>
                    <a:pt x="1373" y="57"/>
                  </a:cubicBezTo>
                  <a:cubicBezTo>
                    <a:pt x="1372" y="57"/>
                    <a:pt x="1372" y="57"/>
                    <a:pt x="1372" y="57"/>
                  </a:cubicBezTo>
                  <a:close/>
                  <a:moveTo>
                    <a:pt x="578" y="58"/>
                  </a:moveTo>
                  <a:cubicBezTo>
                    <a:pt x="578" y="58"/>
                    <a:pt x="579" y="58"/>
                    <a:pt x="579" y="58"/>
                  </a:cubicBezTo>
                  <a:cubicBezTo>
                    <a:pt x="579" y="58"/>
                    <a:pt x="579" y="58"/>
                    <a:pt x="578" y="58"/>
                  </a:cubicBezTo>
                  <a:close/>
                  <a:moveTo>
                    <a:pt x="1208" y="59"/>
                  </a:moveTo>
                  <a:cubicBezTo>
                    <a:pt x="1208" y="59"/>
                    <a:pt x="1208" y="58"/>
                    <a:pt x="1208" y="58"/>
                  </a:cubicBezTo>
                  <a:cubicBezTo>
                    <a:pt x="1208" y="58"/>
                    <a:pt x="1208" y="59"/>
                    <a:pt x="1208" y="59"/>
                  </a:cubicBezTo>
                  <a:close/>
                  <a:moveTo>
                    <a:pt x="1289" y="58"/>
                  </a:moveTo>
                  <a:cubicBezTo>
                    <a:pt x="1289" y="59"/>
                    <a:pt x="1289" y="59"/>
                    <a:pt x="1289" y="60"/>
                  </a:cubicBezTo>
                  <a:cubicBezTo>
                    <a:pt x="1289" y="59"/>
                    <a:pt x="1289" y="59"/>
                    <a:pt x="1289" y="58"/>
                  </a:cubicBezTo>
                  <a:close/>
                  <a:moveTo>
                    <a:pt x="748" y="60"/>
                  </a:moveTo>
                  <a:cubicBezTo>
                    <a:pt x="748" y="60"/>
                    <a:pt x="748" y="59"/>
                    <a:pt x="748" y="59"/>
                  </a:cubicBezTo>
                  <a:cubicBezTo>
                    <a:pt x="748" y="59"/>
                    <a:pt x="748" y="60"/>
                    <a:pt x="748" y="60"/>
                  </a:cubicBezTo>
                  <a:close/>
                  <a:moveTo>
                    <a:pt x="670" y="50"/>
                  </a:moveTo>
                  <a:cubicBezTo>
                    <a:pt x="669" y="51"/>
                    <a:pt x="669" y="52"/>
                    <a:pt x="670" y="52"/>
                  </a:cubicBezTo>
                  <a:cubicBezTo>
                    <a:pt x="670" y="52"/>
                    <a:pt x="670" y="51"/>
                    <a:pt x="670" y="50"/>
                  </a:cubicBezTo>
                  <a:close/>
                  <a:moveTo>
                    <a:pt x="1737" y="59"/>
                  </a:moveTo>
                  <a:cubicBezTo>
                    <a:pt x="1736" y="59"/>
                    <a:pt x="1736" y="59"/>
                    <a:pt x="1736" y="60"/>
                  </a:cubicBezTo>
                  <a:cubicBezTo>
                    <a:pt x="1736" y="60"/>
                    <a:pt x="1736" y="60"/>
                    <a:pt x="1737" y="59"/>
                  </a:cubicBezTo>
                  <a:close/>
                  <a:moveTo>
                    <a:pt x="580" y="59"/>
                  </a:moveTo>
                  <a:cubicBezTo>
                    <a:pt x="580" y="60"/>
                    <a:pt x="581" y="60"/>
                    <a:pt x="581" y="60"/>
                  </a:cubicBezTo>
                  <a:cubicBezTo>
                    <a:pt x="581" y="60"/>
                    <a:pt x="581" y="59"/>
                    <a:pt x="580" y="59"/>
                  </a:cubicBezTo>
                  <a:close/>
                  <a:moveTo>
                    <a:pt x="1208" y="61"/>
                  </a:moveTo>
                  <a:cubicBezTo>
                    <a:pt x="1208" y="60"/>
                    <a:pt x="1208" y="60"/>
                    <a:pt x="1208" y="59"/>
                  </a:cubicBezTo>
                  <a:cubicBezTo>
                    <a:pt x="1207" y="60"/>
                    <a:pt x="1208" y="60"/>
                    <a:pt x="1208" y="61"/>
                  </a:cubicBezTo>
                  <a:close/>
                  <a:moveTo>
                    <a:pt x="1666" y="60"/>
                  </a:moveTo>
                  <a:cubicBezTo>
                    <a:pt x="1666" y="60"/>
                    <a:pt x="1667" y="61"/>
                    <a:pt x="1667" y="61"/>
                  </a:cubicBezTo>
                  <a:cubicBezTo>
                    <a:pt x="1667" y="60"/>
                    <a:pt x="1666" y="60"/>
                    <a:pt x="1666" y="60"/>
                  </a:cubicBezTo>
                  <a:close/>
                  <a:moveTo>
                    <a:pt x="1719" y="61"/>
                  </a:moveTo>
                  <a:cubicBezTo>
                    <a:pt x="1720" y="61"/>
                    <a:pt x="1720" y="60"/>
                    <a:pt x="1720" y="60"/>
                  </a:cubicBezTo>
                  <a:cubicBezTo>
                    <a:pt x="1720" y="60"/>
                    <a:pt x="1719" y="60"/>
                    <a:pt x="1719" y="61"/>
                  </a:cubicBezTo>
                  <a:close/>
                  <a:moveTo>
                    <a:pt x="1383" y="60"/>
                  </a:moveTo>
                  <a:cubicBezTo>
                    <a:pt x="1382" y="60"/>
                    <a:pt x="1382" y="61"/>
                    <a:pt x="1382" y="61"/>
                  </a:cubicBezTo>
                  <a:cubicBezTo>
                    <a:pt x="1382" y="61"/>
                    <a:pt x="1382" y="61"/>
                    <a:pt x="1383" y="60"/>
                  </a:cubicBezTo>
                  <a:close/>
                  <a:moveTo>
                    <a:pt x="1366" y="62"/>
                  </a:moveTo>
                  <a:cubicBezTo>
                    <a:pt x="1366" y="61"/>
                    <a:pt x="1367" y="61"/>
                    <a:pt x="1367" y="61"/>
                  </a:cubicBezTo>
                  <a:cubicBezTo>
                    <a:pt x="1366" y="61"/>
                    <a:pt x="1366" y="61"/>
                    <a:pt x="1366" y="62"/>
                  </a:cubicBezTo>
                  <a:close/>
                  <a:moveTo>
                    <a:pt x="1550" y="62"/>
                  </a:moveTo>
                  <a:cubicBezTo>
                    <a:pt x="1550" y="62"/>
                    <a:pt x="1550" y="62"/>
                    <a:pt x="1551" y="61"/>
                  </a:cubicBezTo>
                  <a:cubicBezTo>
                    <a:pt x="1550" y="61"/>
                    <a:pt x="1550" y="61"/>
                    <a:pt x="1550" y="62"/>
                  </a:cubicBezTo>
                  <a:close/>
                  <a:moveTo>
                    <a:pt x="1566" y="61"/>
                  </a:moveTo>
                  <a:cubicBezTo>
                    <a:pt x="1566" y="61"/>
                    <a:pt x="1565" y="61"/>
                    <a:pt x="1565" y="62"/>
                  </a:cubicBezTo>
                  <a:cubicBezTo>
                    <a:pt x="1566" y="62"/>
                    <a:pt x="1566" y="62"/>
                    <a:pt x="1566" y="61"/>
                  </a:cubicBezTo>
                  <a:close/>
                  <a:moveTo>
                    <a:pt x="1718" y="62"/>
                  </a:moveTo>
                  <a:cubicBezTo>
                    <a:pt x="1718" y="62"/>
                    <a:pt x="1719" y="62"/>
                    <a:pt x="1719" y="61"/>
                  </a:cubicBezTo>
                  <a:cubicBezTo>
                    <a:pt x="1718" y="61"/>
                    <a:pt x="1718" y="61"/>
                    <a:pt x="1718" y="62"/>
                  </a:cubicBezTo>
                  <a:close/>
                  <a:moveTo>
                    <a:pt x="1456" y="10"/>
                  </a:moveTo>
                  <a:cubicBezTo>
                    <a:pt x="1456" y="10"/>
                    <a:pt x="1456" y="10"/>
                    <a:pt x="1457" y="10"/>
                  </a:cubicBezTo>
                  <a:cubicBezTo>
                    <a:pt x="1457" y="10"/>
                    <a:pt x="1456" y="10"/>
                    <a:pt x="1456" y="10"/>
                  </a:cubicBezTo>
                  <a:close/>
                  <a:moveTo>
                    <a:pt x="1734" y="61"/>
                  </a:moveTo>
                  <a:cubicBezTo>
                    <a:pt x="1734" y="61"/>
                    <a:pt x="1733" y="61"/>
                    <a:pt x="1733" y="62"/>
                  </a:cubicBezTo>
                  <a:cubicBezTo>
                    <a:pt x="1734" y="62"/>
                    <a:pt x="1734" y="62"/>
                    <a:pt x="1734" y="61"/>
                  </a:cubicBezTo>
                  <a:close/>
                  <a:moveTo>
                    <a:pt x="1119" y="45"/>
                  </a:moveTo>
                  <a:cubicBezTo>
                    <a:pt x="1118" y="45"/>
                    <a:pt x="1118" y="45"/>
                    <a:pt x="1118" y="46"/>
                  </a:cubicBezTo>
                  <a:cubicBezTo>
                    <a:pt x="1118" y="46"/>
                    <a:pt x="1119" y="46"/>
                    <a:pt x="1119" y="45"/>
                  </a:cubicBezTo>
                  <a:close/>
                  <a:moveTo>
                    <a:pt x="1365" y="63"/>
                  </a:moveTo>
                  <a:cubicBezTo>
                    <a:pt x="1365" y="62"/>
                    <a:pt x="1365" y="62"/>
                    <a:pt x="1366" y="62"/>
                  </a:cubicBezTo>
                  <a:cubicBezTo>
                    <a:pt x="1365" y="62"/>
                    <a:pt x="1365" y="62"/>
                    <a:pt x="1365" y="63"/>
                  </a:cubicBezTo>
                  <a:close/>
                  <a:moveTo>
                    <a:pt x="583" y="62"/>
                  </a:moveTo>
                  <a:cubicBezTo>
                    <a:pt x="583" y="63"/>
                    <a:pt x="584" y="63"/>
                    <a:pt x="584" y="63"/>
                  </a:cubicBezTo>
                  <a:cubicBezTo>
                    <a:pt x="584" y="63"/>
                    <a:pt x="584" y="62"/>
                    <a:pt x="583" y="62"/>
                  </a:cubicBezTo>
                  <a:close/>
                  <a:moveTo>
                    <a:pt x="1581" y="25"/>
                  </a:moveTo>
                  <a:cubicBezTo>
                    <a:pt x="1581" y="25"/>
                    <a:pt x="1581" y="26"/>
                    <a:pt x="1581" y="26"/>
                  </a:cubicBezTo>
                  <a:cubicBezTo>
                    <a:pt x="1581" y="26"/>
                    <a:pt x="1582" y="25"/>
                    <a:pt x="1581" y="25"/>
                  </a:cubicBezTo>
                  <a:close/>
                  <a:moveTo>
                    <a:pt x="1548" y="63"/>
                  </a:moveTo>
                  <a:cubicBezTo>
                    <a:pt x="1549" y="63"/>
                    <a:pt x="1549" y="63"/>
                    <a:pt x="1549" y="62"/>
                  </a:cubicBezTo>
                  <a:cubicBezTo>
                    <a:pt x="1549" y="62"/>
                    <a:pt x="1548" y="62"/>
                    <a:pt x="1548" y="63"/>
                  </a:cubicBezTo>
                  <a:close/>
                  <a:moveTo>
                    <a:pt x="1668" y="62"/>
                  </a:moveTo>
                  <a:cubicBezTo>
                    <a:pt x="1668" y="63"/>
                    <a:pt x="1669" y="63"/>
                    <a:pt x="1669" y="63"/>
                  </a:cubicBezTo>
                  <a:cubicBezTo>
                    <a:pt x="1669" y="63"/>
                    <a:pt x="1669" y="62"/>
                    <a:pt x="1668" y="62"/>
                  </a:cubicBezTo>
                  <a:close/>
                  <a:moveTo>
                    <a:pt x="964" y="44"/>
                  </a:moveTo>
                  <a:cubicBezTo>
                    <a:pt x="963" y="44"/>
                    <a:pt x="963" y="45"/>
                    <a:pt x="963" y="45"/>
                  </a:cubicBezTo>
                  <a:cubicBezTo>
                    <a:pt x="964" y="45"/>
                    <a:pt x="964" y="44"/>
                    <a:pt x="964" y="44"/>
                  </a:cubicBezTo>
                  <a:close/>
                  <a:moveTo>
                    <a:pt x="1749" y="25"/>
                  </a:moveTo>
                  <a:cubicBezTo>
                    <a:pt x="1749" y="25"/>
                    <a:pt x="1749" y="26"/>
                    <a:pt x="1749" y="26"/>
                  </a:cubicBezTo>
                  <a:cubicBezTo>
                    <a:pt x="1749" y="26"/>
                    <a:pt x="1750" y="25"/>
                    <a:pt x="1749" y="25"/>
                  </a:cubicBezTo>
                  <a:close/>
                  <a:moveTo>
                    <a:pt x="1716" y="63"/>
                  </a:moveTo>
                  <a:cubicBezTo>
                    <a:pt x="1717" y="63"/>
                    <a:pt x="1717" y="63"/>
                    <a:pt x="1717" y="62"/>
                  </a:cubicBezTo>
                  <a:cubicBezTo>
                    <a:pt x="1717" y="62"/>
                    <a:pt x="1717" y="62"/>
                    <a:pt x="1716" y="63"/>
                  </a:cubicBezTo>
                  <a:close/>
                  <a:moveTo>
                    <a:pt x="1036" y="45"/>
                  </a:moveTo>
                  <a:cubicBezTo>
                    <a:pt x="1037" y="45"/>
                    <a:pt x="1037" y="44"/>
                    <a:pt x="1037" y="44"/>
                  </a:cubicBezTo>
                  <a:cubicBezTo>
                    <a:pt x="1036" y="44"/>
                    <a:pt x="1036" y="44"/>
                    <a:pt x="1036" y="45"/>
                  </a:cubicBezTo>
                  <a:close/>
                  <a:moveTo>
                    <a:pt x="1571" y="10"/>
                  </a:moveTo>
                  <a:cubicBezTo>
                    <a:pt x="1571" y="10"/>
                    <a:pt x="1571" y="11"/>
                    <a:pt x="1572" y="11"/>
                  </a:cubicBezTo>
                  <a:cubicBezTo>
                    <a:pt x="1572" y="10"/>
                    <a:pt x="1571" y="10"/>
                    <a:pt x="1571" y="10"/>
                  </a:cubicBezTo>
                  <a:close/>
                  <a:moveTo>
                    <a:pt x="1213" y="46"/>
                  </a:moveTo>
                  <a:cubicBezTo>
                    <a:pt x="1213" y="46"/>
                    <a:pt x="1214" y="46"/>
                    <a:pt x="1214" y="45"/>
                  </a:cubicBezTo>
                  <a:cubicBezTo>
                    <a:pt x="1213" y="45"/>
                    <a:pt x="1213" y="46"/>
                    <a:pt x="1213" y="46"/>
                  </a:cubicBezTo>
                  <a:close/>
                  <a:moveTo>
                    <a:pt x="901" y="56"/>
                  </a:moveTo>
                  <a:cubicBezTo>
                    <a:pt x="901" y="55"/>
                    <a:pt x="901" y="54"/>
                    <a:pt x="901" y="54"/>
                  </a:cubicBezTo>
                  <a:cubicBezTo>
                    <a:pt x="901" y="55"/>
                    <a:pt x="901" y="55"/>
                    <a:pt x="901" y="56"/>
                  </a:cubicBezTo>
                  <a:close/>
                  <a:moveTo>
                    <a:pt x="1363" y="64"/>
                  </a:moveTo>
                  <a:cubicBezTo>
                    <a:pt x="1364" y="64"/>
                    <a:pt x="1364" y="63"/>
                    <a:pt x="1364" y="63"/>
                  </a:cubicBezTo>
                  <a:cubicBezTo>
                    <a:pt x="1364" y="63"/>
                    <a:pt x="1363" y="63"/>
                    <a:pt x="1363" y="64"/>
                  </a:cubicBezTo>
                  <a:close/>
                  <a:moveTo>
                    <a:pt x="1381" y="19"/>
                  </a:moveTo>
                  <a:cubicBezTo>
                    <a:pt x="1380" y="18"/>
                    <a:pt x="1380" y="18"/>
                    <a:pt x="1379" y="18"/>
                  </a:cubicBezTo>
                  <a:cubicBezTo>
                    <a:pt x="1380" y="18"/>
                    <a:pt x="1380" y="19"/>
                    <a:pt x="1381" y="19"/>
                  </a:cubicBezTo>
                  <a:close/>
                  <a:moveTo>
                    <a:pt x="1547" y="64"/>
                  </a:moveTo>
                  <a:cubicBezTo>
                    <a:pt x="1547" y="64"/>
                    <a:pt x="1548" y="64"/>
                    <a:pt x="1548" y="63"/>
                  </a:cubicBezTo>
                  <a:cubicBezTo>
                    <a:pt x="1547" y="63"/>
                    <a:pt x="1547" y="63"/>
                    <a:pt x="1547" y="64"/>
                  </a:cubicBezTo>
                  <a:close/>
                  <a:moveTo>
                    <a:pt x="1715" y="64"/>
                  </a:moveTo>
                  <a:cubicBezTo>
                    <a:pt x="1715" y="64"/>
                    <a:pt x="1716" y="64"/>
                    <a:pt x="1716" y="63"/>
                  </a:cubicBezTo>
                  <a:cubicBezTo>
                    <a:pt x="1716" y="63"/>
                    <a:pt x="1715" y="63"/>
                    <a:pt x="1715" y="64"/>
                  </a:cubicBezTo>
                  <a:close/>
                  <a:moveTo>
                    <a:pt x="585" y="64"/>
                  </a:moveTo>
                  <a:cubicBezTo>
                    <a:pt x="585" y="64"/>
                    <a:pt x="585" y="65"/>
                    <a:pt x="585" y="65"/>
                  </a:cubicBezTo>
                  <a:cubicBezTo>
                    <a:pt x="585" y="64"/>
                    <a:pt x="585" y="64"/>
                    <a:pt x="585" y="64"/>
                  </a:cubicBezTo>
                  <a:close/>
                  <a:moveTo>
                    <a:pt x="805" y="54"/>
                  </a:moveTo>
                  <a:cubicBezTo>
                    <a:pt x="805" y="55"/>
                    <a:pt x="805" y="55"/>
                    <a:pt x="805" y="56"/>
                  </a:cubicBezTo>
                  <a:cubicBezTo>
                    <a:pt x="805" y="55"/>
                    <a:pt x="805" y="55"/>
                    <a:pt x="805" y="54"/>
                  </a:cubicBezTo>
                  <a:close/>
                  <a:moveTo>
                    <a:pt x="1360" y="66"/>
                  </a:moveTo>
                  <a:cubicBezTo>
                    <a:pt x="1360" y="66"/>
                    <a:pt x="1361" y="66"/>
                    <a:pt x="1361" y="65"/>
                  </a:cubicBezTo>
                  <a:cubicBezTo>
                    <a:pt x="1360" y="65"/>
                    <a:pt x="1360" y="66"/>
                    <a:pt x="1360" y="66"/>
                  </a:cubicBezTo>
                  <a:close/>
                  <a:moveTo>
                    <a:pt x="1729" y="65"/>
                  </a:moveTo>
                  <a:cubicBezTo>
                    <a:pt x="1728" y="65"/>
                    <a:pt x="1728" y="66"/>
                    <a:pt x="1728" y="66"/>
                  </a:cubicBezTo>
                  <a:cubicBezTo>
                    <a:pt x="1728" y="66"/>
                    <a:pt x="1728" y="66"/>
                    <a:pt x="1729" y="65"/>
                  </a:cubicBezTo>
                  <a:close/>
                  <a:moveTo>
                    <a:pt x="1712" y="66"/>
                  </a:moveTo>
                  <a:cubicBezTo>
                    <a:pt x="1712" y="66"/>
                    <a:pt x="1713" y="66"/>
                    <a:pt x="1713" y="66"/>
                  </a:cubicBezTo>
                  <a:cubicBezTo>
                    <a:pt x="1712" y="66"/>
                    <a:pt x="1712" y="66"/>
                    <a:pt x="1712" y="66"/>
                  </a:cubicBezTo>
                  <a:close/>
                  <a:moveTo>
                    <a:pt x="537" y="27"/>
                  </a:moveTo>
                  <a:cubicBezTo>
                    <a:pt x="537" y="26"/>
                    <a:pt x="537" y="26"/>
                    <a:pt x="537" y="25"/>
                  </a:cubicBezTo>
                  <a:cubicBezTo>
                    <a:pt x="537" y="26"/>
                    <a:pt x="537" y="26"/>
                    <a:pt x="537" y="27"/>
                  </a:cubicBezTo>
                  <a:close/>
                  <a:moveTo>
                    <a:pt x="1358" y="68"/>
                  </a:moveTo>
                  <a:cubicBezTo>
                    <a:pt x="1359" y="67"/>
                    <a:pt x="1359" y="67"/>
                    <a:pt x="1359" y="67"/>
                  </a:cubicBezTo>
                  <a:cubicBezTo>
                    <a:pt x="1359" y="67"/>
                    <a:pt x="1358" y="67"/>
                    <a:pt x="1358" y="68"/>
                  </a:cubicBezTo>
                  <a:close/>
                  <a:moveTo>
                    <a:pt x="1351" y="11"/>
                  </a:moveTo>
                  <a:cubicBezTo>
                    <a:pt x="1351" y="11"/>
                    <a:pt x="1351" y="11"/>
                    <a:pt x="1352" y="11"/>
                  </a:cubicBezTo>
                  <a:cubicBezTo>
                    <a:pt x="1351" y="11"/>
                    <a:pt x="1351" y="11"/>
                    <a:pt x="1351" y="11"/>
                  </a:cubicBezTo>
                  <a:close/>
                  <a:moveTo>
                    <a:pt x="1542" y="68"/>
                  </a:moveTo>
                  <a:cubicBezTo>
                    <a:pt x="1542" y="68"/>
                    <a:pt x="1542" y="68"/>
                    <a:pt x="1543" y="67"/>
                  </a:cubicBezTo>
                  <a:cubicBezTo>
                    <a:pt x="1542" y="67"/>
                    <a:pt x="1542" y="68"/>
                    <a:pt x="1542" y="68"/>
                  </a:cubicBezTo>
                  <a:close/>
                  <a:moveTo>
                    <a:pt x="1457" y="11"/>
                  </a:moveTo>
                  <a:cubicBezTo>
                    <a:pt x="1457" y="11"/>
                    <a:pt x="1458" y="11"/>
                    <a:pt x="1458" y="11"/>
                  </a:cubicBezTo>
                  <a:cubicBezTo>
                    <a:pt x="1458" y="11"/>
                    <a:pt x="1458" y="11"/>
                    <a:pt x="1457" y="11"/>
                  </a:cubicBezTo>
                  <a:close/>
                  <a:moveTo>
                    <a:pt x="1660" y="68"/>
                  </a:moveTo>
                  <a:cubicBezTo>
                    <a:pt x="1660" y="68"/>
                    <a:pt x="1659" y="68"/>
                    <a:pt x="1659" y="67"/>
                  </a:cubicBezTo>
                  <a:cubicBezTo>
                    <a:pt x="1659" y="68"/>
                    <a:pt x="1659" y="68"/>
                    <a:pt x="1660" y="68"/>
                  </a:cubicBezTo>
                  <a:close/>
                  <a:moveTo>
                    <a:pt x="1038" y="43"/>
                  </a:moveTo>
                  <a:cubicBezTo>
                    <a:pt x="1038" y="43"/>
                    <a:pt x="1038" y="42"/>
                    <a:pt x="1038" y="42"/>
                  </a:cubicBezTo>
                  <a:cubicBezTo>
                    <a:pt x="1038" y="42"/>
                    <a:pt x="1038" y="43"/>
                    <a:pt x="1038" y="43"/>
                  </a:cubicBezTo>
                  <a:close/>
                  <a:moveTo>
                    <a:pt x="952" y="69"/>
                  </a:moveTo>
                  <a:cubicBezTo>
                    <a:pt x="952" y="69"/>
                    <a:pt x="952" y="68"/>
                    <a:pt x="952" y="68"/>
                  </a:cubicBezTo>
                  <a:cubicBezTo>
                    <a:pt x="952" y="68"/>
                    <a:pt x="951" y="69"/>
                    <a:pt x="952" y="69"/>
                  </a:cubicBezTo>
                  <a:close/>
                  <a:moveTo>
                    <a:pt x="1373" y="68"/>
                  </a:moveTo>
                  <a:cubicBezTo>
                    <a:pt x="1372" y="68"/>
                    <a:pt x="1372" y="68"/>
                    <a:pt x="1372" y="68"/>
                  </a:cubicBezTo>
                  <a:cubicBezTo>
                    <a:pt x="1372" y="68"/>
                    <a:pt x="1373" y="68"/>
                    <a:pt x="1373" y="68"/>
                  </a:cubicBezTo>
                  <a:close/>
                  <a:moveTo>
                    <a:pt x="1557" y="68"/>
                  </a:moveTo>
                  <a:cubicBezTo>
                    <a:pt x="1556" y="68"/>
                    <a:pt x="1556" y="68"/>
                    <a:pt x="1556" y="69"/>
                  </a:cubicBezTo>
                  <a:cubicBezTo>
                    <a:pt x="1556" y="69"/>
                    <a:pt x="1556" y="69"/>
                    <a:pt x="1557" y="68"/>
                  </a:cubicBezTo>
                  <a:close/>
                  <a:moveTo>
                    <a:pt x="1356" y="69"/>
                  </a:moveTo>
                  <a:cubicBezTo>
                    <a:pt x="1357" y="69"/>
                    <a:pt x="1357" y="69"/>
                    <a:pt x="1357" y="68"/>
                  </a:cubicBezTo>
                  <a:cubicBezTo>
                    <a:pt x="1357" y="68"/>
                    <a:pt x="1356" y="69"/>
                    <a:pt x="1356" y="69"/>
                  </a:cubicBezTo>
                  <a:close/>
                  <a:moveTo>
                    <a:pt x="1423" y="12"/>
                  </a:moveTo>
                  <a:cubicBezTo>
                    <a:pt x="1424" y="12"/>
                    <a:pt x="1424" y="11"/>
                    <a:pt x="1424" y="11"/>
                  </a:cubicBezTo>
                  <a:cubicBezTo>
                    <a:pt x="1424" y="11"/>
                    <a:pt x="1423" y="11"/>
                    <a:pt x="1423" y="12"/>
                  </a:cubicBezTo>
                  <a:close/>
                  <a:moveTo>
                    <a:pt x="692" y="69"/>
                  </a:moveTo>
                  <a:cubicBezTo>
                    <a:pt x="692" y="69"/>
                    <a:pt x="693" y="69"/>
                    <a:pt x="693" y="70"/>
                  </a:cubicBezTo>
                  <a:cubicBezTo>
                    <a:pt x="693" y="69"/>
                    <a:pt x="692" y="69"/>
                    <a:pt x="692" y="69"/>
                  </a:cubicBezTo>
                  <a:close/>
                  <a:moveTo>
                    <a:pt x="1540" y="70"/>
                  </a:moveTo>
                  <a:cubicBezTo>
                    <a:pt x="1540" y="70"/>
                    <a:pt x="1540" y="70"/>
                    <a:pt x="1541" y="69"/>
                  </a:cubicBezTo>
                  <a:cubicBezTo>
                    <a:pt x="1540" y="69"/>
                    <a:pt x="1540" y="69"/>
                    <a:pt x="1540" y="70"/>
                  </a:cubicBezTo>
                  <a:close/>
                  <a:moveTo>
                    <a:pt x="1708" y="70"/>
                  </a:moveTo>
                  <a:cubicBezTo>
                    <a:pt x="1708" y="70"/>
                    <a:pt x="1709" y="70"/>
                    <a:pt x="1709" y="69"/>
                  </a:cubicBezTo>
                  <a:cubicBezTo>
                    <a:pt x="1708" y="69"/>
                    <a:pt x="1708" y="69"/>
                    <a:pt x="1708" y="70"/>
                  </a:cubicBezTo>
                  <a:close/>
                  <a:moveTo>
                    <a:pt x="1367" y="72"/>
                  </a:moveTo>
                  <a:cubicBezTo>
                    <a:pt x="1367" y="72"/>
                    <a:pt x="1366" y="72"/>
                    <a:pt x="1366" y="73"/>
                  </a:cubicBezTo>
                  <a:cubicBezTo>
                    <a:pt x="1367" y="73"/>
                    <a:pt x="1367" y="72"/>
                    <a:pt x="1367" y="72"/>
                  </a:cubicBezTo>
                  <a:close/>
                  <a:moveTo>
                    <a:pt x="868" y="45"/>
                  </a:moveTo>
                  <a:cubicBezTo>
                    <a:pt x="868" y="46"/>
                    <a:pt x="868" y="46"/>
                    <a:pt x="868" y="46"/>
                  </a:cubicBezTo>
                  <a:cubicBezTo>
                    <a:pt x="868" y="46"/>
                    <a:pt x="868" y="46"/>
                    <a:pt x="869" y="46"/>
                  </a:cubicBezTo>
                  <a:cubicBezTo>
                    <a:pt x="868" y="45"/>
                    <a:pt x="868" y="45"/>
                    <a:pt x="868" y="45"/>
                  </a:cubicBezTo>
                  <a:close/>
                  <a:moveTo>
                    <a:pt x="1740" y="11"/>
                  </a:moveTo>
                  <a:cubicBezTo>
                    <a:pt x="1741" y="11"/>
                    <a:pt x="1741" y="12"/>
                    <a:pt x="1741" y="12"/>
                  </a:cubicBezTo>
                  <a:cubicBezTo>
                    <a:pt x="1741" y="11"/>
                    <a:pt x="1741" y="11"/>
                    <a:pt x="1740" y="11"/>
                  </a:cubicBezTo>
                  <a:close/>
                  <a:moveTo>
                    <a:pt x="912" y="50"/>
                  </a:moveTo>
                  <a:cubicBezTo>
                    <a:pt x="912" y="50"/>
                    <a:pt x="912" y="51"/>
                    <a:pt x="912" y="51"/>
                  </a:cubicBezTo>
                  <a:cubicBezTo>
                    <a:pt x="912" y="51"/>
                    <a:pt x="912" y="50"/>
                    <a:pt x="912" y="50"/>
                  </a:cubicBezTo>
                  <a:close/>
                  <a:moveTo>
                    <a:pt x="1551" y="72"/>
                  </a:moveTo>
                  <a:cubicBezTo>
                    <a:pt x="1551" y="72"/>
                    <a:pt x="1550" y="73"/>
                    <a:pt x="1550" y="73"/>
                  </a:cubicBezTo>
                  <a:cubicBezTo>
                    <a:pt x="1551" y="73"/>
                    <a:pt x="1551" y="73"/>
                    <a:pt x="1551" y="72"/>
                  </a:cubicBezTo>
                  <a:close/>
                  <a:moveTo>
                    <a:pt x="1389" y="11"/>
                  </a:moveTo>
                  <a:cubicBezTo>
                    <a:pt x="1389" y="12"/>
                    <a:pt x="1389" y="12"/>
                    <a:pt x="1389" y="12"/>
                  </a:cubicBezTo>
                  <a:cubicBezTo>
                    <a:pt x="1389" y="12"/>
                    <a:pt x="1389" y="11"/>
                    <a:pt x="1389" y="11"/>
                  </a:cubicBezTo>
                  <a:close/>
                  <a:moveTo>
                    <a:pt x="1719" y="72"/>
                  </a:moveTo>
                  <a:cubicBezTo>
                    <a:pt x="1719" y="72"/>
                    <a:pt x="1718" y="73"/>
                    <a:pt x="1718" y="73"/>
                  </a:cubicBezTo>
                  <a:cubicBezTo>
                    <a:pt x="1719" y="73"/>
                    <a:pt x="1719" y="73"/>
                    <a:pt x="1719" y="72"/>
                  </a:cubicBezTo>
                  <a:close/>
                  <a:moveTo>
                    <a:pt x="1296" y="36"/>
                  </a:moveTo>
                  <a:cubicBezTo>
                    <a:pt x="1296" y="36"/>
                    <a:pt x="1296" y="36"/>
                    <a:pt x="1297" y="36"/>
                  </a:cubicBezTo>
                  <a:cubicBezTo>
                    <a:pt x="1296" y="36"/>
                    <a:pt x="1296" y="36"/>
                    <a:pt x="1296" y="36"/>
                  </a:cubicBezTo>
                  <a:close/>
                  <a:moveTo>
                    <a:pt x="1469" y="73"/>
                  </a:moveTo>
                  <a:cubicBezTo>
                    <a:pt x="1469" y="73"/>
                    <a:pt x="1469" y="74"/>
                    <a:pt x="1469" y="74"/>
                  </a:cubicBezTo>
                  <a:cubicBezTo>
                    <a:pt x="1469" y="74"/>
                    <a:pt x="1469" y="73"/>
                    <a:pt x="1469" y="73"/>
                  </a:cubicBezTo>
                  <a:close/>
                  <a:moveTo>
                    <a:pt x="963" y="45"/>
                  </a:moveTo>
                  <a:cubicBezTo>
                    <a:pt x="963" y="46"/>
                    <a:pt x="963" y="46"/>
                    <a:pt x="963" y="47"/>
                  </a:cubicBezTo>
                  <a:cubicBezTo>
                    <a:pt x="964" y="46"/>
                    <a:pt x="963" y="46"/>
                    <a:pt x="963" y="45"/>
                  </a:cubicBezTo>
                  <a:close/>
                  <a:moveTo>
                    <a:pt x="687" y="43"/>
                  </a:moveTo>
                  <a:cubicBezTo>
                    <a:pt x="687" y="42"/>
                    <a:pt x="686" y="42"/>
                    <a:pt x="686" y="42"/>
                  </a:cubicBezTo>
                  <a:cubicBezTo>
                    <a:pt x="686" y="43"/>
                    <a:pt x="687" y="43"/>
                    <a:pt x="687" y="43"/>
                  </a:cubicBezTo>
                  <a:close/>
                  <a:moveTo>
                    <a:pt x="545" y="12"/>
                  </a:moveTo>
                  <a:cubicBezTo>
                    <a:pt x="546" y="12"/>
                    <a:pt x="546" y="12"/>
                    <a:pt x="546" y="12"/>
                  </a:cubicBezTo>
                  <a:cubicBezTo>
                    <a:pt x="546" y="12"/>
                    <a:pt x="546" y="12"/>
                    <a:pt x="545" y="12"/>
                  </a:cubicBezTo>
                  <a:close/>
                  <a:moveTo>
                    <a:pt x="1549" y="74"/>
                  </a:moveTo>
                  <a:cubicBezTo>
                    <a:pt x="1549" y="74"/>
                    <a:pt x="1549" y="74"/>
                    <a:pt x="1548" y="74"/>
                  </a:cubicBezTo>
                  <a:cubicBezTo>
                    <a:pt x="1549" y="74"/>
                    <a:pt x="1549" y="74"/>
                    <a:pt x="1549" y="74"/>
                  </a:cubicBezTo>
                  <a:close/>
                  <a:moveTo>
                    <a:pt x="1411" y="75"/>
                  </a:moveTo>
                  <a:cubicBezTo>
                    <a:pt x="1411" y="75"/>
                    <a:pt x="1411" y="74"/>
                    <a:pt x="1411" y="74"/>
                  </a:cubicBezTo>
                  <a:cubicBezTo>
                    <a:pt x="1411" y="74"/>
                    <a:pt x="1411" y="75"/>
                    <a:pt x="1411" y="75"/>
                  </a:cubicBezTo>
                  <a:close/>
                  <a:moveTo>
                    <a:pt x="1364" y="75"/>
                  </a:moveTo>
                  <a:cubicBezTo>
                    <a:pt x="1363" y="75"/>
                    <a:pt x="1363" y="75"/>
                    <a:pt x="1363" y="75"/>
                  </a:cubicBezTo>
                  <a:cubicBezTo>
                    <a:pt x="1363" y="75"/>
                    <a:pt x="1364" y="75"/>
                    <a:pt x="1364" y="75"/>
                  </a:cubicBezTo>
                  <a:close/>
                  <a:moveTo>
                    <a:pt x="835" y="37"/>
                  </a:moveTo>
                  <a:cubicBezTo>
                    <a:pt x="836" y="37"/>
                    <a:pt x="836" y="36"/>
                    <a:pt x="836" y="36"/>
                  </a:cubicBezTo>
                  <a:cubicBezTo>
                    <a:pt x="836" y="36"/>
                    <a:pt x="835" y="36"/>
                    <a:pt x="835" y="37"/>
                  </a:cubicBezTo>
                  <a:close/>
                  <a:moveTo>
                    <a:pt x="1534" y="76"/>
                  </a:moveTo>
                  <a:cubicBezTo>
                    <a:pt x="1534" y="76"/>
                    <a:pt x="1534" y="76"/>
                    <a:pt x="1534" y="75"/>
                  </a:cubicBezTo>
                  <a:cubicBezTo>
                    <a:pt x="1534" y="75"/>
                    <a:pt x="1534" y="76"/>
                    <a:pt x="1534" y="76"/>
                  </a:cubicBezTo>
                  <a:close/>
                  <a:moveTo>
                    <a:pt x="972" y="27"/>
                  </a:moveTo>
                  <a:cubicBezTo>
                    <a:pt x="972" y="27"/>
                    <a:pt x="972" y="28"/>
                    <a:pt x="971" y="28"/>
                  </a:cubicBezTo>
                  <a:cubicBezTo>
                    <a:pt x="972" y="28"/>
                    <a:pt x="972" y="28"/>
                    <a:pt x="972" y="27"/>
                  </a:cubicBezTo>
                  <a:close/>
                  <a:moveTo>
                    <a:pt x="876" y="37"/>
                  </a:moveTo>
                  <a:cubicBezTo>
                    <a:pt x="877" y="37"/>
                    <a:pt x="877" y="36"/>
                    <a:pt x="877" y="36"/>
                  </a:cubicBezTo>
                  <a:cubicBezTo>
                    <a:pt x="877" y="36"/>
                    <a:pt x="876" y="36"/>
                    <a:pt x="876" y="37"/>
                  </a:cubicBezTo>
                  <a:close/>
                  <a:moveTo>
                    <a:pt x="1702" y="76"/>
                  </a:moveTo>
                  <a:cubicBezTo>
                    <a:pt x="1702" y="76"/>
                    <a:pt x="1702" y="76"/>
                    <a:pt x="1703" y="75"/>
                  </a:cubicBezTo>
                  <a:cubicBezTo>
                    <a:pt x="1702" y="75"/>
                    <a:pt x="1702" y="76"/>
                    <a:pt x="1702" y="76"/>
                  </a:cubicBezTo>
                  <a:close/>
                  <a:moveTo>
                    <a:pt x="1411" y="77"/>
                  </a:moveTo>
                  <a:cubicBezTo>
                    <a:pt x="1412" y="77"/>
                    <a:pt x="1412" y="76"/>
                    <a:pt x="1411" y="76"/>
                  </a:cubicBezTo>
                  <a:cubicBezTo>
                    <a:pt x="1411" y="76"/>
                    <a:pt x="1411" y="77"/>
                    <a:pt x="1411" y="77"/>
                  </a:cubicBezTo>
                  <a:close/>
                  <a:moveTo>
                    <a:pt x="1570" y="28"/>
                  </a:moveTo>
                  <a:cubicBezTo>
                    <a:pt x="1570" y="28"/>
                    <a:pt x="1570" y="27"/>
                    <a:pt x="1570" y="27"/>
                  </a:cubicBezTo>
                  <a:cubicBezTo>
                    <a:pt x="1570" y="27"/>
                    <a:pt x="1570" y="28"/>
                    <a:pt x="1570" y="28"/>
                  </a:cubicBezTo>
                  <a:close/>
                  <a:moveTo>
                    <a:pt x="1738" y="28"/>
                  </a:moveTo>
                  <a:cubicBezTo>
                    <a:pt x="1738" y="28"/>
                    <a:pt x="1738" y="27"/>
                    <a:pt x="1738" y="27"/>
                  </a:cubicBezTo>
                  <a:cubicBezTo>
                    <a:pt x="1738" y="27"/>
                    <a:pt x="1738" y="28"/>
                    <a:pt x="1738" y="28"/>
                  </a:cubicBezTo>
                  <a:close/>
                  <a:moveTo>
                    <a:pt x="1041" y="76"/>
                  </a:moveTo>
                  <a:cubicBezTo>
                    <a:pt x="1041" y="77"/>
                    <a:pt x="1041" y="77"/>
                    <a:pt x="1041" y="78"/>
                  </a:cubicBezTo>
                  <a:cubicBezTo>
                    <a:pt x="1041" y="77"/>
                    <a:pt x="1042" y="77"/>
                    <a:pt x="1041" y="76"/>
                  </a:cubicBezTo>
                  <a:close/>
                  <a:moveTo>
                    <a:pt x="1111" y="43"/>
                  </a:moveTo>
                  <a:cubicBezTo>
                    <a:pt x="1112" y="43"/>
                    <a:pt x="1112" y="43"/>
                    <a:pt x="1112" y="42"/>
                  </a:cubicBezTo>
                  <a:cubicBezTo>
                    <a:pt x="1112" y="43"/>
                    <a:pt x="1111" y="43"/>
                    <a:pt x="1111" y="43"/>
                  </a:cubicBezTo>
                  <a:close/>
                  <a:moveTo>
                    <a:pt x="1219" y="77"/>
                  </a:moveTo>
                  <a:cubicBezTo>
                    <a:pt x="1219" y="77"/>
                    <a:pt x="1219" y="78"/>
                    <a:pt x="1219" y="78"/>
                  </a:cubicBezTo>
                  <a:cubicBezTo>
                    <a:pt x="1219" y="78"/>
                    <a:pt x="1219" y="77"/>
                    <a:pt x="1219" y="77"/>
                  </a:cubicBezTo>
                  <a:close/>
                  <a:moveTo>
                    <a:pt x="1412" y="79"/>
                  </a:moveTo>
                  <a:cubicBezTo>
                    <a:pt x="1412" y="78"/>
                    <a:pt x="1412" y="78"/>
                    <a:pt x="1411" y="77"/>
                  </a:cubicBezTo>
                  <a:cubicBezTo>
                    <a:pt x="1412" y="78"/>
                    <a:pt x="1411" y="78"/>
                    <a:pt x="1412" y="79"/>
                  </a:cubicBezTo>
                  <a:close/>
                  <a:moveTo>
                    <a:pt x="686" y="78"/>
                  </a:moveTo>
                  <a:cubicBezTo>
                    <a:pt x="685" y="78"/>
                    <a:pt x="685" y="78"/>
                    <a:pt x="685" y="77"/>
                  </a:cubicBezTo>
                  <a:cubicBezTo>
                    <a:pt x="685" y="78"/>
                    <a:pt x="685" y="78"/>
                    <a:pt x="686" y="78"/>
                  </a:cubicBezTo>
                  <a:close/>
                  <a:moveTo>
                    <a:pt x="1134" y="43"/>
                  </a:moveTo>
                  <a:cubicBezTo>
                    <a:pt x="1133" y="42"/>
                    <a:pt x="1133" y="42"/>
                    <a:pt x="1132" y="42"/>
                  </a:cubicBezTo>
                  <a:cubicBezTo>
                    <a:pt x="1133" y="43"/>
                    <a:pt x="1133" y="43"/>
                    <a:pt x="1134" y="43"/>
                  </a:cubicBezTo>
                  <a:close/>
                  <a:moveTo>
                    <a:pt x="748" y="79"/>
                  </a:moveTo>
                  <a:cubicBezTo>
                    <a:pt x="748" y="78"/>
                    <a:pt x="748" y="78"/>
                    <a:pt x="748" y="77"/>
                  </a:cubicBezTo>
                  <a:cubicBezTo>
                    <a:pt x="748" y="78"/>
                    <a:pt x="747" y="78"/>
                    <a:pt x="748" y="79"/>
                  </a:cubicBezTo>
                  <a:close/>
                  <a:moveTo>
                    <a:pt x="1030" y="80"/>
                  </a:moveTo>
                  <a:cubicBezTo>
                    <a:pt x="1030" y="79"/>
                    <a:pt x="1030" y="79"/>
                    <a:pt x="1030" y="78"/>
                  </a:cubicBezTo>
                  <a:cubicBezTo>
                    <a:pt x="1030" y="79"/>
                    <a:pt x="1030" y="79"/>
                    <a:pt x="1030" y="80"/>
                  </a:cubicBezTo>
                  <a:close/>
                  <a:moveTo>
                    <a:pt x="1215" y="43"/>
                  </a:moveTo>
                  <a:cubicBezTo>
                    <a:pt x="1216" y="43"/>
                    <a:pt x="1216" y="43"/>
                    <a:pt x="1216" y="42"/>
                  </a:cubicBezTo>
                  <a:cubicBezTo>
                    <a:pt x="1215" y="42"/>
                    <a:pt x="1215" y="43"/>
                    <a:pt x="1215" y="43"/>
                  </a:cubicBezTo>
                  <a:close/>
                  <a:moveTo>
                    <a:pt x="1411" y="38"/>
                  </a:moveTo>
                  <a:cubicBezTo>
                    <a:pt x="1411" y="37"/>
                    <a:pt x="1411" y="37"/>
                    <a:pt x="1411" y="36"/>
                  </a:cubicBezTo>
                  <a:cubicBezTo>
                    <a:pt x="1411" y="36"/>
                    <a:pt x="1411" y="37"/>
                    <a:pt x="1411" y="38"/>
                  </a:cubicBezTo>
                  <a:close/>
                  <a:moveTo>
                    <a:pt x="1208" y="80"/>
                  </a:moveTo>
                  <a:cubicBezTo>
                    <a:pt x="1208" y="79"/>
                    <a:pt x="1208" y="79"/>
                    <a:pt x="1208" y="78"/>
                  </a:cubicBezTo>
                  <a:cubicBezTo>
                    <a:pt x="1208" y="79"/>
                    <a:pt x="1208" y="80"/>
                    <a:pt x="1208" y="80"/>
                  </a:cubicBezTo>
                  <a:close/>
                  <a:moveTo>
                    <a:pt x="1543" y="79"/>
                  </a:moveTo>
                  <a:cubicBezTo>
                    <a:pt x="1543" y="79"/>
                    <a:pt x="1542" y="80"/>
                    <a:pt x="1542" y="80"/>
                  </a:cubicBezTo>
                  <a:cubicBezTo>
                    <a:pt x="1543" y="80"/>
                    <a:pt x="1543" y="80"/>
                    <a:pt x="1543" y="79"/>
                  </a:cubicBezTo>
                  <a:close/>
                  <a:moveTo>
                    <a:pt x="1711" y="79"/>
                  </a:moveTo>
                  <a:cubicBezTo>
                    <a:pt x="1711" y="79"/>
                    <a:pt x="1711" y="80"/>
                    <a:pt x="1710" y="80"/>
                  </a:cubicBezTo>
                  <a:cubicBezTo>
                    <a:pt x="1711" y="80"/>
                    <a:pt x="1711" y="80"/>
                    <a:pt x="1711" y="79"/>
                  </a:cubicBezTo>
                  <a:close/>
                  <a:moveTo>
                    <a:pt x="971" y="29"/>
                  </a:moveTo>
                  <a:cubicBezTo>
                    <a:pt x="970" y="29"/>
                    <a:pt x="970" y="29"/>
                    <a:pt x="970" y="30"/>
                  </a:cubicBezTo>
                  <a:cubicBezTo>
                    <a:pt x="971" y="30"/>
                    <a:pt x="971" y="29"/>
                    <a:pt x="971" y="29"/>
                  </a:cubicBezTo>
                  <a:close/>
                  <a:moveTo>
                    <a:pt x="1087" y="55"/>
                  </a:moveTo>
                  <a:cubicBezTo>
                    <a:pt x="1087" y="56"/>
                    <a:pt x="1087" y="56"/>
                    <a:pt x="1087" y="57"/>
                  </a:cubicBezTo>
                  <a:cubicBezTo>
                    <a:pt x="1087" y="56"/>
                    <a:pt x="1088" y="56"/>
                    <a:pt x="1087" y="55"/>
                  </a:cubicBezTo>
                  <a:close/>
                  <a:moveTo>
                    <a:pt x="970" y="81"/>
                  </a:moveTo>
                  <a:cubicBezTo>
                    <a:pt x="971" y="81"/>
                    <a:pt x="971" y="82"/>
                    <a:pt x="971" y="82"/>
                  </a:cubicBezTo>
                  <a:cubicBezTo>
                    <a:pt x="971" y="81"/>
                    <a:pt x="971" y="81"/>
                    <a:pt x="970" y="81"/>
                  </a:cubicBezTo>
                  <a:close/>
                  <a:moveTo>
                    <a:pt x="589" y="83"/>
                  </a:moveTo>
                  <a:cubicBezTo>
                    <a:pt x="589" y="83"/>
                    <a:pt x="589" y="84"/>
                    <a:pt x="589" y="84"/>
                  </a:cubicBezTo>
                  <a:cubicBezTo>
                    <a:pt x="589" y="84"/>
                    <a:pt x="589" y="83"/>
                    <a:pt x="589" y="83"/>
                  </a:cubicBezTo>
                  <a:close/>
                  <a:moveTo>
                    <a:pt x="975" y="85"/>
                  </a:moveTo>
                  <a:cubicBezTo>
                    <a:pt x="975" y="86"/>
                    <a:pt x="975" y="86"/>
                    <a:pt x="976" y="86"/>
                  </a:cubicBezTo>
                  <a:cubicBezTo>
                    <a:pt x="976" y="86"/>
                    <a:pt x="975" y="86"/>
                    <a:pt x="975" y="85"/>
                  </a:cubicBezTo>
                  <a:close/>
                  <a:moveTo>
                    <a:pt x="1675" y="12"/>
                  </a:moveTo>
                  <a:cubicBezTo>
                    <a:pt x="1675" y="13"/>
                    <a:pt x="1675" y="13"/>
                    <a:pt x="1676" y="13"/>
                  </a:cubicBezTo>
                  <a:cubicBezTo>
                    <a:pt x="1676" y="13"/>
                    <a:pt x="1675" y="12"/>
                    <a:pt x="1675" y="12"/>
                  </a:cubicBezTo>
                  <a:close/>
                  <a:moveTo>
                    <a:pt x="1223" y="86"/>
                  </a:moveTo>
                  <a:cubicBezTo>
                    <a:pt x="1223" y="86"/>
                    <a:pt x="1223" y="87"/>
                    <a:pt x="1224" y="87"/>
                  </a:cubicBezTo>
                  <a:cubicBezTo>
                    <a:pt x="1224" y="86"/>
                    <a:pt x="1223" y="86"/>
                    <a:pt x="1223" y="86"/>
                  </a:cubicBezTo>
                  <a:close/>
                  <a:moveTo>
                    <a:pt x="718" y="97"/>
                  </a:moveTo>
                  <a:cubicBezTo>
                    <a:pt x="718" y="97"/>
                    <a:pt x="718" y="97"/>
                    <a:pt x="717" y="96"/>
                  </a:cubicBezTo>
                  <a:cubicBezTo>
                    <a:pt x="717" y="97"/>
                    <a:pt x="718" y="97"/>
                    <a:pt x="718" y="97"/>
                  </a:cubicBezTo>
                  <a:close/>
                  <a:moveTo>
                    <a:pt x="1143" y="55"/>
                  </a:moveTo>
                  <a:cubicBezTo>
                    <a:pt x="1143" y="55"/>
                    <a:pt x="1143" y="54"/>
                    <a:pt x="1143" y="54"/>
                  </a:cubicBezTo>
                  <a:cubicBezTo>
                    <a:pt x="1143" y="54"/>
                    <a:pt x="1143" y="55"/>
                    <a:pt x="1143" y="55"/>
                  </a:cubicBezTo>
                  <a:close/>
                  <a:moveTo>
                    <a:pt x="880" y="44"/>
                  </a:moveTo>
                  <a:cubicBezTo>
                    <a:pt x="879" y="44"/>
                    <a:pt x="879" y="44"/>
                    <a:pt x="879" y="45"/>
                  </a:cubicBezTo>
                  <a:cubicBezTo>
                    <a:pt x="879" y="45"/>
                    <a:pt x="879" y="45"/>
                    <a:pt x="880" y="44"/>
                  </a:cubicBezTo>
                  <a:close/>
                  <a:moveTo>
                    <a:pt x="1348" y="14"/>
                  </a:moveTo>
                  <a:cubicBezTo>
                    <a:pt x="1348" y="13"/>
                    <a:pt x="1349" y="13"/>
                    <a:pt x="1349" y="13"/>
                  </a:cubicBezTo>
                  <a:cubicBezTo>
                    <a:pt x="1348" y="13"/>
                    <a:pt x="1348" y="13"/>
                    <a:pt x="1348" y="14"/>
                  </a:cubicBezTo>
                  <a:close/>
                  <a:moveTo>
                    <a:pt x="1344" y="88"/>
                  </a:moveTo>
                  <a:cubicBezTo>
                    <a:pt x="1344" y="88"/>
                    <a:pt x="1344" y="87"/>
                    <a:pt x="1344" y="87"/>
                  </a:cubicBezTo>
                  <a:cubicBezTo>
                    <a:pt x="1343" y="87"/>
                    <a:pt x="1344" y="87"/>
                    <a:pt x="1344" y="88"/>
                  </a:cubicBezTo>
                  <a:close/>
                  <a:moveTo>
                    <a:pt x="658" y="88"/>
                  </a:moveTo>
                  <a:cubicBezTo>
                    <a:pt x="659" y="88"/>
                    <a:pt x="659" y="88"/>
                    <a:pt x="659" y="88"/>
                  </a:cubicBezTo>
                  <a:cubicBezTo>
                    <a:pt x="659" y="88"/>
                    <a:pt x="659" y="87"/>
                    <a:pt x="658" y="88"/>
                  </a:cubicBezTo>
                  <a:close/>
                  <a:moveTo>
                    <a:pt x="1355" y="87"/>
                  </a:moveTo>
                  <a:cubicBezTo>
                    <a:pt x="1354" y="88"/>
                    <a:pt x="1354" y="88"/>
                    <a:pt x="1354" y="89"/>
                  </a:cubicBezTo>
                  <a:cubicBezTo>
                    <a:pt x="1355" y="88"/>
                    <a:pt x="1355" y="88"/>
                    <a:pt x="1355" y="87"/>
                  </a:cubicBezTo>
                  <a:close/>
                  <a:moveTo>
                    <a:pt x="1557" y="56"/>
                  </a:moveTo>
                  <a:cubicBezTo>
                    <a:pt x="1557" y="56"/>
                    <a:pt x="1558" y="56"/>
                    <a:pt x="1558" y="56"/>
                  </a:cubicBezTo>
                  <a:cubicBezTo>
                    <a:pt x="1558" y="56"/>
                    <a:pt x="1557" y="56"/>
                    <a:pt x="1557" y="56"/>
                  </a:cubicBezTo>
                  <a:close/>
                  <a:moveTo>
                    <a:pt x="660" y="88"/>
                  </a:moveTo>
                  <a:cubicBezTo>
                    <a:pt x="660" y="89"/>
                    <a:pt x="660" y="89"/>
                    <a:pt x="661" y="89"/>
                  </a:cubicBezTo>
                  <a:cubicBezTo>
                    <a:pt x="660" y="89"/>
                    <a:pt x="660" y="88"/>
                    <a:pt x="660" y="88"/>
                  </a:cubicBezTo>
                  <a:close/>
                  <a:moveTo>
                    <a:pt x="962" y="89"/>
                  </a:moveTo>
                  <a:cubicBezTo>
                    <a:pt x="962" y="89"/>
                    <a:pt x="961" y="89"/>
                    <a:pt x="961" y="88"/>
                  </a:cubicBezTo>
                  <a:cubicBezTo>
                    <a:pt x="961" y="89"/>
                    <a:pt x="961" y="89"/>
                    <a:pt x="962" y="89"/>
                  </a:cubicBezTo>
                  <a:close/>
                  <a:moveTo>
                    <a:pt x="1343" y="90"/>
                  </a:moveTo>
                  <a:cubicBezTo>
                    <a:pt x="1344" y="89"/>
                    <a:pt x="1344" y="89"/>
                    <a:pt x="1344" y="88"/>
                  </a:cubicBezTo>
                  <a:cubicBezTo>
                    <a:pt x="1343" y="89"/>
                    <a:pt x="1343" y="89"/>
                    <a:pt x="1343" y="90"/>
                  </a:cubicBezTo>
                  <a:close/>
                  <a:moveTo>
                    <a:pt x="1570" y="38"/>
                  </a:moveTo>
                  <a:cubicBezTo>
                    <a:pt x="1570" y="37"/>
                    <a:pt x="1570" y="37"/>
                    <a:pt x="1570" y="36"/>
                  </a:cubicBezTo>
                  <a:cubicBezTo>
                    <a:pt x="1570" y="37"/>
                    <a:pt x="1570" y="37"/>
                    <a:pt x="1570" y="38"/>
                  </a:cubicBezTo>
                  <a:close/>
                  <a:moveTo>
                    <a:pt x="1265" y="56"/>
                  </a:moveTo>
                  <a:cubicBezTo>
                    <a:pt x="1265" y="56"/>
                    <a:pt x="1265" y="57"/>
                    <a:pt x="1265" y="57"/>
                  </a:cubicBezTo>
                  <a:cubicBezTo>
                    <a:pt x="1265" y="57"/>
                    <a:pt x="1265" y="56"/>
                    <a:pt x="1265" y="56"/>
                  </a:cubicBezTo>
                  <a:close/>
                  <a:moveTo>
                    <a:pt x="1738" y="38"/>
                  </a:moveTo>
                  <a:cubicBezTo>
                    <a:pt x="1738" y="37"/>
                    <a:pt x="1738" y="37"/>
                    <a:pt x="1738" y="36"/>
                  </a:cubicBezTo>
                  <a:cubicBezTo>
                    <a:pt x="1738" y="37"/>
                    <a:pt x="1738" y="37"/>
                    <a:pt x="1738" y="38"/>
                  </a:cubicBezTo>
                  <a:close/>
                  <a:moveTo>
                    <a:pt x="1469" y="31"/>
                  </a:moveTo>
                  <a:cubicBezTo>
                    <a:pt x="1469" y="31"/>
                    <a:pt x="1469" y="32"/>
                    <a:pt x="1469" y="32"/>
                  </a:cubicBezTo>
                  <a:cubicBezTo>
                    <a:pt x="1469" y="32"/>
                    <a:pt x="1469" y="31"/>
                    <a:pt x="1469" y="31"/>
                  </a:cubicBezTo>
                  <a:close/>
                  <a:moveTo>
                    <a:pt x="623" y="89"/>
                  </a:moveTo>
                  <a:cubicBezTo>
                    <a:pt x="623" y="89"/>
                    <a:pt x="623" y="89"/>
                    <a:pt x="624" y="90"/>
                  </a:cubicBezTo>
                  <a:cubicBezTo>
                    <a:pt x="624" y="90"/>
                    <a:pt x="624" y="90"/>
                    <a:pt x="624" y="89"/>
                  </a:cubicBezTo>
                  <a:cubicBezTo>
                    <a:pt x="624" y="89"/>
                    <a:pt x="624" y="89"/>
                    <a:pt x="623" y="89"/>
                  </a:cubicBezTo>
                  <a:close/>
                  <a:moveTo>
                    <a:pt x="554" y="20"/>
                  </a:moveTo>
                  <a:cubicBezTo>
                    <a:pt x="553" y="20"/>
                    <a:pt x="553" y="20"/>
                    <a:pt x="553" y="20"/>
                  </a:cubicBezTo>
                  <a:cubicBezTo>
                    <a:pt x="553" y="20"/>
                    <a:pt x="554" y="20"/>
                    <a:pt x="554" y="20"/>
                  </a:cubicBezTo>
                  <a:close/>
                  <a:moveTo>
                    <a:pt x="1175" y="91"/>
                  </a:moveTo>
                  <a:cubicBezTo>
                    <a:pt x="1175" y="90"/>
                    <a:pt x="1175" y="90"/>
                    <a:pt x="1175" y="89"/>
                  </a:cubicBezTo>
                  <a:cubicBezTo>
                    <a:pt x="1175" y="90"/>
                    <a:pt x="1175" y="90"/>
                    <a:pt x="1175" y="91"/>
                  </a:cubicBezTo>
                  <a:close/>
                  <a:moveTo>
                    <a:pt x="1226" y="89"/>
                  </a:moveTo>
                  <a:cubicBezTo>
                    <a:pt x="1226" y="90"/>
                    <a:pt x="1227" y="90"/>
                    <a:pt x="1227" y="90"/>
                  </a:cubicBezTo>
                  <a:cubicBezTo>
                    <a:pt x="1227" y="90"/>
                    <a:pt x="1226" y="89"/>
                    <a:pt x="1226" y="89"/>
                  </a:cubicBezTo>
                  <a:close/>
                  <a:moveTo>
                    <a:pt x="1479" y="31"/>
                  </a:moveTo>
                  <a:cubicBezTo>
                    <a:pt x="1478" y="31"/>
                    <a:pt x="1478" y="31"/>
                    <a:pt x="1477" y="31"/>
                  </a:cubicBezTo>
                  <a:cubicBezTo>
                    <a:pt x="1478" y="32"/>
                    <a:pt x="1478" y="32"/>
                    <a:pt x="1479" y="31"/>
                  </a:cubicBezTo>
                  <a:close/>
                  <a:moveTo>
                    <a:pt x="555" y="43"/>
                  </a:moveTo>
                  <a:cubicBezTo>
                    <a:pt x="555" y="43"/>
                    <a:pt x="556" y="44"/>
                    <a:pt x="556" y="44"/>
                  </a:cubicBezTo>
                  <a:cubicBezTo>
                    <a:pt x="556" y="43"/>
                    <a:pt x="556" y="43"/>
                    <a:pt x="555" y="43"/>
                  </a:cubicBezTo>
                  <a:close/>
                  <a:moveTo>
                    <a:pt x="766" y="90"/>
                  </a:moveTo>
                  <a:cubicBezTo>
                    <a:pt x="767" y="90"/>
                    <a:pt x="767" y="90"/>
                    <a:pt x="767" y="90"/>
                  </a:cubicBezTo>
                  <a:cubicBezTo>
                    <a:pt x="767" y="90"/>
                    <a:pt x="767" y="90"/>
                    <a:pt x="766" y="90"/>
                  </a:cubicBezTo>
                  <a:close/>
                  <a:moveTo>
                    <a:pt x="1355" y="20"/>
                  </a:moveTo>
                  <a:cubicBezTo>
                    <a:pt x="1354" y="20"/>
                    <a:pt x="1354" y="20"/>
                    <a:pt x="1354" y="20"/>
                  </a:cubicBezTo>
                  <a:cubicBezTo>
                    <a:pt x="1354" y="20"/>
                    <a:pt x="1355" y="20"/>
                    <a:pt x="1355" y="20"/>
                  </a:cubicBezTo>
                  <a:close/>
                  <a:moveTo>
                    <a:pt x="575" y="56"/>
                  </a:moveTo>
                  <a:cubicBezTo>
                    <a:pt x="576" y="56"/>
                    <a:pt x="576" y="56"/>
                    <a:pt x="576" y="56"/>
                  </a:cubicBezTo>
                  <a:cubicBezTo>
                    <a:pt x="576" y="56"/>
                    <a:pt x="576" y="56"/>
                    <a:pt x="575" y="56"/>
                  </a:cubicBezTo>
                  <a:close/>
                  <a:moveTo>
                    <a:pt x="727" y="90"/>
                  </a:moveTo>
                  <a:cubicBezTo>
                    <a:pt x="727" y="90"/>
                    <a:pt x="727" y="91"/>
                    <a:pt x="728" y="91"/>
                  </a:cubicBezTo>
                  <a:cubicBezTo>
                    <a:pt x="728" y="91"/>
                    <a:pt x="728" y="90"/>
                    <a:pt x="727" y="90"/>
                  </a:cubicBezTo>
                  <a:close/>
                  <a:moveTo>
                    <a:pt x="753" y="91"/>
                  </a:moveTo>
                  <a:cubicBezTo>
                    <a:pt x="753" y="91"/>
                    <a:pt x="753" y="90"/>
                    <a:pt x="752" y="90"/>
                  </a:cubicBezTo>
                  <a:cubicBezTo>
                    <a:pt x="752" y="91"/>
                    <a:pt x="752" y="91"/>
                    <a:pt x="753" y="91"/>
                  </a:cubicBezTo>
                  <a:close/>
                  <a:moveTo>
                    <a:pt x="755" y="44"/>
                  </a:moveTo>
                  <a:cubicBezTo>
                    <a:pt x="755" y="44"/>
                    <a:pt x="755" y="44"/>
                    <a:pt x="755" y="43"/>
                  </a:cubicBezTo>
                  <a:cubicBezTo>
                    <a:pt x="755" y="43"/>
                    <a:pt x="755" y="44"/>
                    <a:pt x="755" y="44"/>
                  </a:cubicBezTo>
                  <a:close/>
                  <a:moveTo>
                    <a:pt x="1213" y="91"/>
                  </a:moveTo>
                  <a:cubicBezTo>
                    <a:pt x="1213" y="91"/>
                    <a:pt x="1213" y="91"/>
                    <a:pt x="1212" y="90"/>
                  </a:cubicBezTo>
                  <a:cubicBezTo>
                    <a:pt x="1212" y="91"/>
                    <a:pt x="1213" y="91"/>
                    <a:pt x="1213" y="91"/>
                  </a:cubicBezTo>
                  <a:close/>
                  <a:moveTo>
                    <a:pt x="1412" y="34"/>
                  </a:moveTo>
                  <a:cubicBezTo>
                    <a:pt x="1412" y="34"/>
                    <a:pt x="1412" y="33"/>
                    <a:pt x="1412" y="33"/>
                  </a:cubicBezTo>
                  <a:cubicBezTo>
                    <a:pt x="1411" y="33"/>
                    <a:pt x="1412" y="34"/>
                    <a:pt x="1412" y="34"/>
                  </a:cubicBezTo>
                  <a:close/>
                  <a:moveTo>
                    <a:pt x="1469" y="33"/>
                  </a:moveTo>
                  <a:cubicBezTo>
                    <a:pt x="1469" y="33"/>
                    <a:pt x="1469" y="34"/>
                    <a:pt x="1469" y="34"/>
                  </a:cubicBezTo>
                  <a:cubicBezTo>
                    <a:pt x="1469" y="34"/>
                    <a:pt x="1469" y="33"/>
                    <a:pt x="1469" y="33"/>
                  </a:cubicBezTo>
                  <a:close/>
                  <a:moveTo>
                    <a:pt x="675" y="33"/>
                  </a:moveTo>
                  <a:cubicBezTo>
                    <a:pt x="676" y="33"/>
                    <a:pt x="676" y="33"/>
                    <a:pt x="677" y="33"/>
                  </a:cubicBezTo>
                  <a:cubicBezTo>
                    <a:pt x="676" y="33"/>
                    <a:pt x="676" y="33"/>
                    <a:pt x="675" y="33"/>
                  </a:cubicBezTo>
                  <a:close/>
                  <a:moveTo>
                    <a:pt x="771" y="33"/>
                  </a:moveTo>
                  <a:cubicBezTo>
                    <a:pt x="772" y="33"/>
                    <a:pt x="772" y="33"/>
                    <a:pt x="773" y="33"/>
                  </a:cubicBezTo>
                  <a:cubicBezTo>
                    <a:pt x="772" y="33"/>
                    <a:pt x="772" y="33"/>
                    <a:pt x="771" y="33"/>
                  </a:cubicBezTo>
                  <a:close/>
                  <a:moveTo>
                    <a:pt x="784" y="33"/>
                  </a:moveTo>
                  <a:cubicBezTo>
                    <a:pt x="784" y="33"/>
                    <a:pt x="785" y="33"/>
                    <a:pt x="785" y="33"/>
                  </a:cubicBezTo>
                  <a:cubicBezTo>
                    <a:pt x="785" y="33"/>
                    <a:pt x="784" y="33"/>
                    <a:pt x="784" y="33"/>
                  </a:cubicBezTo>
                  <a:close/>
                  <a:moveTo>
                    <a:pt x="843" y="33"/>
                  </a:moveTo>
                  <a:cubicBezTo>
                    <a:pt x="843" y="33"/>
                    <a:pt x="844" y="33"/>
                    <a:pt x="844" y="33"/>
                  </a:cubicBezTo>
                  <a:cubicBezTo>
                    <a:pt x="844" y="33"/>
                    <a:pt x="843" y="33"/>
                    <a:pt x="843" y="33"/>
                  </a:cubicBezTo>
                  <a:close/>
                  <a:moveTo>
                    <a:pt x="1154" y="49"/>
                  </a:moveTo>
                  <a:cubicBezTo>
                    <a:pt x="1154" y="50"/>
                    <a:pt x="1154" y="50"/>
                    <a:pt x="1154" y="51"/>
                  </a:cubicBezTo>
                  <a:cubicBezTo>
                    <a:pt x="1154" y="50"/>
                    <a:pt x="1154" y="50"/>
                    <a:pt x="1154" y="49"/>
                  </a:cubicBezTo>
                  <a:close/>
                  <a:moveTo>
                    <a:pt x="1082" y="43"/>
                  </a:moveTo>
                  <a:cubicBezTo>
                    <a:pt x="1082" y="43"/>
                    <a:pt x="1082" y="44"/>
                    <a:pt x="1083" y="44"/>
                  </a:cubicBezTo>
                  <a:cubicBezTo>
                    <a:pt x="1083" y="44"/>
                    <a:pt x="1083" y="43"/>
                    <a:pt x="1082" y="43"/>
                  </a:cubicBezTo>
                  <a:close/>
                  <a:moveTo>
                    <a:pt x="904" y="37"/>
                  </a:moveTo>
                  <a:cubicBezTo>
                    <a:pt x="905" y="37"/>
                    <a:pt x="905" y="37"/>
                    <a:pt x="905" y="38"/>
                  </a:cubicBezTo>
                  <a:cubicBezTo>
                    <a:pt x="905" y="37"/>
                    <a:pt x="905" y="37"/>
                    <a:pt x="904" y="37"/>
                  </a:cubicBezTo>
                  <a:close/>
                  <a:moveTo>
                    <a:pt x="884" y="33"/>
                  </a:moveTo>
                  <a:cubicBezTo>
                    <a:pt x="884" y="33"/>
                    <a:pt x="885" y="33"/>
                    <a:pt x="885" y="33"/>
                  </a:cubicBezTo>
                  <a:cubicBezTo>
                    <a:pt x="885" y="33"/>
                    <a:pt x="884" y="33"/>
                    <a:pt x="884" y="33"/>
                  </a:cubicBezTo>
                  <a:close/>
                  <a:moveTo>
                    <a:pt x="896" y="33"/>
                  </a:moveTo>
                  <a:cubicBezTo>
                    <a:pt x="896" y="33"/>
                    <a:pt x="896" y="33"/>
                    <a:pt x="897" y="33"/>
                  </a:cubicBezTo>
                  <a:cubicBezTo>
                    <a:pt x="897" y="33"/>
                    <a:pt x="896" y="33"/>
                    <a:pt x="896" y="33"/>
                  </a:cubicBezTo>
                  <a:close/>
                  <a:moveTo>
                    <a:pt x="1463" y="90"/>
                  </a:moveTo>
                  <a:cubicBezTo>
                    <a:pt x="1462" y="91"/>
                    <a:pt x="1462" y="91"/>
                    <a:pt x="1462" y="91"/>
                  </a:cubicBezTo>
                  <a:cubicBezTo>
                    <a:pt x="1462" y="91"/>
                    <a:pt x="1463" y="91"/>
                    <a:pt x="1463" y="90"/>
                  </a:cubicBezTo>
                  <a:close/>
                  <a:moveTo>
                    <a:pt x="754" y="92"/>
                  </a:moveTo>
                  <a:cubicBezTo>
                    <a:pt x="754" y="92"/>
                    <a:pt x="753" y="91"/>
                    <a:pt x="753" y="91"/>
                  </a:cubicBezTo>
                  <a:cubicBezTo>
                    <a:pt x="753" y="92"/>
                    <a:pt x="753" y="92"/>
                    <a:pt x="754" y="92"/>
                  </a:cubicBezTo>
                  <a:close/>
                  <a:moveTo>
                    <a:pt x="1053" y="33"/>
                  </a:moveTo>
                  <a:cubicBezTo>
                    <a:pt x="1054" y="33"/>
                    <a:pt x="1054" y="33"/>
                    <a:pt x="1055" y="33"/>
                  </a:cubicBezTo>
                  <a:cubicBezTo>
                    <a:pt x="1054" y="33"/>
                    <a:pt x="1054" y="33"/>
                    <a:pt x="1053" y="33"/>
                  </a:cubicBezTo>
                  <a:close/>
                  <a:moveTo>
                    <a:pt x="1066" y="33"/>
                  </a:moveTo>
                  <a:cubicBezTo>
                    <a:pt x="1066" y="33"/>
                    <a:pt x="1067" y="33"/>
                    <a:pt x="1067" y="33"/>
                  </a:cubicBezTo>
                  <a:cubicBezTo>
                    <a:pt x="1067" y="33"/>
                    <a:pt x="1066" y="33"/>
                    <a:pt x="1066" y="33"/>
                  </a:cubicBezTo>
                  <a:close/>
                  <a:moveTo>
                    <a:pt x="1126" y="33"/>
                  </a:moveTo>
                  <a:cubicBezTo>
                    <a:pt x="1126" y="33"/>
                    <a:pt x="1127" y="33"/>
                    <a:pt x="1127" y="33"/>
                  </a:cubicBezTo>
                  <a:cubicBezTo>
                    <a:pt x="1127" y="33"/>
                    <a:pt x="1126" y="33"/>
                    <a:pt x="1126" y="33"/>
                  </a:cubicBezTo>
                  <a:close/>
                  <a:moveTo>
                    <a:pt x="1137" y="33"/>
                  </a:moveTo>
                  <a:cubicBezTo>
                    <a:pt x="1138" y="33"/>
                    <a:pt x="1138" y="33"/>
                    <a:pt x="1139" y="33"/>
                  </a:cubicBezTo>
                  <a:cubicBezTo>
                    <a:pt x="1139" y="33"/>
                    <a:pt x="1138" y="33"/>
                    <a:pt x="1137" y="33"/>
                  </a:cubicBezTo>
                  <a:close/>
                  <a:moveTo>
                    <a:pt x="979" y="21"/>
                  </a:moveTo>
                  <a:cubicBezTo>
                    <a:pt x="978" y="22"/>
                    <a:pt x="978" y="22"/>
                    <a:pt x="978" y="22"/>
                  </a:cubicBezTo>
                  <a:cubicBezTo>
                    <a:pt x="978" y="22"/>
                    <a:pt x="979" y="22"/>
                    <a:pt x="979" y="21"/>
                  </a:cubicBezTo>
                  <a:close/>
                  <a:moveTo>
                    <a:pt x="1461" y="14"/>
                  </a:moveTo>
                  <a:cubicBezTo>
                    <a:pt x="1461" y="15"/>
                    <a:pt x="1461" y="15"/>
                    <a:pt x="1462" y="15"/>
                  </a:cubicBezTo>
                  <a:cubicBezTo>
                    <a:pt x="1462" y="15"/>
                    <a:pt x="1461" y="14"/>
                    <a:pt x="1461" y="14"/>
                  </a:cubicBezTo>
                  <a:close/>
                  <a:moveTo>
                    <a:pt x="1231" y="33"/>
                  </a:moveTo>
                  <a:cubicBezTo>
                    <a:pt x="1232" y="33"/>
                    <a:pt x="1232" y="33"/>
                    <a:pt x="1233" y="33"/>
                  </a:cubicBezTo>
                  <a:cubicBezTo>
                    <a:pt x="1232" y="33"/>
                    <a:pt x="1232" y="33"/>
                    <a:pt x="1231" y="33"/>
                  </a:cubicBezTo>
                  <a:close/>
                  <a:moveTo>
                    <a:pt x="1244" y="33"/>
                  </a:moveTo>
                  <a:cubicBezTo>
                    <a:pt x="1244" y="33"/>
                    <a:pt x="1245" y="33"/>
                    <a:pt x="1245" y="33"/>
                  </a:cubicBezTo>
                  <a:cubicBezTo>
                    <a:pt x="1245" y="33"/>
                    <a:pt x="1244" y="33"/>
                    <a:pt x="1244" y="33"/>
                  </a:cubicBezTo>
                  <a:close/>
                  <a:moveTo>
                    <a:pt x="1675" y="53"/>
                  </a:moveTo>
                  <a:cubicBezTo>
                    <a:pt x="1674" y="54"/>
                    <a:pt x="1674" y="54"/>
                    <a:pt x="1674" y="54"/>
                  </a:cubicBezTo>
                  <a:cubicBezTo>
                    <a:pt x="1674" y="54"/>
                    <a:pt x="1674" y="54"/>
                    <a:pt x="1675" y="53"/>
                  </a:cubicBezTo>
                  <a:close/>
                  <a:moveTo>
                    <a:pt x="963" y="21"/>
                  </a:moveTo>
                  <a:cubicBezTo>
                    <a:pt x="963" y="21"/>
                    <a:pt x="963" y="21"/>
                    <a:pt x="964" y="20"/>
                  </a:cubicBezTo>
                  <a:cubicBezTo>
                    <a:pt x="963" y="21"/>
                    <a:pt x="963" y="21"/>
                    <a:pt x="963" y="21"/>
                  </a:cubicBezTo>
                  <a:close/>
                  <a:moveTo>
                    <a:pt x="1146" y="37"/>
                  </a:moveTo>
                  <a:cubicBezTo>
                    <a:pt x="1146" y="37"/>
                    <a:pt x="1147" y="37"/>
                    <a:pt x="1147" y="38"/>
                  </a:cubicBezTo>
                  <a:cubicBezTo>
                    <a:pt x="1147" y="37"/>
                    <a:pt x="1147" y="37"/>
                    <a:pt x="1146" y="37"/>
                  </a:cubicBezTo>
                  <a:close/>
                  <a:moveTo>
                    <a:pt x="987" y="92"/>
                  </a:moveTo>
                  <a:cubicBezTo>
                    <a:pt x="987" y="92"/>
                    <a:pt x="988" y="92"/>
                    <a:pt x="988" y="92"/>
                  </a:cubicBezTo>
                  <a:cubicBezTo>
                    <a:pt x="988" y="92"/>
                    <a:pt x="987" y="92"/>
                    <a:pt x="987" y="92"/>
                  </a:cubicBezTo>
                  <a:close/>
                  <a:moveTo>
                    <a:pt x="1007" y="92"/>
                  </a:moveTo>
                  <a:cubicBezTo>
                    <a:pt x="1007" y="92"/>
                    <a:pt x="1008" y="92"/>
                    <a:pt x="1008" y="92"/>
                  </a:cubicBezTo>
                  <a:cubicBezTo>
                    <a:pt x="1008" y="92"/>
                    <a:pt x="1007" y="92"/>
                    <a:pt x="1007" y="92"/>
                  </a:cubicBezTo>
                  <a:close/>
                  <a:moveTo>
                    <a:pt x="1087" y="53"/>
                  </a:moveTo>
                  <a:cubicBezTo>
                    <a:pt x="1087" y="54"/>
                    <a:pt x="1087" y="54"/>
                    <a:pt x="1087" y="55"/>
                  </a:cubicBezTo>
                  <a:cubicBezTo>
                    <a:pt x="1087" y="54"/>
                    <a:pt x="1087" y="54"/>
                    <a:pt x="1087" y="53"/>
                  </a:cubicBezTo>
                  <a:close/>
                  <a:moveTo>
                    <a:pt x="988" y="92"/>
                  </a:moveTo>
                  <a:cubicBezTo>
                    <a:pt x="989" y="93"/>
                    <a:pt x="989" y="92"/>
                    <a:pt x="990" y="92"/>
                  </a:cubicBezTo>
                  <a:cubicBezTo>
                    <a:pt x="990" y="92"/>
                    <a:pt x="989" y="92"/>
                    <a:pt x="988" y="92"/>
                  </a:cubicBezTo>
                  <a:close/>
                  <a:moveTo>
                    <a:pt x="755" y="93"/>
                  </a:moveTo>
                  <a:cubicBezTo>
                    <a:pt x="755" y="93"/>
                    <a:pt x="754" y="93"/>
                    <a:pt x="754" y="92"/>
                  </a:cubicBezTo>
                  <a:cubicBezTo>
                    <a:pt x="754" y="93"/>
                    <a:pt x="754" y="93"/>
                    <a:pt x="755" y="93"/>
                  </a:cubicBezTo>
                  <a:close/>
                  <a:moveTo>
                    <a:pt x="1419" y="93"/>
                  </a:moveTo>
                  <a:cubicBezTo>
                    <a:pt x="1419" y="93"/>
                    <a:pt x="1418" y="93"/>
                    <a:pt x="1418" y="92"/>
                  </a:cubicBezTo>
                  <a:cubicBezTo>
                    <a:pt x="1418" y="93"/>
                    <a:pt x="1418" y="93"/>
                    <a:pt x="1419" y="93"/>
                  </a:cubicBezTo>
                  <a:close/>
                  <a:moveTo>
                    <a:pt x="1052" y="34"/>
                  </a:moveTo>
                  <a:cubicBezTo>
                    <a:pt x="1052" y="34"/>
                    <a:pt x="1053" y="34"/>
                    <a:pt x="1053" y="33"/>
                  </a:cubicBezTo>
                  <a:cubicBezTo>
                    <a:pt x="1053" y="33"/>
                    <a:pt x="1052" y="33"/>
                    <a:pt x="1052" y="34"/>
                  </a:cubicBezTo>
                  <a:close/>
                  <a:moveTo>
                    <a:pt x="754" y="45"/>
                  </a:moveTo>
                  <a:cubicBezTo>
                    <a:pt x="754" y="45"/>
                    <a:pt x="754" y="45"/>
                    <a:pt x="754" y="44"/>
                  </a:cubicBezTo>
                  <a:cubicBezTo>
                    <a:pt x="754" y="45"/>
                    <a:pt x="754" y="45"/>
                    <a:pt x="754" y="45"/>
                  </a:cubicBezTo>
                  <a:close/>
                  <a:moveTo>
                    <a:pt x="787" y="93"/>
                  </a:moveTo>
                  <a:cubicBezTo>
                    <a:pt x="787" y="93"/>
                    <a:pt x="788" y="93"/>
                    <a:pt x="788" y="93"/>
                  </a:cubicBezTo>
                  <a:cubicBezTo>
                    <a:pt x="788" y="93"/>
                    <a:pt x="787" y="93"/>
                    <a:pt x="787" y="93"/>
                  </a:cubicBezTo>
                  <a:close/>
                  <a:moveTo>
                    <a:pt x="966" y="94"/>
                  </a:moveTo>
                  <a:cubicBezTo>
                    <a:pt x="966" y="93"/>
                    <a:pt x="966" y="93"/>
                    <a:pt x="965" y="93"/>
                  </a:cubicBezTo>
                  <a:cubicBezTo>
                    <a:pt x="965" y="93"/>
                    <a:pt x="966" y="93"/>
                    <a:pt x="966" y="94"/>
                  </a:cubicBezTo>
                  <a:close/>
                  <a:moveTo>
                    <a:pt x="670" y="93"/>
                  </a:moveTo>
                  <a:cubicBezTo>
                    <a:pt x="671" y="94"/>
                    <a:pt x="671" y="94"/>
                    <a:pt x="672" y="93"/>
                  </a:cubicBezTo>
                  <a:cubicBezTo>
                    <a:pt x="671" y="93"/>
                    <a:pt x="671" y="93"/>
                    <a:pt x="670" y="93"/>
                  </a:cubicBezTo>
                  <a:close/>
                  <a:moveTo>
                    <a:pt x="1419" y="16"/>
                  </a:moveTo>
                  <a:cubicBezTo>
                    <a:pt x="1420" y="16"/>
                    <a:pt x="1420" y="15"/>
                    <a:pt x="1420" y="15"/>
                  </a:cubicBezTo>
                  <a:cubicBezTo>
                    <a:pt x="1420" y="15"/>
                    <a:pt x="1420" y="15"/>
                    <a:pt x="1419" y="16"/>
                  </a:cubicBezTo>
                  <a:close/>
                  <a:moveTo>
                    <a:pt x="834" y="38"/>
                  </a:moveTo>
                  <a:cubicBezTo>
                    <a:pt x="834" y="38"/>
                    <a:pt x="834" y="37"/>
                    <a:pt x="835" y="37"/>
                  </a:cubicBezTo>
                  <a:cubicBezTo>
                    <a:pt x="834" y="37"/>
                    <a:pt x="834" y="37"/>
                    <a:pt x="834" y="38"/>
                  </a:cubicBezTo>
                  <a:close/>
                  <a:moveTo>
                    <a:pt x="1576" y="15"/>
                  </a:moveTo>
                  <a:cubicBezTo>
                    <a:pt x="1577" y="15"/>
                    <a:pt x="1577" y="16"/>
                    <a:pt x="1577" y="16"/>
                  </a:cubicBezTo>
                  <a:cubicBezTo>
                    <a:pt x="1577" y="15"/>
                    <a:pt x="1577" y="15"/>
                    <a:pt x="1576" y="15"/>
                  </a:cubicBezTo>
                  <a:close/>
                  <a:moveTo>
                    <a:pt x="605" y="66"/>
                  </a:moveTo>
                  <a:cubicBezTo>
                    <a:pt x="605" y="66"/>
                    <a:pt x="605" y="66"/>
                    <a:pt x="604" y="65"/>
                  </a:cubicBezTo>
                  <a:cubicBezTo>
                    <a:pt x="604" y="66"/>
                    <a:pt x="604" y="66"/>
                    <a:pt x="605" y="66"/>
                  </a:cubicBezTo>
                  <a:close/>
                  <a:moveTo>
                    <a:pt x="900" y="52"/>
                  </a:moveTo>
                  <a:cubicBezTo>
                    <a:pt x="901" y="52"/>
                    <a:pt x="900" y="51"/>
                    <a:pt x="900" y="51"/>
                  </a:cubicBezTo>
                  <a:cubicBezTo>
                    <a:pt x="900" y="51"/>
                    <a:pt x="900" y="52"/>
                    <a:pt x="900" y="52"/>
                  </a:cubicBezTo>
                  <a:close/>
                  <a:moveTo>
                    <a:pt x="1086" y="51"/>
                  </a:moveTo>
                  <a:cubicBezTo>
                    <a:pt x="1086" y="51"/>
                    <a:pt x="1086" y="52"/>
                    <a:pt x="1086" y="52"/>
                  </a:cubicBezTo>
                  <a:cubicBezTo>
                    <a:pt x="1086" y="52"/>
                    <a:pt x="1086" y="51"/>
                    <a:pt x="1086" y="51"/>
                  </a:cubicBezTo>
                  <a:close/>
                  <a:moveTo>
                    <a:pt x="1433" y="7"/>
                  </a:moveTo>
                  <a:cubicBezTo>
                    <a:pt x="1433" y="7"/>
                    <a:pt x="1434" y="7"/>
                    <a:pt x="1434" y="7"/>
                  </a:cubicBezTo>
                  <a:cubicBezTo>
                    <a:pt x="1433" y="6"/>
                    <a:pt x="1433" y="6"/>
                    <a:pt x="1433" y="7"/>
                  </a:cubicBezTo>
                  <a:close/>
                  <a:moveTo>
                    <a:pt x="1448" y="7"/>
                  </a:moveTo>
                  <a:cubicBezTo>
                    <a:pt x="1449" y="7"/>
                    <a:pt x="1449" y="7"/>
                    <a:pt x="1449" y="7"/>
                  </a:cubicBezTo>
                  <a:cubicBezTo>
                    <a:pt x="1449" y="6"/>
                    <a:pt x="1449" y="6"/>
                    <a:pt x="1448" y="7"/>
                  </a:cubicBezTo>
                  <a:close/>
                  <a:moveTo>
                    <a:pt x="1396" y="22"/>
                  </a:moveTo>
                  <a:cubicBezTo>
                    <a:pt x="1396" y="23"/>
                    <a:pt x="1396" y="23"/>
                    <a:pt x="1396" y="23"/>
                  </a:cubicBezTo>
                  <a:cubicBezTo>
                    <a:pt x="1396" y="23"/>
                    <a:pt x="1397" y="22"/>
                    <a:pt x="1396" y="22"/>
                  </a:cubicBezTo>
                  <a:close/>
                  <a:moveTo>
                    <a:pt x="1545" y="7"/>
                  </a:moveTo>
                  <a:cubicBezTo>
                    <a:pt x="1545" y="7"/>
                    <a:pt x="1546" y="7"/>
                    <a:pt x="1546" y="7"/>
                  </a:cubicBezTo>
                  <a:cubicBezTo>
                    <a:pt x="1546" y="7"/>
                    <a:pt x="1545" y="6"/>
                    <a:pt x="1545" y="7"/>
                  </a:cubicBezTo>
                  <a:close/>
                  <a:moveTo>
                    <a:pt x="1562" y="7"/>
                  </a:moveTo>
                  <a:cubicBezTo>
                    <a:pt x="1563" y="7"/>
                    <a:pt x="1563" y="7"/>
                    <a:pt x="1564" y="7"/>
                  </a:cubicBezTo>
                  <a:cubicBezTo>
                    <a:pt x="1563" y="6"/>
                    <a:pt x="1563" y="7"/>
                    <a:pt x="1562" y="7"/>
                  </a:cubicBezTo>
                  <a:close/>
                  <a:moveTo>
                    <a:pt x="1713" y="7"/>
                  </a:moveTo>
                  <a:cubicBezTo>
                    <a:pt x="1713" y="7"/>
                    <a:pt x="1714" y="7"/>
                    <a:pt x="1714" y="7"/>
                  </a:cubicBezTo>
                  <a:cubicBezTo>
                    <a:pt x="1714" y="7"/>
                    <a:pt x="1713" y="6"/>
                    <a:pt x="1713" y="7"/>
                  </a:cubicBezTo>
                  <a:close/>
                  <a:moveTo>
                    <a:pt x="1731" y="7"/>
                  </a:moveTo>
                  <a:cubicBezTo>
                    <a:pt x="1731" y="7"/>
                    <a:pt x="1731" y="7"/>
                    <a:pt x="1732" y="7"/>
                  </a:cubicBezTo>
                  <a:cubicBezTo>
                    <a:pt x="1731" y="6"/>
                    <a:pt x="1731" y="7"/>
                    <a:pt x="1731" y="7"/>
                  </a:cubicBezTo>
                  <a:close/>
                  <a:moveTo>
                    <a:pt x="556" y="7"/>
                  </a:moveTo>
                  <a:cubicBezTo>
                    <a:pt x="556" y="7"/>
                    <a:pt x="557" y="7"/>
                    <a:pt x="557" y="7"/>
                  </a:cubicBezTo>
                  <a:cubicBezTo>
                    <a:pt x="557" y="7"/>
                    <a:pt x="556" y="7"/>
                    <a:pt x="556" y="7"/>
                  </a:cubicBezTo>
                  <a:close/>
                  <a:moveTo>
                    <a:pt x="986" y="7"/>
                  </a:moveTo>
                  <a:cubicBezTo>
                    <a:pt x="987" y="7"/>
                    <a:pt x="987" y="7"/>
                    <a:pt x="988" y="7"/>
                  </a:cubicBezTo>
                  <a:cubicBezTo>
                    <a:pt x="987" y="7"/>
                    <a:pt x="987" y="7"/>
                    <a:pt x="986" y="7"/>
                  </a:cubicBezTo>
                  <a:close/>
                  <a:moveTo>
                    <a:pt x="1359" y="7"/>
                  </a:moveTo>
                  <a:cubicBezTo>
                    <a:pt x="1360" y="7"/>
                    <a:pt x="1360" y="7"/>
                    <a:pt x="1360" y="7"/>
                  </a:cubicBezTo>
                  <a:cubicBezTo>
                    <a:pt x="1360" y="7"/>
                    <a:pt x="1360" y="7"/>
                    <a:pt x="1359" y="7"/>
                  </a:cubicBezTo>
                  <a:close/>
                  <a:moveTo>
                    <a:pt x="1379" y="7"/>
                  </a:moveTo>
                  <a:cubicBezTo>
                    <a:pt x="1380" y="7"/>
                    <a:pt x="1380" y="7"/>
                    <a:pt x="1381" y="7"/>
                  </a:cubicBezTo>
                  <a:cubicBezTo>
                    <a:pt x="1380" y="7"/>
                    <a:pt x="1380" y="7"/>
                    <a:pt x="1379" y="7"/>
                  </a:cubicBezTo>
                  <a:close/>
                  <a:moveTo>
                    <a:pt x="1466" y="22"/>
                  </a:moveTo>
                  <a:cubicBezTo>
                    <a:pt x="1466" y="23"/>
                    <a:pt x="1466" y="23"/>
                    <a:pt x="1466" y="23"/>
                  </a:cubicBezTo>
                  <a:cubicBezTo>
                    <a:pt x="1466" y="23"/>
                    <a:pt x="1466" y="22"/>
                    <a:pt x="1466" y="22"/>
                  </a:cubicBezTo>
                  <a:close/>
                  <a:moveTo>
                    <a:pt x="1031" y="56"/>
                  </a:moveTo>
                  <a:cubicBezTo>
                    <a:pt x="1031" y="56"/>
                    <a:pt x="1031" y="56"/>
                    <a:pt x="1031" y="55"/>
                  </a:cubicBezTo>
                  <a:cubicBezTo>
                    <a:pt x="1031" y="56"/>
                    <a:pt x="1031" y="56"/>
                    <a:pt x="1031" y="56"/>
                  </a:cubicBezTo>
                  <a:close/>
                  <a:moveTo>
                    <a:pt x="1468" y="29"/>
                  </a:moveTo>
                  <a:cubicBezTo>
                    <a:pt x="1468" y="30"/>
                    <a:pt x="1468" y="30"/>
                    <a:pt x="1469" y="31"/>
                  </a:cubicBezTo>
                  <a:cubicBezTo>
                    <a:pt x="1469" y="30"/>
                    <a:pt x="1469" y="30"/>
                    <a:pt x="1468" y="29"/>
                  </a:cubicBezTo>
                  <a:close/>
                  <a:moveTo>
                    <a:pt x="1543" y="7"/>
                  </a:moveTo>
                  <a:cubicBezTo>
                    <a:pt x="1544" y="7"/>
                    <a:pt x="1544" y="7"/>
                    <a:pt x="1545" y="7"/>
                  </a:cubicBezTo>
                  <a:cubicBezTo>
                    <a:pt x="1544" y="7"/>
                    <a:pt x="1544" y="7"/>
                    <a:pt x="1543" y="7"/>
                  </a:cubicBezTo>
                  <a:close/>
                  <a:moveTo>
                    <a:pt x="1300" y="44"/>
                  </a:moveTo>
                  <a:cubicBezTo>
                    <a:pt x="1300" y="44"/>
                    <a:pt x="1299" y="44"/>
                    <a:pt x="1299" y="44"/>
                  </a:cubicBezTo>
                  <a:cubicBezTo>
                    <a:pt x="1299" y="44"/>
                    <a:pt x="1300" y="44"/>
                    <a:pt x="1300" y="44"/>
                  </a:cubicBezTo>
                  <a:close/>
                  <a:moveTo>
                    <a:pt x="1712" y="7"/>
                  </a:moveTo>
                  <a:cubicBezTo>
                    <a:pt x="1712" y="7"/>
                    <a:pt x="1712" y="7"/>
                    <a:pt x="1713" y="7"/>
                  </a:cubicBezTo>
                  <a:cubicBezTo>
                    <a:pt x="1712" y="7"/>
                    <a:pt x="1712" y="7"/>
                    <a:pt x="1712" y="7"/>
                  </a:cubicBezTo>
                  <a:close/>
                  <a:moveTo>
                    <a:pt x="1264" y="50"/>
                  </a:moveTo>
                  <a:cubicBezTo>
                    <a:pt x="1264" y="50"/>
                    <a:pt x="1264" y="51"/>
                    <a:pt x="1264" y="51"/>
                  </a:cubicBezTo>
                  <a:cubicBezTo>
                    <a:pt x="1264" y="51"/>
                    <a:pt x="1264" y="50"/>
                    <a:pt x="1264" y="50"/>
                  </a:cubicBezTo>
                  <a:close/>
                  <a:moveTo>
                    <a:pt x="555" y="8"/>
                  </a:moveTo>
                  <a:cubicBezTo>
                    <a:pt x="555" y="8"/>
                    <a:pt x="555" y="8"/>
                    <a:pt x="556" y="7"/>
                  </a:cubicBezTo>
                  <a:cubicBezTo>
                    <a:pt x="555" y="7"/>
                    <a:pt x="555" y="7"/>
                    <a:pt x="555" y="8"/>
                  </a:cubicBezTo>
                  <a:close/>
                  <a:moveTo>
                    <a:pt x="581" y="7"/>
                  </a:moveTo>
                  <a:cubicBezTo>
                    <a:pt x="581" y="7"/>
                    <a:pt x="581" y="8"/>
                    <a:pt x="582" y="8"/>
                  </a:cubicBezTo>
                  <a:cubicBezTo>
                    <a:pt x="581" y="7"/>
                    <a:pt x="581" y="7"/>
                    <a:pt x="581" y="7"/>
                  </a:cubicBezTo>
                  <a:close/>
                  <a:moveTo>
                    <a:pt x="985" y="8"/>
                  </a:moveTo>
                  <a:cubicBezTo>
                    <a:pt x="985" y="8"/>
                    <a:pt x="986" y="8"/>
                    <a:pt x="986" y="7"/>
                  </a:cubicBezTo>
                  <a:cubicBezTo>
                    <a:pt x="986" y="7"/>
                    <a:pt x="985" y="7"/>
                    <a:pt x="985" y="8"/>
                  </a:cubicBezTo>
                  <a:close/>
                  <a:moveTo>
                    <a:pt x="1014" y="7"/>
                  </a:moveTo>
                  <a:cubicBezTo>
                    <a:pt x="1014" y="8"/>
                    <a:pt x="1014" y="8"/>
                    <a:pt x="1015" y="7"/>
                  </a:cubicBezTo>
                  <a:cubicBezTo>
                    <a:pt x="1014" y="7"/>
                    <a:pt x="1014" y="7"/>
                    <a:pt x="1014" y="7"/>
                  </a:cubicBezTo>
                  <a:close/>
                  <a:moveTo>
                    <a:pt x="1227" y="35"/>
                  </a:moveTo>
                  <a:cubicBezTo>
                    <a:pt x="1227" y="35"/>
                    <a:pt x="1227" y="35"/>
                    <a:pt x="1228" y="34"/>
                  </a:cubicBezTo>
                  <a:cubicBezTo>
                    <a:pt x="1227" y="34"/>
                    <a:pt x="1227" y="34"/>
                    <a:pt x="1227" y="35"/>
                  </a:cubicBezTo>
                  <a:close/>
                  <a:moveTo>
                    <a:pt x="1749" y="40"/>
                  </a:moveTo>
                  <a:cubicBezTo>
                    <a:pt x="1748" y="41"/>
                    <a:pt x="1748" y="41"/>
                    <a:pt x="1748" y="42"/>
                  </a:cubicBezTo>
                  <a:cubicBezTo>
                    <a:pt x="1749" y="41"/>
                    <a:pt x="1749" y="41"/>
                    <a:pt x="1749" y="40"/>
                  </a:cubicBezTo>
                  <a:close/>
                  <a:moveTo>
                    <a:pt x="1483" y="30"/>
                  </a:moveTo>
                  <a:cubicBezTo>
                    <a:pt x="1482" y="30"/>
                    <a:pt x="1482" y="30"/>
                    <a:pt x="1482" y="30"/>
                  </a:cubicBezTo>
                  <a:cubicBezTo>
                    <a:pt x="1482" y="30"/>
                    <a:pt x="1483" y="30"/>
                    <a:pt x="1483" y="30"/>
                  </a:cubicBezTo>
                  <a:close/>
                  <a:moveTo>
                    <a:pt x="613" y="58"/>
                  </a:moveTo>
                  <a:cubicBezTo>
                    <a:pt x="613" y="58"/>
                    <a:pt x="613" y="58"/>
                    <a:pt x="613" y="59"/>
                  </a:cubicBezTo>
                  <a:cubicBezTo>
                    <a:pt x="613" y="58"/>
                    <a:pt x="613" y="58"/>
                    <a:pt x="613" y="58"/>
                  </a:cubicBezTo>
                  <a:close/>
                  <a:moveTo>
                    <a:pt x="1263" y="49"/>
                  </a:moveTo>
                  <a:cubicBezTo>
                    <a:pt x="1263" y="49"/>
                    <a:pt x="1263" y="50"/>
                    <a:pt x="1264" y="50"/>
                  </a:cubicBezTo>
                  <a:cubicBezTo>
                    <a:pt x="1264" y="50"/>
                    <a:pt x="1264" y="49"/>
                    <a:pt x="1263" y="49"/>
                  </a:cubicBezTo>
                  <a:close/>
                  <a:moveTo>
                    <a:pt x="1264" y="51"/>
                  </a:moveTo>
                  <a:cubicBezTo>
                    <a:pt x="1264" y="51"/>
                    <a:pt x="1264" y="52"/>
                    <a:pt x="1264" y="52"/>
                  </a:cubicBezTo>
                  <a:cubicBezTo>
                    <a:pt x="1264" y="52"/>
                    <a:pt x="1264" y="51"/>
                    <a:pt x="1264" y="51"/>
                  </a:cubicBezTo>
                  <a:close/>
                  <a:moveTo>
                    <a:pt x="691" y="44"/>
                  </a:moveTo>
                  <a:cubicBezTo>
                    <a:pt x="691" y="43"/>
                    <a:pt x="690" y="43"/>
                    <a:pt x="690" y="43"/>
                  </a:cubicBezTo>
                  <a:cubicBezTo>
                    <a:pt x="690" y="44"/>
                    <a:pt x="691" y="44"/>
                    <a:pt x="691" y="44"/>
                  </a:cubicBezTo>
                  <a:close/>
                  <a:moveTo>
                    <a:pt x="1412" y="31"/>
                  </a:moveTo>
                  <a:cubicBezTo>
                    <a:pt x="1413" y="31"/>
                    <a:pt x="1413" y="31"/>
                    <a:pt x="1413" y="30"/>
                  </a:cubicBezTo>
                  <a:cubicBezTo>
                    <a:pt x="1412" y="30"/>
                    <a:pt x="1412" y="31"/>
                    <a:pt x="1412" y="31"/>
                  </a:cubicBezTo>
                  <a:close/>
                  <a:moveTo>
                    <a:pt x="644" y="64"/>
                  </a:moveTo>
                  <a:cubicBezTo>
                    <a:pt x="644" y="65"/>
                    <a:pt x="644" y="65"/>
                    <a:pt x="644" y="65"/>
                  </a:cubicBezTo>
                  <a:cubicBezTo>
                    <a:pt x="644" y="65"/>
                    <a:pt x="644" y="65"/>
                    <a:pt x="644" y="64"/>
                  </a:cubicBezTo>
                  <a:close/>
                  <a:moveTo>
                    <a:pt x="553" y="8"/>
                  </a:moveTo>
                  <a:cubicBezTo>
                    <a:pt x="554" y="8"/>
                    <a:pt x="554" y="8"/>
                    <a:pt x="555" y="8"/>
                  </a:cubicBezTo>
                  <a:cubicBezTo>
                    <a:pt x="554" y="8"/>
                    <a:pt x="554" y="7"/>
                    <a:pt x="553" y="8"/>
                  </a:cubicBezTo>
                  <a:close/>
                  <a:moveTo>
                    <a:pt x="1569" y="42"/>
                  </a:moveTo>
                  <a:cubicBezTo>
                    <a:pt x="1569" y="41"/>
                    <a:pt x="1569" y="41"/>
                    <a:pt x="1569" y="41"/>
                  </a:cubicBezTo>
                  <a:cubicBezTo>
                    <a:pt x="1569" y="41"/>
                    <a:pt x="1569" y="41"/>
                    <a:pt x="1569" y="42"/>
                  </a:cubicBezTo>
                  <a:close/>
                  <a:moveTo>
                    <a:pt x="984" y="8"/>
                  </a:moveTo>
                  <a:cubicBezTo>
                    <a:pt x="984" y="8"/>
                    <a:pt x="985" y="8"/>
                    <a:pt x="985" y="8"/>
                  </a:cubicBezTo>
                  <a:cubicBezTo>
                    <a:pt x="984" y="8"/>
                    <a:pt x="984" y="7"/>
                    <a:pt x="984" y="8"/>
                  </a:cubicBezTo>
                  <a:close/>
                  <a:moveTo>
                    <a:pt x="1015" y="8"/>
                  </a:moveTo>
                  <a:cubicBezTo>
                    <a:pt x="1015" y="8"/>
                    <a:pt x="1016" y="8"/>
                    <a:pt x="1016" y="8"/>
                  </a:cubicBezTo>
                  <a:cubicBezTo>
                    <a:pt x="1016" y="7"/>
                    <a:pt x="1015" y="8"/>
                    <a:pt x="1015" y="8"/>
                  </a:cubicBezTo>
                  <a:close/>
                  <a:moveTo>
                    <a:pt x="1183" y="15"/>
                  </a:moveTo>
                  <a:cubicBezTo>
                    <a:pt x="1184" y="15"/>
                    <a:pt x="1184" y="15"/>
                    <a:pt x="1185" y="15"/>
                  </a:cubicBezTo>
                  <a:cubicBezTo>
                    <a:pt x="1184" y="15"/>
                    <a:pt x="1184" y="14"/>
                    <a:pt x="1183" y="15"/>
                  </a:cubicBezTo>
                  <a:close/>
                  <a:moveTo>
                    <a:pt x="1481" y="19"/>
                  </a:moveTo>
                  <a:cubicBezTo>
                    <a:pt x="1482" y="19"/>
                    <a:pt x="1482" y="19"/>
                    <a:pt x="1482" y="19"/>
                  </a:cubicBezTo>
                  <a:cubicBezTo>
                    <a:pt x="1482" y="19"/>
                    <a:pt x="1482" y="19"/>
                    <a:pt x="1481" y="19"/>
                  </a:cubicBezTo>
                  <a:close/>
                  <a:moveTo>
                    <a:pt x="1430" y="8"/>
                  </a:moveTo>
                  <a:cubicBezTo>
                    <a:pt x="1430" y="8"/>
                    <a:pt x="1430" y="8"/>
                    <a:pt x="1431" y="8"/>
                  </a:cubicBezTo>
                  <a:cubicBezTo>
                    <a:pt x="1430" y="8"/>
                    <a:pt x="1430" y="7"/>
                    <a:pt x="1430" y="8"/>
                  </a:cubicBezTo>
                  <a:close/>
                  <a:moveTo>
                    <a:pt x="1452" y="8"/>
                  </a:moveTo>
                  <a:cubicBezTo>
                    <a:pt x="1452" y="8"/>
                    <a:pt x="1452" y="8"/>
                    <a:pt x="1453" y="8"/>
                  </a:cubicBezTo>
                  <a:cubicBezTo>
                    <a:pt x="1452" y="7"/>
                    <a:pt x="1452" y="8"/>
                    <a:pt x="1452" y="8"/>
                  </a:cubicBezTo>
                  <a:close/>
                  <a:moveTo>
                    <a:pt x="1580" y="44"/>
                  </a:moveTo>
                  <a:cubicBezTo>
                    <a:pt x="1579" y="44"/>
                    <a:pt x="1579" y="44"/>
                    <a:pt x="1579" y="45"/>
                  </a:cubicBezTo>
                  <a:cubicBezTo>
                    <a:pt x="1580" y="45"/>
                    <a:pt x="1580" y="44"/>
                    <a:pt x="1580" y="44"/>
                  </a:cubicBezTo>
                  <a:close/>
                  <a:moveTo>
                    <a:pt x="1570" y="39"/>
                  </a:moveTo>
                  <a:cubicBezTo>
                    <a:pt x="1570" y="39"/>
                    <a:pt x="1570" y="39"/>
                    <a:pt x="1570" y="38"/>
                  </a:cubicBezTo>
                  <a:cubicBezTo>
                    <a:pt x="1569" y="38"/>
                    <a:pt x="1570" y="39"/>
                    <a:pt x="1570" y="39"/>
                  </a:cubicBezTo>
                  <a:close/>
                  <a:moveTo>
                    <a:pt x="1738" y="39"/>
                  </a:moveTo>
                  <a:cubicBezTo>
                    <a:pt x="1738" y="39"/>
                    <a:pt x="1738" y="39"/>
                    <a:pt x="1738" y="38"/>
                  </a:cubicBezTo>
                  <a:cubicBezTo>
                    <a:pt x="1738" y="38"/>
                    <a:pt x="1738" y="39"/>
                    <a:pt x="1738" y="39"/>
                  </a:cubicBezTo>
                  <a:close/>
                  <a:moveTo>
                    <a:pt x="1480" y="31"/>
                  </a:moveTo>
                  <a:cubicBezTo>
                    <a:pt x="1479" y="31"/>
                    <a:pt x="1479" y="31"/>
                    <a:pt x="1479" y="31"/>
                  </a:cubicBezTo>
                  <a:cubicBezTo>
                    <a:pt x="1479" y="31"/>
                    <a:pt x="1479" y="31"/>
                    <a:pt x="1480" y="31"/>
                  </a:cubicBezTo>
                  <a:close/>
                  <a:moveTo>
                    <a:pt x="1289" y="57"/>
                  </a:moveTo>
                  <a:cubicBezTo>
                    <a:pt x="1289" y="57"/>
                    <a:pt x="1289" y="58"/>
                    <a:pt x="1289" y="58"/>
                  </a:cubicBezTo>
                  <a:cubicBezTo>
                    <a:pt x="1289" y="58"/>
                    <a:pt x="1289" y="57"/>
                    <a:pt x="1289" y="57"/>
                  </a:cubicBezTo>
                  <a:close/>
                  <a:moveTo>
                    <a:pt x="605" y="36"/>
                  </a:moveTo>
                  <a:cubicBezTo>
                    <a:pt x="605" y="36"/>
                    <a:pt x="605" y="37"/>
                    <a:pt x="605" y="37"/>
                  </a:cubicBezTo>
                  <a:cubicBezTo>
                    <a:pt x="605" y="36"/>
                    <a:pt x="605" y="36"/>
                    <a:pt x="605" y="36"/>
                  </a:cubicBezTo>
                  <a:close/>
                  <a:moveTo>
                    <a:pt x="1412" y="33"/>
                  </a:moveTo>
                  <a:cubicBezTo>
                    <a:pt x="1412" y="32"/>
                    <a:pt x="1412" y="32"/>
                    <a:pt x="1412" y="32"/>
                  </a:cubicBezTo>
                  <a:cubicBezTo>
                    <a:pt x="1412" y="32"/>
                    <a:pt x="1412" y="32"/>
                    <a:pt x="1412" y="33"/>
                  </a:cubicBezTo>
                  <a:close/>
                  <a:moveTo>
                    <a:pt x="983" y="8"/>
                  </a:moveTo>
                  <a:cubicBezTo>
                    <a:pt x="983" y="8"/>
                    <a:pt x="983" y="8"/>
                    <a:pt x="984" y="8"/>
                  </a:cubicBezTo>
                  <a:cubicBezTo>
                    <a:pt x="983" y="8"/>
                    <a:pt x="983" y="8"/>
                    <a:pt x="983" y="8"/>
                  </a:cubicBezTo>
                  <a:close/>
                  <a:moveTo>
                    <a:pt x="1182" y="15"/>
                  </a:moveTo>
                  <a:cubicBezTo>
                    <a:pt x="1183" y="15"/>
                    <a:pt x="1183" y="15"/>
                    <a:pt x="1184" y="15"/>
                  </a:cubicBezTo>
                  <a:cubicBezTo>
                    <a:pt x="1183" y="15"/>
                    <a:pt x="1183" y="15"/>
                    <a:pt x="1182" y="15"/>
                  </a:cubicBezTo>
                  <a:close/>
                  <a:moveTo>
                    <a:pt x="652" y="44"/>
                  </a:moveTo>
                  <a:cubicBezTo>
                    <a:pt x="652" y="44"/>
                    <a:pt x="652" y="45"/>
                    <a:pt x="652" y="45"/>
                  </a:cubicBezTo>
                  <a:cubicBezTo>
                    <a:pt x="652" y="45"/>
                    <a:pt x="652" y="44"/>
                    <a:pt x="652" y="44"/>
                  </a:cubicBezTo>
                  <a:close/>
                  <a:moveTo>
                    <a:pt x="616" y="67"/>
                  </a:moveTo>
                  <a:cubicBezTo>
                    <a:pt x="616" y="67"/>
                    <a:pt x="616" y="67"/>
                    <a:pt x="616" y="68"/>
                  </a:cubicBezTo>
                  <a:cubicBezTo>
                    <a:pt x="616" y="67"/>
                    <a:pt x="616" y="67"/>
                    <a:pt x="616" y="67"/>
                  </a:cubicBezTo>
                  <a:close/>
                  <a:moveTo>
                    <a:pt x="1143" y="54"/>
                  </a:moveTo>
                  <a:cubicBezTo>
                    <a:pt x="1143" y="53"/>
                    <a:pt x="1143" y="53"/>
                    <a:pt x="1143" y="53"/>
                  </a:cubicBezTo>
                  <a:cubicBezTo>
                    <a:pt x="1143" y="53"/>
                    <a:pt x="1143" y="54"/>
                    <a:pt x="1143" y="54"/>
                  </a:cubicBezTo>
                  <a:close/>
                  <a:moveTo>
                    <a:pt x="1181" y="16"/>
                  </a:moveTo>
                  <a:cubicBezTo>
                    <a:pt x="1182" y="16"/>
                    <a:pt x="1182" y="16"/>
                    <a:pt x="1182" y="15"/>
                  </a:cubicBezTo>
                  <a:cubicBezTo>
                    <a:pt x="1182" y="15"/>
                    <a:pt x="1182" y="15"/>
                    <a:pt x="1181" y="16"/>
                  </a:cubicBezTo>
                  <a:close/>
                  <a:moveTo>
                    <a:pt x="804" y="53"/>
                  </a:moveTo>
                  <a:cubicBezTo>
                    <a:pt x="804" y="53"/>
                    <a:pt x="804" y="54"/>
                    <a:pt x="805" y="54"/>
                  </a:cubicBezTo>
                  <a:cubicBezTo>
                    <a:pt x="805" y="54"/>
                    <a:pt x="805" y="53"/>
                    <a:pt x="804" y="53"/>
                  </a:cubicBezTo>
                  <a:close/>
                  <a:moveTo>
                    <a:pt x="1567" y="8"/>
                  </a:moveTo>
                  <a:cubicBezTo>
                    <a:pt x="1567" y="8"/>
                    <a:pt x="1567" y="8"/>
                    <a:pt x="1568" y="8"/>
                  </a:cubicBezTo>
                  <a:cubicBezTo>
                    <a:pt x="1568" y="8"/>
                    <a:pt x="1567" y="8"/>
                    <a:pt x="1567" y="8"/>
                  </a:cubicBezTo>
                  <a:close/>
                  <a:moveTo>
                    <a:pt x="1669" y="57"/>
                  </a:moveTo>
                  <a:cubicBezTo>
                    <a:pt x="1668" y="57"/>
                    <a:pt x="1668" y="57"/>
                    <a:pt x="1668" y="57"/>
                  </a:cubicBezTo>
                  <a:cubicBezTo>
                    <a:pt x="1668" y="57"/>
                    <a:pt x="1669" y="57"/>
                    <a:pt x="1669" y="57"/>
                  </a:cubicBezTo>
                  <a:close/>
                  <a:moveTo>
                    <a:pt x="1735" y="8"/>
                  </a:moveTo>
                  <a:cubicBezTo>
                    <a:pt x="1735" y="8"/>
                    <a:pt x="1735" y="8"/>
                    <a:pt x="1736" y="8"/>
                  </a:cubicBezTo>
                  <a:cubicBezTo>
                    <a:pt x="1736" y="8"/>
                    <a:pt x="1735" y="8"/>
                    <a:pt x="1735" y="8"/>
                  </a:cubicBezTo>
                  <a:close/>
                  <a:moveTo>
                    <a:pt x="552" y="9"/>
                  </a:moveTo>
                  <a:cubicBezTo>
                    <a:pt x="552" y="9"/>
                    <a:pt x="552" y="9"/>
                    <a:pt x="553" y="8"/>
                  </a:cubicBezTo>
                  <a:cubicBezTo>
                    <a:pt x="552" y="8"/>
                    <a:pt x="552" y="8"/>
                    <a:pt x="552" y="9"/>
                  </a:cubicBezTo>
                  <a:close/>
                  <a:moveTo>
                    <a:pt x="830" y="53"/>
                  </a:moveTo>
                  <a:cubicBezTo>
                    <a:pt x="830" y="53"/>
                    <a:pt x="829" y="53"/>
                    <a:pt x="829" y="54"/>
                  </a:cubicBezTo>
                  <a:cubicBezTo>
                    <a:pt x="830" y="54"/>
                    <a:pt x="830" y="53"/>
                    <a:pt x="830" y="53"/>
                  </a:cubicBezTo>
                  <a:close/>
                  <a:moveTo>
                    <a:pt x="982" y="9"/>
                  </a:moveTo>
                  <a:cubicBezTo>
                    <a:pt x="982" y="9"/>
                    <a:pt x="982" y="9"/>
                    <a:pt x="983" y="8"/>
                  </a:cubicBezTo>
                  <a:cubicBezTo>
                    <a:pt x="982" y="8"/>
                    <a:pt x="982" y="8"/>
                    <a:pt x="982" y="9"/>
                  </a:cubicBezTo>
                  <a:close/>
                  <a:moveTo>
                    <a:pt x="1017" y="8"/>
                  </a:moveTo>
                  <a:cubicBezTo>
                    <a:pt x="1018" y="9"/>
                    <a:pt x="1018" y="9"/>
                    <a:pt x="1018" y="9"/>
                  </a:cubicBezTo>
                  <a:cubicBezTo>
                    <a:pt x="1018" y="8"/>
                    <a:pt x="1018" y="8"/>
                    <a:pt x="1017" y="8"/>
                  </a:cubicBezTo>
                  <a:close/>
                  <a:moveTo>
                    <a:pt x="1016" y="19"/>
                  </a:moveTo>
                  <a:cubicBezTo>
                    <a:pt x="1016" y="19"/>
                    <a:pt x="1016" y="19"/>
                    <a:pt x="1015" y="19"/>
                  </a:cubicBezTo>
                  <a:cubicBezTo>
                    <a:pt x="1016" y="19"/>
                    <a:pt x="1016" y="19"/>
                    <a:pt x="1016" y="19"/>
                  </a:cubicBezTo>
                  <a:close/>
                  <a:moveTo>
                    <a:pt x="1180" y="16"/>
                  </a:moveTo>
                  <a:cubicBezTo>
                    <a:pt x="1181" y="16"/>
                    <a:pt x="1181" y="16"/>
                    <a:pt x="1181" y="16"/>
                  </a:cubicBezTo>
                  <a:cubicBezTo>
                    <a:pt x="1181" y="16"/>
                    <a:pt x="1181" y="15"/>
                    <a:pt x="1180" y="16"/>
                  </a:cubicBezTo>
                  <a:close/>
                  <a:moveTo>
                    <a:pt x="1364" y="16"/>
                  </a:moveTo>
                  <a:cubicBezTo>
                    <a:pt x="1364" y="16"/>
                    <a:pt x="1364" y="16"/>
                    <a:pt x="1363" y="16"/>
                  </a:cubicBezTo>
                  <a:cubicBezTo>
                    <a:pt x="1364" y="16"/>
                    <a:pt x="1364" y="16"/>
                    <a:pt x="1364" y="16"/>
                  </a:cubicBezTo>
                  <a:close/>
                  <a:moveTo>
                    <a:pt x="615" y="66"/>
                  </a:moveTo>
                  <a:cubicBezTo>
                    <a:pt x="615" y="66"/>
                    <a:pt x="615" y="66"/>
                    <a:pt x="616" y="67"/>
                  </a:cubicBezTo>
                  <a:cubicBezTo>
                    <a:pt x="616" y="66"/>
                    <a:pt x="616" y="66"/>
                    <a:pt x="615" y="66"/>
                  </a:cubicBezTo>
                  <a:close/>
                  <a:moveTo>
                    <a:pt x="853" y="33"/>
                  </a:moveTo>
                  <a:cubicBezTo>
                    <a:pt x="854" y="33"/>
                    <a:pt x="854" y="33"/>
                    <a:pt x="855" y="33"/>
                  </a:cubicBezTo>
                  <a:cubicBezTo>
                    <a:pt x="854" y="33"/>
                    <a:pt x="854" y="33"/>
                    <a:pt x="853" y="33"/>
                  </a:cubicBezTo>
                  <a:close/>
                  <a:moveTo>
                    <a:pt x="1480" y="19"/>
                  </a:moveTo>
                  <a:cubicBezTo>
                    <a:pt x="1481" y="19"/>
                    <a:pt x="1481" y="19"/>
                    <a:pt x="1481" y="19"/>
                  </a:cubicBezTo>
                  <a:cubicBezTo>
                    <a:pt x="1481" y="19"/>
                    <a:pt x="1481" y="19"/>
                    <a:pt x="1480" y="19"/>
                  </a:cubicBezTo>
                  <a:close/>
                  <a:moveTo>
                    <a:pt x="1559" y="16"/>
                  </a:moveTo>
                  <a:cubicBezTo>
                    <a:pt x="1559" y="16"/>
                    <a:pt x="1558" y="16"/>
                    <a:pt x="1558" y="16"/>
                  </a:cubicBezTo>
                  <a:cubicBezTo>
                    <a:pt x="1558" y="16"/>
                    <a:pt x="1559" y="16"/>
                    <a:pt x="1559" y="16"/>
                  </a:cubicBezTo>
                  <a:close/>
                  <a:moveTo>
                    <a:pt x="1727" y="16"/>
                  </a:moveTo>
                  <a:cubicBezTo>
                    <a:pt x="1727" y="16"/>
                    <a:pt x="1727" y="16"/>
                    <a:pt x="1726" y="16"/>
                  </a:cubicBezTo>
                  <a:cubicBezTo>
                    <a:pt x="1726" y="16"/>
                    <a:pt x="1727" y="16"/>
                    <a:pt x="1727" y="16"/>
                  </a:cubicBezTo>
                  <a:close/>
                  <a:moveTo>
                    <a:pt x="605" y="37"/>
                  </a:moveTo>
                  <a:cubicBezTo>
                    <a:pt x="605" y="37"/>
                    <a:pt x="605" y="38"/>
                    <a:pt x="606" y="38"/>
                  </a:cubicBezTo>
                  <a:cubicBezTo>
                    <a:pt x="606" y="37"/>
                    <a:pt x="606" y="37"/>
                    <a:pt x="605" y="37"/>
                  </a:cubicBezTo>
                  <a:close/>
                  <a:moveTo>
                    <a:pt x="606" y="38"/>
                  </a:moveTo>
                  <a:cubicBezTo>
                    <a:pt x="606" y="38"/>
                    <a:pt x="606" y="39"/>
                    <a:pt x="606" y="39"/>
                  </a:cubicBezTo>
                  <a:cubicBezTo>
                    <a:pt x="606" y="38"/>
                    <a:pt x="606" y="38"/>
                    <a:pt x="606" y="38"/>
                  </a:cubicBezTo>
                  <a:close/>
                  <a:moveTo>
                    <a:pt x="670" y="53"/>
                  </a:moveTo>
                  <a:cubicBezTo>
                    <a:pt x="670" y="54"/>
                    <a:pt x="670" y="54"/>
                    <a:pt x="670" y="54"/>
                  </a:cubicBezTo>
                  <a:cubicBezTo>
                    <a:pt x="670" y="54"/>
                    <a:pt x="670" y="53"/>
                    <a:pt x="670" y="53"/>
                  </a:cubicBezTo>
                  <a:close/>
                  <a:moveTo>
                    <a:pt x="981" y="9"/>
                  </a:moveTo>
                  <a:cubicBezTo>
                    <a:pt x="981" y="9"/>
                    <a:pt x="981" y="9"/>
                    <a:pt x="982" y="9"/>
                  </a:cubicBezTo>
                  <a:cubicBezTo>
                    <a:pt x="981" y="9"/>
                    <a:pt x="981" y="8"/>
                    <a:pt x="981" y="9"/>
                  </a:cubicBezTo>
                  <a:close/>
                  <a:moveTo>
                    <a:pt x="674" y="34"/>
                  </a:moveTo>
                  <a:cubicBezTo>
                    <a:pt x="674" y="34"/>
                    <a:pt x="675" y="34"/>
                    <a:pt x="675" y="33"/>
                  </a:cubicBezTo>
                  <a:cubicBezTo>
                    <a:pt x="675" y="33"/>
                    <a:pt x="674" y="33"/>
                    <a:pt x="674" y="34"/>
                  </a:cubicBezTo>
                  <a:close/>
                  <a:moveTo>
                    <a:pt x="1363" y="16"/>
                  </a:moveTo>
                  <a:cubicBezTo>
                    <a:pt x="1363" y="16"/>
                    <a:pt x="1362" y="16"/>
                    <a:pt x="1362" y="16"/>
                  </a:cubicBezTo>
                  <a:cubicBezTo>
                    <a:pt x="1362" y="16"/>
                    <a:pt x="1363" y="16"/>
                    <a:pt x="1363" y="16"/>
                  </a:cubicBezTo>
                  <a:close/>
                  <a:moveTo>
                    <a:pt x="1376" y="16"/>
                  </a:moveTo>
                  <a:cubicBezTo>
                    <a:pt x="1376" y="16"/>
                    <a:pt x="1375" y="16"/>
                    <a:pt x="1375" y="16"/>
                  </a:cubicBezTo>
                  <a:cubicBezTo>
                    <a:pt x="1375" y="16"/>
                    <a:pt x="1376" y="16"/>
                    <a:pt x="1376" y="16"/>
                  </a:cubicBezTo>
                  <a:close/>
                  <a:moveTo>
                    <a:pt x="690" y="33"/>
                  </a:moveTo>
                  <a:cubicBezTo>
                    <a:pt x="690" y="34"/>
                    <a:pt x="691" y="34"/>
                    <a:pt x="691" y="34"/>
                  </a:cubicBezTo>
                  <a:cubicBezTo>
                    <a:pt x="691" y="33"/>
                    <a:pt x="690" y="33"/>
                    <a:pt x="690" y="33"/>
                  </a:cubicBezTo>
                  <a:close/>
                  <a:moveTo>
                    <a:pt x="1301" y="43"/>
                  </a:moveTo>
                  <a:cubicBezTo>
                    <a:pt x="1301" y="43"/>
                    <a:pt x="1301" y="43"/>
                    <a:pt x="1300" y="44"/>
                  </a:cubicBezTo>
                  <a:cubicBezTo>
                    <a:pt x="1301" y="44"/>
                    <a:pt x="1301" y="44"/>
                    <a:pt x="1301" y="43"/>
                  </a:cubicBezTo>
                  <a:close/>
                  <a:moveTo>
                    <a:pt x="770" y="34"/>
                  </a:moveTo>
                  <a:cubicBezTo>
                    <a:pt x="770" y="34"/>
                    <a:pt x="771" y="34"/>
                    <a:pt x="771" y="33"/>
                  </a:cubicBezTo>
                  <a:cubicBezTo>
                    <a:pt x="771" y="33"/>
                    <a:pt x="770" y="33"/>
                    <a:pt x="770" y="34"/>
                  </a:cubicBezTo>
                  <a:close/>
                  <a:moveTo>
                    <a:pt x="785" y="33"/>
                  </a:moveTo>
                  <a:cubicBezTo>
                    <a:pt x="786" y="34"/>
                    <a:pt x="786" y="34"/>
                    <a:pt x="787" y="34"/>
                  </a:cubicBezTo>
                  <a:cubicBezTo>
                    <a:pt x="786" y="33"/>
                    <a:pt x="786" y="33"/>
                    <a:pt x="785" y="33"/>
                  </a:cubicBezTo>
                  <a:close/>
                  <a:moveTo>
                    <a:pt x="1548" y="16"/>
                  </a:moveTo>
                  <a:cubicBezTo>
                    <a:pt x="1547" y="16"/>
                    <a:pt x="1547" y="16"/>
                    <a:pt x="1546" y="16"/>
                  </a:cubicBezTo>
                  <a:cubicBezTo>
                    <a:pt x="1547" y="16"/>
                    <a:pt x="1547" y="16"/>
                    <a:pt x="1548" y="16"/>
                  </a:cubicBezTo>
                  <a:close/>
                  <a:moveTo>
                    <a:pt x="1666" y="9"/>
                  </a:moveTo>
                  <a:cubicBezTo>
                    <a:pt x="1667" y="9"/>
                    <a:pt x="1667" y="9"/>
                    <a:pt x="1667" y="9"/>
                  </a:cubicBezTo>
                  <a:cubicBezTo>
                    <a:pt x="1667" y="9"/>
                    <a:pt x="1667" y="9"/>
                    <a:pt x="1666" y="9"/>
                  </a:cubicBezTo>
                  <a:close/>
                  <a:moveTo>
                    <a:pt x="1581" y="23"/>
                  </a:moveTo>
                  <a:cubicBezTo>
                    <a:pt x="1581" y="24"/>
                    <a:pt x="1581" y="24"/>
                    <a:pt x="1581" y="24"/>
                  </a:cubicBezTo>
                  <a:cubicBezTo>
                    <a:pt x="1581" y="24"/>
                    <a:pt x="1581" y="23"/>
                    <a:pt x="1581" y="23"/>
                  </a:cubicBezTo>
                  <a:close/>
                  <a:moveTo>
                    <a:pt x="1716" y="16"/>
                  </a:moveTo>
                  <a:cubicBezTo>
                    <a:pt x="1715" y="16"/>
                    <a:pt x="1715" y="16"/>
                    <a:pt x="1715" y="16"/>
                  </a:cubicBezTo>
                  <a:cubicBezTo>
                    <a:pt x="1715" y="16"/>
                    <a:pt x="1715" y="16"/>
                    <a:pt x="1716" y="16"/>
                  </a:cubicBezTo>
                  <a:close/>
                  <a:moveTo>
                    <a:pt x="841" y="34"/>
                  </a:moveTo>
                  <a:cubicBezTo>
                    <a:pt x="842" y="34"/>
                    <a:pt x="842" y="34"/>
                    <a:pt x="842" y="33"/>
                  </a:cubicBezTo>
                  <a:cubicBezTo>
                    <a:pt x="842" y="33"/>
                    <a:pt x="842" y="33"/>
                    <a:pt x="841" y="34"/>
                  </a:cubicBezTo>
                  <a:close/>
                  <a:moveTo>
                    <a:pt x="1395" y="43"/>
                  </a:moveTo>
                  <a:cubicBezTo>
                    <a:pt x="1395" y="44"/>
                    <a:pt x="1395" y="44"/>
                    <a:pt x="1395" y="44"/>
                  </a:cubicBezTo>
                  <a:cubicBezTo>
                    <a:pt x="1396" y="44"/>
                    <a:pt x="1395" y="44"/>
                    <a:pt x="1395" y="43"/>
                  </a:cubicBezTo>
                  <a:close/>
                  <a:moveTo>
                    <a:pt x="615" y="65"/>
                  </a:moveTo>
                  <a:cubicBezTo>
                    <a:pt x="615" y="65"/>
                    <a:pt x="615" y="65"/>
                    <a:pt x="615" y="66"/>
                  </a:cubicBezTo>
                  <a:cubicBezTo>
                    <a:pt x="615" y="65"/>
                    <a:pt x="615" y="65"/>
                    <a:pt x="615" y="65"/>
                  </a:cubicBezTo>
                  <a:close/>
                  <a:moveTo>
                    <a:pt x="718" y="17"/>
                  </a:moveTo>
                  <a:cubicBezTo>
                    <a:pt x="719" y="17"/>
                    <a:pt x="719" y="17"/>
                    <a:pt x="719" y="16"/>
                  </a:cubicBezTo>
                  <a:cubicBezTo>
                    <a:pt x="719" y="16"/>
                    <a:pt x="718" y="16"/>
                    <a:pt x="718" y="17"/>
                  </a:cubicBezTo>
                  <a:close/>
                  <a:moveTo>
                    <a:pt x="1749" y="23"/>
                  </a:moveTo>
                  <a:cubicBezTo>
                    <a:pt x="1749" y="24"/>
                    <a:pt x="1749" y="24"/>
                    <a:pt x="1749" y="24"/>
                  </a:cubicBezTo>
                  <a:cubicBezTo>
                    <a:pt x="1749" y="24"/>
                    <a:pt x="1749" y="23"/>
                    <a:pt x="1749" y="23"/>
                  </a:cubicBezTo>
                  <a:close/>
                  <a:moveTo>
                    <a:pt x="1479" y="20"/>
                  </a:moveTo>
                  <a:cubicBezTo>
                    <a:pt x="1480" y="20"/>
                    <a:pt x="1480" y="20"/>
                    <a:pt x="1480" y="19"/>
                  </a:cubicBezTo>
                  <a:cubicBezTo>
                    <a:pt x="1480" y="19"/>
                    <a:pt x="1480" y="19"/>
                    <a:pt x="1479" y="20"/>
                  </a:cubicBezTo>
                  <a:close/>
                  <a:moveTo>
                    <a:pt x="1580" y="42"/>
                  </a:moveTo>
                  <a:cubicBezTo>
                    <a:pt x="1580" y="42"/>
                    <a:pt x="1580" y="42"/>
                    <a:pt x="1580" y="43"/>
                  </a:cubicBezTo>
                  <a:cubicBezTo>
                    <a:pt x="1580" y="42"/>
                    <a:pt x="1580" y="42"/>
                    <a:pt x="1580" y="42"/>
                  </a:cubicBezTo>
                  <a:close/>
                  <a:moveTo>
                    <a:pt x="1362" y="16"/>
                  </a:moveTo>
                  <a:cubicBezTo>
                    <a:pt x="1362" y="16"/>
                    <a:pt x="1361" y="16"/>
                    <a:pt x="1361" y="17"/>
                  </a:cubicBezTo>
                  <a:cubicBezTo>
                    <a:pt x="1361" y="17"/>
                    <a:pt x="1362" y="17"/>
                    <a:pt x="1362" y="16"/>
                  </a:cubicBezTo>
                  <a:close/>
                  <a:moveTo>
                    <a:pt x="1377" y="17"/>
                  </a:moveTo>
                  <a:cubicBezTo>
                    <a:pt x="1377" y="16"/>
                    <a:pt x="1376" y="16"/>
                    <a:pt x="1376" y="16"/>
                  </a:cubicBezTo>
                  <a:cubicBezTo>
                    <a:pt x="1376" y="17"/>
                    <a:pt x="1377" y="17"/>
                    <a:pt x="1377" y="17"/>
                  </a:cubicBezTo>
                  <a:close/>
                  <a:moveTo>
                    <a:pt x="883" y="34"/>
                  </a:moveTo>
                  <a:cubicBezTo>
                    <a:pt x="883" y="34"/>
                    <a:pt x="883" y="34"/>
                    <a:pt x="884" y="33"/>
                  </a:cubicBezTo>
                  <a:cubicBezTo>
                    <a:pt x="883" y="33"/>
                    <a:pt x="883" y="33"/>
                    <a:pt x="883" y="34"/>
                  </a:cubicBezTo>
                  <a:close/>
                  <a:moveTo>
                    <a:pt x="897" y="33"/>
                  </a:moveTo>
                  <a:cubicBezTo>
                    <a:pt x="898" y="34"/>
                    <a:pt x="898" y="34"/>
                    <a:pt x="898" y="34"/>
                  </a:cubicBezTo>
                  <a:cubicBezTo>
                    <a:pt x="898" y="33"/>
                    <a:pt x="898" y="33"/>
                    <a:pt x="897" y="33"/>
                  </a:cubicBezTo>
                  <a:close/>
                  <a:moveTo>
                    <a:pt x="1068" y="33"/>
                  </a:moveTo>
                  <a:cubicBezTo>
                    <a:pt x="1068" y="34"/>
                    <a:pt x="1068" y="34"/>
                    <a:pt x="1069" y="34"/>
                  </a:cubicBezTo>
                  <a:cubicBezTo>
                    <a:pt x="1068" y="33"/>
                    <a:pt x="1068" y="33"/>
                    <a:pt x="1068" y="33"/>
                  </a:cubicBezTo>
                  <a:close/>
                  <a:moveTo>
                    <a:pt x="1397" y="24"/>
                  </a:moveTo>
                  <a:cubicBezTo>
                    <a:pt x="1397" y="24"/>
                    <a:pt x="1397" y="24"/>
                    <a:pt x="1397" y="25"/>
                  </a:cubicBezTo>
                  <a:cubicBezTo>
                    <a:pt x="1397" y="24"/>
                    <a:pt x="1397" y="24"/>
                    <a:pt x="1397" y="24"/>
                  </a:cubicBezTo>
                  <a:close/>
                  <a:moveTo>
                    <a:pt x="1124" y="34"/>
                  </a:moveTo>
                  <a:cubicBezTo>
                    <a:pt x="1125" y="34"/>
                    <a:pt x="1125" y="34"/>
                    <a:pt x="1126" y="33"/>
                  </a:cubicBezTo>
                  <a:cubicBezTo>
                    <a:pt x="1125" y="33"/>
                    <a:pt x="1125" y="33"/>
                    <a:pt x="1124" y="34"/>
                  </a:cubicBezTo>
                  <a:close/>
                  <a:moveTo>
                    <a:pt x="1139" y="33"/>
                  </a:moveTo>
                  <a:cubicBezTo>
                    <a:pt x="1139" y="34"/>
                    <a:pt x="1140" y="34"/>
                    <a:pt x="1140" y="34"/>
                  </a:cubicBezTo>
                  <a:cubicBezTo>
                    <a:pt x="1140" y="33"/>
                    <a:pt x="1140" y="33"/>
                    <a:pt x="1139" y="33"/>
                  </a:cubicBezTo>
                  <a:close/>
                  <a:moveTo>
                    <a:pt x="1683" y="24"/>
                  </a:moveTo>
                  <a:cubicBezTo>
                    <a:pt x="1683" y="24"/>
                    <a:pt x="1683" y="24"/>
                    <a:pt x="1683" y="25"/>
                  </a:cubicBezTo>
                  <a:cubicBezTo>
                    <a:pt x="1683" y="24"/>
                    <a:pt x="1683" y="24"/>
                    <a:pt x="1683" y="24"/>
                  </a:cubicBezTo>
                  <a:close/>
                  <a:moveTo>
                    <a:pt x="1230" y="34"/>
                  </a:moveTo>
                  <a:cubicBezTo>
                    <a:pt x="1230" y="34"/>
                    <a:pt x="1231" y="34"/>
                    <a:pt x="1231" y="33"/>
                  </a:cubicBezTo>
                  <a:cubicBezTo>
                    <a:pt x="1231" y="33"/>
                    <a:pt x="1230" y="33"/>
                    <a:pt x="1230" y="34"/>
                  </a:cubicBezTo>
                  <a:close/>
                  <a:moveTo>
                    <a:pt x="537" y="25"/>
                  </a:moveTo>
                  <a:cubicBezTo>
                    <a:pt x="538" y="25"/>
                    <a:pt x="538" y="24"/>
                    <a:pt x="538" y="24"/>
                  </a:cubicBezTo>
                  <a:cubicBezTo>
                    <a:pt x="537" y="24"/>
                    <a:pt x="537" y="25"/>
                    <a:pt x="537" y="25"/>
                  </a:cubicBezTo>
                  <a:close/>
                  <a:moveTo>
                    <a:pt x="560" y="17"/>
                  </a:moveTo>
                  <a:cubicBezTo>
                    <a:pt x="560" y="17"/>
                    <a:pt x="559" y="17"/>
                    <a:pt x="559" y="17"/>
                  </a:cubicBezTo>
                  <a:cubicBezTo>
                    <a:pt x="559" y="17"/>
                    <a:pt x="560" y="17"/>
                    <a:pt x="560" y="17"/>
                  </a:cubicBezTo>
                  <a:close/>
                  <a:moveTo>
                    <a:pt x="717" y="17"/>
                  </a:moveTo>
                  <a:cubicBezTo>
                    <a:pt x="717" y="17"/>
                    <a:pt x="718" y="17"/>
                    <a:pt x="718" y="17"/>
                  </a:cubicBezTo>
                  <a:cubicBezTo>
                    <a:pt x="718" y="17"/>
                    <a:pt x="717" y="16"/>
                    <a:pt x="717" y="17"/>
                  </a:cubicBezTo>
                  <a:close/>
                  <a:moveTo>
                    <a:pt x="610" y="50"/>
                  </a:moveTo>
                  <a:cubicBezTo>
                    <a:pt x="610" y="50"/>
                    <a:pt x="610" y="50"/>
                    <a:pt x="610" y="51"/>
                  </a:cubicBezTo>
                  <a:cubicBezTo>
                    <a:pt x="610" y="50"/>
                    <a:pt x="610" y="50"/>
                    <a:pt x="610" y="50"/>
                  </a:cubicBezTo>
                  <a:close/>
                  <a:moveTo>
                    <a:pt x="1478" y="20"/>
                  </a:moveTo>
                  <a:cubicBezTo>
                    <a:pt x="1479" y="20"/>
                    <a:pt x="1479" y="20"/>
                    <a:pt x="1479" y="20"/>
                  </a:cubicBezTo>
                  <a:cubicBezTo>
                    <a:pt x="1479" y="20"/>
                    <a:pt x="1479" y="20"/>
                    <a:pt x="1478" y="20"/>
                  </a:cubicBezTo>
                  <a:close/>
                  <a:moveTo>
                    <a:pt x="1748" y="42"/>
                  </a:moveTo>
                  <a:cubicBezTo>
                    <a:pt x="1748" y="42"/>
                    <a:pt x="1748" y="42"/>
                    <a:pt x="1748" y="43"/>
                  </a:cubicBezTo>
                  <a:cubicBezTo>
                    <a:pt x="1749" y="42"/>
                    <a:pt x="1748" y="42"/>
                    <a:pt x="1748" y="42"/>
                  </a:cubicBezTo>
                  <a:close/>
                  <a:moveTo>
                    <a:pt x="601" y="57"/>
                  </a:moveTo>
                  <a:cubicBezTo>
                    <a:pt x="601" y="56"/>
                    <a:pt x="601" y="56"/>
                    <a:pt x="600" y="56"/>
                  </a:cubicBezTo>
                  <a:cubicBezTo>
                    <a:pt x="600" y="56"/>
                    <a:pt x="600" y="56"/>
                    <a:pt x="601" y="57"/>
                  </a:cubicBezTo>
                  <a:close/>
                  <a:moveTo>
                    <a:pt x="1245" y="33"/>
                  </a:moveTo>
                  <a:cubicBezTo>
                    <a:pt x="1246" y="34"/>
                    <a:pt x="1246" y="34"/>
                    <a:pt x="1246" y="34"/>
                  </a:cubicBezTo>
                  <a:cubicBezTo>
                    <a:pt x="1246" y="33"/>
                    <a:pt x="1246" y="33"/>
                    <a:pt x="1245" y="33"/>
                  </a:cubicBezTo>
                  <a:close/>
                  <a:moveTo>
                    <a:pt x="608" y="44"/>
                  </a:moveTo>
                  <a:cubicBezTo>
                    <a:pt x="608" y="44"/>
                    <a:pt x="608" y="45"/>
                    <a:pt x="608" y="45"/>
                  </a:cubicBezTo>
                  <a:cubicBezTo>
                    <a:pt x="608" y="44"/>
                    <a:pt x="608" y="44"/>
                    <a:pt x="608" y="44"/>
                  </a:cubicBezTo>
                  <a:close/>
                  <a:moveTo>
                    <a:pt x="641" y="43"/>
                  </a:moveTo>
                  <a:cubicBezTo>
                    <a:pt x="641" y="43"/>
                    <a:pt x="642" y="42"/>
                    <a:pt x="642" y="42"/>
                  </a:cubicBezTo>
                  <a:cubicBezTo>
                    <a:pt x="641" y="42"/>
                    <a:pt x="641" y="43"/>
                    <a:pt x="641" y="43"/>
                  </a:cubicBezTo>
                  <a:close/>
                  <a:moveTo>
                    <a:pt x="1466" y="24"/>
                  </a:moveTo>
                  <a:cubicBezTo>
                    <a:pt x="1466" y="24"/>
                    <a:pt x="1466" y="25"/>
                    <a:pt x="1467" y="25"/>
                  </a:cubicBezTo>
                  <a:cubicBezTo>
                    <a:pt x="1467" y="25"/>
                    <a:pt x="1467" y="24"/>
                    <a:pt x="1466" y="24"/>
                  </a:cubicBezTo>
                  <a:close/>
                  <a:moveTo>
                    <a:pt x="1301" y="34"/>
                  </a:moveTo>
                  <a:cubicBezTo>
                    <a:pt x="1302" y="34"/>
                    <a:pt x="1302" y="34"/>
                    <a:pt x="1302" y="33"/>
                  </a:cubicBezTo>
                  <a:cubicBezTo>
                    <a:pt x="1302" y="33"/>
                    <a:pt x="1301" y="33"/>
                    <a:pt x="1301" y="34"/>
                  </a:cubicBezTo>
                  <a:close/>
                  <a:moveTo>
                    <a:pt x="1310" y="33"/>
                  </a:moveTo>
                  <a:cubicBezTo>
                    <a:pt x="1310" y="34"/>
                    <a:pt x="1311" y="34"/>
                    <a:pt x="1311" y="34"/>
                  </a:cubicBezTo>
                  <a:cubicBezTo>
                    <a:pt x="1311" y="33"/>
                    <a:pt x="1310" y="33"/>
                    <a:pt x="1310" y="33"/>
                  </a:cubicBezTo>
                  <a:close/>
                  <a:moveTo>
                    <a:pt x="672" y="34"/>
                  </a:moveTo>
                  <a:cubicBezTo>
                    <a:pt x="673" y="34"/>
                    <a:pt x="673" y="34"/>
                    <a:pt x="674" y="34"/>
                  </a:cubicBezTo>
                  <a:cubicBezTo>
                    <a:pt x="673" y="34"/>
                    <a:pt x="673" y="34"/>
                    <a:pt x="672" y="34"/>
                  </a:cubicBezTo>
                  <a:close/>
                  <a:moveTo>
                    <a:pt x="691" y="34"/>
                  </a:moveTo>
                  <a:cubicBezTo>
                    <a:pt x="691" y="34"/>
                    <a:pt x="692" y="34"/>
                    <a:pt x="692" y="34"/>
                  </a:cubicBezTo>
                  <a:cubicBezTo>
                    <a:pt x="692" y="34"/>
                    <a:pt x="692" y="34"/>
                    <a:pt x="691" y="34"/>
                  </a:cubicBezTo>
                  <a:close/>
                  <a:moveTo>
                    <a:pt x="640" y="47"/>
                  </a:moveTo>
                  <a:cubicBezTo>
                    <a:pt x="640" y="47"/>
                    <a:pt x="640" y="46"/>
                    <a:pt x="640" y="46"/>
                  </a:cubicBezTo>
                  <a:cubicBezTo>
                    <a:pt x="640" y="46"/>
                    <a:pt x="640" y="46"/>
                    <a:pt x="640" y="47"/>
                  </a:cubicBezTo>
                  <a:close/>
                  <a:moveTo>
                    <a:pt x="632" y="67"/>
                  </a:moveTo>
                  <a:cubicBezTo>
                    <a:pt x="633" y="66"/>
                    <a:pt x="633" y="66"/>
                    <a:pt x="633" y="66"/>
                  </a:cubicBezTo>
                  <a:cubicBezTo>
                    <a:pt x="632" y="66"/>
                    <a:pt x="632" y="66"/>
                    <a:pt x="632" y="67"/>
                  </a:cubicBezTo>
                  <a:close/>
                  <a:moveTo>
                    <a:pt x="840" y="34"/>
                  </a:moveTo>
                  <a:cubicBezTo>
                    <a:pt x="841" y="34"/>
                    <a:pt x="841" y="34"/>
                    <a:pt x="841" y="34"/>
                  </a:cubicBezTo>
                  <a:cubicBezTo>
                    <a:pt x="841" y="34"/>
                    <a:pt x="841" y="34"/>
                    <a:pt x="840" y="34"/>
                  </a:cubicBezTo>
                  <a:close/>
                  <a:moveTo>
                    <a:pt x="1264" y="52"/>
                  </a:moveTo>
                  <a:cubicBezTo>
                    <a:pt x="1264" y="53"/>
                    <a:pt x="1264" y="53"/>
                    <a:pt x="1265" y="54"/>
                  </a:cubicBezTo>
                  <a:cubicBezTo>
                    <a:pt x="1265" y="53"/>
                    <a:pt x="1265" y="53"/>
                    <a:pt x="1264" y="52"/>
                  </a:cubicBezTo>
                  <a:close/>
                  <a:moveTo>
                    <a:pt x="632" y="68"/>
                  </a:moveTo>
                  <a:cubicBezTo>
                    <a:pt x="632" y="67"/>
                    <a:pt x="632" y="67"/>
                    <a:pt x="632" y="67"/>
                  </a:cubicBezTo>
                  <a:cubicBezTo>
                    <a:pt x="632" y="67"/>
                    <a:pt x="632" y="67"/>
                    <a:pt x="632" y="68"/>
                  </a:cubicBezTo>
                  <a:close/>
                  <a:moveTo>
                    <a:pt x="559" y="17"/>
                  </a:moveTo>
                  <a:cubicBezTo>
                    <a:pt x="559" y="17"/>
                    <a:pt x="558" y="17"/>
                    <a:pt x="558" y="17"/>
                  </a:cubicBezTo>
                  <a:cubicBezTo>
                    <a:pt x="558" y="17"/>
                    <a:pt x="559" y="17"/>
                    <a:pt x="559" y="17"/>
                  </a:cubicBezTo>
                  <a:close/>
                  <a:moveTo>
                    <a:pt x="576" y="17"/>
                  </a:moveTo>
                  <a:cubicBezTo>
                    <a:pt x="576" y="17"/>
                    <a:pt x="576" y="17"/>
                    <a:pt x="575" y="17"/>
                  </a:cubicBezTo>
                  <a:cubicBezTo>
                    <a:pt x="576" y="17"/>
                    <a:pt x="576" y="17"/>
                    <a:pt x="576" y="17"/>
                  </a:cubicBezTo>
                  <a:close/>
                  <a:moveTo>
                    <a:pt x="716" y="17"/>
                  </a:moveTo>
                  <a:cubicBezTo>
                    <a:pt x="716" y="17"/>
                    <a:pt x="717" y="17"/>
                    <a:pt x="717" y="17"/>
                  </a:cubicBezTo>
                  <a:cubicBezTo>
                    <a:pt x="717" y="17"/>
                    <a:pt x="716" y="17"/>
                    <a:pt x="716" y="17"/>
                  </a:cubicBezTo>
                  <a:close/>
                  <a:moveTo>
                    <a:pt x="989" y="17"/>
                  </a:moveTo>
                  <a:cubicBezTo>
                    <a:pt x="989" y="17"/>
                    <a:pt x="988" y="17"/>
                    <a:pt x="988" y="17"/>
                  </a:cubicBezTo>
                  <a:cubicBezTo>
                    <a:pt x="989" y="17"/>
                    <a:pt x="989" y="17"/>
                    <a:pt x="989" y="17"/>
                  </a:cubicBezTo>
                  <a:close/>
                  <a:moveTo>
                    <a:pt x="1010" y="17"/>
                  </a:moveTo>
                  <a:cubicBezTo>
                    <a:pt x="1010" y="17"/>
                    <a:pt x="1009" y="17"/>
                    <a:pt x="1009" y="17"/>
                  </a:cubicBezTo>
                  <a:cubicBezTo>
                    <a:pt x="1009" y="17"/>
                    <a:pt x="1010" y="17"/>
                    <a:pt x="1010" y="17"/>
                  </a:cubicBezTo>
                  <a:close/>
                  <a:moveTo>
                    <a:pt x="1477" y="21"/>
                  </a:moveTo>
                  <a:cubicBezTo>
                    <a:pt x="1478" y="20"/>
                    <a:pt x="1478" y="20"/>
                    <a:pt x="1478" y="20"/>
                  </a:cubicBezTo>
                  <a:cubicBezTo>
                    <a:pt x="1478" y="20"/>
                    <a:pt x="1477" y="20"/>
                    <a:pt x="1477" y="21"/>
                  </a:cubicBezTo>
                  <a:close/>
                  <a:moveTo>
                    <a:pt x="1030" y="58"/>
                  </a:moveTo>
                  <a:cubicBezTo>
                    <a:pt x="1031" y="57"/>
                    <a:pt x="1031" y="57"/>
                    <a:pt x="1031" y="57"/>
                  </a:cubicBezTo>
                  <a:cubicBezTo>
                    <a:pt x="1030" y="57"/>
                    <a:pt x="1030" y="57"/>
                    <a:pt x="1030" y="58"/>
                  </a:cubicBezTo>
                  <a:close/>
                  <a:moveTo>
                    <a:pt x="898" y="34"/>
                  </a:moveTo>
                  <a:cubicBezTo>
                    <a:pt x="899" y="34"/>
                    <a:pt x="899" y="34"/>
                    <a:pt x="899" y="34"/>
                  </a:cubicBezTo>
                  <a:cubicBezTo>
                    <a:pt x="899" y="34"/>
                    <a:pt x="899" y="34"/>
                    <a:pt x="898" y="34"/>
                  </a:cubicBezTo>
                  <a:close/>
                  <a:moveTo>
                    <a:pt x="911" y="47"/>
                  </a:moveTo>
                  <a:cubicBezTo>
                    <a:pt x="911" y="47"/>
                    <a:pt x="911" y="48"/>
                    <a:pt x="911" y="48"/>
                  </a:cubicBezTo>
                  <a:cubicBezTo>
                    <a:pt x="911" y="48"/>
                    <a:pt x="911" y="47"/>
                    <a:pt x="911" y="47"/>
                  </a:cubicBezTo>
                  <a:close/>
                  <a:moveTo>
                    <a:pt x="651" y="46"/>
                  </a:moveTo>
                  <a:cubicBezTo>
                    <a:pt x="651" y="46"/>
                    <a:pt x="651" y="46"/>
                    <a:pt x="651" y="47"/>
                  </a:cubicBezTo>
                  <a:cubicBezTo>
                    <a:pt x="651" y="47"/>
                    <a:pt x="651" y="46"/>
                    <a:pt x="651" y="46"/>
                  </a:cubicBezTo>
                  <a:close/>
                  <a:moveTo>
                    <a:pt x="1051" y="34"/>
                  </a:moveTo>
                  <a:cubicBezTo>
                    <a:pt x="1051" y="34"/>
                    <a:pt x="1052" y="34"/>
                    <a:pt x="1052" y="34"/>
                  </a:cubicBezTo>
                  <a:cubicBezTo>
                    <a:pt x="1052" y="34"/>
                    <a:pt x="1051" y="34"/>
                    <a:pt x="1051" y="34"/>
                  </a:cubicBezTo>
                  <a:close/>
                  <a:moveTo>
                    <a:pt x="804" y="50"/>
                  </a:moveTo>
                  <a:cubicBezTo>
                    <a:pt x="804" y="51"/>
                    <a:pt x="804" y="51"/>
                    <a:pt x="804" y="51"/>
                  </a:cubicBezTo>
                  <a:cubicBezTo>
                    <a:pt x="804" y="51"/>
                    <a:pt x="804" y="51"/>
                    <a:pt x="804" y="50"/>
                  </a:cubicBezTo>
                  <a:close/>
                  <a:moveTo>
                    <a:pt x="1683" y="25"/>
                  </a:moveTo>
                  <a:cubicBezTo>
                    <a:pt x="1683" y="25"/>
                    <a:pt x="1683" y="25"/>
                    <a:pt x="1684" y="26"/>
                  </a:cubicBezTo>
                  <a:cubicBezTo>
                    <a:pt x="1684" y="25"/>
                    <a:pt x="1684" y="25"/>
                    <a:pt x="1683" y="25"/>
                  </a:cubicBezTo>
                  <a:close/>
                  <a:moveTo>
                    <a:pt x="1069" y="34"/>
                  </a:moveTo>
                  <a:cubicBezTo>
                    <a:pt x="1069" y="34"/>
                    <a:pt x="1070" y="34"/>
                    <a:pt x="1070" y="34"/>
                  </a:cubicBezTo>
                  <a:cubicBezTo>
                    <a:pt x="1070" y="34"/>
                    <a:pt x="1069" y="34"/>
                    <a:pt x="1069" y="34"/>
                  </a:cubicBezTo>
                  <a:close/>
                  <a:moveTo>
                    <a:pt x="638" y="51"/>
                  </a:moveTo>
                  <a:cubicBezTo>
                    <a:pt x="639" y="50"/>
                    <a:pt x="639" y="50"/>
                    <a:pt x="639" y="50"/>
                  </a:cubicBezTo>
                  <a:cubicBezTo>
                    <a:pt x="638" y="50"/>
                    <a:pt x="638" y="50"/>
                    <a:pt x="638" y="51"/>
                  </a:cubicBezTo>
                  <a:close/>
                  <a:moveTo>
                    <a:pt x="1123" y="34"/>
                  </a:moveTo>
                  <a:cubicBezTo>
                    <a:pt x="1124" y="34"/>
                    <a:pt x="1124" y="34"/>
                    <a:pt x="1124" y="34"/>
                  </a:cubicBezTo>
                  <a:cubicBezTo>
                    <a:pt x="1124" y="34"/>
                    <a:pt x="1124" y="34"/>
                    <a:pt x="1123" y="34"/>
                  </a:cubicBezTo>
                  <a:close/>
                  <a:moveTo>
                    <a:pt x="1140" y="34"/>
                  </a:moveTo>
                  <a:cubicBezTo>
                    <a:pt x="1141" y="34"/>
                    <a:pt x="1141" y="34"/>
                    <a:pt x="1141" y="34"/>
                  </a:cubicBezTo>
                  <a:cubicBezTo>
                    <a:pt x="1141" y="34"/>
                    <a:pt x="1141" y="34"/>
                    <a:pt x="1140" y="34"/>
                  </a:cubicBezTo>
                  <a:close/>
                  <a:moveTo>
                    <a:pt x="1385" y="26"/>
                  </a:moveTo>
                  <a:cubicBezTo>
                    <a:pt x="1385" y="26"/>
                    <a:pt x="1385" y="25"/>
                    <a:pt x="1385" y="25"/>
                  </a:cubicBezTo>
                  <a:cubicBezTo>
                    <a:pt x="1385" y="25"/>
                    <a:pt x="1385" y="26"/>
                    <a:pt x="1385" y="26"/>
                  </a:cubicBezTo>
                  <a:close/>
                  <a:moveTo>
                    <a:pt x="1414" y="26"/>
                  </a:moveTo>
                  <a:cubicBezTo>
                    <a:pt x="1414" y="26"/>
                    <a:pt x="1414" y="25"/>
                    <a:pt x="1414" y="25"/>
                  </a:cubicBezTo>
                  <a:cubicBezTo>
                    <a:pt x="1414" y="25"/>
                    <a:pt x="1414" y="26"/>
                    <a:pt x="1414" y="26"/>
                  </a:cubicBezTo>
                  <a:close/>
                  <a:moveTo>
                    <a:pt x="952" y="43"/>
                  </a:moveTo>
                  <a:cubicBezTo>
                    <a:pt x="952" y="43"/>
                    <a:pt x="952" y="42"/>
                    <a:pt x="952" y="42"/>
                  </a:cubicBezTo>
                  <a:cubicBezTo>
                    <a:pt x="952" y="42"/>
                    <a:pt x="952" y="43"/>
                    <a:pt x="952" y="43"/>
                  </a:cubicBezTo>
                  <a:close/>
                  <a:moveTo>
                    <a:pt x="1467" y="25"/>
                  </a:moveTo>
                  <a:cubicBezTo>
                    <a:pt x="1467" y="25"/>
                    <a:pt x="1467" y="26"/>
                    <a:pt x="1467" y="26"/>
                  </a:cubicBezTo>
                  <a:cubicBezTo>
                    <a:pt x="1467" y="26"/>
                    <a:pt x="1467" y="25"/>
                    <a:pt x="1467" y="25"/>
                  </a:cubicBezTo>
                  <a:close/>
                  <a:moveTo>
                    <a:pt x="1229" y="34"/>
                  </a:moveTo>
                  <a:cubicBezTo>
                    <a:pt x="1229" y="34"/>
                    <a:pt x="1230" y="34"/>
                    <a:pt x="1230" y="34"/>
                  </a:cubicBezTo>
                  <a:cubicBezTo>
                    <a:pt x="1229" y="34"/>
                    <a:pt x="1229" y="34"/>
                    <a:pt x="1229" y="34"/>
                  </a:cubicBezTo>
                  <a:close/>
                  <a:moveTo>
                    <a:pt x="715" y="18"/>
                  </a:moveTo>
                  <a:cubicBezTo>
                    <a:pt x="715" y="18"/>
                    <a:pt x="716" y="18"/>
                    <a:pt x="716" y="17"/>
                  </a:cubicBezTo>
                  <a:cubicBezTo>
                    <a:pt x="716" y="17"/>
                    <a:pt x="715" y="17"/>
                    <a:pt x="715" y="18"/>
                  </a:cubicBezTo>
                  <a:close/>
                  <a:moveTo>
                    <a:pt x="988" y="17"/>
                  </a:moveTo>
                  <a:cubicBezTo>
                    <a:pt x="988" y="17"/>
                    <a:pt x="987" y="17"/>
                    <a:pt x="987" y="18"/>
                  </a:cubicBezTo>
                  <a:cubicBezTo>
                    <a:pt x="987" y="18"/>
                    <a:pt x="988" y="18"/>
                    <a:pt x="988" y="17"/>
                  </a:cubicBezTo>
                  <a:close/>
                  <a:moveTo>
                    <a:pt x="1011" y="18"/>
                  </a:moveTo>
                  <a:cubicBezTo>
                    <a:pt x="1011" y="17"/>
                    <a:pt x="1011" y="17"/>
                    <a:pt x="1010" y="17"/>
                  </a:cubicBezTo>
                  <a:cubicBezTo>
                    <a:pt x="1010" y="18"/>
                    <a:pt x="1011" y="18"/>
                    <a:pt x="1011" y="18"/>
                  </a:cubicBezTo>
                  <a:close/>
                  <a:moveTo>
                    <a:pt x="1247" y="34"/>
                  </a:moveTo>
                  <a:cubicBezTo>
                    <a:pt x="1247" y="34"/>
                    <a:pt x="1247" y="34"/>
                    <a:pt x="1248" y="34"/>
                  </a:cubicBezTo>
                  <a:cubicBezTo>
                    <a:pt x="1248" y="34"/>
                    <a:pt x="1247" y="34"/>
                    <a:pt x="1247" y="34"/>
                  </a:cubicBezTo>
                  <a:close/>
                  <a:moveTo>
                    <a:pt x="1209" y="56"/>
                  </a:moveTo>
                  <a:cubicBezTo>
                    <a:pt x="1209" y="56"/>
                    <a:pt x="1209" y="56"/>
                    <a:pt x="1209" y="55"/>
                  </a:cubicBezTo>
                  <a:cubicBezTo>
                    <a:pt x="1208" y="55"/>
                    <a:pt x="1209" y="56"/>
                    <a:pt x="1209" y="56"/>
                  </a:cubicBezTo>
                  <a:close/>
                  <a:moveTo>
                    <a:pt x="901" y="53"/>
                  </a:moveTo>
                  <a:cubicBezTo>
                    <a:pt x="901" y="53"/>
                    <a:pt x="901" y="53"/>
                    <a:pt x="901" y="52"/>
                  </a:cubicBezTo>
                  <a:cubicBezTo>
                    <a:pt x="901" y="53"/>
                    <a:pt x="900" y="53"/>
                    <a:pt x="901" y="53"/>
                  </a:cubicBezTo>
                  <a:close/>
                  <a:moveTo>
                    <a:pt x="549" y="34"/>
                  </a:moveTo>
                  <a:cubicBezTo>
                    <a:pt x="549" y="34"/>
                    <a:pt x="549" y="35"/>
                    <a:pt x="549" y="35"/>
                  </a:cubicBezTo>
                  <a:cubicBezTo>
                    <a:pt x="549" y="35"/>
                    <a:pt x="549" y="34"/>
                    <a:pt x="549" y="34"/>
                  </a:cubicBezTo>
                  <a:close/>
                  <a:moveTo>
                    <a:pt x="671" y="34"/>
                  </a:moveTo>
                  <a:cubicBezTo>
                    <a:pt x="672" y="34"/>
                    <a:pt x="672" y="34"/>
                    <a:pt x="673" y="34"/>
                  </a:cubicBezTo>
                  <a:cubicBezTo>
                    <a:pt x="672" y="34"/>
                    <a:pt x="672" y="34"/>
                    <a:pt x="671" y="34"/>
                  </a:cubicBezTo>
                  <a:close/>
                  <a:moveTo>
                    <a:pt x="692" y="34"/>
                  </a:moveTo>
                  <a:cubicBezTo>
                    <a:pt x="693" y="34"/>
                    <a:pt x="693" y="34"/>
                    <a:pt x="693" y="34"/>
                  </a:cubicBezTo>
                  <a:cubicBezTo>
                    <a:pt x="693" y="34"/>
                    <a:pt x="693" y="34"/>
                    <a:pt x="692" y="34"/>
                  </a:cubicBezTo>
                  <a:close/>
                  <a:moveTo>
                    <a:pt x="1581" y="40"/>
                  </a:moveTo>
                  <a:cubicBezTo>
                    <a:pt x="1580" y="41"/>
                    <a:pt x="1580" y="41"/>
                    <a:pt x="1580" y="42"/>
                  </a:cubicBezTo>
                  <a:cubicBezTo>
                    <a:pt x="1581" y="41"/>
                    <a:pt x="1581" y="41"/>
                    <a:pt x="1581" y="40"/>
                  </a:cubicBezTo>
                  <a:close/>
                  <a:moveTo>
                    <a:pt x="653" y="42"/>
                  </a:moveTo>
                  <a:cubicBezTo>
                    <a:pt x="652" y="43"/>
                    <a:pt x="652" y="43"/>
                    <a:pt x="652" y="43"/>
                  </a:cubicBezTo>
                  <a:cubicBezTo>
                    <a:pt x="653" y="43"/>
                    <a:pt x="653" y="43"/>
                    <a:pt x="653" y="42"/>
                  </a:cubicBezTo>
                  <a:close/>
                  <a:moveTo>
                    <a:pt x="678" y="42"/>
                  </a:moveTo>
                  <a:cubicBezTo>
                    <a:pt x="677" y="42"/>
                    <a:pt x="677" y="42"/>
                    <a:pt x="677" y="43"/>
                  </a:cubicBezTo>
                  <a:cubicBezTo>
                    <a:pt x="677" y="43"/>
                    <a:pt x="677" y="43"/>
                    <a:pt x="678" y="42"/>
                  </a:cubicBezTo>
                  <a:close/>
                  <a:moveTo>
                    <a:pt x="604" y="65"/>
                  </a:moveTo>
                  <a:cubicBezTo>
                    <a:pt x="604" y="64"/>
                    <a:pt x="604" y="64"/>
                    <a:pt x="604" y="64"/>
                  </a:cubicBezTo>
                  <a:cubicBezTo>
                    <a:pt x="604" y="64"/>
                    <a:pt x="603" y="64"/>
                    <a:pt x="604" y="65"/>
                  </a:cubicBezTo>
                  <a:close/>
                  <a:moveTo>
                    <a:pt x="610" y="51"/>
                  </a:moveTo>
                  <a:cubicBezTo>
                    <a:pt x="610" y="51"/>
                    <a:pt x="610" y="51"/>
                    <a:pt x="611" y="52"/>
                  </a:cubicBezTo>
                  <a:cubicBezTo>
                    <a:pt x="611" y="51"/>
                    <a:pt x="611" y="51"/>
                    <a:pt x="610" y="51"/>
                  </a:cubicBezTo>
                  <a:close/>
                  <a:moveTo>
                    <a:pt x="1153" y="47"/>
                  </a:moveTo>
                  <a:cubicBezTo>
                    <a:pt x="1153" y="47"/>
                    <a:pt x="1153" y="48"/>
                    <a:pt x="1154" y="48"/>
                  </a:cubicBezTo>
                  <a:cubicBezTo>
                    <a:pt x="1154" y="48"/>
                    <a:pt x="1154" y="47"/>
                    <a:pt x="1153" y="47"/>
                  </a:cubicBezTo>
                  <a:close/>
                  <a:moveTo>
                    <a:pt x="598" y="50"/>
                  </a:moveTo>
                  <a:cubicBezTo>
                    <a:pt x="598" y="50"/>
                    <a:pt x="598" y="50"/>
                    <a:pt x="598" y="49"/>
                  </a:cubicBezTo>
                  <a:cubicBezTo>
                    <a:pt x="598" y="50"/>
                    <a:pt x="598" y="50"/>
                    <a:pt x="598" y="50"/>
                  </a:cubicBezTo>
                  <a:close/>
                  <a:moveTo>
                    <a:pt x="829" y="55"/>
                  </a:moveTo>
                  <a:cubicBezTo>
                    <a:pt x="829" y="55"/>
                    <a:pt x="829" y="56"/>
                    <a:pt x="829" y="56"/>
                  </a:cubicBezTo>
                  <a:cubicBezTo>
                    <a:pt x="829" y="56"/>
                    <a:pt x="829" y="55"/>
                    <a:pt x="829" y="55"/>
                  </a:cubicBezTo>
                  <a:close/>
                  <a:moveTo>
                    <a:pt x="841" y="42"/>
                  </a:moveTo>
                  <a:cubicBezTo>
                    <a:pt x="841" y="42"/>
                    <a:pt x="840" y="42"/>
                    <a:pt x="840" y="43"/>
                  </a:cubicBezTo>
                  <a:cubicBezTo>
                    <a:pt x="840" y="43"/>
                    <a:pt x="841" y="43"/>
                    <a:pt x="841" y="42"/>
                  </a:cubicBezTo>
                  <a:close/>
                  <a:moveTo>
                    <a:pt x="849" y="43"/>
                  </a:moveTo>
                  <a:cubicBezTo>
                    <a:pt x="849" y="42"/>
                    <a:pt x="848" y="42"/>
                    <a:pt x="848" y="42"/>
                  </a:cubicBezTo>
                  <a:cubicBezTo>
                    <a:pt x="848" y="43"/>
                    <a:pt x="849" y="43"/>
                    <a:pt x="849" y="43"/>
                  </a:cubicBezTo>
                  <a:close/>
                  <a:moveTo>
                    <a:pt x="1385" y="39"/>
                  </a:moveTo>
                  <a:cubicBezTo>
                    <a:pt x="1386" y="39"/>
                    <a:pt x="1386" y="38"/>
                    <a:pt x="1386" y="38"/>
                  </a:cubicBezTo>
                  <a:cubicBezTo>
                    <a:pt x="1385" y="38"/>
                    <a:pt x="1385" y="39"/>
                    <a:pt x="1385" y="39"/>
                  </a:cubicBezTo>
                  <a:close/>
                  <a:moveTo>
                    <a:pt x="1570" y="27"/>
                  </a:moveTo>
                  <a:cubicBezTo>
                    <a:pt x="1570" y="26"/>
                    <a:pt x="1570" y="26"/>
                    <a:pt x="1570" y="26"/>
                  </a:cubicBezTo>
                  <a:cubicBezTo>
                    <a:pt x="1570" y="26"/>
                    <a:pt x="1569" y="26"/>
                    <a:pt x="1570" y="27"/>
                  </a:cubicBezTo>
                  <a:close/>
                  <a:moveTo>
                    <a:pt x="803" y="49"/>
                  </a:moveTo>
                  <a:cubicBezTo>
                    <a:pt x="803" y="50"/>
                    <a:pt x="803" y="50"/>
                    <a:pt x="804" y="50"/>
                  </a:cubicBezTo>
                  <a:cubicBezTo>
                    <a:pt x="804" y="50"/>
                    <a:pt x="804" y="50"/>
                    <a:pt x="803" y="49"/>
                  </a:cubicBezTo>
                  <a:close/>
                  <a:moveTo>
                    <a:pt x="1738" y="27"/>
                  </a:moveTo>
                  <a:cubicBezTo>
                    <a:pt x="1738" y="26"/>
                    <a:pt x="1738" y="26"/>
                    <a:pt x="1738" y="26"/>
                  </a:cubicBezTo>
                  <a:cubicBezTo>
                    <a:pt x="1738" y="26"/>
                    <a:pt x="1738" y="26"/>
                    <a:pt x="1738" y="27"/>
                  </a:cubicBezTo>
                  <a:close/>
                  <a:moveTo>
                    <a:pt x="892" y="43"/>
                  </a:moveTo>
                  <a:cubicBezTo>
                    <a:pt x="892" y="42"/>
                    <a:pt x="891" y="42"/>
                    <a:pt x="891" y="42"/>
                  </a:cubicBezTo>
                  <a:cubicBezTo>
                    <a:pt x="891" y="43"/>
                    <a:pt x="892" y="43"/>
                    <a:pt x="892" y="43"/>
                  </a:cubicBezTo>
                  <a:close/>
                  <a:moveTo>
                    <a:pt x="964" y="42"/>
                  </a:moveTo>
                  <a:cubicBezTo>
                    <a:pt x="964" y="43"/>
                    <a:pt x="964" y="43"/>
                    <a:pt x="964" y="43"/>
                  </a:cubicBezTo>
                  <a:cubicBezTo>
                    <a:pt x="964" y="43"/>
                    <a:pt x="964" y="43"/>
                    <a:pt x="964" y="42"/>
                  </a:cubicBezTo>
                  <a:close/>
                  <a:moveTo>
                    <a:pt x="1125" y="42"/>
                  </a:moveTo>
                  <a:cubicBezTo>
                    <a:pt x="1125" y="42"/>
                    <a:pt x="1124" y="42"/>
                    <a:pt x="1124" y="43"/>
                  </a:cubicBezTo>
                  <a:cubicBezTo>
                    <a:pt x="1124" y="43"/>
                    <a:pt x="1125" y="43"/>
                    <a:pt x="1125" y="42"/>
                  </a:cubicBezTo>
                  <a:close/>
                  <a:moveTo>
                    <a:pt x="549" y="26"/>
                  </a:moveTo>
                  <a:cubicBezTo>
                    <a:pt x="549" y="26"/>
                    <a:pt x="549" y="27"/>
                    <a:pt x="549" y="27"/>
                  </a:cubicBezTo>
                  <a:cubicBezTo>
                    <a:pt x="549" y="27"/>
                    <a:pt x="549" y="26"/>
                    <a:pt x="549" y="26"/>
                  </a:cubicBezTo>
                  <a:close/>
                  <a:moveTo>
                    <a:pt x="1737" y="42"/>
                  </a:moveTo>
                  <a:cubicBezTo>
                    <a:pt x="1737" y="41"/>
                    <a:pt x="1737" y="41"/>
                    <a:pt x="1737" y="41"/>
                  </a:cubicBezTo>
                  <a:cubicBezTo>
                    <a:pt x="1737" y="41"/>
                    <a:pt x="1737" y="41"/>
                    <a:pt x="1737" y="42"/>
                  </a:cubicBezTo>
                  <a:close/>
                  <a:moveTo>
                    <a:pt x="1396" y="21"/>
                  </a:moveTo>
                  <a:cubicBezTo>
                    <a:pt x="1396" y="22"/>
                    <a:pt x="1396" y="22"/>
                    <a:pt x="1396" y="22"/>
                  </a:cubicBezTo>
                  <a:cubicBezTo>
                    <a:pt x="1396" y="22"/>
                    <a:pt x="1396" y="21"/>
                    <a:pt x="1396" y="21"/>
                  </a:cubicBezTo>
                  <a:close/>
                  <a:moveTo>
                    <a:pt x="1013" y="18"/>
                  </a:moveTo>
                  <a:cubicBezTo>
                    <a:pt x="1012" y="18"/>
                    <a:pt x="1012" y="18"/>
                    <a:pt x="1012" y="18"/>
                  </a:cubicBezTo>
                  <a:cubicBezTo>
                    <a:pt x="1012" y="18"/>
                    <a:pt x="1012" y="18"/>
                    <a:pt x="1013" y="18"/>
                  </a:cubicBezTo>
                  <a:close/>
                  <a:moveTo>
                    <a:pt x="1386" y="27"/>
                  </a:moveTo>
                  <a:cubicBezTo>
                    <a:pt x="1386" y="27"/>
                    <a:pt x="1386" y="26"/>
                    <a:pt x="1385" y="26"/>
                  </a:cubicBezTo>
                  <a:cubicBezTo>
                    <a:pt x="1385" y="26"/>
                    <a:pt x="1385" y="27"/>
                    <a:pt x="1386" y="27"/>
                  </a:cubicBezTo>
                  <a:close/>
                  <a:moveTo>
                    <a:pt x="1050" y="34"/>
                  </a:moveTo>
                  <a:cubicBezTo>
                    <a:pt x="1050" y="34"/>
                    <a:pt x="1051" y="34"/>
                    <a:pt x="1051" y="34"/>
                  </a:cubicBezTo>
                  <a:cubicBezTo>
                    <a:pt x="1050" y="34"/>
                    <a:pt x="1050" y="34"/>
                    <a:pt x="1050" y="34"/>
                  </a:cubicBezTo>
                  <a:close/>
                  <a:moveTo>
                    <a:pt x="1467" y="26"/>
                  </a:moveTo>
                  <a:cubicBezTo>
                    <a:pt x="1467" y="26"/>
                    <a:pt x="1467" y="27"/>
                    <a:pt x="1468" y="27"/>
                  </a:cubicBezTo>
                  <a:cubicBezTo>
                    <a:pt x="1468" y="27"/>
                    <a:pt x="1468" y="26"/>
                    <a:pt x="1467" y="26"/>
                  </a:cubicBezTo>
                  <a:close/>
                  <a:moveTo>
                    <a:pt x="607" y="43"/>
                  </a:moveTo>
                  <a:cubicBezTo>
                    <a:pt x="607" y="43"/>
                    <a:pt x="607" y="43"/>
                    <a:pt x="608" y="44"/>
                  </a:cubicBezTo>
                  <a:cubicBezTo>
                    <a:pt x="608" y="43"/>
                    <a:pt x="608" y="43"/>
                    <a:pt x="607" y="43"/>
                  </a:cubicBezTo>
                  <a:close/>
                  <a:moveTo>
                    <a:pt x="1070" y="34"/>
                  </a:moveTo>
                  <a:cubicBezTo>
                    <a:pt x="1070" y="34"/>
                    <a:pt x="1071" y="34"/>
                    <a:pt x="1071" y="34"/>
                  </a:cubicBezTo>
                  <a:cubicBezTo>
                    <a:pt x="1071" y="34"/>
                    <a:pt x="1070" y="34"/>
                    <a:pt x="1070" y="34"/>
                  </a:cubicBezTo>
                  <a:close/>
                  <a:moveTo>
                    <a:pt x="643" y="68"/>
                  </a:moveTo>
                  <a:cubicBezTo>
                    <a:pt x="642" y="68"/>
                    <a:pt x="642" y="68"/>
                    <a:pt x="642" y="69"/>
                  </a:cubicBezTo>
                  <a:cubicBezTo>
                    <a:pt x="643" y="69"/>
                    <a:pt x="643" y="68"/>
                    <a:pt x="643" y="68"/>
                  </a:cubicBezTo>
                  <a:close/>
                  <a:moveTo>
                    <a:pt x="1031" y="54"/>
                  </a:moveTo>
                  <a:cubicBezTo>
                    <a:pt x="1032" y="54"/>
                    <a:pt x="1032" y="54"/>
                    <a:pt x="1032" y="53"/>
                  </a:cubicBezTo>
                  <a:cubicBezTo>
                    <a:pt x="1031" y="53"/>
                    <a:pt x="1031" y="54"/>
                    <a:pt x="1031" y="54"/>
                  </a:cubicBezTo>
                  <a:close/>
                  <a:moveTo>
                    <a:pt x="689" y="43"/>
                  </a:moveTo>
                  <a:cubicBezTo>
                    <a:pt x="688" y="43"/>
                    <a:pt x="688" y="43"/>
                    <a:pt x="687" y="43"/>
                  </a:cubicBezTo>
                  <a:cubicBezTo>
                    <a:pt x="688" y="43"/>
                    <a:pt x="688" y="43"/>
                    <a:pt x="689" y="43"/>
                  </a:cubicBezTo>
                  <a:close/>
                  <a:moveTo>
                    <a:pt x="748" y="58"/>
                  </a:moveTo>
                  <a:cubicBezTo>
                    <a:pt x="748" y="58"/>
                    <a:pt x="748" y="58"/>
                    <a:pt x="748" y="57"/>
                  </a:cubicBezTo>
                  <a:cubicBezTo>
                    <a:pt x="748" y="58"/>
                    <a:pt x="748" y="58"/>
                    <a:pt x="748" y="58"/>
                  </a:cubicBezTo>
                  <a:close/>
                  <a:moveTo>
                    <a:pt x="659" y="47"/>
                  </a:moveTo>
                  <a:cubicBezTo>
                    <a:pt x="659" y="47"/>
                    <a:pt x="659" y="47"/>
                    <a:pt x="659" y="46"/>
                  </a:cubicBezTo>
                  <a:cubicBezTo>
                    <a:pt x="659" y="46"/>
                    <a:pt x="659" y="47"/>
                    <a:pt x="659" y="47"/>
                  </a:cubicBezTo>
                  <a:close/>
                  <a:moveTo>
                    <a:pt x="1248" y="34"/>
                  </a:moveTo>
                  <a:cubicBezTo>
                    <a:pt x="1248" y="34"/>
                    <a:pt x="1249" y="34"/>
                    <a:pt x="1249" y="34"/>
                  </a:cubicBezTo>
                  <a:cubicBezTo>
                    <a:pt x="1249" y="34"/>
                    <a:pt x="1248" y="34"/>
                    <a:pt x="1248" y="34"/>
                  </a:cubicBezTo>
                  <a:close/>
                  <a:moveTo>
                    <a:pt x="602" y="58"/>
                  </a:moveTo>
                  <a:cubicBezTo>
                    <a:pt x="602" y="58"/>
                    <a:pt x="601" y="58"/>
                    <a:pt x="601" y="57"/>
                  </a:cubicBezTo>
                  <a:cubicBezTo>
                    <a:pt x="601" y="58"/>
                    <a:pt x="601" y="58"/>
                    <a:pt x="602" y="58"/>
                  </a:cubicBezTo>
                  <a:close/>
                  <a:moveTo>
                    <a:pt x="580" y="18"/>
                  </a:moveTo>
                  <a:cubicBezTo>
                    <a:pt x="579" y="18"/>
                    <a:pt x="579" y="18"/>
                    <a:pt x="579" y="18"/>
                  </a:cubicBezTo>
                  <a:cubicBezTo>
                    <a:pt x="579" y="18"/>
                    <a:pt x="579" y="18"/>
                    <a:pt x="580" y="18"/>
                  </a:cubicBezTo>
                  <a:close/>
                  <a:moveTo>
                    <a:pt x="850" y="43"/>
                  </a:moveTo>
                  <a:cubicBezTo>
                    <a:pt x="850" y="43"/>
                    <a:pt x="850" y="43"/>
                    <a:pt x="849" y="43"/>
                  </a:cubicBezTo>
                  <a:cubicBezTo>
                    <a:pt x="850" y="43"/>
                    <a:pt x="850" y="43"/>
                    <a:pt x="850" y="43"/>
                  </a:cubicBezTo>
                  <a:close/>
                  <a:moveTo>
                    <a:pt x="1468" y="27"/>
                  </a:moveTo>
                  <a:cubicBezTo>
                    <a:pt x="1467" y="27"/>
                    <a:pt x="1468" y="28"/>
                    <a:pt x="1468" y="28"/>
                  </a:cubicBezTo>
                  <a:cubicBezTo>
                    <a:pt x="1468" y="28"/>
                    <a:pt x="1468" y="27"/>
                    <a:pt x="1468" y="27"/>
                  </a:cubicBezTo>
                  <a:close/>
                  <a:moveTo>
                    <a:pt x="1014" y="18"/>
                  </a:moveTo>
                  <a:cubicBezTo>
                    <a:pt x="1013" y="18"/>
                    <a:pt x="1013" y="18"/>
                    <a:pt x="1013" y="18"/>
                  </a:cubicBezTo>
                  <a:cubicBezTo>
                    <a:pt x="1013" y="18"/>
                    <a:pt x="1013" y="18"/>
                    <a:pt x="1014" y="18"/>
                  </a:cubicBezTo>
                  <a:close/>
                  <a:moveTo>
                    <a:pt x="893" y="43"/>
                  </a:moveTo>
                  <a:cubicBezTo>
                    <a:pt x="893" y="43"/>
                    <a:pt x="893" y="43"/>
                    <a:pt x="892" y="43"/>
                  </a:cubicBezTo>
                  <a:cubicBezTo>
                    <a:pt x="892" y="43"/>
                    <a:pt x="893" y="43"/>
                    <a:pt x="893" y="43"/>
                  </a:cubicBezTo>
                  <a:close/>
                  <a:moveTo>
                    <a:pt x="954" y="37"/>
                  </a:moveTo>
                  <a:cubicBezTo>
                    <a:pt x="954" y="37"/>
                    <a:pt x="954" y="36"/>
                    <a:pt x="954" y="36"/>
                  </a:cubicBezTo>
                  <a:cubicBezTo>
                    <a:pt x="954" y="36"/>
                    <a:pt x="954" y="37"/>
                    <a:pt x="954" y="37"/>
                  </a:cubicBezTo>
                  <a:close/>
                  <a:moveTo>
                    <a:pt x="911" y="46"/>
                  </a:moveTo>
                  <a:cubicBezTo>
                    <a:pt x="911" y="46"/>
                    <a:pt x="911" y="47"/>
                    <a:pt x="911" y="47"/>
                  </a:cubicBezTo>
                  <a:cubicBezTo>
                    <a:pt x="911" y="47"/>
                    <a:pt x="911" y="46"/>
                    <a:pt x="911" y="46"/>
                  </a:cubicBezTo>
                  <a:close/>
                  <a:moveTo>
                    <a:pt x="1124" y="43"/>
                  </a:moveTo>
                  <a:cubicBezTo>
                    <a:pt x="1123" y="43"/>
                    <a:pt x="1123" y="43"/>
                    <a:pt x="1123" y="43"/>
                  </a:cubicBezTo>
                  <a:cubicBezTo>
                    <a:pt x="1123" y="43"/>
                    <a:pt x="1123" y="43"/>
                    <a:pt x="1124" y="43"/>
                  </a:cubicBezTo>
                  <a:close/>
                  <a:moveTo>
                    <a:pt x="1135" y="43"/>
                  </a:moveTo>
                  <a:cubicBezTo>
                    <a:pt x="1134" y="43"/>
                    <a:pt x="1134" y="43"/>
                    <a:pt x="1134" y="43"/>
                  </a:cubicBezTo>
                  <a:cubicBezTo>
                    <a:pt x="1134" y="43"/>
                    <a:pt x="1134" y="43"/>
                    <a:pt x="1135" y="43"/>
                  </a:cubicBezTo>
                  <a:close/>
                  <a:moveTo>
                    <a:pt x="608" y="45"/>
                  </a:moveTo>
                  <a:cubicBezTo>
                    <a:pt x="608" y="45"/>
                    <a:pt x="608" y="46"/>
                    <a:pt x="608" y="46"/>
                  </a:cubicBezTo>
                  <a:cubicBezTo>
                    <a:pt x="608" y="45"/>
                    <a:pt x="609" y="45"/>
                    <a:pt x="608" y="45"/>
                  </a:cubicBezTo>
                  <a:close/>
                  <a:moveTo>
                    <a:pt x="964" y="41"/>
                  </a:moveTo>
                  <a:cubicBezTo>
                    <a:pt x="964" y="41"/>
                    <a:pt x="964" y="42"/>
                    <a:pt x="964" y="42"/>
                  </a:cubicBezTo>
                  <a:cubicBezTo>
                    <a:pt x="965" y="42"/>
                    <a:pt x="965" y="42"/>
                    <a:pt x="964" y="41"/>
                  </a:cubicBezTo>
                  <a:close/>
                  <a:moveTo>
                    <a:pt x="804" y="51"/>
                  </a:moveTo>
                  <a:cubicBezTo>
                    <a:pt x="804" y="52"/>
                    <a:pt x="804" y="52"/>
                    <a:pt x="804" y="53"/>
                  </a:cubicBezTo>
                  <a:cubicBezTo>
                    <a:pt x="804" y="52"/>
                    <a:pt x="805" y="52"/>
                    <a:pt x="804" y="51"/>
                  </a:cubicBezTo>
                  <a:close/>
                  <a:moveTo>
                    <a:pt x="644" y="36"/>
                  </a:moveTo>
                  <a:cubicBezTo>
                    <a:pt x="644" y="36"/>
                    <a:pt x="644" y="36"/>
                    <a:pt x="644" y="35"/>
                  </a:cubicBezTo>
                  <a:cubicBezTo>
                    <a:pt x="644" y="36"/>
                    <a:pt x="644" y="36"/>
                    <a:pt x="644" y="36"/>
                  </a:cubicBezTo>
                  <a:close/>
                  <a:moveTo>
                    <a:pt x="643" y="66"/>
                  </a:moveTo>
                  <a:cubicBezTo>
                    <a:pt x="643" y="66"/>
                    <a:pt x="643" y="67"/>
                    <a:pt x="643" y="67"/>
                  </a:cubicBezTo>
                  <a:cubicBezTo>
                    <a:pt x="643" y="67"/>
                    <a:pt x="643" y="66"/>
                    <a:pt x="643" y="66"/>
                  </a:cubicBezTo>
                  <a:close/>
                  <a:moveTo>
                    <a:pt x="900" y="51"/>
                  </a:moveTo>
                  <a:cubicBezTo>
                    <a:pt x="900" y="51"/>
                    <a:pt x="900" y="50"/>
                    <a:pt x="900" y="50"/>
                  </a:cubicBezTo>
                  <a:cubicBezTo>
                    <a:pt x="900" y="50"/>
                    <a:pt x="900" y="51"/>
                    <a:pt x="900" y="51"/>
                  </a:cubicBezTo>
                  <a:close/>
                  <a:moveTo>
                    <a:pt x="1748" y="43"/>
                  </a:moveTo>
                  <a:cubicBezTo>
                    <a:pt x="1748" y="43"/>
                    <a:pt x="1748" y="43"/>
                    <a:pt x="1748" y="44"/>
                  </a:cubicBezTo>
                  <a:cubicBezTo>
                    <a:pt x="1748" y="43"/>
                    <a:pt x="1748" y="43"/>
                    <a:pt x="1748" y="43"/>
                  </a:cubicBezTo>
                  <a:close/>
                  <a:moveTo>
                    <a:pt x="964" y="67"/>
                  </a:moveTo>
                  <a:cubicBezTo>
                    <a:pt x="964" y="68"/>
                    <a:pt x="964" y="68"/>
                    <a:pt x="964" y="69"/>
                  </a:cubicBezTo>
                  <a:cubicBezTo>
                    <a:pt x="964" y="68"/>
                    <a:pt x="964" y="68"/>
                    <a:pt x="964" y="67"/>
                  </a:cubicBezTo>
                  <a:close/>
                  <a:moveTo>
                    <a:pt x="953" y="38"/>
                  </a:moveTo>
                  <a:cubicBezTo>
                    <a:pt x="954" y="38"/>
                    <a:pt x="954" y="38"/>
                    <a:pt x="954" y="37"/>
                  </a:cubicBezTo>
                  <a:cubicBezTo>
                    <a:pt x="953" y="37"/>
                    <a:pt x="953" y="38"/>
                    <a:pt x="953" y="38"/>
                  </a:cubicBezTo>
                  <a:close/>
                  <a:moveTo>
                    <a:pt x="1580" y="22"/>
                  </a:moveTo>
                  <a:cubicBezTo>
                    <a:pt x="1580" y="22"/>
                    <a:pt x="1580" y="23"/>
                    <a:pt x="1581" y="23"/>
                  </a:cubicBezTo>
                  <a:cubicBezTo>
                    <a:pt x="1581" y="23"/>
                    <a:pt x="1581" y="22"/>
                    <a:pt x="1580" y="22"/>
                  </a:cubicBezTo>
                  <a:close/>
                  <a:moveTo>
                    <a:pt x="1468" y="28"/>
                  </a:moveTo>
                  <a:cubicBezTo>
                    <a:pt x="1468" y="29"/>
                    <a:pt x="1468" y="29"/>
                    <a:pt x="1468" y="29"/>
                  </a:cubicBezTo>
                  <a:cubicBezTo>
                    <a:pt x="1468" y="29"/>
                    <a:pt x="1468" y="29"/>
                    <a:pt x="1468" y="28"/>
                  </a:cubicBezTo>
                  <a:close/>
                  <a:moveTo>
                    <a:pt x="690" y="43"/>
                  </a:moveTo>
                  <a:cubicBezTo>
                    <a:pt x="690" y="43"/>
                    <a:pt x="689" y="43"/>
                    <a:pt x="689" y="43"/>
                  </a:cubicBezTo>
                  <a:cubicBezTo>
                    <a:pt x="689" y="43"/>
                    <a:pt x="690" y="43"/>
                    <a:pt x="690" y="43"/>
                  </a:cubicBezTo>
                  <a:close/>
                  <a:moveTo>
                    <a:pt x="953" y="39"/>
                  </a:moveTo>
                  <a:cubicBezTo>
                    <a:pt x="953" y="39"/>
                    <a:pt x="953" y="39"/>
                    <a:pt x="953" y="38"/>
                  </a:cubicBezTo>
                  <a:cubicBezTo>
                    <a:pt x="953" y="38"/>
                    <a:pt x="953" y="39"/>
                    <a:pt x="953" y="39"/>
                  </a:cubicBezTo>
                  <a:close/>
                  <a:moveTo>
                    <a:pt x="985" y="18"/>
                  </a:moveTo>
                  <a:cubicBezTo>
                    <a:pt x="985" y="18"/>
                    <a:pt x="984" y="18"/>
                    <a:pt x="984" y="19"/>
                  </a:cubicBezTo>
                  <a:cubicBezTo>
                    <a:pt x="984" y="19"/>
                    <a:pt x="985" y="19"/>
                    <a:pt x="985" y="18"/>
                  </a:cubicBezTo>
                  <a:close/>
                  <a:moveTo>
                    <a:pt x="1748" y="22"/>
                  </a:moveTo>
                  <a:cubicBezTo>
                    <a:pt x="1748" y="22"/>
                    <a:pt x="1748" y="23"/>
                    <a:pt x="1749" y="23"/>
                  </a:cubicBezTo>
                  <a:cubicBezTo>
                    <a:pt x="1749" y="23"/>
                    <a:pt x="1749" y="22"/>
                    <a:pt x="1748" y="22"/>
                  </a:cubicBezTo>
                  <a:close/>
                  <a:moveTo>
                    <a:pt x="964" y="66"/>
                  </a:moveTo>
                  <a:cubicBezTo>
                    <a:pt x="963" y="66"/>
                    <a:pt x="963" y="67"/>
                    <a:pt x="964" y="67"/>
                  </a:cubicBezTo>
                  <a:cubicBezTo>
                    <a:pt x="964" y="67"/>
                    <a:pt x="964" y="66"/>
                    <a:pt x="964" y="66"/>
                  </a:cubicBezTo>
                  <a:close/>
                  <a:moveTo>
                    <a:pt x="659" y="59"/>
                  </a:moveTo>
                  <a:cubicBezTo>
                    <a:pt x="659" y="58"/>
                    <a:pt x="659" y="58"/>
                    <a:pt x="659" y="58"/>
                  </a:cubicBezTo>
                  <a:cubicBezTo>
                    <a:pt x="659" y="58"/>
                    <a:pt x="659" y="58"/>
                    <a:pt x="659" y="59"/>
                  </a:cubicBezTo>
                  <a:close/>
                  <a:moveTo>
                    <a:pt x="588" y="70"/>
                  </a:moveTo>
                  <a:cubicBezTo>
                    <a:pt x="588" y="70"/>
                    <a:pt x="588" y="70"/>
                    <a:pt x="588" y="71"/>
                  </a:cubicBezTo>
                  <a:cubicBezTo>
                    <a:pt x="588" y="70"/>
                    <a:pt x="588" y="70"/>
                    <a:pt x="588" y="70"/>
                  </a:cubicBezTo>
                  <a:close/>
                  <a:moveTo>
                    <a:pt x="631" y="71"/>
                  </a:moveTo>
                  <a:cubicBezTo>
                    <a:pt x="631" y="70"/>
                    <a:pt x="631" y="70"/>
                    <a:pt x="631" y="70"/>
                  </a:cubicBezTo>
                  <a:cubicBezTo>
                    <a:pt x="631" y="70"/>
                    <a:pt x="631" y="70"/>
                    <a:pt x="631" y="71"/>
                  </a:cubicBezTo>
                  <a:close/>
                  <a:moveTo>
                    <a:pt x="952" y="71"/>
                  </a:moveTo>
                  <a:cubicBezTo>
                    <a:pt x="952" y="70"/>
                    <a:pt x="952" y="70"/>
                    <a:pt x="952" y="69"/>
                  </a:cubicBezTo>
                  <a:cubicBezTo>
                    <a:pt x="952" y="70"/>
                    <a:pt x="952" y="70"/>
                    <a:pt x="952" y="71"/>
                  </a:cubicBezTo>
                  <a:close/>
                  <a:moveTo>
                    <a:pt x="588" y="71"/>
                  </a:moveTo>
                  <a:cubicBezTo>
                    <a:pt x="588" y="71"/>
                    <a:pt x="588" y="71"/>
                    <a:pt x="589" y="72"/>
                  </a:cubicBezTo>
                  <a:cubicBezTo>
                    <a:pt x="589" y="71"/>
                    <a:pt x="589" y="71"/>
                    <a:pt x="588" y="71"/>
                  </a:cubicBezTo>
                  <a:close/>
                  <a:moveTo>
                    <a:pt x="953" y="72"/>
                  </a:moveTo>
                  <a:cubicBezTo>
                    <a:pt x="953" y="71"/>
                    <a:pt x="953" y="71"/>
                    <a:pt x="952" y="71"/>
                  </a:cubicBezTo>
                  <a:cubicBezTo>
                    <a:pt x="952" y="71"/>
                    <a:pt x="952" y="72"/>
                    <a:pt x="953" y="72"/>
                  </a:cubicBezTo>
                  <a:close/>
                  <a:moveTo>
                    <a:pt x="952" y="42"/>
                  </a:moveTo>
                  <a:cubicBezTo>
                    <a:pt x="953" y="41"/>
                    <a:pt x="953" y="41"/>
                    <a:pt x="953" y="41"/>
                  </a:cubicBezTo>
                  <a:cubicBezTo>
                    <a:pt x="952" y="41"/>
                    <a:pt x="952" y="41"/>
                    <a:pt x="952" y="42"/>
                  </a:cubicBezTo>
                  <a:close/>
                  <a:moveTo>
                    <a:pt x="607" y="73"/>
                  </a:moveTo>
                  <a:cubicBezTo>
                    <a:pt x="607" y="72"/>
                    <a:pt x="607" y="72"/>
                    <a:pt x="607" y="72"/>
                  </a:cubicBezTo>
                  <a:cubicBezTo>
                    <a:pt x="607" y="72"/>
                    <a:pt x="607" y="72"/>
                    <a:pt x="607" y="73"/>
                  </a:cubicBezTo>
                  <a:close/>
                  <a:moveTo>
                    <a:pt x="617" y="72"/>
                  </a:moveTo>
                  <a:cubicBezTo>
                    <a:pt x="617" y="72"/>
                    <a:pt x="617" y="72"/>
                    <a:pt x="618" y="73"/>
                  </a:cubicBezTo>
                  <a:cubicBezTo>
                    <a:pt x="618" y="72"/>
                    <a:pt x="618" y="72"/>
                    <a:pt x="617" y="72"/>
                  </a:cubicBezTo>
                  <a:close/>
                  <a:moveTo>
                    <a:pt x="589" y="72"/>
                  </a:moveTo>
                  <a:cubicBezTo>
                    <a:pt x="589" y="72"/>
                    <a:pt x="589" y="73"/>
                    <a:pt x="589" y="73"/>
                  </a:cubicBezTo>
                  <a:cubicBezTo>
                    <a:pt x="589" y="73"/>
                    <a:pt x="589" y="72"/>
                    <a:pt x="589" y="72"/>
                  </a:cubicBezTo>
                  <a:close/>
                  <a:moveTo>
                    <a:pt x="953" y="73"/>
                  </a:moveTo>
                  <a:cubicBezTo>
                    <a:pt x="953" y="73"/>
                    <a:pt x="953" y="72"/>
                    <a:pt x="953" y="72"/>
                  </a:cubicBezTo>
                  <a:cubicBezTo>
                    <a:pt x="953" y="72"/>
                    <a:pt x="953" y="73"/>
                    <a:pt x="953" y="73"/>
                  </a:cubicBezTo>
                  <a:close/>
                  <a:moveTo>
                    <a:pt x="618" y="73"/>
                  </a:moveTo>
                  <a:cubicBezTo>
                    <a:pt x="618" y="73"/>
                    <a:pt x="618" y="73"/>
                    <a:pt x="618" y="74"/>
                  </a:cubicBezTo>
                  <a:cubicBezTo>
                    <a:pt x="618" y="73"/>
                    <a:pt x="618" y="73"/>
                    <a:pt x="618" y="73"/>
                  </a:cubicBezTo>
                  <a:close/>
                  <a:moveTo>
                    <a:pt x="637" y="53"/>
                  </a:moveTo>
                  <a:cubicBezTo>
                    <a:pt x="638" y="53"/>
                    <a:pt x="638" y="53"/>
                    <a:pt x="638" y="52"/>
                  </a:cubicBezTo>
                  <a:cubicBezTo>
                    <a:pt x="637" y="53"/>
                    <a:pt x="637" y="53"/>
                    <a:pt x="637" y="53"/>
                  </a:cubicBezTo>
                  <a:close/>
                  <a:moveTo>
                    <a:pt x="608" y="74"/>
                  </a:moveTo>
                  <a:cubicBezTo>
                    <a:pt x="608" y="74"/>
                    <a:pt x="608" y="74"/>
                    <a:pt x="607" y="73"/>
                  </a:cubicBezTo>
                  <a:cubicBezTo>
                    <a:pt x="607" y="74"/>
                    <a:pt x="607" y="74"/>
                    <a:pt x="608" y="74"/>
                  </a:cubicBezTo>
                  <a:close/>
                  <a:moveTo>
                    <a:pt x="630" y="74"/>
                  </a:moveTo>
                  <a:cubicBezTo>
                    <a:pt x="630" y="74"/>
                    <a:pt x="630" y="74"/>
                    <a:pt x="630" y="73"/>
                  </a:cubicBezTo>
                  <a:cubicBezTo>
                    <a:pt x="630" y="74"/>
                    <a:pt x="630" y="74"/>
                    <a:pt x="630" y="74"/>
                  </a:cubicBezTo>
                  <a:close/>
                  <a:moveTo>
                    <a:pt x="618" y="74"/>
                  </a:moveTo>
                  <a:cubicBezTo>
                    <a:pt x="618" y="74"/>
                    <a:pt x="618" y="74"/>
                    <a:pt x="619" y="75"/>
                  </a:cubicBezTo>
                  <a:cubicBezTo>
                    <a:pt x="619" y="74"/>
                    <a:pt x="619" y="74"/>
                    <a:pt x="618" y="74"/>
                  </a:cubicBezTo>
                  <a:close/>
                  <a:moveTo>
                    <a:pt x="653" y="41"/>
                  </a:moveTo>
                  <a:cubicBezTo>
                    <a:pt x="653" y="41"/>
                    <a:pt x="653" y="41"/>
                    <a:pt x="653" y="42"/>
                  </a:cubicBezTo>
                  <a:cubicBezTo>
                    <a:pt x="653" y="41"/>
                    <a:pt x="653" y="41"/>
                    <a:pt x="653" y="41"/>
                  </a:cubicBezTo>
                  <a:close/>
                  <a:moveTo>
                    <a:pt x="1030" y="59"/>
                  </a:moveTo>
                  <a:cubicBezTo>
                    <a:pt x="1030" y="59"/>
                    <a:pt x="1030" y="58"/>
                    <a:pt x="1030" y="58"/>
                  </a:cubicBezTo>
                  <a:cubicBezTo>
                    <a:pt x="1030" y="58"/>
                    <a:pt x="1030" y="59"/>
                    <a:pt x="1030" y="59"/>
                  </a:cubicBezTo>
                  <a:close/>
                  <a:moveTo>
                    <a:pt x="911" y="48"/>
                  </a:moveTo>
                  <a:cubicBezTo>
                    <a:pt x="911" y="49"/>
                    <a:pt x="911" y="49"/>
                    <a:pt x="912" y="49"/>
                  </a:cubicBezTo>
                  <a:cubicBezTo>
                    <a:pt x="912" y="49"/>
                    <a:pt x="912" y="49"/>
                    <a:pt x="911" y="48"/>
                  </a:cubicBezTo>
                  <a:close/>
                  <a:moveTo>
                    <a:pt x="1469" y="75"/>
                  </a:moveTo>
                  <a:cubicBezTo>
                    <a:pt x="1469" y="75"/>
                    <a:pt x="1469" y="75"/>
                    <a:pt x="1469" y="76"/>
                  </a:cubicBezTo>
                  <a:cubicBezTo>
                    <a:pt x="1469" y="75"/>
                    <a:pt x="1469" y="75"/>
                    <a:pt x="1469" y="75"/>
                  </a:cubicBezTo>
                  <a:close/>
                  <a:moveTo>
                    <a:pt x="1385" y="41"/>
                  </a:moveTo>
                  <a:cubicBezTo>
                    <a:pt x="1385" y="41"/>
                    <a:pt x="1385" y="41"/>
                    <a:pt x="1385" y="40"/>
                  </a:cubicBezTo>
                  <a:cubicBezTo>
                    <a:pt x="1385" y="41"/>
                    <a:pt x="1385" y="41"/>
                    <a:pt x="1385" y="41"/>
                  </a:cubicBezTo>
                  <a:close/>
                  <a:moveTo>
                    <a:pt x="1666" y="58"/>
                  </a:moveTo>
                  <a:cubicBezTo>
                    <a:pt x="1665" y="58"/>
                    <a:pt x="1665" y="58"/>
                    <a:pt x="1665" y="58"/>
                  </a:cubicBezTo>
                  <a:cubicBezTo>
                    <a:pt x="1665" y="58"/>
                    <a:pt x="1665" y="58"/>
                    <a:pt x="1666" y="58"/>
                  </a:cubicBezTo>
                  <a:close/>
                  <a:moveTo>
                    <a:pt x="629" y="77"/>
                  </a:moveTo>
                  <a:cubicBezTo>
                    <a:pt x="629" y="77"/>
                    <a:pt x="629" y="77"/>
                    <a:pt x="629" y="76"/>
                  </a:cubicBezTo>
                  <a:cubicBezTo>
                    <a:pt x="629" y="76"/>
                    <a:pt x="629" y="77"/>
                    <a:pt x="629" y="77"/>
                  </a:cubicBezTo>
                  <a:close/>
                  <a:moveTo>
                    <a:pt x="954" y="77"/>
                  </a:moveTo>
                  <a:cubicBezTo>
                    <a:pt x="954" y="77"/>
                    <a:pt x="954" y="76"/>
                    <a:pt x="954" y="76"/>
                  </a:cubicBezTo>
                  <a:cubicBezTo>
                    <a:pt x="954" y="76"/>
                    <a:pt x="954" y="77"/>
                    <a:pt x="954" y="77"/>
                  </a:cubicBezTo>
                  <a:close/>
                  <a:moveTo>
                    <a:pt x="1469" y="76"/>
                  </a:moveTo>
                  <a:cubicBezTo>
                    <a:pt x="1468" y="76"/>
                    <a:pt x="1468" y="77"/>
                    <a:pt x="1468" y="77"/>
                  </a:cubicBezTo>
                  <a:cubicBezTo>
                    <a:pt x="1469" y="77"/>
                    <a:pt x="1469" y="76"/>
                    <a:pt x="1469" y="76"/>
                  </a:cubicBezTo>
                  <a:close/>
                  <a:moveTo>
                    <a:pt x="699" y="77"/>
                  </a:moveTo>
                  <a:cubicBezTo>
                    <a:pt x="699" y="77"/>
                    <a:pt x="699" y="78"/>
                    <a:pt x="699" y="78"/>
                  </a:cubicBezTo>
                  <a:cubicBezTo>
                    <a:pt x="699" y="77"/>
                    <a:pt x="699" y="77"/>
                    <a:pt x="699" y="77"/>
                  </a:cubicBezTo>
                  <a:close/>
                  <a:moveTo>
                    <a:pt x="759" y="77"/>
                  </a:moveTo>
                  <a:cubicBezTo>
                    <a:pt x="759" y="78"/>
                    <a:pt x="759" y="78"/>
                    <a:pt x="759" y="79"/>
                  </a:cubicBezTo>
                  <a:cubicBezTo>
                    <a:pt x="759" y="78"/>
                    <a:pt x="760" y="78"/>
                    <a:pt x="759" y="77"/>
                  </a:cubicBezTo>
                  <a:close/>
                  <a:moveTo>
                    <a:pt x="1468" y="77"/>
                  </a:moveTo>
                  <a:cubicBezTo>
                    <a:pt x="1468" y="78"/>
                    <a:pt x="1468" y="78"/>
                    <a:pt x="1468" y="79"/>
                  </a:cubicBezTo>
                  <a:cubicBezTo>
                    <a:pt x="1468" y="78"/>
                    <a:pt x="1468" y="78"/>
                    <a:pt x="1468" y="77"/>
                  </a:cubicBezTo>
                  <a:close/>
                  <a:moveTo>
                    <a:pt x="699" y="78"/>
                  </a:moveTo>
                  <a:cubicBezTo>
                    <a:pt x="699" y="78"/>
                    <a:pt x="699" y="79"/>
                    <a:pt x="699" y="79"/>
                  </a:cubicBezTo>
                  <a:cubicBezTo>
                    <a:pt x="699" y="79"/>
                    <a:pt x="699" y="78"/>
                    <a:pt x="699" y="78"/>
                  </a:cubicBezTo>
                  <a:close/>
                  <a:moveTo>
                    <a:pt x="1041" y="78"/>
                  </a:moveTo>
                  <a:cubicBezTo>
                    <a:pt x="1041" y="79"/>
                    <a:pt x="1041" y="79"/>
                    <a:pt x="1042" y="79"/>
                  </a:cubicBezTo>
                  <a:cubicBezTo>
                    <a:pt x="1042" y="79"/>
                    <a:pt x="1042" y="78"/>
                    <a:pt x="1041" y="78"/>
                  </a:cubicBezTo>
                  <a:close/>
                  <a:moveTo>
                    <a:pt x="1219" y="78"/>
                  </a:moveTo>
                  <a:cubicBezTo>
                    <a:pt x="1219" y="79"/>
                    <a:pt x="1219" y="79"/>
                    <a:pt x="1220" y="79"/>
                  </a:cubicBezTo>
                  <a:cubicBezTo>
                    <a:pt x="1220" y="79"/>
                    <a:pt x="1220" y="78"/>
                    <a:pt x="1219" y="78"/>
                  </a:cubicBezTo>
                  <a:close/>
                  <a:moveTo>
                    <a:pt x="620" y="79"/>
                  </a:moveTo>
                  <a:cubicBezTo>
                    <a:pt x="620" y="79"/>
                    <a:pt x="620" y="79"/>
                    <a:pt x="620" y="80"/>
                  </a:cubicBezTo>
                  <a:cubicBezTo>
                    <a:pt x="620" y="79"/>
                    <a:pt x="620" y="79"/>
                    <a:pt x="620" y="79"/>
                  </a:cubicBezTo>
                  <a:close/>
                  <a:moveTo>
                    <a:pt x="1412" y="80"/>
                  </a:moveTo>
                  <a:cubicBezTo>
                    <a:pt x="1412" y="79"/>
                    <a:pt x="1412" y="79"/>
                    <a:pt x="1412" y="79"/>
                  </a:cubicBezTo>
                  <a:cubicBezTo>
                    <a:pt x="1412" y="79"/>
                    <a:pt x="1412" y="79"/>
                    <a:pt x="1412" y="80"/>
                  </a:cubicBezTo>
                  <a:close/>
                  <a:moveTo>
                    <a:pt x="1468" y="79"/>
                  </a:moveTo>
                  <a:cubicBezTo>
                    <a:pt x="1468" y="79"/>
                    <a:pt x="1468" y="79"/>
                    <a:pt x="1468" y="80"/>
                  </a:cubicBezTo>
                  <a:cubicBezTo>
                    <a:pt x="1468" y="79"/>
                    <a:pt x="1468" y="79"/>
                    <a:pt x="1468" y="79"/>
                  </a:cubicBezTo>
                  <a:close/>
                  <a:moveTo>
                    <a:pt x="760" y="79"/>
                  </a:moveTo>
                  <a:cubicBezTo>
                    <a:pt x="759" y="79"/>
                    <a:pt x="760" y="80"/>
                    <a:pt x="760" y="80"/>
                  </a:cubicBezTo>
                  <a:cubicBezTo>
                    <a:pt x="760" y="80"/>
                    <a:pt x="760" y="79"/>
                    <a:pt x="760" y="79"/>
                  </a:cubicBezTo>
                  <a:close/>
                  <a:moveTo>
                    <a:pt x="748" y="80"/>
                  </a:moveTo>
                  <a:cubicBezTo>
                    <a:pt x="748" y="80"/>
                    <a:pt x="748" y="79"/>
                    <a:pt x="748" y="79"/>
                  </a:cubicBezTo>
                  <a:cubicBezTo>
                    <a:pt x="748" y="80"/>
                    <a:pt x="748" y="80"/>
                    <a:pt x="748" y="80"/>
                  </a:cubicBezTo>
                  <a:close/>
                  <a:moveTo>
                    <a:pt x="1042" y="79"/>
                  </a:moveTo>
                  <a:cubicBezTo>
                    <a:pt x="1042" y="80"/>
                    <a:pt x="1042" y="80"/>
                    <a:pt x="1042" y="80"/>
                  </a:cubicBezTo>
                  <a:cubicBezTo>
                    <a:pt x="1042" y="80"/>
                    <a:pt x="1042" y="80"/>
                    <a:pt x="1042" y="79"/>
                  </a:cubicBezTo>
                  <a:close/>
                  <a:moveTo>
                    <a:pt x="613" y="59"/>
                  </a:moveTo>
                  <a:cubicBezTo>
                    <a:pt x="613" y="59"/>
                    <a:pt x="613" y="59"/>
                    <a:pt x="613" y="60"/>
                  </a:cubicBezTo>
                  <a:cubicBezTo>
                    <a:pt x="613" y="59"/>
                    <a:pt x="613" y="59"/>
                    <a:pt x="613" y="59"/>
                  </a:cubicBezTo>
                  <a:close/>
                  <a:moveTo>
                    <a:pt x="610" y="81"/>
                  </a:moveTo>
                  <a:cubicBezTo>
                    <a:pt x="610" y="80"/>
                    <a:pt x="610" y="80"/>
                    <a:pt x="610" y="80"/>
                  </a:cubicBezTo>
                  <a:cubicBezTo>
                    <a:pt x="610" y="80"/>
                    <a:pt x="610" y="80"/>
                    <a:pt x="610" y="81"/>
                  </a:cubicBezTo>
                  <a:close/>
                  <a:moveTo>
                    <a:pt x="620" y="80"/>
                  </a:moveTo>
                  <a:cubicBezTo>
                    <a:pt x="620" y="80"/>
                    <a:pt x="620" y="80"/>
                    <a:pt x="621" y="81"/>
                  </a:cubicBezTo>
                  <a:cubicBezTo>
                    <a:pt x="621" y="80"/>
                    <a:pt x="621" y="80"/>
                    <a:pt x="620" y="80"/>
                  </a:cubicBezTo>
                  <a:close/>
                  <a:moveTo>
                    <a:pt x="627" y="81"/>
                  </a:moveTo>
                  <a:cubicBezTo>
                    <a:pt x="628" y="81"/>
                    <a:pt x="628" y="80"/>
                    <a:pt x="628" y="80"/>
                  </a:cubicBezTo>
                  <a:cubicBezTo>
                    <a:pt x="627" y="80"/>
                    <a:pt x="627" y="81"/>
                    <a:pt x="627" y="81"/>
                  </a:cubicBezTo>
                  <a:close/>
                  <a:moveTo>
                    <a:pt x="760" y="80"/>
                  </a:moveTo>
                  <a:cubicBezTo>
                    <a:pt x="760" y="80"/>
                    <a:pt x="760" y="81"/>
                    <a:pt x="760" y="81"/>
                  </a:cubicBezTo>
                  <a:cubicBezTo>
                    <a:pt x="760" y="81"/>
                    <a:pt x="760" y="80"/>
                    <a:pt x="760" y="80"/>
                  </a:cubicBezTo>
                  <a:close/>
                  <a:moveTo>
                    <a:pt x="1031" y="81"/>
                  </a:moveTo>
                  <a:cubicBezTo>
                    <a:pt x="1031" y="81"/>
                    <a:pt x="1031" y="80"/>
                    <a:pt x="1030" y="80"/>
                  </a:cubicBezTo>
                  <a:cubicBezTo>
                    <a:pt x="1030" y="80"/>
                    <a:pt x="1030" y="81"/>
                    <a:pt x="1031" y="81"/>
                  </a:cubicBezTo>
                  <a:close/>
                  <a:moveTo>
                    <a:pt x="1413" y="81"/>
                  </a:moveTo>
                  <a:cubicBezTo>
                    <a:pt x="1413" y="81"/>
                    <a:pt x="1413" y="80"/>
                    <a:pt x="1412" y="80"/>
                  </a:cubicBezTo>
                  <a:cubicBezTo>
                    <a:pt x="1412" y="80"/>
                    <a:pt x="1412" y="81"/>
                    <a:pt x="1413" y="81"/>
                  </a:cubicBezTo>
                  <a:close/>
                  <a:moveTo>
                    <a:pt x="1086" y="52"/>
                  </a:moveTo>
                  <a:cubicBezTo>
                    <a:pt x="1086" y="53"/>
                    <a:pt x="1086" y="53"/>
                    <a:pt x="1087" y="53"/>
                  </a:cubicBezTo>
                  <a:cubicBezTo>
                    <a:pt x="1087" y="53"/>
                    <a:pt x="1087" y="52"/>
                    <a:pt x="1086" y="52"/>
                  </a:cubicBezTo>
                  <a:close/>
                  <a:moveTo>
                    <a:pt x="1209" y="81"/>
                  </a:moveTo>
                  <a:cubicBezTo>
                    <a:pt x="1209" y="81"/>
                    <a:pt x="1209" y="80"/>
                    <a:pt x="1208" y="80"/>
                  </a:cubicBezTo>
                  <a:cubicBezTo>
                    <a:pt x="1208" y="81"/>
                    <a:pt x="1208" y="81"/>
                    <a:pt x="1209" y="81"/>
                  </a:cubicBezTo>
                  <a:close/>
                  <a:moveTo>
                    <a:pt x="621" y="81"/>
                  </a:moveTo>
                  <a:cubicBezTo>
                    <a:pt x="621" y="81"/>
                    <a:pt x="621" y="81"/>
                    <a:pt x="621" y="82"/>
                  </a:cubicBezTo>
                  <a:cubicBezTo>
                    <a:pt x="621" y="81"/>
                    <a:pt x="621" y="81"/>
                    <a:pt x="621" y="81"/>
                  </a:cubicBezTo>
                  <a:close/>
                  <a:moveTo>
                    <a:pt x="749" y="82"/>
                  </a:moveTo>
                  <a:cubicBezTo>
                    <a:pt x="749" y="81"/>
                    <a:pt x="749" y="81"/>
                    <a:pt x="748" y="81"/>
                  </a:cubicBezTo>
                  <a:cubicBezTo>
                    <a:pt x="748" y="81"/>
                    <a:pt x="748" y="81"/>
                    <a:pt x="749" y="82"/>
                  </a:cubicBezTo>
                  <a:close/>
                  <a:moveTo>
                    <a:pt x="637" y="81"/>
                  </a:moveTo>
                  <a:cubicBezTo>
                    <a:pt x="637" y="81"/>
                    <a:pt x="637" y="82"/>
                    <a:pt x="637" y="82"/>
                  </a:cubicBezTo>
                  <a:cubicBezTo>
                    <a:pt x="637" y="82"/>
                    <a:pt x="637" y="81"/>
                    <a:pt x="637" y="81"/>
                  </a:cubicBezTo>
                  <a:close/>
                  <a:moveTo>
                    <a:pt x="1413" y="82"/>
                  </a:moveTo>
                  <a:cubicBezTo>
                    <a:pt x="1413" y="82"/>
                    <a:pt x="1413" y="81"/>
                    <a:pt x="1413" y="81"/>
                  </a:cubicBezTo>
                  <a:cubicBezTo>
                    <a:pt x="1413" y="81"/>
                    <a:pt x="1412" y="82"/>
                    <a:pt x="1413" y="82"/>
                  </a:cubicBezTo>
                  <a:close/>
                  <a:moveTo>
                    <a:pt x="611" y="82"/>
                  </a:moveTo>
                  <a:cubicBezTo>
                    <a:pt x="611" y="82"/>
                    <a:pt x="611" y="82"/>
                    <a:pt x="611" y="81"/>
                  </a:cubicBezTo>
                  <a:cubicBezTo>
                    <a:pt x="611" y="82"/>
                    <a:pt x="610" y="82"/>
                    <a:pt x="611" y="82"/>
                  </a:cubicBezTo>
                  <a:close/>
                  <a:moveTo>
                    <a:pt x="1031" y="82"/>
                  </a:moveTo>
                  <a:cubicBezTo>
                    <a:pt x="1031" y="82"/>
                    <a:pt x="1031" y="82"/>
                    <a:pt x="1031" y="81"/>
                  </a:cubicBezTo>
                  <a:cubicBezTo>
                    <a:pt x="1031" y="82"/>
                    <a:pt x="1031" y="82"/>
                    <a:pt x="1031" y="82"/>
                  </a:cubicBezTo>
                  <a:close/>
                  <a:moveTo>
                    <a:pt x="1467" y="82"/>
                  </a:moveTo>
                  <a:cubicBezTo>
                    <a:pt x="1467" y="82"/>
                    <a:pt x="1466" y="82"/>
                    <a:pt x="1466" y="83"/>
                  </a:cubicBezTo>
                  <a:cubicBezTo>
                    <a:pt x="1467" y="82"/>
                    <a:pt x="1467" y="82"/>
                    <a:pt x="1467" y="82"/>
                  </a:cubicBezTo>
                  <a:close/>
                  <a:moveTo>
                    <a:pt x="858" y="53"/>
                  </a:moveTo>
                  <a:cubicBezTo>
                    <a:pt x="858" y="53"/>
                    <a:pt x="858" y="52"/>
                    <a:pt x="858" y="52"/>
                  </a:cubicBezTo>
                  <a:cubicBezTo>
                    <a:pt x="858" y="52"/>
                    <a:pt x="858" y="53"/>
                    <a:pt x="858" y="53"/>
                  </a:cubicBezTo>
                  <a:close/>
                  <a:moveTo>
                    <a:pt x="749" y="83"/>
                  </a:moveTo>
                  <a:cubicBezTo>
                    <a:pt x="749" y="83"/>
                    <a:pt x="749" y="82"/>
                    <a:pt x="749" y="82"/>
                  </a:cubicBezTo>
                  <a:cubicBezTo>
                    <a:pt x="749" y="82"/>
                    <a:pt x="749" y="83"/>
                    <a:pt x="749" y="83"/>
                  </a:cubicBezTo>
                  <a:close/>
                  <a:moveTo>
                    <a:pt x="1413" y="83"/>
                  </a:moveTo>
                  <a:cubicBezTo>
                    <a:pt x="1413" y="83"/>
                    <a:pt x="1413" y="82"/>
                    <a:pt x="1413" y="82"/>
                  </a:cubicBezTo>
                  <a:cubicBezTo>
                    <a:pt x="1413" y="82"/>
                    <a:pt x="1413" y="83"/>
                    <a:pt x="1413" y="83"/>
                  </a:cubicBezTo>
                  <a:close/>
                  <a:moveTo>
                    <a:pt x="637" y="83"/>
                  </a:moveTo>
                  <a:cubicBezTo>
                    <a:pt x="636" y="83"/>
                    <a:pt x="636" y="83"/>
                    <a:pt x="636" y="84"/>
                  </a:cubicBezTo>
                  <a:cubicBezTo>
                    <a:pt x="637" y="84"/>
                    <a:pt x="637" y="83"/>
                    <a:pt x="637" y="83"/>
                  </a:cubicBezTo>
                  <a:close/>
                  <a:moveTo>
                    <a:pt x="1209" y="84"/>
                  </a:moveTo>
                  <a:cubicBezTo>
                    <a:pt x="1209" y="83"/>
                    <a:pt x="1209" y="83"/>
                    <a:pt x="1209" y="83"/>
                  </a:cubicBezTo>
                  <a:cubicBezTo>
                    <a:pt x="1209" y="83"/>
                    <a:pt x="1209" y="83"/>
                    <a:pt x="1209" y="84"/>
                  </a:cubicBezTo>
                  <a:close/>
                  <a:moveTo>
                    <a:pt x="1396" y="41"/>
                  </a:moveTo>
                  <a:cubicBezTo>
                    <a:pt x="1396" y="42"/>
                    <a:pt x="1396" y="42"/>
                    <a:pt x="1396" y="42"/>
                  </a:cubicBezTo>
                  <a:cubicBezTo>
                    <a:pt x="1396" y="42"/>
                    <a:pt x="1396" y="42"/>
                    <a:pt x="1396" y="41"/>
                  </a:cubicBezTo>
                  <a:close/>
                  <a:moveTo>
                    <a:pt x="749" y="84"/>
                  </a:moveTo>
                  <a:cubicBezTo>
                    <a:pt x="749" y="84"/>
                    <a:pt x="749" y="83"/>
                    <a:pt x="749" y="83"/>
                  </a:cubicBezTo>
                  <a:cubicBezTo>
                    <a:pt x="749" y="83"/>
                    <a:pt x="749" y="84"/>
                    <a:pt x="749" y="84"/>
                  </a:cubicBezTo>
                  <a:close/>
                  <a:moveTo>
                    <a:pt x="1667" y="84"/>
                  </a:moveTo>
                  <a:cubicBezTo>
                    <a:pt x="1667" y="84"/>
                    <a:pt x="1667" y="83"/>
                    <a:pt x="1667" y="83"/>
                  </a:cubicBezTo>
                  <a:cubicBezTo>
                    <a:pt x="1667" y="83"/>
                    <a:pt x="1667" y="84"/>
                    <a:pt x="1667" y="84"/>
                  </a:cubicBezTo>
                  <a:close/>
                  <a:moveTo>
                    <a:pt x="626" y="85"/>
                  </a:moveTo>
                  <a:cubicBezTo>
                    <a:pt x="626" y="85"/>
                    <a:pt x="626" y="84"/>
                    <a:pt x="626" y="84"/>
                  </a:cubicBezTo>
                  <a:cubicBezTo>
                    <a:pt x="626" y="84"/>
                    <a:pt x="626" y="84"/>
                    <a:pt x="626" y="85"/>
                  </a:cubicBezTo>
                  <a:close/>
                  <a:moveTo>
                    <a:pt x="589" y="84"/>
                  </a:moveTo>
                  <a:cubicBezTo>
                    <a:pt x="588" y="85"/>
                    <a:pt x="588" y="85"/>
                    <a:pt x="588" y="85"/>
                  </a:cubicBezTo>
                  <a:cubicBezTo>
                    <a:pt x="589" y="85"/>
                    <a:pt x="589" y="85"/>
                    <a:pt x="589" y="84"/>
                  </a:cubicBezTo>
                  <a:close/>
                  <a:moveTo>
                    <a:pt x="636" y="84"/>
                  </a:moveTo>
                  <a:cubicBezTo>
                    <a:pt x="636" y="85"/>
                    <a:pt x="636" y="85"/>
                    <a:pt x="636" y="85"/>
                  </a:cubicBezTo>
                  <a:cubicBezTo>
                    <a:pt x="636" y="85"/>
                    <a:pt x="636" y="85"/>
                    <a:pt x="636" y="84"/>
                  </a:cubicBezTo>
                  <a:close/>
                  <a:moveTo>
                    <a:pt x="1032" y="85"/>
                  </a:moveTo>
                  <a:cubicBezTo>
                    <a:pt x="1032" y="85"/>
                    <a:pt x="1032" y="85"/>
                    <a:pt x="1032" y="84"/>
                  </a:cubicBezTo>
                  <a:cubicBezTo>
                    <a:pt x="1032" y="85"/>
                    <a:pt x="1032" y="85"/>
                    <a:pt x="1032" y="85"/>
                  </a:cubicBezTo>
                  <a:close/>
                  <a:moveTo>
                    <a:pt x="595" y="42"/>
                  </a:moveTo>
                  <a:cubicBezTo>
                    <a:pt x="595" y="42"/>
                    <a:pt x="595" y="42"/>
                    <a:pt x="595" y="41"/>
                  </a:cubicBezTo>
                  <a:cubicBezTo>
                    <a:pt x="595" y="42"/>
                    <a:pt x="595" y="42"/>
                    <a:pt x="595" y="42"/>
                  </a:cubicBezTo>
                  <a:close/>
                  <a:moveTo>
                    <a:pt x="1344" y="87"/>
                  </a:moveTo>
                  <a:cubicBezTo>
                    <a:pt x="1344" y="86"/>
                    <a:pt x="1344" y="86"/>
                    <a:pt x="1344" y="86"/>
                  </a:cubicBezTo>
                  <a:cubicBezTo>
                    <a:pt x="1344" y="86"/>
                    <a:pt x="1344" y="86"/>
                    <a:pt x="1344" y="87"/>
                  </a:cubicBezTo>
                  <a:close/>
                  <a:moveTo>
                    <a:pt x="635" y="60"/>
                  </a:moveTo>
                  <a:cubicBezTo>
                    <a:pt x="635" y="60"/>
                    <a:pt x="635" y="59"/>
                    <a:pt x="635" y="59"/>
                  </a:cubicBezTo>
                  <a:cubicBezTo>
                    <a:pt x="635" y="59"/>
                    <a:pt x="635" y="60"/>
                    <a:pt x="635" y="60"/>
                  </a:cubicBezTo>
                  <a:close/>
                  <a:moveTo>
                    <a:pt x="1355" y="86"/>
                  </a:moveTo>
                  <a:cubicBezTo>
                    <a:pt x="1355" y="86"/>
                    <a:pt x="1355" y="86"/>
                    <a:pt x="1355" y="87"/>
                  </a:cubicBezTo>
                  <a:cubicBezTo>
                    <a:pt x="1355" y="87"/>
                    <a:pt x="1355" y="86"/>
                    <a:pt x="1355" y="86"/>
                  </a:cubicBezTo>
                  <a:close/>
                  <a:moveTo>
                    <a:pt x="1528" y="87"/>
                  </a:moveTo>
                  <a:cubicBezTo>
                    <a:pt x="1528" y="87"/>
                    <a:pt x="1528" y="86"/>
                    <a:pt x="1528" y="86"/>
                  </a:cubicBezTo>
                  <a:cubicBezTo>
                    <a:pt x="1528" y="86"/>
                    <a:pt x="1528" y="87"/>
                    <a:pt x="1528" y="87"/>
                  </a:cubicBezTo>
                  <a:close/>
                  <a:moveTo>
                    <a:pt x="1696" y="87"/>
                  </a:moveTo>
                  <a:cubicBezTo>
                    <a:pt x="1697" y="87"/>
                    <a:pt x="1697" y="86"/>
                    <a:pt x="1697" y="86"/>
                  </a:cubicBezTo>
                  <a:cubicBezTo>
                    <a:pt x="1696" y="86"/>
                    <a:pt x="1696" y="87"/>
                    <a:pt x="1696" y="87"/>
                  </a:cubicBezTo>
                  <a:close/>
                  <a:moveTo>
                    <a:pt x="635" y="86"/>
                  </a:moveTo>
                  <a:cubicBezTo>
                    <a:pt x="635" y="86"/>
                    <a:pt x="635" y="87"/>
                    <a:pt x="635" y="87"/>
                  </a:cubicBezTo>
                  <a:cubicBezTo>
                    <a:pt x="635" y="87"/>
                    <a:pt x="635" y="87"/>
                    <a:pt x="635" y="86"/>
                  </a:cubicBezTo>
                  <a:close/>
                  <a:moveTo>
                    <a:pt x="726" y="86"/>
                  </a:moveTo>
                  <a:cubicBezTo>
                    <a:pt x="726" y="87"/>
                    <a:pt x="726" y="87"/>
                    <a:pt x="726" y="87"/>
                  </a:cubicBezTo>
                  <a:cubicBezTo>
                    <a:pt x="726" y="87"/>
                    <a:pt x="726" y="87"/>
                    <a:pt x="726" y="86"/>
                  </a:cubicBezTo>
                  <a:close/>
                  <a:moveTo>
                    <a:pt x="1539" y="86"/>
                  </a:moveTo>
                  <a:cubicBezTo>
                    <a:pt x="1539" y="86"/>
                    <a:pt x="1539" y="87"/>
                    <a:pt x="1539" y="87"/>
                  </a:cubicBezTo>
                  <a:cubicBezTo>
                    <a:pt x="1539" y="87"/>
                    <a:pt x="1539" y="87"/>
                    <a:pt x="1539" y="86"/>
                  </a:cubicBezTo>
                  <a:close/>
                  <a:moveTo>
                    <a:pt x="1707" y="86"/>
                  </a:moveTo>
                  <a:cubicBezTo>
                    <a:pt x="1707" y="86"/>
                    <a:pt x="1707" y="87"/>
                    <a:pt x="1707" y="87"/>
                  </a:cubicBezTo>
                  <a:cubicBezTo>
                    <a:pt x="1707" y="87"/>
                    <a:pt x="1707" y="87"/>
                    <a:pt x="1707" y="86"/>
                  </a:cubicBezTo>
                  <a:close/>
                  <a:moveTo>
                    <a:pt x="623" y="87"/>
                  </a:moveTo>
                  <a:cubicBezTo>
                    <a:pt x="623" y="87"/>
                    <a:pt x="623" y="87"/>
                    <a:pt x="623" y="88"/>
                  </a:cubicBezTo>
                  <a:cubicBezTo>
                    <a:pt x="623" y="87"/>
                    <a:pt x="623" y="87"/>
                    <a:pt x="623" y="87"/>
                  </a:cubicBezTo>
                  <a:close/>
                  <a:moveTo>
                    <a:pt x="625" y="88"/>
                  </a:moveTo>
                  <a:cubicBezTo>
                    <a:pt x="625" y="87"/>
                    <a:pt x="625" y="87"/>
                    <a:pt x="625" y="87"/>
                  </a:cubicBezTo>
                  <a:cubicBezTo>
                    <a:pt x="625" y="87"/>
                    <a:pt x="625" y="87"/>
                    <a:pt x="625" y="88"/>
                  </a:cubicBezTo>
                  <a:close/>
                  <a:moveTo>
                    <a:pt x="1265" y="54"/>
                  </a:moveTo>
                  <a:cubicBezTo>
                    <a:pt x="1265" y="54"/>
                    <a:pt x="1265" y="55"/>
                    <a:pt x="1265" y="55"/>
                  </a:cubicBezTo>
                  <a:cubicBezTo>
                    <a:pt x="1265" y="55"/>
                    <a:pt x="1265" y="54"/>
                    <a:pt x="1265" y="54"/>
                  </a:cubicBezTo>
                  <a:close/>
                  <a:moveTo>
                    <a:pt x="829" y="54"/>
                  </a:moveTo>
                  <a:cubicBezTo>
                    <a:pt x="829" y="54"/>
                    <a:pt x="829" y="54"/>
                    <a:pt x="829" y="55"/>
                  </a:cubicBezTo>
                  <a:cubicBezTo>
                    <a:pt x="830" y="55"/>
                    <a:pt x="829" y="54"/>
                    <a:pt x="829" y="54"/>
                  </a:cubicBezTo>
                  <a:close/>
                  <a:moveTo>
                    <a:pt x="1528" y="88"/>
                  </a:moveTo>
                  <a:cubicBezTo>
                    <a:pt x="1528" y="88"/>
                    <a:pt x="1528" y="88"/>
                    <a:pt x="1528" y="87"/>
                  </a:cubicBezTo>
                  <a:cubicBezTo>
                    <a:pt x="1528" y="88"/>
                    <a:pt x="1528" y="88"/>
                    <a:pt x="1528" y="88"/>
                  </a:cubicBezTo>
                  <a:close/>
                  <a:moveTo>
                    <a:pt x="1696" y="88"/>
                  </a:moveTo>
                  <a:cubicBezTo>
                    <a:pt x="1696" y="88"/>
                    <a:pt x="1696" y="88"/>
                    <a:pt x="1696" y="87"/>
                  </a:cubicBezTo>
                  <a:cubicBezTo>
                    <a:pt x="1696" y="88"/>
                    <a:pt x="1696" y="88"/>
                    <a:pt x="1696" y="88"/>
                  </a:cubicBezTo>
                  <a:close/>
                  <a:moveTo>
                    <a:pt x="588" y="88"/>
                  </a:moveTo>
                  <a:cubicBezTo>
                    <a:pt x="587" y="88"/>
                    <a:pt x="587" y="88"/>
                    <a:pt x="587" y="89"/>
                  </a:cubicBezTo>
                  <a:cubicBezTo>
                    <a:pt x="588" y="88"/>
                    <a:pt x="588" y="88"/>
                    <a:pt x="588" y="88"/>
                  </a:cubicBezTo>
                  <a:close/>
                  <a:moveTo>
                    <a:pt x="613" y="89"/>
                  </a:moveTo>
                  <a:cubicBezTo>
                    <a:pt x="613" y="88"/>
                    <a:pt x="613" y="88"/>
                    <a:pt x="613" y="88"/>
                  </a:cubicBezTo>
                  <a:cubicBezTo>
                    <a:pt x="613" y="88"/>
                    <a:pt x="613" y="88"/>
                    <a:pt x="613" y="89"/>
                  </a:cubicBezTo>
                  <a:close/>
                  <a:moveTo>
                    <a:pt x="623" y="88"/>
                  </a:moveTo>
                  <a:cubicBezTo>
                    <a:pt x="623" y="88"/>
                    <a:pt x="623" y="88"/>
                    <a:pt x="623" y="89"/>
                  </a:cubicBezTo>
                  <a:cubicBezTo>
                    <a:pt x="623" y="88"/>
                    <a:pt x="623" y="88"/>
                    <a:pt x="623" y="88"/>
                  </a:cubicBezTo>
                  <a:close/>
                  <a:moveTo>
                    <a:pt x="726" y="88"/>
                  </a:moveTo>
                  <a:cubicBezTo>
                    <a:pt x="726" y="88"/>
                    <a:pt x="726" y="88"/>
                    <a:pt x="726" y="89"/>
                  </a:cubicBezTo>
                  <a:cubicBezTo>
                    <a:pt x="726" y="88"/>
                    <a:pt x="727" y="88"/>
                    <a:pt x="726" y="88"/>
                  </a:cubicBezTo>
                  <a:close/>
                  <a:moveTo>
                    <a:pt x="699" y="88"/>
                  </a:moveTo>
                  <a:cubicBezTo>
                    <a:pt x="699" y="88"/>
                    <a:pt x="699" y="89"/>
                    <a:pt x="699" y="89"/>
                  </a:cubicBezTo>
                  <a:cubicBezTo>
                    <a:pt x="699" y="89"/>
                    <a:pt x="699" y="88"/>
                    <a:pt x="699" y="88"/>
                  </a:cubicBezTo>
                  <a:close/>
                  <a:moveTo>
                    <a:pt x="1384" y="42"/>
                  </a:moveTo>
                  <a:cubicBezTo>
                    <a:pt x="1385" y="42"/>
                    <a:pt x="1385" y="42"/>
                    <a:pt x="1385" y="41"/>
                  </a:cubicBezTo>
                  <a:cubicBezTo>
                    <a:pt x="1384" y="42"/>
                    <a:pt x="1384" y="42"/>
                    <a:pt x="1384" y="42"/>
                  </a:cubicBezTo>
                  <a:close/>
                  <a:moveTo>
                    <a:pt x="614" y="90"/>
                  </a:moveTo>
                  <a:cubicBezTo>
                    <a:pt x="614" y="90"/>
                    <a:pt x="614" y="90"/>
                    <a:pt x="614" y="89"/>
                  </a:cubicBezTo>
                  <a:cubicBezTo>
                    <a:pt x="614" y="90"/>
                    <a:pt x="614" y="90"/>
                    <a:pt x="614" y="90"/>
                  </a:cubicBezTo>
                  <a:close/>
                  <a:moveTo>
                    <a:pt x="748" y="57"/>
                  </a:moveTo>
                  <a:cubicBezTo>
                    <a:pt x="749" y="57"/>
                    <a:pt x="749" y="56"/>
                    <a:pt x="749" y="56"/>
                  </a:cubicBezTo>
                  <a:cubicBezTo>
                    <a:pt x="748" y="56"/>
                    <a:pt x="748" y="57"/>
                    <a:pt x="748" y="57"/>
                  </a:cubicBezTo>
                  <a:close/>
                  <a:moveTo>
                    <a:pt x="1014" y="90"/>
                  </a:moveTo>
                  <a:cubicBezTo>
                    <a:pt x="1014" y="90"/>
                    <a:pt x="1015" y="90"/>
                    <a:pt x="1015" y="90"/>
                  </a:cubicBezTo>
                  <a:cubicBezTo>
                    <a:pt x="1015" y="90"/>
                    <a:pt x="1014" y="90"/>
                    <a:pt x="1014" y="90"/>
                  </a:cubicBezTo>
                  <a:close/>
                  <a:moveTo>
                    <a:pt x="715" y="91"/>
                  </a:moveTo>
                  <a:cubicBezTo>
                    <a:pt x="715" y="91"/>
                    <a:pt x="715" y="90"/>
                    <a:pt x="715" y="90"/>
                  </a:cubicBezTo>
                  <a:cubicBezTo>
                    <a:pt x="715" y="90"/>
                    <a:pt x="715" y="91"/>
                    <a:pt x="715" y="91"/>
                  </a:cubicBezTo>
                  <a:close/>
                  <a:moveTo>
                    <a:pt x="613" y="60"/>
                  </a:moveTo>
                  <a:cubicBezTo>
                    <a:pt x="613" y="60"/>
                    <a:pt x="613" y="61"/>
                    <a:pt x="614" y="61"/>
                  </a:cubicBezTo>
                  <a:cubicBezTo>
                    <a:pt x="614" y="60"/>
                    <a:pt x="614" y="60"/>
                    <a:pt x="613" y="60"/>
                  </a:cubicBezTo>
                  <a:close/>
                  <a:moveTo>
                    <a:pt x="1011" y="91"/>
                  </a:moveTo>
                  <a:cubicBezTo>
                    <a:pt x="1011" y="91"/>
                    <a:pt x="1012" y="91"/>
                    <a:pt x="1012" y="91"/>
                  </a:cubicBezTo>
                  <a:cubicBezTo>
                    <a:pt x="1012" y="91"/>
                    <a:pt x="1011" y="91"/>
                    <a:pt x="1011" y="91"/>
                  </a:cubicBezTo>
                  <a:close/>
                  <a:moveTo>
                    <a:pt x="1010" y="91"/>
                  </a:moveTo>
                  <a:cubicBezTo>
                    <a:pt x="1010" y="91"/>
                    <a:pt x="1011" y="91"/>
                    <a:pt x="1011" y="91"/>
                  </a:cubicBezTo>
                  <a:cubicBezTo>
                    <a:pt x="1010" y="91"/>
                    <a:pt x="1010" y="91"/>
                    <a:pt x="1010" y="91"/>
                  </a:cubicBezTo>
                  <a:close/>
                  <a:moveTo>
                    <a:pt x="1176" y="92"/>
                  </a:moveTo>
                  <a:cubicBezTo>
                    <a:pt x="1176" y="92"/>
                    <a:pt x="1175" y="91"/>
                    <a:pt x="1175" y="91"/>
                  </a:cubicBezTo>
                  <a:cubicBezTo>
                    <a:pt x="1175" y="91"/>
                    <a:pt x="1175" y="92"/>
                    <a:pt x="1176" y="92"/>
                  </a:cubicBezTo>
                  <a:close/>
                  <a:moveTo>
                    <a:pt x="1737" y="41"/>
                  </a:moveTo>
                  <a:cubicBezTo>
                    <a:pt x="1738" y="40"/>
                    <a:pt x="1738" y="40"/>
                    <a:pt x="1738" y="40"/>
                  </a:cubicBezTo>
                  <a:cubicBezTo>
                    <a:pt x="1737" y="40"/>
                    <a:pt x="1737" y="40"/>
                    <a:pt x="1737" y="41"/>
                  </a:cubicBezTo>
                  <a:close/>
                  <a:moveTo>
                    <a:pt x="716" y="92"/>
                  </a:moveTo>
                  <a:cubicBezTo>
                    <a:pt x="716" y="92"/>
                    <a:pt x="716" y="92"/>
                    <a:pt x="715" y="91"/>
                  </a:cubicBezTo>
                  <a:cubicBezTo>
                    <a:pt x="715" y="92"/>
                    <a:pt x="715" y="92"/>
                    <a:pt x="716" y="92"/>
                  </a:cubicBezTo>
                  <a:close/>
                  <a:moveTo>
                    <a:pt x="986" y="91"/>
                  </a:moveTo>
                  <a:cubicBezTo>
                    <a:pt x="986" y="92"/>
                    <a:pt x="986" y="92"/>
                    <a:pt x="987" y="92"/>
                  </a:cubicBezTo>
                  <a:cubicBezTo>
                    <a:pt x="987" y="91"/>
                    <a:pt x="986" y="91"/>
                    <a:pt x="986" y="91"/>
                  </a:cubicBezTo>
                  <a:close/>
                  <a:moveTo>
                    <a:pt x="1008" y="92"/>
                  </a:moveTo>
                  <a:cubicBezTo>
                    <a:pt x="1009" y="92"/>
                    <a:pt x="1009" y="92"/>
                    <a:pt x="1010" y="91"/>
                  </a:cubicBezTo>
                  <a:cubicBezTo>
                    <a:pt x="1009" y="91"/>
                    <a:pt x="1009" y="91"/>
                    <a:pt x="1008" y="92"/>
                  </a:cubicBezTo>
                  <a:close/>
                  <a:moveTo>
                    <a:pt x="1251" y="92"/>
                  </a:moveTo>
                  <a:cubicBezTo>
                    <a:pt x="1252" y="92"/>
                    <a:pt x="1252" y="92"/>
                    <a:pt x="1252" y="91"/>
                  </a:cubicBezTo>
                  <a:cubicBezTo>
                    <a:pt x="1252" y="91"/>
                    <a:pt x="1252" y="91"/>
                    <a:pt x="1251" y="92"/>
                  </a:cubicBezTo>
                  <a:close/>
                  <a:moveTo>
                    <a:pt x="791" y="92"/>
                  </a:moveTo>
                  <a:cubicBezTo>
                    <a:pt x="791" y="92"/>
                    <a:pt x="791" y="92"/>
                    <a:pt x="792" y="92"/>
                  </a:cubicBezTo>
                  <a:cubicBezTo>
                    <a:pt x="791" y="92"/>
                    <a:pt x="791" y="92"/>
                    <a:pt x="791" y="92"/>
                  </a:cubicBezTo>
                  <a:close/>
                  <a:moveTo>
                    <a:pt x="667" y="92"/>
                  </a:moveTo>
                  <a:cubicBezTo>
                    <a:pt x="667" y="92"/>
                    <a:pt x="667" y="93"/>
                    <a:pt x="668" y="92"/>
                  </a:cubicBezTo>
                  <a:cubicBezTo>
                    <a:pt x="667" y="92"/>
                    <a:pt x="667" y="92"/>
                    <a:pt x="667" y="92"/>
                  </a:cubicBezTo>
                  <a:close/>
                  <a:moveTo>
                    <a:pt x="789" y="92"/>
                  </a:moveTo>
                  <a:cubicBezTo>
                    <a:pt x="790" y="92"/>
                    <a:pt x="790" y="92"/>
                    <a:pt x="791" y="92"/>
                  </a:cubicBezTo>
                  <a:cubicBezTo>
                    <a:pt x="790" y="92"/>
                    <a:pt x="790" y="92"/>
                    <a:pt x="789" y="92"/>
                  </a:cubicBezTo>
                  <a:close/>
                  <a:moveTo>
                    <a:pt x="1569" y="41"/>
                  </a:moveTo>
                  <a:cubicBezTo>
                    <a:pt x="1570" y="40"/>
                    <a:pt x="1570" y="40"/>
                    <a:pt x="1570" y="40"/>
                  </a:cubicBezTo>
                  <a:cubicBezTo>
                    <a:pt x="1569" y="40"/>
                    <a:pt x="1569" y="40"/>
                    <a:pt x="1569" y="41"/>
                  </a:cubicBezTo>
                  <a:close/>
                  <a:moveTo>
                    <a:pt x="1176" y="93"/>
                  </a:moveTo>
                  <a:cubicBezTo>
                    <a:pt x="1176" y="93"/>
                    <a:pt x="1176" y="92"/>
                    <a:pt x="1175" y="92"/>
                  </a:cubicBezTo>
                  <a:cubicBezTo>
                    <a:pt x="1175" y="92"/>
                    <a:pt x="1175" y="93"/>
                    <a:pt x="1176" y="93"/>
                  </a:cubicBezTo>
                  <a:close/>
                  <a:moveTo>
                    <a:pt x="668" y="92"/>
                  </a:moveTo>
                  <a:cubicBezTo>
                    <a:pt x="668" y="93"/>
                    <a:pt x="668" y="93"/>
                    <a:pt x="669" y="93"/>
                  </a:cubicBezTo>
                  <a:cubicBezTo>
                    <a:pt x="668" y="92"/>
                    <a:pt x="668" y="92"/>
                    <a:pt x="668" y="92"/>
                  </a:cubicBezTo>
                  <a:close/>
                  <a:moveTo>
                    <a:pt x="716" y="93"/>
                  </a:moveTo>
                  <a:cubicBezTo>
                    <a:pt x="716" y="93"/>
                    <a:pt x="716" y="93"/>
                    <a:pt x="716" y="92"/>
                  </a:cubicBezTo>
                  <a:cubicBezTo>
                    <a:pt x="716" y="93"/>
                    <a:pt x="716" y="93"/>
                    <a:pt x="716" y="93"/>
                  </a:cubicBezTo>
                  <a:close/>
                  <a:moveTo>
                    <a:pt x="772" y="92"/>
                  </a:moveTo>
                  <a:cubicBezTo>
                    <a:pt x="772" y="93"/>
                    <a:pt x="772" y="93"/>
                    <a:pt x="773" y="93"/>
                  </a:cubicBezTo>
                  <a:cubicBezTo>
                    <a:pt x="772" y="92"/>
                    <a:pt x="772" y="92"/>
                    <a:pt x="772" y="92"/>
                  </a:cubicBezTo>
                  <a:close/>
                  <a:moveTo>
                    <a:pt x="788" y="93"/>
                  </a:moveTo>
                  <a:cubicBezTo>
                    <a:pt x="789" y="93"/>
                    <a:pt x="789" y="93"/>
                    <a:pt x="789" y="92"/>
                  </a:cubicBezTo>
                  <a:cubicBezTo>
                    <a:pt x="789" y="92"/>
                    <a:pt x="789" y="92"/>
                    <a:pt x="788" y="93"/>
                  </a:cubicBezTo>
                  <a:close/>
                  <a:moveTo>
                    <a:pt x="1070" y="93"/>
                  </a:moveTo>
                  <a:cubicBezTo>
                    <a:pt x="1071" y="93"/>
                    <a:pt x="1071" y="93"/>
                    <a:pt x="1071" y="92"/>
                  </a:cubicBezTo>
                  <a:cubicBezTo>
                    <a:pt x="1071" y="92"/>
                    <a:pt x="1071" y="92"/>
                    <a:pt x="1070" y="93"/>
                  </a:cubicBezTo>
                  <a:close/>
                  <a:moveTo>
                    <a:pt x="1248" y="93"/>
                  </a:moveTo>
                  <a:cubicBezTo>
                    <a:pt x="1249" y="93"/>
                    <a:pt x="1249" y="93"/>
                    <a:pt x="1249" y="92"/>
                  </a:cubicBezTo>
                  <a:cubicBezTo>
                    <a:pt x="1249" y="92"/>
                    <a:pt x="1249" y="92"/>
                    <a:pt x="1248" y="93"/>
                  </a:cubicBezTo>
                  <a:close/>
                  <a:moveTo>
                    <a:pt x="669" y="93"/>
                  </a:moveTo>
                  <a:cubicBezTo>
                    <a:pt x="669" y="93"/>
                    <a:pt x="670" y="93"/>
                    <a:pt x="670" y="93"/>
                  </a:cubicBezTo>
                  <a:cubicBezTo>
                    <a:pt x="670" y="93"/>
                    <a:pt x="669" y="93"/>
                    <a:pt x="669" y="93"/>
                  </a:cubicBezTo>
                  <a:close/>
                  <a:moveTo>
                    <a:pt x="682" y="93"/>
                  </a:moveTo>
                  <a:cubicBezTo>
                    <a:pt x="682" y="93"/>
                    <a:pt x="682" y="93"/>
                    <a:pt x="683" y="93"/>
                  </a:cubicBezTo>
                  <a:cubicBezTo>
                    <a:pt x="682" y="93"/>
                    <a:pt x="682" y="93"/>
                    <a:pt x="682" y="93"/>
                  </a:cubicBezTo>
                  <a:close/>
                  <a:moveTo>
                    <a:pt x="773" y="93"/>
                  </a:moveTo>
                  <a:cubicBezTo>
                    <a:pt x="773" y="93"/>
                    <a:pt x="774" y="93"/>
                    <a:pt x="774" y="93"/>
                  </a:cubicBezTo>
                  <a:cubicBezTo>
                    <a:pt x="774" y="93"/>
                    <a:pt x="773" y="93"/>
                    <a:pt x="773" y="93"/>
                  </a:cubicBezTo>
                  <a:close/>
                  <a:moveTo>
                    <a:pt x="1055" y="93"/>
                  </a:moveTo>
                  <a:cubicBezTo>
                    <a:pt x="1055" y="93"/>
                    <a:pt x="1056" y="93"/>
                    <a:pt x="1056" y="93"/>
                  </a:cubicBezTo>
                  <a:cubicBezTo>
                    <a:pt x="1056" y="93"/>
                    <a:pt x="1055" y="93"/>
                    <a:pt x="1055" y="93"/>
                  </a:cubicBezTo>
                  <a:close/>
                  <a:moveTo>
                    <a:pt x="1069" y="93"/>
                  </a:moveTo>
                  <a:cubicBezTo>
                    <a:pt x="1069" y="93"/>
                    <a:pt x="1070" y="93"/>
                    <a:pt x="1070" y="93"/>
                  </a:cubicBezTo>
                  <a:cubicBezTo>
                    <a:pt x="1070" y="93"/>
                    <a:pt x="1069" y="93"/>
                    <a:pt x="1069" y="93"/>
                  </a:cubicBezTo>
                  <a:close/>
                  <a:moveTo>
                    <a:pt x="1233" y="93"/>
                  </a:moveTo>
                  <a:cubicBezTo>
                    <a:pt x="1233" y="93"/>
                    <a:pt x="1234" y="93"/>
                    <a:pt x="1234" y="93"/>
                  </a:cubicBezTo>
                  <a:cubicBezTo>
                    <a:pt x="1234" y="93"/>
                    <a:pt x="1233" y="93"/>
                    <a:pt x="1233" y="93"/>
                  </a:cubicBezTo>
                  <a:close/>
                  <a:moveTo>
                    <a:pt x="1247" y="93"/>
                  </a:moveTo>
                  <a:cubicBezTo>
                    <a:pt x="1247" y="93"/>
                    <a:pt x="1248" y="93"/>
                    <a:pt x="1248" y="93"/>
                  </a:cubicBezTo>
                  <a:cubicBezTo>
                    <a:pt x="1248" y="93"/>
                    <a:pt x="1247" y="93"/>
                    <a:pt x="1247" y="93"/>
                  </a:cubicBezTo>
                  <a:close/>
                  <a:moveTo>
                    <a:pt x="636" y="57"/>
                  </a:moveTo>
                  <a:cubicBezTo>
                    <a:pt x="636" y="57"/>
                    <a:pt x="636" y="57"/>
                    <a:pt x="636" y="56"/>
                  </a:cubicBezTo>
                  <a:cubicBezTo>
                    <a:pt x="636" y="57"/>
                    <a:pt x="636" y="57"/>
                    <a:pt x="636" y="57"/>
                  </a:cubicBezTo>
                  <a:close/>
                  <a:moveTo>
                    <a:pt x="731" y="93"/>
                  </a:moveTo>
                  <a:cubicBezTo>
                    <a:pt x="732" y="94"/>
                    <a:pt x="732" y="94"/>
                    <a:pt x="733" y="93"/>
                  </a:cubicBezTo>
                  <a:cubicBezTo>
                    <a:pt x="732" y="93"/>
                    <a:pt x="732" y="93"/>
                    <a:pt x="731" y="93"/>
                  </a:cubicBezTo>
                  <a:close/>
                  <a:moveTo>
                    <a:pt x="645" y="61"/>
                  </a:moveTo>
                  <a:cubicBezTo>
                    <a:pt x="645" y="61"/>
                    <a:pt x="645" y="61"/>
                    <a:pt x="645" y="62"/>
                  </a:cubicBezTo>
                  <a:cubicBezTo>
                    <a:pt x="645" y="62"/>
                    <a:pt x="645" y="61"/>
                    <a:pt x="645" y="61"/>
                  </a:cubicBezTo>
                  <a:close/>
                  <a:moveTo>
                    <a:pt x="639" y="50"/>
                  </a:moveTo>
                  <a:cubicBezTo>
                    <a:pt x="639" y="49"/>
                    <a:pt x="639" y="49"/>
                    <a:pt x="639" y="49"/>
                  </a:cubicBezTo>
                  <a:cubicBezTo>
                    <a:pt x="639" y="49"/>
                    <a:pt x="639" y="49"/>
                    <a:pt x="639" y="50"/>
                  </a:cubicBezTo>
                  <a:close/>
                  <a:moveTo>
                    <a:pt x="1197" y="93"/>
                  </a:moveTo>
                  <a:cubicBezTo>
                    <a:pt x="1198" y="94"/>
                    <a:pt x="1198" y="94"/>
                    <a:pt x="1199" y="93"/>
                  </a:cubicBezTo>
                  <a:cubicBezTo>
                    <a:pt x="1198" y="93"/>
                    <a:pt x="1198" y="93"/>
                    <a:pt x="1197" y="93"/>
                  </a:cubicBezTo>
                  <a:close/>
                  <a:moveTo>
                    <a:pt x="595" y="41"/>
                  </a:moveTo>
                  <a:cubicBezTo>
                    <a:pt x="595" y="40"/>
                    <a:pt x="594" y="40"/>
                    <a:pt x="594" y="40"/>
                  </a:cubicBezTo>
                  <a:cubicBezTo>
                    <a:pt x="594" y="40"/>
                    <a:pt x="594" y="40"/>
                    <a:pt x="595" y="41"/>
                  </a:cubicBezTo>
                  <a:close/>
                  <a:moveTo>
                    <a:pt x="670" y="55"/>
                  </a:moveTo>
                  <a:cubicBezTo>
                    <a:pt x="670" y="55"/>
                    <a:pt x="670" y="55"/>
                    <a:pt x="670" y="56"/>
                  </a:cubicBezTo>
                  <a:cubicBezTo>
                    <a:pt x="670" y="55"/>
                    <a:pt x="670" y="55"/>
                    <a:pt x="670" y="55"/>
                  </a:cubicBezTo>
                  <a:close/>
                  <a:moveTo>
                    <a:pt x="871" y="56"/>
                  </a:moveTo>
                  <a:cubicBezTo>
                    <a:pt x="871" y="56"/>
                    <a:pt x="871" y="57"/>
                    <a:pt x="871" y="57"/>
                  </a:cubicBezTo>
                  <a:cubicBezTo>
                    <a:pt x="871" y="57"/>
                    <a:pt x="871" y="57"/>
                    <a:pt x="871" y="56"/>
                  </a:cubicBezTo>
                  <a:close/>
                  <a:moveTo>
                    <a:pt x="1111" y="56"/>
                  </a:moveTo>
                  <a:cubicBezTo>
                    <a:pt x="1111" y="56"/>
                    <a:pt x="1111" y="57"/>
                    <a:pt x="1111" y="57"/>
                  </a:cubicBezTo>
                  <a:cubicBezTo>
                    <a:pt x="1111" y="57"/>
                    <a:pt x="1111" y="57"/>
                    <a:pt x="1111" y="56"/>
                  </a:cubicBezTo>
                  <a:close/>
                  <a:moveTo>
                    <a:pt x="617" y="97"/>
                  </a:moveTo>
                  <a:cubicBezTo>
                    <a:pt x="616" y="96"/>
                    <a:pt x="616" y="96"/>
                    <a:pt x="616" y="96"/>
                  </a:cubicBezTo>
                  <a:cubicBezTo>
                    <a:pt x="616" y="96"/>
                    <a:pt x="616" y="96"/>
                    <a:pt x="617" y="97"/>
                  </a:cubicBezTo>
                  <a:close/>
                  <a:moveTo>
                    <a:pt x="1208" y="57"/>
                  </a:moveTo>
                  <a:cubicBezTo>
                    <a:pt x="1209" y="57"/>
                    <a:pt x="1209" y="57"/>
                    <a:pt x="1209" y="56"/>
                  </a:cubicBezTo>
                  <a:cubicBezTo>
                    <a:pt x="1208" y="57"/>
                    <a:pt x="1208" y="57"/>
                    <a:pt x="1208" y="57"/>
                  </a:cubicBezTo>
                  <a:close/>
                  <a:moveTo>
                    <a:pt x="1684" y="39"/>
                  </a:moveTo>
                  <a:cubicBezTo>
                    <a:pt x="1683" y="39"/>
                    <a:pt x="1683" y="40"/>
                    <a:pt x="1683" y="40"/>
                  </a:cubicBezTo>
                  <a:cubicBezTo>
                    <a:pt x="1684" y="40"/>
                    <a:pt x="1684" y="40"/>
                    <a:pt x="1684" y="39"/>
                  </a:cubicBezTo>
                  <a:close/>
                  <a:moveTo>
                    <a:pt x="617" y="98"/>
                  </a:moveTo>
                  <a:cubicBezTo>
                    <a:pt x="617" y="98"/>
                    <a:pt x="617" y="98"/>
                    <a:pt x="617" y="97"/>
                  </a:cubicBezTo>
                  <a:cubicBezTo>
                    <a:pt x="617" y="98"/>
                    <a:pt x="617" y="98"/>
                    <a:pt x="617" y="98"/>
                  </a:cubicBezTo>
                  <a:close/>
                  <a:moveTo>
                    <a:pt x="1385" y="40"/>
                  </a:moveTo>
                  <a:cubicBezTo>
                    <a:pt x="1385" y="40"/>
                    <a:pt x="1385" y="40"/>
                    <a:pt x="1385" y="39"/>
                  </a:cubicBezTo>
                  <a:cubicBezTo>
                    <a:pt x="1385" y="39"/>
                    <a:pt x="1385" y="40"/>
                    <a:pt x="1385" y="40"/>
                  </a:cubicBezTo>
                  <a:close/>
                  <a:moveTo>
                    <a:pt x="1017" y="99"/>
                  </a:moveTo>
                  <a:cubicBezTo>
                    <a:pt x="1017" y="99"/>
                    <a:pt x="1017" y="99"/>
                    <a:pt x="1016" y="100"/>
                  </a:cubicBezTo>
                  <a:cubicBezTo>
                    <a:pt x="1017" y="100"/>
                    <a:pt x="1017" y="100"/>
                    <a:pt x="1017" y="99"/>
                  </a:cubicBezTo>
                  <a:close/>
                  <a:moveTo>
                    <a:pt x="1255" y="100"/>
                  </a:moveTo>
                  <a:cubicBezTo>
                    <a:pt x="1255" y="100"/>
                    <a:pt x="1254" y="100"/>
                    <a:pt x="1254" y="100"/>
                  </a:cubicBezTo>
                  <a:cubicBezTo>
                    <a:pt x="1255" y="100"/>
                    <a:pt x="1255" y="101"/>
                    <a:pt x="1255" y="100"/>
                  </a:cubicBezTo>
                  <a:close/>
                  <a:moveTo>
                    <a:pt x="794" y="100"/>
                  </a:moveTo>
                  <a:cubicBezTo>
                    <a:pt x="794" y="100"/>
                    <a:pt x="794" y="101"/>
                    <a:pt x="793" y="101"/>
                  </a:cubicBezTo>
                  <a:cubicBezTo>
                    <a:pt x="794" y="101"/>
                    <a:pt x="794" y="101"/>
                    <a:pt x="794" y="100"/>
                  </a:cubicBezTo>
                  <a:close/>
                  <a:moveTo>
                    <a:pt x="573" y="101"/>
                  </a:moveTo>
                  <a:cubicBezTo>
                    <a:pt x="573" y="101"/>
                    <a:pt x="572" y="101"/>
                    <a:pt x="572" y="101"/>
                  </a:cubicBezTo>
                  <a:cubicBezTo>
                    <a:pt x="573" y="101"/>
                    <a:pt x="573" y="101"/>
                    <a:pt x="573" y="101"/>
                  </a:cubicBezTo>
                  <a:close/>
                  <a:moveTo>
                    <a:pt x="765" y="101"/>
                  </a:moveTo>
                  <a:cubicBezTo>
                    <a:pt x="765" y="101"/>
                    <a:pt x="765" y="101"/>
                    <a:pt x="764" y="101"/>
                  </a:cubicBezTo>
                  <a:cubicBezTo>
                    <a:pt x="765" y="101"/>
                    <a:pt x="765" y="101"/>
                    <a:pt x="765" y="101"/>
                  </a:cubicBezTo>
                  <a:close/>
                  <a:moveTo>
                    <a:pt x="1013" y="101"/>
                  </a:moveTo>
                  <a:cubicBezTo>
                    <a:pt x="1013" y="101"/>
                    <a:pt x="1012" y="101"/>
                    <a:pt x="1012" y="101"/>
                  </a:cubicBezTo>
                  <a:cubicBezTo>
                    <a:pt x="1013" y="101"/>
                    <a:pt x="1013" y="101"/>
                    <a:pt x="1013" y="101"/>
                  </a:cubicBezTo>
                  <a:close/>
                  <a:moveTo>
                    <a:pt x="1076" y="101"/>
                  </a:moveTo>
                  <a:cubicBezTo>
                    <a:pt x="1075" y="101"/>
                    <a:pt x="1075" y="101"/>
                    <a:pt x="1074" y="101"/>
                  </a:cubicBezTo>
                  <a:cubicBezTo>
                    <a:pt x="1075" y="101"/>
                    <a:pt x="1075" y="101"/>
                    <a:pt x="1076" y="101"/>
                  </a:cubicBezTo>
                  <a:close/>
                  <a:moveTo>
                    <a:pt x="572" y="101"/>
                  </a:moveTo>
                  <a:cubicBezTo>
                    <a:pt x="572" y="101"/>
                    <a:pt x="571" y="101"/>
                    <a:pt x="571" y="101"/>
                  </a:cubicBezTo>
                  <a:cubicBezTo>
                    <a:pt x="572" y="102"/>
                    <a:pt x="572" y="102"/>
                    <a:pt x="572" y="101"/>
                  </a:cubicBezTo>
                  <a:close/>
                  <a:moveTo>
                    <a:pt x="629" y="101"/>
                  </a:moveTo>
                  <a:cubicBezTo>
                    <a:pt x="629" y="101"/>
                    <a:pt x="629" y="102"/>
                    <a:pt x="629" y="102"/>
                  </a:cubicBezTo>
                  <a:cubicBezTo>
                    <a:pt x="629" y="102"/>
                    <a:pt x="629" y="102"/>
                    <a:pt x="629" y="101"/>
                  </a:cubicBezTo>
                  <a:close/>
                  <a:moveTo>
                    <a:pt x="792" y="101"/>
                  </a:moveTo>
                  <a:cubicBezTo>
                    <a:pt x="792" y="101"/>
                    <a:pt x="791" y="101"/>
                    <a:pt x="791" y="102"/>
                  </a:cubicBezTo>
                  <a:cubicBezTo>
                    <a:pt x="792" y="102"/>
                    <a:pt x="792" y="102"/>
                    <a:pt x="792" y="101"/>
                  </a:cubicBezTo>
                  <a:close/>
                  <a:moveTo>
                    <a:pt x="982" y="102"/>
                  </a:moveTo>
                  <a:cubicBezTo>
                    <a:pt x="981" y="101"/>
                    <a:pt x="981" y="101"/>
                    <a:pt x="981" y="101"/>
                  </a:cubicBezTo>
                  <a:cubicBezTo>
                    <a:pt x="981" y="102"/>
                    <a:pt x="981" y="102"/>
                    <a:pt x="982" y="102"/>
                  </a:cubicBezTo>
                  <a:close/>
                  <a:moveTo>
                    <a:pt x="1012" y="101"/>
                  </a:moveTo>
                  <a:cubicBezTo>
                    <a:pt x="1012" y="101"/>
                    <a:pt x="1011" y="101"/>
                    <a:pt x="1011" y="101"/>
                  </a:cubicBezTo>
                  <a:cubicBezTo>
                    <a:pt x="1011" y="101"/>
                    <a:pt x="1012" y="102"/>
                    <a:pt x="1012" y="101"/>
                  </a:cubicBezTo>
                  <a:close/>
                  <a:moveTo>
                    <a:pt x="1048" y="101"/>
                  </a:moveTo>
                  <a:cubicBezTo>
                    <a:pt x="1048" y="101"/>
                    <a:pt x="1048" y="101"/>
                    <a:pt x="1047" y="101"/>
                  </a:cubicBezTo>
                  <a:cubicBezTo>
                    <a:pt x="1048" y="102"/>
                    <a:pt x="1048" y="101"/>
                    <a:pt x="1048" y="101"/>
                  </a:cubicBezTo>
                  <a:close/>
                  <a:moveTo>
                    <a:pt x="1075" y="101"/>
                  </a:moveTo>
                  <a:cubicBezTo>
                    <a:pt x="1074" y="101"/>
                    <a:pt x="1074" y="101"/>
                    <a:pt x="1073" y="101"/>
                  </a:cubicBezTo>
                  <a:cubicBezTo>
                    <a:pt x="1074" y="101"/>
                    <a:pt x="1074" y="102"/>
                    <a:pt x="1075" y="101"/>
                  </a:cubicBezTo>
                  <a:close/>
                  <a:moveTo>
                    <a:pt x="1226" y="101"/>
                  </a:moveTo>
                  <a:cubicBezTo>
                    <a:pt x="1226" y="101"/>
                    <a:pt x="1226" y="101"/>
                    <a:pt x="1225" y="101"/>
                  </a:cubicBezTo>
                  <a:cubicBezTo>
                    <a:pt x="1225" y="102"/>
                    <a:pt x="1226" y="102"/>
                    <a:pt x="1226" y="101"/>
                  </a:cubicBezTo>
                  <a:close/>
                  <a:moveTo>
                    <a:pt x="571" y="101"/>
                  </a:moveTo>
                  <a:cubicBezTo>
                    <a:pt x="571" y="101"/>
                    <a:pt x="570" y="101"/>
                    <a:pt x="570" y="102"/>
                  </a:cubicBezTo>
                  <a:cubicBezTo>
                    <a:pt x="570" y="102"/>
                    <a:pt x="571" y="102"/>
                    <a:pt x="571" y="101"/>
                  </a:cubicBezTo>
                  <a:close/>
                  <a:moveTo>
                    <a:pt x="618" y="103"/>
                  </a:moveTo>
                  <a:cubicBezTo>
                    <a:pt x="618" y="102"/>
                    <a:pt x="618" y="102"/>
                    <a:pt x="618" y="102"/>
                  </a:cubicBezTo>
                  <a:cubicBezTo>
                    <a:pt x="618" y="102"/>
                    <a:pt x="618" y="102"/>
                    <a:pt x="618" y="103"/>
                  </a:cubicBezTo>
                  <a:close/>
                  <a:moveTo>
                    <a:pt x="665" y="102"/>
                  </a:moveTo>
                  <a:cubicBezTo>
                    <a:pt x="664" y="101"/>
                    <a:pt x="664" y="101"/>
                    <a:pt x="663" y="101"/>
                  </a:cubicBezTo>
                  <a:cubicBezTo>
                    <a:pt x="664" y="102"/>
                    <a:pt x="664" y="102"/>
                    <a:pt x="665" y="102"/>
                  </a:cubicBezTo>
                  <a:close/>
                  <a:moveTo>
                    <a:pt x="724" y="102"/>
                  </a:moveTo>
                  <a:cubicBezTo>
                    <a:pt x="724" y="102"/>
                    <a:pt x="724" y="101"/>
                    <a:pt x="723" y="101"/>
                  </a:cubicBezTo>
                  <a:cubicBezTo>
                    <a:pt x="724" y="102"/>
                    <a:pt x="724" y="102"/>
                    <a:pt x="724" y="102"/>
                  </a:cubicBezTo>
                  <a:close/>
                  <a:moveTo>
                    <a:pt x="791" y="101"/>
                  </a:moveTo>
                  <a:cubicBezTo>
                    <a:pt x="791" y="101"/>
                    <a:pt x="790" y="101"/>
                    <a:pt x="790" y="102"/>
                  </a:cubicBezTo>
                  <a:cubicBezTo>
                    <a:pt x="790" y="102"/>
                    <a:pt x="791" y="102"/>
                    <a:pt x="791" y="101"/>
                  </a:cubicBezTo>
                  <a:close/>
                  <a:moveTo>
                    <a:pt x="983" y="102"/>
                  </a:moveTo>
                  <a:cubicBezTo>
                    <a:pt x="982" y="101"/>
                    <a:pt x="982" y="101"/>
                    <a:pt x="982" y="101"/>
                  </a:cubicBezTo>
                  <a:cubicBezTo>
                    <a:pt x="982" y="102"/>
                    <a:pt x="982" y="102"/>
                    <a:pt x="983" y="102"/>
                  </a:cubicBezTo>
                  <a:close/>
                  <a:moveTo>
                    <a:pt x="1050" y="102"/>
                  </a:moveTo>
                  <a:cubicBezTo>
                    <a:pt x="1049" y="102"/>
                    <a:pt x="1049" y="101"/>
                    <a:pt x="1048" y="101"/>
                  </a:cubicBezTo>
                  <a:cubicBezTo>
                    <a:pt x="1049" y="102"/>
                    <a:pt x="1049" y="102"/>
                    <a:pt x="1050" y="102"/>
                  </a:cubicBezTo>
                  <a:close/>
                  <a:moveTo>
                    <a:pt x="1073" y="102"/>
                  </a:moveTo>
                  <a:cubicBezTo>
                    <a:pt x="1073" y="102"/>
                    <a:pt x="1072" y="102"/>
                    <a:pt x="1072" y="102"/>
                  </a:cubicBezTo>
                  <a:cubicBezTo>
                    <a:pt x="1072" y="102"/>
                    <a:pt x="1073" y="102"/>
                    <a:pt x="1073" y="102"/>
                  </a:cubicBezTo>
                  <a:close/>
                  <a:moveTo>
                    <a:pt x="1227" y="102"/>
                  </a:moveTo>
                  <a:cubicBezTo>
                    <a:pt x="1227" y="102"/>
                    <a:pt x="1227" y="101"/>
                    <a:pt x="1226" y="101"/>
                  </a:cubicBezTo>
                  <a:cubicBezTo>
                    <a:pt x="1227" y="102"/>
                    <a:pt x="1227" y="102"/>
                    <a:pt x="1227" y="102"/>
                  </a:cubicBezTo>
                  <a:close/>
                  <a:moveTo>
                    <a:pt x="1251" y="102"/>
                  </a:moveTo>
                  <a:cubicBezTo>
                    <a:pt x="1251" y="101"/>
                    <a:pt x="1250" y="102"/>
                    <a:pt x="1250" y="102"/>
                  </a:cubicBezTo>
                  <a:cubicBezTo>
                    <a:pt x="1250" y="102"/>
                    <a:pt x="1251" y="102"/>
                    <a:pt x="1251" y="102"/>
                  </a:cubicBezTo>
                  <a:close/>
                  <a:moveTo>
                    <a:pt x="1430" y="102"/>
                  </a:moveTo>
                  <a:cubicBezTo>
                    <a:pt x="1430" y="102"/>
                    <a:pt x="1430" y="101"/>
                    <a:pt x="1429" y="101"/>
                  </a:cubicBezTo>
                  <a:cubicBezTo>
                    <a:pt x="1429" y="102"/>
                    <a:pt x="1430" y="102"/>
                    <a:pt x="1430" y="102"/>
                  </a:cubicBezTo>
                  <a:close/>
                  <a:moveTo>
                    <a:pt x="570" y="102"/>
                  </a:moveTo>
                  <a:cubicBezTo>
                    <a:pt x="569" y="102"/>
                    <a:pt x="569" y="102"/>
                    <a:pt x="569" y="102"/>
                  </a:cubicBezTo>
                  <a:cubicBezTo>
                    <a:pt x="569" y="102"/>
                    <a:pt x="569" y="102"/>
                    <a:pt x="570" y="102"/>
                  </a:cubicBezTo>
                  <a:close/>
                  <a:moveTo>
                    <a:pt x="666" y="102"/>
                  </a:moveTo>
                  <a:cubicBezTo>
                    <a:pt x="666" y="102"/>
                    <a:pt x="665" y="102"/>
                    <a:pt x="665" y="102"/>
                  </a:cubicBezTo>
                  <a:cubicBezTo>
                    <a:pt x="665" y="102"/>
                    <a:pt x="666" y="102"/>
                    <a:pt x="666" y="102"/>
                  </a:cubicBezTo>
                  <a:close/>
                  <a:moveTo>
                    <a:pt x="685" y="102"/>
                  </a:moveTo>
                  <a:cubicBezTo>
                    <a:pt x="685" y="102"/>
                    <a:pt x="684" y="102"/>
                    <a:pt x="684" y="102"/>
                  </a:cubicBezTo>
                  <a:cubicBezTo>
                    <a:pt x="684" y="102"/>
                    <a:pt x="685" y="102"/>
                    <a:pt x="685" y="102"/>
                  </a:cubicBezTo>
                  <a:close/>
                  <a:moveTo>
                    <a:pt x="740" y="102"/>
                  </a:moveTo>
                  <a:cubicBezTo>
                    <a:pt x="740" y="102"/>
                    <a:pt x="740" y="102"/>
                    <a:pt x="739" y="102"/>
                  </a:cubicBezTo>
                  <a:cubicBezTo>
                    <a:pt x="740" y="102"/>
                    <a:pt x="740" y="102"/>
                    <a:pt x="740" y="102"/>
                  </a:cubicBezTo>
                  <a:close/>
                  <a:moveTo>
                    <a:pt x="769" y="102"/>
                  </a:moveTo>
                  <a:cubicBezTo>
                    <a:pt x="768" y="102"/>
                    <a:pt x="768" y="102"/>
                    <a:pt x="768" y="102"/>
                  </a:cubicBezTo>
                  <a:cubicBezTo>
                    <a:pt x="768" y="102"/>
                    <a:pt x="768" y="102"/>
                    <a:pt x="769" y="102"/>
                  </a:cubicBezTo>
                  <a:close/>
                  <a:moveTo>
                    <a:pt x="790" y="102"/>
                  </a:moveTo>
                  <a:cubicBezTo>
                    <a:pt x="789" y="102"/>
                    <a:pt x="789" y="102"/>
                    <a:pt x="789" y="102"/>
                  </a:cubicBezTo>
                  <a:cubicBezTo>
                    <a:pt x="789" y="102"/>
                    <a:pt x="789" y="102"/>
                    <a:pt x="790" y="102"/>
                  </a:cubicBezTo>
                  <a:close/>
                  <a:moveTo>
                    <a:pt x="1031" y="55"/>
                  </a:moveTo>
                  <a:cubicBezTo>
                    <a:pt x="1031" y="55"/>
                    <a:pt x="1031" y="55"/>
                    <a:pt x="1031" y="54"/>
                  </a:cubicBezTo>
                  <a:cubicBezTo>
                    <a:pt x="1031" y="54"/>
                    <a:pt x="1031" y="55"/>
                    <a:pt x="1031" y="55"/>
                  </a:cubicBezTo>
                  <a:close/>
                  <a:moveTo>
                    <a:pt x="1051" y="102"/>
                  </a:moveTo>
                  <a:cubicBezTo>
                    <a:pt x="1050" y="102"/>
                    <a:pt x="1050" y="102"/>
                    <a:pt x="1049" y="102"/>
                  </a:cubicBezTo>
                  <a:cubicBezTo>
                    <a:pt x="1050" y="102"/>
                    <a:pt x="1050" y="102"/>
                    <a:pt x="1051" y="102"/>
                  </a:cubicBezTo>
                  <a:close/>
                  <a:moveTo>
                    <a:pt x="1072" y="102"/>
                  </a:moveTo>
                  <a:cubicBezTo>
                    <a:pt x="1071" y="102"/>
                    <a:pt x="1071" y="102"/>
                    <a:pt x="1071" y="102"/>
                  </a:cubicBezTo>
                  <a:cubicBezTo>
                    <a:pt x="1071" y="102"/>
                    <a:pt x="1071" y="102"/>
                    <a:pt x="1072" y="102"/>
                  </a:cubicBezTo>
                  <a:close/>
                  <a:moveTo>
                    <a:pt x="1185" y="102"/>
                  </a:moveTo>
                  <a:cubicBezTo>
                    <a:pt x="1185" y="102"/>
                    <a:pt x="1185" y="102"/>
                    <a:pt x="1184" y="102"/>
                  </a:cubicBezTo>
                  <a:cubicBezTo>
                    <a:pt x="1184" y="102"/>
                    <a:pt x="1185" y="102"/>
                    <a:pt x="1185" y="102"/>
                  </a:cubicBezTo>
                  <a:close/>
                  <a:moveTo>
                    <a:pt x="1200" y="102"/>
                  </a:moveTo>
                  <a:cubicBezTo>
                    <a:pt x="1200" y="102"/>
                    <a:pt x="1199" y="102"/>
                    <a:pt x="1199" y="102"/>
                  </a:cubicBezTo>
                  <a:cubicBezTo>
                    <a:pt x="1200" y="102"/>
                    <a:pt x="1200" y="102"/>
                    <a:pt x="1200" y="102"/>
                  </a:cubicBezTo>
                  <a:close/>
                  <a:moveTo>
                    <a:pt x="1229" y="102"/>
                  </a:moveTo>
                  <a:cubicBezTo>
                    <a:pt x="1228" y="102"/>
                    <a:pt x="1228" y="102"/>
                    <a:pt x="1227" y="102"/>
                  </a:cubicBezTo>
                  <a:cubicBezTo>
                    <a:pt x="1228" y="102"/>
                    <a:pt x="1228" y="102"/>
                    <a:pt x="1229" y="102"/>
                  </a:cubicBezTo>
                  <a:close/>
                  <a:moveTo>
                    <a:pt x="1250" y="102"/>
                  </a:moveTo>
                  <a:cubicBezTo>
                    <a:pt x="1249" y="102"/>
                    <a:pt x="1249" y="102"/>
                    <a:pt x="1248" y="102"/>
                  </a:cubicBezTo>
                  <a:cubicBezTo>
                    <a:pt x="1249" y="102"/>
                    <a:pt x="1249" y="102"/>
                    <a:pt x="1250" y="102"/>
                  </a:cubicBezTo>
                  <a:close/>
                  <a:moveTo>
                    <a:pt x="1431" y="102"/>
                  </a:moveTo>
                  <a:cubicBezTo>
                    <a:pt x="1431" y="102"/>
                    <a:pt x="1431" y="102"/>
                    <a:pt x="1430" y="102"/>
                  </a:cubicBezTo>
                  <a:cubicBezTo>
                    <a:pt x="1431" y="102"/>
                    <a:pt x="1431" y="102"/>
                    <a:pt x="1431" y="102"/>
                  </a:cubicBezTo>
                  <a:close/>
                  <a:moveTo>
                    <a:pt x="1448" y="102"/>
                  </a:moveTo>
                  <a:cubicBezTo>
                    <a:pt x="1448" y="102"/>
                    <a:pt x="1448" y="102"/>
                    <a:pt x="1447" y="102"/>
                  </a:cubicBezTo>
                  <a:cubicBezTo>
                    <a:pt x="1448" y="102"/>
                    <a:pt x="1448" y="102"/>
                    <a:pt x="1448" y="102"/>
                  </a:cubicBezTo>
                  <a:close/>
                  <a:moveTo>
                    <a:pt x="1652" y="62"/>
                  </a:moveTo>
                  <a:cubicBezTo>
                    <a:pt x="1651" y="62"/>
                    <a:pt x="1651" y="62"/>
                    <a:pt x="1651" y="62"/>
                  </a:cubicBezTo>
                  <a:cubicBezTo>
                    <a:pt x="1651" y="62"/>
                    <a:pt x="1651" y="62"/>
                    <a:pt x="1652" y="62"/>
                  </a:cubicBezTo>
                  <a:close/>
                  <a:moveTo>
                    <a:pt x="667" y="103"/>
                  </a:moveTo>
                  <a:cubicBezTo>
                    <a:pt x="667" y="102"/>
                    <a:pt x="667" y="102"/>
                    <a:pt x="666" y="102"/>
                  </a:cubicBezTo>
                  <a:cubicBezTo>
                    <a:pt x="667" y="103"/>
                    <a:pt x="667" y="103"/>
                    <a:pt x="667" y="103"/>
                  </a:cubicBezTo>
                  <a:close/>
                  <a:moveTo>
                    <a:pt x="727" y="103"/>
                  </a:moveTo>
                  <a:cubicBezTo>
                    <a:pt x="726" y="102"/>
                    <a:pt x="726" y="102"/>
                    <a:pt x="725" y="102"/>
                  </a:cubicBezTo>
                  <a:cubicBezTo>
                    <a:pt x="726" y="103"/>
                    <a:pt x="726" y="103"/>
                    <a:pt x="727" y="103"/>
                  </a:cubicBezTo>
                  <a:close/>
                  <a:moveTo>
                    <a:pt x="739" y="102"/>
                  </a:moveTo>
                  <a:cubicBezTo>
                    <a:pt x="739" y="102"/>
                    <a:pt x="738" y="102"/>
                    <a:pt x="738" y="103"/>
                  </a:cubicBezTo>
                  <a:cubicBezTo>
                    <a:pt x="738" y="103"/>
                    <a:pt x="739" y="103"/>
                    <a:pt x="739" y="102"/>
                  </a:cubicBezTo>
                  <a:close/>
                  <a:moveTo>
                    <a:pt x="770" y="103"/>
                  </a:moveTo>
                  <a:cubicBezTo>
                    <a:pt x="770" y="102"/>
                    <a:pt x="769" y="102"/>
                    <a:pt x="769" y="102"/>
                  </a:cubicBezTo>
                  <a:cubicBezTo>
                    <a:pt x="769" y="103"/>
                    <a:pt x="770" y="103"/>
                    <a:pt x="770" y="103"/>
                  </a:cubicBezTo>
                  <a:close/>
                  <a:moveTo>
                    <a:pt x="1186" y="103"/>
                  </a:moveTo>
                  <a:cubicBezTo>
                    <a:pt x="1186" y="102"/>
                    <a:pt x="1186" y="102"/>
                    <a:pt x="1185" y="102"/>
                  </a:cubicBezTo>
                  <a:cubicBezTo>
                    <a:pt x="1186" y="103"/>
                    <a:pt x="1186" y="103"/>
                    <a:pt x="1186" y="103"/>
                  </a:cubicBezTo>
                  <a:close/>
                  <a:moveTo>
                    <a:pt x="1199" y="102"/>
                  </a:moveTo>
                  <a:cubicBezTo>
                    <a:pt x="1199" y="102"/>
                    <a:pt x="1198" y="102"/>
                    <a:pt x="1198" y="103"/>
                  </a:cubicBezTo>
                  <a:cubicBezTo>
                    <a:pt x="1198" y="103"/>
                    <a:pt x="1199" y="103"/>
                    <a:pt x="1199" y="102"/>
                  </a:cubicBezTo>
                  <a:close/>
                  <a:moveTo>
                    <a:pt x="953" y="40"/>
                  </a:moveTo>
                  <a:cubicBezTo>
                    <a:pt x="953" y="40"/>
                    <a:pt x="953" y="40"/>
                    <a:pt x="953" y="39"/>
                  </a:cubicBezTo>
                  <a:cubicBezTo>
                    <a:pt x="953" y="39"/>
                    <a:pt x="953" y="40"/>
                    <a:pt x="953" y="40"/>
                  </a:cubicBezTo>
                  <a:close/>
                  <a:moveTo>
                    <a:pt x="645" y="63"/>
                  </a:moveTo>
                  <a:cubicBezTo>
                    <a:pt x="644" y="63"/>
                    <a:pt x="644" y="63"/>
                    <a:pt x="644" y="64"/>
                  </a:cubicBezTo>
                  <a:cubicBezTo>
                    <a:pt x="645" y="63"/>
                    <a:pt x="645" y="63"/>
                    <a:pt x="645" y="63"/>
                  </a:cubicBezTo>
                  <a:close/>
                  <a:moveTo>
                    <a:pt x="611" y="52"/>
                  </a:moveTo>
                  <a:cubicBezTo>
                    <a:pt x="610" y="52"/>
                    <a:pt x="611" y="53"/>
                    <a:pt x="611" y="53"/>
                  </a:cubicBezTo>
                  <a:cubicBezTo>
                    <a:pt x="611" y="52"/>
                    <a:pt x="611" y="52"/>
                    <a:pt x="611" y="52"/>
                  </a:cubicBezTo>
                  <a:close/>
                  <a:moveTo>
                    <a:pt x="642" y="40"/>
                  </a:moveTo>
                  <a:cubicBezTo>
                    <a:pt x="643" y="40"/>
                    <a:pt x="643" y="40"/>
                    <a:pt x="643" y="39"/>
                  </a:cubicBezTo>
                  <a:cubicBezTo>
                    <a:pt x="642" y="39"/>
                    <a:pt x="642" y="40"/>
                    <a:pt x="642" y="40"/>
                  </a:cubicBezTo>
                  <a:close/>
                  <a:moveTo>
                    <a:pt x="803" y="48"/>
                  </a:moveTo>
                  <a:cubicBezTo>
                    <a:pt x="803" y="48"/>
                    <a:pt x="803" y="48"/>
                    <a:pt x="803" y="49"/>
                  </a:cubicBezTo>
                  <a:cubicBezTo>
                    <a:pt x="803" y="48"/>
                    <a:pt x="803" y="48"/>
                    <a:pt x="803" y="48"/>
                  </a:cubicBezTo>
                  <a:close/>
                  <a:moveTo>
                    <a:pt x="670" y="48"/>
                  </a:moveTo>
                  <a:cubicBezTo>
                    <a:pt x="670" y="48"/>
                    <a:pt x="670" y="48"/>
                    <a:pt x="670" y="49"/>
                  </a:cubicBezTo>
                  <a:cubicBezTo>
                    <a:pt x="670" y="48"/>
                    <a:pt x="670" y="48"/>
                    <a:pt x="670" y="48"/>
                  </a:cubicBezTo>
                  <a:close/>
                  <a:moveTo>
                    <a:pt x="651" y="48"/>
                  </a:moveTo>
                  <a:cubicBezTo>
                    <a:pt x="650" y="48"/>
                    <a:pt x="650" y="48"/>
                    <a:pt x="650" y="49"/>
                  </a:cubicBezTo>
                  <a:cubicBezTo>
                    <a:pt x="651" y="48"/>
                    <a:pt x="651" y="48"/>
                    <a:pt x="651" y="48"/>
                  </a:cubicBezTo>
                  <a:close/>
                  <a:moveTo>
                    <a:pt x="598" y="49"/>
                  </a:moveTo>
                  <a:cubicBezTo>
                    <a:pt x="598" y="48"/>
                    <a:pt x="598" y="48"/>
                    <a:pt x="597" y="48"/>
                  </a:cubicBezTo>
                  <a:cubicBezTo>
                    <a:pt x="597" y="48"/>
                    <a:pt x="597" y="48"/>
                    <a:pt x="598" y="49"/>
                  </a:cubicBezTo>
                  <a:close/>
                  <a:moveTo>
                    <a:pt x="629" y="103"/>
                  </a:moveTo>
                  <a:cubicBezTo>
                    <a:pt x="628" y="103"/>
                    <a:pt x="628" y="104"/>
                    <a:pt x="628" y="104"/>
                  </a:cubicBezTo>
                  <a:cubicBezTo>
                    <a:pt x="629" y="104"/>
                    <a:pt x="629" y="103"/>
                    <a:pt x="629" y="103"/>
                  </a:cubicBezTo>
                  <a:close/>
                  <a:moveTo>
                    <a:pt x="628" y="105"/>
                  </a:moveTo>
                  <a:cubicBezTo>
                    <a:pt x="628" y="105"/>
                    <a:pt x="628" y="105"/>
                    <a:pt x="628" y="106"/>
                  </a:cubicBezTo>
                  <a:cubicBezTo>
                    <a:pt x="628" y="105"/>
                    <a:pt x="628" y="105"/>
                    <a:pt x="628" y="105"/>
                  </a:cubicBezTo>
                  <a:close/>
                  <a:moveTo>
                    <a:pt x="627" y="106"/>
                  </a:moveTo>
                  <a:cubicBezTo>
                    <a:pt x="627" y="107"/>
                    <a:pt x="627" y="107"/>
                    <a:pt x="627" y="107"/>
                  </a:cubicBezTo>
                  <a:cubicBezTo>
                    <a:pt x="627" y="107"/>
                    <a:pt x="627" y="107"/>
                    <a:pt x="627" y="106"/>
                  </a:cubicBezTo>
                  <a:close/>
                  <a:moveTo>
                    <a:pt x="596" y="123"/>
                  </a:moveTo>
                  <a:cubicBezTo>
                    <a:pt x="596" y="123"/>
                    <a:pt x="596" y="123"/>
                    <a:pt x="597" y="123"/>
                  </a:cubicBezTo>
                  <a:cubicBezTo>
                    <a:pt x="596" y="123"/>
                    <a:pt x="596" y="123"/>
                    <a:pt x="596" y="123"/>
                  </a:cubicBezTo>
                  <a:close/>
                  <a:moveTo>
                    <a:pt x="634" y="64"/>
                  </a:moveTo>
                  <a:cubicBezTo>
                    <a:pt x="634" y="64"/>
                    <a:pt x="634" y="63"/>
                    <a:pt x="634" y="63"/>
                  </a:cubicBezTo>
                  <a:cubicBezTo>
                    <a:pt x="633" y="63"/>
                    <a:pt x="634" y="64"/>
                    <a:pt x="634" y="64"/>
                  </a:cubicBezTo>
                  <a:close/>
                  <a:moveTo>
                    <a:pt x="603" y="123"/>
                  </a:moveTo>
                  <a:cubicBezTo>
                    <a:pt x="604" y="123"/>
                    <a:pt x="604" y="123"/>
                    <a:pt x="604" y="123"/>
                  </a:cubicBezTo>
                  <a:cubicBezTo>
                    <a:pt x="604" y="123"/>
                    <a:pt x="604" y="123"/>
                    <a:pt x="603" y="123"/>
                  </a:cubicBezTo>
                  <a:close/>
                  <a:moveTo>
                    <a:pt x="1032" y="52"/>
                  </a:moveTo>
                  <a:cubicBezTo>
                    <a:pt x="1032" y="52"/>
                    <a:pt x="1032" y="52"/>
                    <a:pt x="1032" y="51"/>
                  </a:cubicBezTo>
                  <a:cubicBezTo>
                    <a:pt x="1032" y="52"/>
                    <a:pt x="1032" y="52"/>
                    <a:pt x="1032" y="52"/>
                  </a:cubicBezTo>
                  <a:close/>
                  <a:moveTo>
                    <a:pt x="608" y="132"/>
                  </a:moveTo>
                  <a:cubicBezTo>
                    <a:pt x="607" y="132"/>
                    <a:pt x="607" y="132"/>
                    <a:pt x="607" y="132"/>
                  </a:cubicBezTo>
                  <a:cubicBezTo>
                    <a:pt x="607" y="132"/>
                    <a:pt x="607" y="133"/>
                    <a:pt x="608" y="132"/>
                  </a:cubicBezTo>
                  <a:close/>
                  <a:moveTo>
                    <a:pt x="1179" y="16"/>
                  </a:moveTo>
                  <a:cubicBezTo>
                    <a:pt x="1180" y="16"/>
                    <a:pt x="1180" y="16"/>
                    <a:pt x="1180" y="16"/>
                  </a:cubicBezTo>
                  <a:cubicBezTo>
                    <a:pt x="1180" y="16"/>
                    <a:pt x="1180" y="16"/>
                    <a:pt x="1179" y="16"/>
                  </a:cubicBezTo>
                  <a:close/>
                  <a:moveTo>
                    <a:pt x="1393" y="16"/>
                  </a:moveTo>
                  <a:cubicBezTo>
                    <a:pt x="1393" y="16"/>
                    <a:pt x="1393" y="16"/>
                    <a:pt x="1393" y="17"/>
                  </a:cubicBezTo>
                  <a:cubicBezTo>
                    <a:pt x="1393" y="16"/>
                    <a:pt x="1393" y="16"/>
                    <a:pt x="1393" y="16"/>
                  </a:cubicBezTo>
                  <a:close/>
                  <a:moveTo>
                    <a:pt x="1462" y="16"/>
                  </a:moveTo>
                  <a:cubicBezTo>
                    <a:pt x="1462" y="16"/>
                    <a:pt x="1462" y="16"/>
                    <a:pt x="1463" y="17"/>
                  </a:cubicBezTo>
                  <a:cubicBezTo>
                    <a:pt x="1463" y="16"/>
                    <a:pt x="1463" y="16"/>
                    <a:pt x="1462" y="16"/>
                  </a:cubicBezTo>
                  <a:close/>
                  <a:moveTo>
                    <a:pt x="1488" y="16"/>
                  </a:moveTo>
                  <a:cubicBezTo>
                    <a:pt x="1488" y="16"/>
                    <a:pt x="1489" y="16"/>
                    <a:pt x="1489" y="16"/>
                  </a:cubicBezTo>
                  <a:cubicBezTo>
                    <a:pt x="1489" y="16"/>
                    <a:pt x="1488" y="16"/>
                    <a:pt x="1488" y="16"/>
                  </a:cubicBezTo>
                  <a:close/>
                  <a:moveTo>
                    <a:pt x="1560" y="16"/>
                  </a:moveTo>
                  <a:cubicBezTo>
                    <a:pt x="1560" y="16"/>
                    <a:pt x="1560" y="16"/>
                    <a:pt x="1559" y="16"/>
                  </a:cubicBezTo>
                  <a:cubicBezTo>
                    <a:pt x="1560" y="16"/>
                    <a:pt x="1560" y="16"/>
                    <a:pt x="1560" y="16"/>
                  </a:cubicBezTo>
                  <a:close/>
                  <a:moveTo>
                    <a:pt x="1728" y="16"/>
                  </a:moveTo>
                  <a:cubicBezTo>
                    <a:pt x="1728" y="16"/>
                    <a:pt x="1728" y="16"/>
                    <a:pt x="1728" y="16"/>
                  </a:cubicBezTo>
                  <a:cubicBezTo>
                    <a:pt x="1728" y="16"/>
                    <a:pt x="1728" y="16"/>
                    <a:pt x="1728" y="16"/>
                  </a:cubicBezTo>
                  <a:close/>
                  <a:moveTo>
                    <a:pt x="541" y="17"/>
                  </a:moveTo>
                  <a:cubicBezTo>
                    <a:pt x="542" y="17"/>
                    <a:pt x="542" y="17"/>
                    <a:pt x="542" y="16"/>
                  </a:cubicBezTo>
                  <a:cubicBezTo>
                    <a:pt x="541" y="16"/>
                    <a:pt x="541" y="17"/>
                    <a:pt x="541" y="17"/>
                  </a:cubicBezTo>
                  <a:close/>
                  <a:moveTo>
                    <a:pt x="1568" y="44"/>
                  </a:moveTo>
                  <a:cubicBezTo>
                    <a:pt x="1568" y="44"/>
                    <a:pt x="1568" y="44"/>
                    <a:pt x="1568" y="43"/>
                  </a:cubicBezTo>
                  <a:cubicBezTo>
                    <a:pt x="1568" y="44"/>
                    <a:pt x="1568" y="44"/>
                    <a:pt x="1568" y="44"/>
                  </a:cubicBezTo>
                  <a:close/>
                  <a:moveTo>
                    <a:pt x="1178" y="17"/>
                  </a:moveTo>
                  <a:cubicBezTo>
                    <a:pt x="1179" y="17"/>
                    <a:pt x="1179" y="17"/>
                    <a:pt x="1179" y="16"/>
                  </a:cubicBezTo>
                  <a:cubicBezTo>
                    <a:pt x="1179" y="16"/>
                    <a:pt x="1178" y="16"/>
                    <a:pt x="1178" y="17"/>
                  </a:cubicBezTo>
                  <a:close/>
                  <a:moveTo>
                    <a:pt x="1682" y="43"/>
                  </a:moveTo>
                  <a:cubicBezTo>
                    <a:pt x="1682" y="44"/>
                    <a:pt x="1682" y="44"/>
                    <a:pt x="1682" y="44"/>
                  </a:cubicBezTo>
                  <a:cubicBezTo>
                    <a:pt x="1682" y="44"/>
                    <a:pt x="1682" y="44"/>
                    <a:pt x="1682" y="43"/>
                  </a:cubicBezTo>
                  <a:close/>
                  <a:moveTo>
                    <a:pt x="1487" y="17"/>
                  </a:moveTo>
                  <a:cubicBezTo>
                    <a:pt x="1488" y="17"/>
                    <a:pt x="1488" y="17"/>
                    <a:pt x="1488" y="16"/>
                  </a:cubicBezTo>
                  <a:cubicBezTo>
                    <a:pt x="1488" y="16"/>
                    <a:pt x="1488" y="16"/>
                    <a:pt x="1487" y="17"/>
                  </a:cubicBezTo>
                  <a:close/>
                  <a:moveTo>
                    <a:pt x="1546" y="16"/>
                  </a:moveTo>
                  <a:cubicBezTo>
                    <a:pt x="1546" y="16"/>
                    <a:pt x="1546" y="16"/>
                    <a:pt x="1545" y="17"/>
                  </a:cubicBezTo>
                  <a:cubicBezTo>
                    <a:pt x="1546" y="17"/>
                    <a:pt x="1546" y="17"/>
                    <a:pt x="1546" y="16"/>
                  </a:cubicBezTo>
                  <a:close/>
                  <a:moveTo>
                    <a:pt x="1561" y="17"/>
                  </a:moveTo>
                  <a:cubicBezTo>
                    <a:pt x="1561" y="16"/>
                    <a:pt x="1561" y="16"/>
                    <a:pt x="1560" y="16"/>
                  </a:cubicBezTo>
                  <a:cubicBezTo>
                    <a:pt x="1561" y="17"/>
                    <a:pt x="1561" y="17"/>
                    <a:pt x="1561" y="17"/>
                  </a:cubicBezTo>
                  <a:close/>
                  <a:moveTo>
                    <a:pt x="1577" y="16"/>
                  </a:moveTo>
                  <a:cubicBezTo>
                    <a:pt x="1577" y="17"/>
                    <a:pt x="1578" y="17"/>
                    <a:pt x="1578" y="17"/>
                  </a:cubicBezTo>
                  <a:cubicBezTo>
                    <a:pt x="1578" y="17"/>
                    <a:pt x="1578" y="16"/>
                    <a:pt x="1577" y="16"/>
                  </a:cubicBezTo>
                  <a:close/>
                  <a:moveTo>
                    <a:pt x="1736" y="44"/>
                  </a:moveTo>
                  <a:cubicBezTo>
                    <a:pt x="1736" y="44"/>
                    <a:pt x="1736" y="44"/>
                    <a:pt x="1736" y="43"/>
                  </a:cubicBezTo>
                  <a:cubicBezTo>
                    <a:pt x="1736" y="44"/>
                    <a:pt x="1736" y="44"/>
                    <a:pt x="1736" y="44"/>
                  </a:cubicBezTo>
                  <a:close/>
                  <a:moveTo>
                    <a:pt x="1714" y="16"/>
                  </a:moveTo>
                  <a:cubicBezTo>
                    <a:pt x="1714" y="16"/>
                    <a:pt x="1714" y="16"/>
                    <a:pt x="1713" y="17"/>
                  </a:cubicBezTo>
                  <a:cubicBezTo>
                    <a:pt x="1714" y="17"/>
                    <a:pt x="1714" y="17"/>
                    <a:pt x="1714" y="16"/>
                  </a:cubicBezTo>
                  <a:close/>
                  <a:moveTo>
                    <a:pt x="1729" y="17"/>
                  </a:moveTo>
                  <a:cubicBezTo>
                    <a:pt x="1729" y="16"/>
                    <a:pt x="1729" y="16"/>
                    <a:pt x="1729" y="16"/>
                  </a:cubicBezTo>
                  <a:cubicBezTo>
                    <a:pt x="1729" y="17"/>
                    <a:pt x="1729" y="17"/>
                    <a:pt x="1729" y="17"/>
                  </a:cubicBezTo>
                  <a:close/>
                  <a:moveTo>
                    <a:pt x="1746" y="16"/>
                  </a:moveTo>
                  <a:cubicBezTo>
                    <a:pt x="1746" y="17"/>
                    <a:pt x="1746" y="17"/>
                    <a:pt x="1746" y="17"/>
                  </a:cubicBezTo>
                  <a:cubicBezTo>
                    <a:pt x="1746" y="17"/>
                    <a:pt x="1746" y="16"/>
                    <a:pt x="1746" y="16"/>
                  </a:cubicBezTo>
                  <a:close/>
                  <a:moveTo>
                    <a:pt x="1177" y="17"/>
                  </a:moveTo>
                  <a:cubicBezTo>
                    <a:pt x="1178" y="17"/>
                    <a:pt x="1178" y="17"/>
                    <a:pt x="1178" y="17"/>
                  </a:cubicBezTo>
                  <a:cubicBezTo>
                    <a:pt x="1178" y="17"/>
                    <a:pt x="1177" y="17"/>
                    <a:pt x="1177" y="17"/>
                  </a:cubicBezTo>
                  <a:close/>
                  <a:moveTo>
                    <a:pt x="1361" y="17"/>
                  </a:moveTo>
                  <a:cubicBezTo>
                    <a:pt x="1361" y="17"/>
                    <a:pt x="1360" y="17"/>
                    <a:pt x="1360" y="17"/>
                  </a:cubicBezTo>
                  <a:cubicBezTo>
                    <a:pt x="1361" y="17"/>
                    <a:pt x="1361" y="17"/>
                    <a:pt x="1361" y="17"/>
                  </a:cubicBezTo>
                  <a:close/>
                  <a:moveTo>
                    <a:pt x="1378" y="17"/>
                  </a:moveTo>
                  <a:cubicBezTo>
                    <a:pt x="1378" y="17"/>
                    <a:pt x="1377" y="17"/>
                    <a:pt x="1377" y="17"/>
                  </a:cubicBezTo>
                  <a:cubicBezTo>
                    <a:pt x="1377" y="17"/>
                    <a:pt x="1377" y="17"/>
                    <a:pt x="1378" y="17"/>
                  </a:cubicBezTo>
                  <a:close/>
                  <a:moveTo>
                    <a:pt x="1418" y="17"/>
                  </a:moveTo>
                  <a:cubicBezTo>
                    <a:pt x="1419" y="17"/>
                    <a:pt x="1419" y="17"/>
                    <a:pt x="1419" y="17"/>
                  </a:cubicBezTo>
                  <a:cubicBezTo>
                    <a:pt x="1419" y="17"/>
                    <a:pt x="1418" y="17"/>
                    <a:pt x="1418" y="17"/>
                  </a:cubicBezTo>
                  <a:close/>
                  <a:moveTo>
                    <a:pt x="660" y="44"/>
                  </a:moveTo>
                  <a:cubicBezTo>
                    <a:pt x="660" y="44"/>
                    <a:pt x="660" y="44"/>
                    <a:pt x="660" y="44"/>
                  </a:cubicBezTo>
                  <a:cubicBezTo>
                    <a:pt x="660" y="44"/>
                    <a:pt x="660" y="44"/>
                    <a:pt x="660" y="44"/>
                  </a:cubicBezTo>
                  <a:close/>
                  <a:moveTo>
                    <a:pt x="1487" y="17"/>
                  </a:moveTo>
                  <a:cubicBezTo>
                    <a:pt x="1487" y="17"/>
                    <a:pt x="1487" y="17"/>
                    <a:pt x="1487" y="17"/>
                  </a:cubicBezTo>
                  <a:cubicBezTo>
                    <a:pt x="1487" y="17"/>
                    <a:pt x="1487" y="17"/>
                    <a:pt x="1487" y="17"/>
                  </a:cubicBezTo>
                  <a:close/>
                  <a:moveTo>
                    <a:pt x="1545" y="17"/>
                  </a:moveTo>
                  <a:cubicBezTo>
                    <a:pt x="1545" y="17"/>
                    <a:pt x="1545" y="17"/>
                    <a:pt x="1544" y="17"/>
                  </a:cubicBezTo>
                  <a:cubicBezTo>
                    <a:pt x="1545" y="17"/>
                    <a:pt x="1545" y="17"/>
                    <a:pt x="1545" y="17"/>
                  </a:cubicBezTo>
                  <a:close/>
                  <a:moveTo>
                    <a:pt x="1562" y="17"/>
                  </a:moveTo>
                  <a:cubicBezTo>
                    <a:pt x="1562" y="17"/>
                    <a:pt x="1561" y="17"/>
                    <a:pt x="1561" y="17"/>
                  </a:cubicBezTo>
                  <a:cubicBezTo>
                    <a:pt x="1561" y="17"/>
                    <a:pt x="1562" y="17"/>
                    <a:pt x="1562" y="17"/>
                  </a:cubicBezTo>
                  <a:close/>
                  <a:moveTo>
                    <a:pt x="674" y="44"/>
                  </a:moveTo>
                  <a:cubicBezTo>
                    <a:pt x="674" y="44"/>
                    <a:pt x="674" y="44"/>
                    <a:pt x="674" y="44"/>
                  </a:cubicBezTo>
                  <a:cubicBezTo>
                    <a:pt x="674" y="44"/>
                    <a:pt x="674" y="44"/>
                    <a:pt x="674" y="44"/>
                  </a:cubicBezTo>
                  <a:close/>
                  <a:moveTo>
                    <a:pt x="1713" y="17"/>
                  </a:moveTo>
                  <a:cubicBezTo>
                    <a:pt x="1713" y="17"/>
                    <a:pt x="1713" y="17"/>
                    <a:pt x="1713" y="17"/>
                  </a:cubicBezTo>
                  <a:cubicBezTo>
                    <a:pt x="1713" y="17"/>
                    <a:pt x="1713" y="17"/>
                    <a:pt x="1713" y="17"/>
                  </a:cubicBezTo>
                  <a:close/>
                  <a:moveTo>
                    <a:pt x="1730" y="17"/>
                  </a:moveTo>
                  <a:cubicBezTo>
                    <a:pt x="1730" y="17"/>
                    <a:pt x="1730" y="17"/>
                    <a:pt x="1729" y="17"/>
                  </a:cubicBezTo>
                  <a:cubicBezTo>
                    <a:pt x="1729" y="17"/>
                    <a:pt x="1730" y="17"/>
                    <a:pt x="1730" y="17"/>
                  </a:cubicBezTo>
                  <a:close/>
                  <a:moveTo>
                    <a:pt x="692" y="44"/>
                  </a:moveTo>
                  <a:cubicBezTo>
                    <a:pt x="692" y="44"/>
                    <a:pt x="691" y="44"/>
                    <a:pt x="691" y="44"/>
                  </a:cubicBezTo>
                  <a:cubicBezTo>
                    <a:pt x="691" y="44"/>
                    <a:pt x="691" y="44"/>
                    <a:pt x="692" y="44"/>
                  </a:cubicBezTo>
                  <a:close/>
                  <a:moveTo>
                    <a:pt x="1176" y="17"/>
                  </a:moveTo>
                  <a:cubicBezTo>
                    <a:pt x="1176" y="17"/>
                    <a:pt x="1177" y="17"/>
                    <a:pt x="1177" y="17"/>
                  </a:cubicBezTo>
                  <a:cubicBezTo>
                    <a:pt x="1177" y="17"/>
                    <a:pt x="1176" y="17"/>
                    <a:pt x="1176" y="17"/>
                  </a:cubicBezTo>
                  <a:close/>
                  <a:moveTo>
                    <a:pt x="1360" y="17"/>
                  </a:moveTo>
                  <a:cubicBezTo>
                    <a:pt x="1360" y="17"/>
                    <a:pt x="1359" y="17"/>
                    <a:pt x="1359" y="17"/>
                  </a:cubicBezTo>
                  <a:cubicBezTo>
                    <a:pt x="1360" y="17"/>
                    <a:pt x="1360" y="17"/>
                    <a:pt x="1360" y="17"/>
                  </a:cubicBezTo>
                  <a:close/>
                  <a:moveTo>
                    <a:pt x="1378" y="17"/>
                  </a:moveTo>
                  <a:cubicBezTo>
                    <a:pt x="1378" y="17"/>
                    <a:pt x="1378" y="17"/>
                    <a:pt x="1378" y="17"/>
                  </a:cubicBezTo>
                  <a:cubicBezTo>
                    <a:pt x="1378" y="17"/>
                    <a:pt x="1378" y="17"/>
                    <a:pt x="1378" y="17"/>
                  </a:cubicBezTo>
                  <a:close/>
                  <a:moveTo>
                    <a:pt x="1394" y="17"/>
                  </a:moveTo>
                  <a:cubicBezTo>
                    <a:pt x="1394" y="17"/>
                    <a:pt x="1394" y="17"/>
                    <a:pt x="1394" y="18"/>
                  </a:cubicBezTo>
                  <a:cubicBezTo>
                    <a:pt x="1394" y="17"/>
                    <a:pt x="1394" y="17"/>
                    <a:pt x="1394" y="17"/>
                  </a:cubicBezTo>
                  <a:close/>
                  <a:moveTo>
                    <a:pt x="1463" y="17"/>
                  </a:moveTo>
                  <a:cubicBezTo>
                    <a:pt x="1463" y="17"/>
                    <a:pt x="1463" y="18"/>
                    <a:pt x="1463" y="18"/>
                  </a:cubicBezTo>
                  <a:cubicBezTo>
                    <a:pt x="1463" y="17"/>
                    <a:pt x="1463" y="17"/>
                    <a:pt x="1463" y="17"/>
                  </a:cubicBezTo>
                  <a:close/>
                  <a:moveTo>
                    <a:pt x="1486" y="17"/>
                  </a:moveTo>
                  <a:cubicBezTo>
                    <a:pt x="1486" y="17"/>
                    <a:pt x="1487" y="17"/>
                    <a:pt x="1487" y="17"/>
                  </a:cubicBezTo>
                  <a:cubicBezTo>
                    <a:pt x="1486" y="17"/>
                    <a:pt x="1486" y="17"/>
                    <a:pt x="1486" y="17"/>
                  </a:cubicBezTo>
                  <a:close/>
                  <a:moveTo>
                    <a:pt x="1544" y="17"/>
                  </a:moveTo>
                  <a:cubicBezTo>
                    <a:pt x="1544" y="17"/>
                    <a:pt x="1544" y="17"/>
                    <a:pt x="1544" y="17"/>
                  </a:cubicBezTo>
                  <a:cubicBezTo>
                    <a:pt x="1544" y="17"/>
                    <a:pt x="1544" y="17"/>
                    <a:pt x="1544" y="17"/>
                  </a:cubicBezTo>
                  <a:close/>
                  <a:moveTo>
                    <a:pt x="1563" y="17"/>
                  </a:moveTo>
                  <a:cubicBezTo>
                    <a:pt x="1562" y="17"/>
                    <a:pt x="1562" y="17"/>
                    <a:pt x="1562" y="17"/>
                  </a:cubicBezTo>
                  <a:cubicBezTo>
                    <a:pt x="1562" y="17"/>
                    <a:pt x="1562" y="17"/>
                    <a:pt x="1563" y="17"/>
                  </a:cubicBezTo>
                  <a:close/>
                  <a:moveTo>
                    <a:pt x="801" y="44"/>
                  </a:moveTo>
                  <a:cubicBezTo>
                    <a:pt x="801" y="44"/>
                    <a:pt x="801" y="44"/>
                    <a:pt x="801" y="44"/>
                  </a:cubicBezTo>
                  <a:cubicBezTo>
                    <a:pt x="801" y="44"/>
                    <a:pt x="801" y="44"/>
                    <a:pt x="801" y="44"/>
                  </a:cubicBezTo>
                  <a:close/>
                  <a:moveTo>
                    <a:pt x="1713" y="17"/>
                  </a:moveTo>
                  <a:cubicBezTo>
                    <a:pt x="1712" y="17"/>
                    <a:pt x="1712" y="17"/>
                    <a:pt x="1712" y="17"/>
                  </a:cubicBezTo>
                  <a:cubicBezTo>
                    <a:pt x="1712" y="17"/>
                    <a:pt x="1712" y="17"/>
                    <a:pt x="1713" y="17"/>
                  </a:cubicBezTo>
                  <a:close/>
                  <a:moveTo>
                    <a:pt x="1731" y="17"/>
                  </a:moveTo>
                  <a:cubicBezTo>
                    <a:pt x="1731" y="17"/>
                    <a:pt x="1730" y="17"/>
                    <a:pt x="1730" y="17"/>
                  </a:cubicBezTo>
                  <a:cubicBezTo>
                    <a:pt x="1730" y="17"/>
                    <a:pt x="1730" y="17"/>
                    <a:pt x="1731" y="17"/>
                  </a:cubicBezTo>
                  <a:close/>
                  <a:moveTo>
                    <a:pt x="837" y="44"/>
                  </a:moveTo>
                  <a:cubicBezTo>
                    <a:pt x="837" y="44"/>
                    <a:pt x="837" y="44"/>
                    <a:pt x="837" y="44"/>
                  </a:cubicBezTo>
                  <a:cubicBezTo>
                    <a:pt x="837" y="44"/>
                    <a:pt x="837" y="44"/>
                    <a:pt x="837" y="44"/>
                  </a:cubicBezTo>
                  <a:close/>
                  <a:moveTo>
                    <a:pt x="852" y="44"/>
                  </a:moveTo>
                  <a:cubicBezTo>
                    <a:pt x="852" y="44"/>
                    <a:pt x="852" y="44"/>
                    <a:pt x="852" y="44"/>
                  </a:cubicBezTo>
                  <a:cubicBezTo>
                    <a:pt x="852" y="44"/>
                    <a:pt x="852" y="44"/>
                    <a:pt x="852" y="44"/>
                  </a:cubicBezTo>
                  <a:close/>
                  <a:moveTo>
                    <a:pt x="558" y="17"/>
                  </a:moveTo>
                  <a:cubicBezTo>
                    <a:pt x="558" y="17"/>
                    <a:pt x="557" y="17"/>
                    <a:pt x="557" y="18"/>
                  </a:cubicBezTo>
                  <a:cubicBezTo>
                    <a:pt x="558" y="18"/>
                    <a:pt x="558" y="18"/>
                    <a:pt x="558" y="17"/>
                  </a:cubicBezTo>
                  <a:close/>
                  <a:moveTo>
                    <a:pt x="578" y="18"/>
                  </a:moveTo>
                  <a:cubicBezTo>
                    <a:pt x="577" y="17"/>
                    <a:pt x="577" y="17"/>
                    <a:pt x="577" y="17"/>
                  </a:cubicBezTo>
                  <a:cubicBezTo>
                    <a:pt x="577" y="18"/>
                    <a:pt x="577" y="18"/>
                    <a:pt x="578" y="18"/>
                  </a:cubicBezTo>
                  <a:close/>
                  <a:moveTo>
                    <a:pt x="1175" y="18"/>
                  </a:moveTo>
                  <a:cubicBezTo>
                    <a:pt x="1175" y="18"/>
                    <a:pt x="1176" y="18"/>
                    <a:pt x="1176" y="17"/>
                  </a:cubicBezTo>
                  <a:cubicBezTo>
                    <a:pt x="1176" y="17"/>
                    <a:pt x="1175" y="17"/>
                    <a:pt x="1175" y="18"/>
                  </a:cubicBezTo>
                  <a:close/>
                  <a:moveTo>
                    <a:pt x="1359" y="17"/>
                  </a:moveTo>
                  <a:cubicBezTo>
                    <a:pt x="1359" y="17"/>
                    <a:pt x="1359" y="17"/>
                    <a:pt x="1359" y="18"/>
                  </a:cubicBezTo>
                  <a:cubicBezTo>
                    <a:pt x="1359" y="18"/>
                    <a:pt x="1359" y="18"/>
                    <a:pt x="1359" y="17"/>
                  </a:cubicBezTo>
                  <a:close/>
                  <a:moveTo>
                    <a:pt x="1379" y="18"/>
                  </a:moveTo>
                  <a:cubicBezTo>
                    <a:pt x="1379" y="17"/>
                    <a:pt x="1379" y="17"/>
                    <a:pt x="1378" y="17"/>
                  </a:cubicBezTo>
                  <a:cubicBezTo>
                    <a:pt x="1379" y="18"/>
                    <a:pt x="1379" y="18"/>
                    <a:pt x="1379" y="18"/>
                  </a:cubicBezTo>
                  <a:close/>
                  <a:moveTo>
                    <a:pt x="867" y="44"/>
                  </a:moveTo>
                  <a:cubicBezTo>
                    <a:pt x="867" y="44"/>
                    <a:pt x="867" y="44"/>
                    <a:pt x="867" y="44"/>
                  </a:cubicBezTo>
                  <a:cubicBezTo>
                    <a:pt x="867" y="44"/>
                    <a:pt x="867" y="44"/>
                    <a:pt x="867" y="44"/>
                  </a:cubicBezTo>
                  <a:close/>
                  <a:moveTo>
                    <a:pt x="1485" y="18"/>
                  </a:moveTo>
                  <a:cubicBezTo>
                    <a:pt x="1485" y="18"/>
                    <a:pt x="1486" y="18"/>
                    <a:pt x="1486" y="17"/>
                  </a:cubicBezTo>
                  <a:cubicBezTo>
                    <a:pt x="1485" y="17"/>
                    <a:pt x="1485" y="17"/>
                    <a:pt x="1485" y="18"/>
                  </a:cubicBezTo>
                  <a:close/>
                  <a:moveTo>
                    <a:pt x="1543" y="17"/>
                  </a:moveTo>
                  <a:cubicBezTo>
                    <a:pt x="1543" y="17"/>
                    <a:pt x="1543" y="17"/>
                    <a:pt x="1543" y="18"/>
                  </a:cubicBezTo>
                  <a:cubicBezTo>
                    <a:pt x="1543" y="18"/>
                    <a:pt x="1543" y="18"/>
                    <a:pt x="1543" y="17"/>
                  </a:cubicBezTo>
                  <a:close/>
                  <a:moveTo>
                    <a:pt x="1563" y="18"/>
                  </a:moveTo>
                  <a:cubicBezTo>
                    <a:pt x="1563" y="17"/>
                    <a:pt x="1563" y="17"/>
                    <a:pt x="1563" y="17"/>
                  </a:cubicBezTo>
                  <a:cubicBezTo>
                    <a:pt x="1563" y="18"/>
                    <a:pt x="1563" y="18"/>
                    <a:pt x="1563" y="18"/>
                  </a:cubicBezTo>
                  <a:close/>
                  <a:moveTo>
                    <a:pt x="1578" y="17"/>
                  </a:moveTo>
                  <a:cubicBezTo>
                    <a:pt x="1578" y="18"/>
                    <a:pt x="1578" y="18"/>
                    <a:pt x="1579" y="18"/>
                  </a:cubicBezTo>
                  <a:cubicBezTo>
                    <a:pt x="1579" y="18"/>
                    <a:pt x="1579" y="17"/>
                    <a:pt x="1578" y="17"/>
                  </a:cubicBezTo>
                  <a:close/>
                  <a:moveTo>
                    <a:pt x="1680" y="17"/>
                  </a:moveTo>
                  <a:cubicBezTo>
                    <a:pt x="1680" y="18"/>
                    <a:pt x="1680" y="18"/>
                    <a:pt x="1680" y="18"/>
                  </a:cubicBezTo>
                  <a:cubicBezTo>
                    <a:pt x="1680" y="18"/>
                    <a:pt x="1680" y="17"/>
                    <a:pt x="1680" y="17"/>
                  </a:cubicBezTo>
                  <a:close/>
                  <a:moveTo>
                    <a:pt x="1712" y="17"/>
                  </a:moveTo>
                  <a:cubicBezTo>
                    <a:pt x="1711" y="17"/>
                    <a:pt x="1711" y="17"/>
                    <a:pt x="1711" y="18"/>
                  </a:cubicBezTo>
                  <a:cubicBezTo>
                    <a:pt x="1711" y="18"/>
                    <a:pt x="1711" y="18"/>
                    <a:pt x="1712" y="17"/>
                  </a:cubicBezTo>
                  <a:close/>
                  <a:moveTo>
                    <a:pt x="1731" y="18"/>
                  </a:moveTo>
                  <a:cubicBezTo>
                    <a:pt x="1731" y="17"/>
                    <a:pt x="1731" y="17"/>
                    <a:pt x="1731" y="17"/>
                  </a:cubicBezTo>
                  <a:cubicBezTo>
                    <a:pt x="1731" y="18"/>
                    <a:pt x="1731" y="18"/>
                    <a:pt x="1731" y="18"/>
                  </a:cubicBezTo>
                  <a:close/>
                  <a:moveTo>
                    <a:pt x="1746" y="17"/>
                  </a:moveTo>
                  <a:cubicBezTo>
                    <a:pt x="1746" y="18"/>
                    <a:pt x="1746" y="18"/>
                    <a:pt x="1747" y="18"/>
                  </a:cubicBezTo>
                  <a:cubicBezTo>
                    <a:pt x="1747" y="18"/>
                    <a:pt x="1747" y="17"/>
                    <a:pt x="1746" y="17"/>
                  </a:cubicBezTo>
                  <a:close/>
                  <a:moveTo>
                    <a:pt x="540" y="18"/>
                  </a:moveTo>
                  <a:cubicBezTo>
                    <a:pt x="541" y="18"/>
                    <a:pt x="541" y="18"/>
                    <a:pt x="541" y="18"/>
                  </a:cubicBezTo>
                  <a:cubicBezTo>
                    <a:pt x="540" y="18"/>
                    <a:pt x="540" y="18"/>
                    <a:pt x="540" y="18"/>
                  </a:cubicBezTo>
                  <a:close/>
                  <a:moveTo>
                    <a:pt x="557" y="18"/>
                  </a:moveTo>
                  <a:cubicBezTo>
                    <a:pt x="557" y="18"/>
                    <a:pt x="557" y="18"/>
                    <a:pt x="556" y="18"/>
                  </a:cubicBezTo>
                  <a:cubicBezTo>
                    <a:pt x="557" y="18"/>
                    <a:pt x="557" y="18"/>
                    <a:pt x="557" y="18"/>
                  </a:cubicBezTo>
                  <a:close/>
                  <a:moveTo>
                    <a:pt x="579" y="18"/>
                  </a:moveTo>
                  <a:cubicBezTo>
                    <a:pt x="578" y="18"/>
                    <a:pt x="578" y="18"/>
                    <a:pt x="578" y="18"/>
                  </a:cubicBezTo>
                  <a:cubicBezTo>
                    <a:pt x="578" y="18"/>
                    <a:pt x="578" y="18"/>
                    <a:pt x="579" y="18"/>
                  </a:cubicBezTo>
                  <a:close/>
                  <a:moveTo>
                    <a:pt x="869" y="44"/>
                  </a:moveTo>
                  <a:cubicBezTo>
                    <a:pt x="869" y="44"/>
                    <a:pt x="870" y="44"/>
                    <a:pt x="870" y="44"/>
                  </a:cubicBezTo>
                  <a:cubicBezTo>
                    <a:pt x="869" y="44"/>
                    <a:pt x="869" y="44"/>
                    <a:pt x="869" y="44"/>
                  </a:cubicBezTo>
                  <a:close/>
                  <a:moveTo>
                    <a:pt x="987" y="18"/>
                  </a:moveTo>
                  <a:cubicBezTo>
                    <a:pt x="986" y="18"/>
                    <a:pt x="986" y="18"/>
                    <a:pt x="986" y="18"/>
                  </a:cubicBezTo>
                  <a:cubicBezTo>
                    <a:pt x="986" y="18"/>
                    <a:pt x="987" y="18"/>
                    <a:pt x="987" y="18"/>
                  </a:cubicBezTo>
                  <a:close/>
                  <a:moveTo>
                    <a:pt x="1359" y="18"/>
                  </a:moveTo>
                  <a:cubicBezTo>
                    <a:pt x="1358" y="18"/>
                    <a:pt x="1358" y="18"/>
                    <a:pt x="1358" y="18"/>
                  </a:cubicBezTo>
                  <a:cubicBezTo>
                    <a:pt x="1358" y="18"/>
                    <a:pt x="1358" y="18"/>
                    <a:pt x="1359" y="18"/>
                  </a:cubicBezTo>
                  <a:close/>
                  <a:moveTo>
                    <a:pt x="880" y="44"/>
                  </a:moveTo>
                  <a:cubicBezTo>
                    <a:pt x="880" y="44"/>
                    <a:pt x="880" y="44"/>
                    <a:pt x="880" y="44"/>
                  </a:cubicBezTo>
                  <a:cubicBezTo>
                    <a:pt x="880" y="44"/>
                    <a:pt x="880" y="44"/>
                    <a:pt x="880" y="44"/>
                  </a:cubicBezTo>
                  <a:close/>
                  <a:moveTo>
                    <a:pt x="1394" y="18"/>
                  </a:moveTo>
                  <a:cubicBezTo>
                    <a:pt x="1394" y="18"/>
                    <a:pt x="1394" y="18"/>
                    <a:pt x="1394" y="18"/>
                  </a:cubicBezTo>
                  <a:cubicBezTo>
                    <a:pt x="1394" y="18"/>
                    <a:pt x="1394" y="18"/>
                    <a:pt x="1394" y="18"/>
                  </a:cubicBezTo>
                  <a:close/>
                  <a:moveTo>
                    <a:pt x="1418" y="18"/>
                  </a:moveTo>
                  <a:cubicBezTo>
                    <a:pt x="1418" y="18"/>
                    <a:pt x="1418" y="18"/>
                    <a:pt x="1418" y="18"/>
                  </a:cubicBezTo>
                  <a:cubicBezTo>
                    <a:pt x="1418" y="18"/>
                    <a:pt x="1418" y="18"/>
                    <a:pt x="1418" y="18"/>
                  </a:cubicBezTo>
                  <a:close/>
                  <a:moveTo>
                    <a:pt x="1463" y="18"/>
                  </a:moveTo>
                  <a:cubicBezTo>
                    <a:pt x="1463" y="18"/>
                    <a:pt x="1463" y="18"/>
                    <a:pt x="1464" y="18"/>
                  </a:cubicBezTo>
                  <a:cubicBezTo>
                    <a:pt x="1464" y="18"/>
                    <a:pt x="1464" y="18"/>
                    <a:pt x="1463" y="18"/>
                  </a:cubicBezTo>
                  <a:close/>
                  <a:moveTo>
                    <a:pt x="1484" y="18"/>
                  </a:moveTo>
                  <a:cubicBezTo>
                    <a:pt x="1485" y="18"/>
                    <a:pt x="1485" y="18"/>
                    <a:pt x="1485" y="18"/>
                  </a:cubicBezTo>
                  <a:cubicBezTo>
                    <a:pt x="1485" y="18"/>
                    <a:pt x="1484" y="18"/>
                    <a:pt x="1484" y="18"/>
                  </a:cubicBezTo>
                  <a:close/>
                  <a:moveTo>
                    <a:pt x="1543" y="18"/>
                  </a:moveTo>
                  <a:cubicBezTo>
                    <a:pt x="1542" y="18"/>
                    <a:pt x="1542" y="18"/>
                    <a:pt x="1542" y="18"/>
                  </a:cubicBezTo>
                  <a:cubicBezTo>
                    <a:pt x="1542" y="18"/>
                    <a:pt x="1543" y="18"/>
                    <a:pt x="1543" y="18"/>
                  </a:cubicBezTo>
                  <a:close/>
                  <a:moveTo>
                    <a:pt x="895" y="44"/>
                  </a:moveTo>
                  <a:cubicBezTo>
                    <a:pt x="895" y="44"/>
                    <a:pt x="895" y="44"/>
                    <a:pt x="895" y="44"/>
                  </a:cubicBezTo>
                  <a:cubicBezTo>
                    <a:pt x="895" y="44"/>
                    <a:pt x="895" y="44"/>
                    <a:pt x="895" y="44"/>
                  </a:cubicBezTo>
                  <a:close/>
                  <a:moveTo>
                    <a:pt x="1711" y="18"/>
                  </a:moveTo>
                  <a:cubicBezTo>
                    <a:pt x="1711" y="18"/>
                    <a:pt x="1710" y="18"/>
                    <a:pt x="1710" y="18"/>
                  </a:cubicBezTo>
                  <a:cubicBezTo>
                    <a:pt x="1710" y="18"/>
                    <a:pt x="1711" y="18"/>
                    <a:pt x="1711" y="18"/>
                  </a:cubicBezTo>
                  <a:close/>
                  <a:moveTo>
                    <a:pt x="557" y="18"/>
                  </a:moveTo>
                  <a:cubicBezTo>
                    <a:pt x="556" y="18"/>
                    <a:pt x="556" y="18"/>
                    <a:pt x="556" y="18"/>
                  </a:cubicBezTo>
                  <a:cubicBezTo>
                    <a:pt x="556" y="18"/>
                    <a:pt x="556" y="18"/>
                    <a:pt x="557" y="18"/>
                  </a:cubicBezTo>
                  <a:close/>
                  <a:moveTo>
                    <a:pt x="986" y="18"/>
                  </a:moveTo>
                  <a:cubicBezTo>
                    <a:pt x="985" y="18"/>
                    <a:pt x="985" y="18"/>
                    <a:pt x="985" y="18"/>
                  </a:cubicBezTo>
                  <a:cubicBezTo>
                    <a:pt x="985" y="18"/>
                    <a:pt x="986" y="18"/>
                    <a:pt x="986" y="18"/>
                  </a:cubicBezTo>
                  <a:close/>
                  <a:moveTo>
                    <a:pt x="1358" y="18"/>
                  </a:moveTo>
                  <a:cubicBezTo>
                    <a:pt x="1358" y="18"/>
                    <a:pt x="1357" y="18"/>
                    <a:pt x="1357" y="18"/>
                  </a:cubicBezTo>
                  <a:cubicBezTo>
                    <a:pt x="1357" y="18"/>
                    <a:pt x="1358" y="18"/>
                    <a:pt x="1358" y="18"/>
                  </a:cubicBezTo>
                  <a:close/>
                  <a:moveTo>
                    <a:pt x="1484" y="18"/>
                  </a:moveTo>
                  <a:cubicBezTo>
                    <a:pt x="1484" y="18"/>
                    <a:pt x="1484" y="18"/>
                    <a:pt x="1484" y="18"/>
                  </a:cubicBezTo>
                  <a:cubicBezTo>
                    <a:pt x="1484" y="18"/>
                    <a:pt x="1484" y="18"/>
                    <a:pt x="1484" y="18"/>
                  </a:cubicBezTo>
                  <a:close/>
                  <a:moveTo>
                    <a:pt x="1542" y="18"/>
                  </a:moveTo>
                  <a:cubicBezTo>
                    <a:pt x="1542" y="18"/>
                    <a:pt x="1541" y="18"/>
                    <a:pt x="1541" y="18"/>
                  </a:cubicBezTo>
                  <a:cubicBezTo>
                    <a:pt x="1542" y="18"/>
                    <a:pt x="1542" y="18"/>
                    <a:pt x="1542" y="18"/>
                  </a:cubicBezTo>
                  <a:close/>
                  <a:moveTo>
                    <a:pt x="1564" y="18"/>
                  </a:moveTo>
                  <a:cubicBezTo>
                    <a:pt x="1564" y="18"/>
                    <a:pt x="1564" y="18"/>
                    <a:pt x="1564" y="18"/>
                  </a:cubicBezTo>
                  <a:cubicBezTo>
                    <a:pt x="1564" y="18"/>
                    <a:pt x="1564" y="18"/>
                    <a:pt x="1564" y="18"/>
                  </a:cubicBezTo>
                  <a:close/>
                  <a:moveTo>
                    <a:pt x="1579" y="18"/>
                  </a:moveTo>
                  <a:cubicBezTo>
                    <a:pt x="1579" y="18"/>
                    <a:pt x="1579" y="19"/>
                    <a:pt x="1579" y="19"/>
                  </a:cubicBezTo>
                  <a:cubicBezTo>
                    <a:pt x="1579" y="18"/>
                    <a:pt x="1579" y="18"/>
                    <a:pt x="1579" y="18"/>
                  </a:cubicBezTo>
                  <a:close/>
                  <a:moveTo>
                    <a:pt x="1111" y="44"/>
                  </a:moveTo>
                  <a:cubicBezTo>
                    <a:pt x="1111" y="44"/>
                    <a:pt x="1111" y="44"/>
                    <a:pt x="1111" y="44"/>
                  </a:cubicBezTo>
                  <a:cubicBezTo>
                    <a:pt x="1111" y="44"/>
                    <a:pt x="1111" y="44"/>
                    <a:pt x="1111" y="44"/>
                  </a:cubicBezTo>
                  <a:close/>
                  <a:moveTo>
                    <a:pt x="1710" y="18"/>
                  </a:moveTo>
                  <a:cubicBezTo>
                    <a:pt x="1710" y="18"/>
                    <a:pt x="1710" y="18"/>
                    <a:pt x="1709" y="18"/>
                  </a:cubicBezTo>
                  <a:cubicBezTo>
                    <a:pt x="1710" y="18"/>
                    <a:pt x="1710" y="18"/>
                    <a:pt x="1710" y="18"/>
                  </a:cubicBezTo>
                  <a:close/>
                  <a:moveTo>
                    <a:pt x="1732" y="18"/>
                  </a:moveTo>
                  <a:cubicBezTo>
                    <a:pt x="1732" y="18"/>
                    <a:pt x="1732" y="18"/>
                    <a:pt x="1732" y="18"/>
                  </a:cubicBezTo>
                  <a:cubicBezTo>
                    <a:pt x="1732" y="18"/>
                    <a:pt x="1732" y="18"/>
                    <a:pt x="1732" y="18"/>
                  </a:cubicBezTo>
                  <a:close/>
                  <a:moveTo>
                    <a:pt x="1747" y="18"/>
                  </a:moveTo>
                  <a:cubicBezTo>
                    <a:pt x="1747" y="18"/>
                    <a:pt x="1747" y="19"/>
                    <a:pt x="1747" y="19"/>
                  </a:cubicBezTo>
                  <a:cubicBezTo>
                    <a:pt x="1747" y="18"/>
                    <a:pt x="1747" y="18"/>
                    <a:pt x="1747" y="18"/>
                  </a:cubicBezTo>
                  <a:close/>
                  <a:moveTo>
                    <a:pt x="540" y="19"/>
                  </a:moveTo>
                  <a:cubicBezTo>
                    <a:pt x="540" y="19"/>
                    <a:pt x="540" y="19"/>
                    <a:pt x="540" y="18"/>
                  </a:cubicBezTo>
                  <a:cubicBezTo>
                    <a:pt x="540" y="18"/>
                    <a:pt x="540" y="19"/>
                    <a:pt x="540" y="19"/>
                  </a:cubicBezTo>
                  <a:close/>
                  <a:moveTo>
                    <a:pt x="556" y="18"/>
                  </a:moveTo>
                  <a:cubicBezTo>
                    <a:pt x="556" y="18"/>
                    <a:pt x="555" y="18"/>
                    <a:pt x="555" y="19"/>
                  </a:cubicBezTo>
                  <a:cubicBezTo>
                    <a:pt x="555" y="19"/>
                    <a:pt x="556" y="19"/>
                    <a:pt x="556" y="18"/>
                  </a:cubicBezTo>
                  <a:close/>
                  <a:moveTo>
                    <a:pt x="580" y="19"/>
                  </a:moveTo>
                  <a:cubicBezTo>
                    <a:pt x="580" y="18"/>
                    <a:pt x="580" y="18"/>
                    <a:pt x="580" y="18"/>
                  </a:cubicBezTo>
                  <a:cubicBezTo>
                    <a:pt x="580" y="19"/>
                    <a:pt x="580" y="19"/>
                    <a:pt x="580" y="19"/>
                  </a:cubicBezTo>
                  <a:close/>
                  <a:moveTo>
                    <a:pt x="650" y="49"/>
                  </a:moveTo>
                  <a:cubicBezTo>
                    <a:pt x="650" y="50"/>
                    <a:pt x="649" y="50"/>
                    <a:pt x="649" y="50"/>
                  </a:cubicBezTo>
                  <a:cubicBezTo>
                    <a:pt x="650" y="50"/>
                    <a:pt x="650" y="50"/>
                    <a:pt x="650" y="49"/>
                  </a:cubicBezTo>
                  <a:close/>
                  <a:moveTo>
                    <a:pt x="1014" y="19"/>
                  </a:moveTo>
                  <a:cubicBezTo>
                    <a:pt x="1014" y="18"/>
                    <a:pt x="1014" y="18"/>
                    <a:pt x="1014" y="18"/>
                  </a:cubicBezTo>
                  <a:cubicBezTo>
                    <a:pt x="1014" y="19"/>
                    <a:pt x="1014" y="19"/>
                    <a:pt x="1014" y="19"/>
                  </a:cubicBezTo>
                  <a:close/>
                  <a:moveTo>
                    <a:pt x="1357" y="18"/>
                  </a:moveTo>
                  <a:cubicBezTo>
                    <a:pt x="1357" y="18"/>
                    <a:pt x="1357" y="18"/>
                    <a:pt x="1356" y="19"/>
                  </a:cubicBezTo>
                  <a:cubicBezTo>
                    <a:pt x="1357" y="19"/>
                    <a:pt x="1357" y="19"/>
                    <a:pt x="1357" y="18"/>
                  </a:cubicBezTo>
                  <a:close/>
                  <a:moveTo>
                    <a:pt x="1137" y="44"/>
                  </a:moveTo>
                  <a:cubicBezTo>
                    <a:pt x="1137" y="44"/>
                    <a:pt x="1136" y="44"/>
                    <a:pt x="1136" y="44"/>
                  </a:cubicBezTo>
                  <a:cubicBezTo>
                    <a:pt x="1136" y="44"/>
                    <a:pt x="1137" y="44"/>
                    <a:pt x="1137" y="44"/>
                  </a:cubicBezTo>
                  <a:close/>
                  <a:moveTo>
                    <a:pt x="1152" y="44"/>
                  </a:moveTo>
                  <a:cubicBezTo>
                    <a:pt x="1152" y="44"/>
                    <a:pt x="1152" y="44"/>
                    <a:pt x="1152" y="44"/>
                  </a:cubicBezTo>
                  <a:cubicBezTo>
                    <a:pt x="1152" y="44"/>
                    <a:pt x="1152" y="44"/>
                    <a:pt x="1152" y="44"/>
                  </a:cubicBezTo>
                  <a:close/>
                  <a:moveTo>
                    <a:pt x="751" y="50"/>
                  </a:moveTo>
                  <a:cubicBezTo>
                    <a:pt x="751" y="50"/>
                    <a:pt x="751" y="50"/>
                    <a:pt x="751" y="50"/>
                  </a:cubicBezTo>
                  <a:cubicBezTo>
                    <a:pt x="751" y="50"/>
                    <a:pt x="751" y="50"/>
                    <a:pt x="751" y="50"/>
                  </a:cubicBezTo>
                  <a:close/>
                  <a:moveTo>
                    <a:pt x="1482" y="19"/>
                  </a:moveTo>
                  <a:cubicBezTo>
                    <a:pt x="1483" y="19"/>
                    <a:pt x="1483" y="19"/>
                    <a:pt x="1483" y="18"/>
                  </a:cubicBezTo>
                  <a:cubicBezTo>
                    <a:pt x="1483" y="18"/>
                    <a:pt x="1483" y="18"/>
                    <a:pt x="1482" y="19"/>
                  </a:cubicBezTo>
                  <a:close/>
                  <a:moveTo>
                    <a:pt x="1541" y="18"/>
                  </a:moveTo>
                  <a:cubicBezTo>
                    <a:pt x="1541" y="18"/>
                    <a:pt x="1541" y="18"/>
                    <a:pt x="1541" y="19"/>
                  </a:cubicBezTo>
                  <a:cubicBezTo>
                    <a:pt x="1541" y="19"/>
                    <a:pt x="1541" y="19"/>
                    <a:pt x="1541" y="18"/>
                  </a:cubicBezTo>
                  <a:close/>
                  <a:moveTo>
                    <a:pt x="1680" y="18"/>
                  </a:moveTo>
                  <a:cubicBezTo>
                    <a:pt x="1681" y="19"/>
                    <a:pt x="1681" y="19"/>
                    <a:pt x="1681" y="19"/>
                  </a:cubicBezTo>
                  <a:cubicBezTo>
                    <a:pt x="1681" y="19"/>
                    <a:pt x="1681" y="18"/>
                    <a:pt x="1680" y="18"/>
                  </a:cubicBezTo>
                  <a:close/>
                  <a:moveTo>
                    <a:pt x="1709" y="18"/>
                  </a:moveTo>
                  <a:cubicBezTo>
                    <a:pt x="1709" y="18"/>
                    <a:pt x="1709" y="18"/>
                    <a:pt x="1709" y="19"/>
                  </a:cubicBezTo>
                  <a:cubicBezTo>
                    <a:pt x="1709" y="19"/>
                    <a:pt x="1709" y="19"/>
                    <a:pt x="1709" y="18"/>
                  </a:cubicBezTo>
                  <a:close/>
                  <a:moveTo>
                    <a:pt x="555" y="19"/>
                  </a:moveTo>
                  <a:cubicBezTo>
                    <a:pt x="555" y="19"/>
                    <a:pt x="555" y="19"/>
                    <a:pt x="555" y="19"/>
                  </a:cubicBezTo>
                  <a:cubicBezTo>
                    <a:pt x="555" y="19"/>
                    <a:pt x="555" y="19"/>
                    <a:pt x="555" y="19"/>
                  </a:cubicBezTo>
                  <a:close/>
                  <a:moveTo>
                    <a:pt x="581" y="19"/>
                  </a:moveTo>
                  <a:cubicBezTo>
                    <a:pt x="581" y="19"/>
                    <a:pt x="581" y="19"/>
                    <a:pt x="580" y="19"/>
                  </a:cubicBezTo>
                  <a:cubicBezTo>
                    <a:pt x="580" y="19"/>
                    <a:pt x="581" y="19"/>
                    <a:pt x="581" y="19"/>
                  </a:cubicBezTo>
                  <a:close/>
                  <a:moveTo>
                    <a:pt x="1310" y="44"/>
                  </a:moveTo>
                  <a:cubicBezTo>
                    <a:pt x="1309" y="44"/>
                    <a:pt x="1309" y="44"/>
                    <a:pt x="1309" y="44"/>
                  </a:cubicBezTo>
                  <a:cubicBezTo>
                    <a:pt x="1309" y="44"/>
                    <a:pt x="1309" y="44"/>
                    <a:pt x="1310" y="44"/>
                  </a:cubicBezTo>
                  <a:close/>
                  <a:moveTo>
                    <a:pt x="984" y="19"/>
                  </a:moveTo>
                  <a:cubicBezTo>
                    <a:pt x="984" y="19"/>
                    <a:pt x="983" y="19"/>
                    <a:pt x="983" y="19"/>
                  </a:cubicBezTo>
                  <a:cubicBezTo>
                    <a:pt x="984" y="19"/>
                    <a:pt x="984" y="19"/>
                    <a:pt x="984" y="19"/>
                  </a:cubicBezTo>
                  <a:close/>
                  <a:moveTo>
                    <a:pt x="1015" y="19"/>
                  </a:moveTo>
                  <a:cubicBezTo>
                    <a:pt x="1015" y="19"/>
                    <a:pt x="1015" y="19"/>
                    <a:pt x="1015" y="19"/>
                  </a:cubicBezTo>
                  <a:cubicBezTo>
                    <a:pt x="1015" y="19"/>
                    <a:pt x="1015" y="19"/>
                    <a:pt x="1015" y="19"/>
                  </a:cubicBezTo>
                  <a:close/>
                  <a:moveTo>
                    <a:pt x="1356" y="19"/>
                  </a:moveTo>
                  <a:cubicBezTo>
                    <a:pt x="1356" y="19"/>
                    <a:pt x="1356" y="19"/>
                    <a:pt x="1356" y="19"/>
                  </a:cubicBezTo>
                  <a:cubicBezTo>
                    <a:pt x="1356" y="19"/>
                    <a:pt x="1356" y="19"/>
                    <a:pt x="1356" y="19"/>
                  </a:cubicBezTo>
                  <a:close/>
                  <a:moveTo>
                    <a:pt x="1383" y="44"/>
                  </a:moveTo>
                  <a:cubicBezTo>
                    <a:pt x="1384" y="44"/>
                    <a:pt x="1384" y="44"/>
                    <a:pt x="1384" y="44"/>
                  </a:cubicBezTo>
                  <a:cubicBezTo>
                    <a:pt x="1383" y="44"/>
                    <a:pt x="1383" y="44"/>
                    <a:pt x="1383" y="44"/>
                  </a:cubicBezTo>
                  <a:close/>
                  <a:moveTo>
                    <a:pt x="1417" y="19"/>
                  </a:moveTo>
                  <a:cubicBezTo>
                    <a:pt x="1417" y="19"/>
                    <a:pt x="1417" y="19"/>
                    <a:pt x="1417" y="19"/>
                  </a:cubicBezTo>
                  <a:cubicBezTo>
                    <a:pt x="1417" y="19"/>
                    <a:pt x="1417" y="19"/>
                    <a:pt x="1417" y="19"/>
                  </a:cubicBezTo>
                  <a:close/>
                  <a:moveTo>
                    <a:pt x="1464" y="19"/>
                  </a:moveTo>
                  <a:cubicBezTo>
                    <a:pt x="1464" y="19"/>
                    <a:pt x="1464" y="19"/>
                    <a:pt x="1464" y="19"/>
                  </a:cubicBezTo>
                  <a:cubicBezTo>
                    <a:pt x="1464" y="19"/>
                    <a:pt x="1464" y="19"/>
                    <a:pt x="1464" y="19"/>
                  </a:cubicBezTo>
                  <a:close/>
                  <a:moveTo>
                    <a:pt x="1748" y="44"/>
                  </a:moveTo>
                  <a:cubicBezTo>
                    <a:pt x="1747" y="44"/>
                    <a:pt x="1747" y="44"/>
                    <a:pt x="1747" y="44"/>
                  </a:cubicBezTo>
                  <a:cubicBezTo>
                    <a:pt x="1748" y="44"/>
                    <a:pt x="1748" y="44"/>
                    <a:pt x="1748" y="44"/>
                  </a:cubicBezTo>
                  <a:close/>
                  <a:moveTo>
                    <a:pt x="1579" y="19"/>
                  </a:moveTo>
                  <a:cubicBezTo>
                    <a:pt x="1579" y="19"/>
                    <a:pt x="1579" y="19"/>
                    <a:pt x="1579" y="19"/>
                  </a:cubicBezTo>
                  <a:cubicBezTo>
                    <a:pt x="1579" y="19"/>
                    <a:pt x="1579" y="19"/>
                    <a:pt x="1579" y="19"/>
                  </a:cubicBezTo>
                  <a:close/>
                  <a:moveTo>
                    <a:pt x="557" y="44"/>
                  </a:moveTo>
                  <a:cubicBezTo>
                    <a:pt x="557" y="44"/>
                    <a:pt x="557" y="44"/>
                    <a:pt x="557" y="45"/>
                  </a:cubicBezTo>
                  <a:cubicBezTo>
                    <a:pt x="557" y="44"/>
                    <a:pt x="557" y="44"/>
                    <a:pt x="557" y="44"/>
                  </a:cubicBezTo>
                  <a:close/>
                  <a:moveTo>
                    <a:pt x="596" y="45"/>
                  </a:moveTo>
                  <a:cubicBezTo>
                    <a:pt x="596" y="44"/>
                    <a:pt x="596" y="44"/>
                    <a:pt x="596" y="44"/>
                  </a:cubicBezTo>
                  <a:cubicBezTo>
                    <a:pt x="596" y="44"/>
                    <a:pt x="596" y="45"/>
                    <a:pt x="596" y="45"/>
                  </a:cubicBezTo>
                  <a:close/>
                  <a:moveTo>
                    <a:pt x="1747" y="19"/>
                  </a:moveTo>
                  <a:cubicBezTo>
                    <a:pt x="1747" y="19"/>
                    <a:pt x="1747" y="19"/>
                    <a:pt x="1747" y="19"/>
                  </a:cubicBezTo>
                  <a:cubicBezTo>
                    <a:pt x="1747" y="19"/>
                    <a:pt x="1747" y="19"/>
                    <a:pt x="1747" y="19"/>
                  </a:cubicBezTo>
                  <a:close/>
                  <a:moveTo>
                    <a:pt x="640" y="45"/>
                  </a:moveTo>
                  <a:cubicBezTo>
                    <a:pt x="641" y="45"/>
                    <a:pt x="641" y="44"/>
                    <a:pt x="641" y="44"/>
                  </a:cubicBezTo>
                  <a:cubicBezTo>
                    <a:pt x="640" y="44"/>
                    <a:pt x="640" y="45"/>
                    <a:pt x="640" y="45"/>
                  </a:cubicBezTo>
                  <a:close/>
                  <a:moveTo>
                    <a:pt x="582" y="19"/>
                  </a:moveTo>
                  <a:cubicBezTo>
                    <a:pt x="582" y="19"/>
                    <a:pt x="581" y="19"/>
                    <a:pt x="581" y="19"/>
                  </a:cubicBezTo>
                  <a:cubicBezTo>
                    <a:pt x="581" y="19"/>
                    <a:pt x="581" y="19"/>
                    <a:pt x="582" y="19"/>
                  </a:cubicBezTo>
                  <a:close/>
                  <a:moveTo>
                    <a:pt x="983" y="19"/>
                  </a:moveTo>
                  <a:cubicBezTo>
                    <a:pt x="983" y="19"/>
                    <a:pt x="983" y="19"/>
                    <a:pt x="983" y="19"/>
                  </a:cubicBezTo>
                  <a:cubicBezTo>
                    <a:pt x="983" y="19"/>
                    <a:pt x="983" y="19"/>
                    <a:pt x="983" y="19"/>
                  </a:cubicBezTo>
                  <a:close/>
                  <a:moveTo>
                    <a:pt x="692" y="44"/>
                  </a:moveTo>
                  <a:cubicBezTo>
                    <a:pt x="692" y="44"/>
                    <a:pt x="692" y="44"/>
                    <a:pt x="692" y="44"/>
                  </a:cubicBezTo>
                  <a:cubicBezTo>
                    <a:pt x="692" y="44"/>
                    <a:pt x="692" y="44"/>
                    <a:pt x="692" y="44"/>
                  </a:cubicBezTo>
                  <a:close/>
                  <a:moveTo>
                    <a:pt x="837" y="44"/>
                  </a:moveTo>
                  <a:cubicBezTo>
                    <a:pt x="836" y="44"/>
                    <a:pt x="836" y="44"/>
                    <a:pt x="836" y="44"/>
                  </a:cubicBezTo>
                  <a:cubicBezTo>
                    <a:pt x="836" y="44"/>
                    <a:pt x="837" y="44"/>
                    <a:pt x="837" y="44"/>
                  </a:cubicBezTo>
                  <a:close/>
                  <a:moveTo>
                    <a:pt x="1540" y="19"/>
                  </a:moveTo>
                  <a:cubicBezTo>
                    <a:pt x="1540" y="19"/>
                    <a:pt x="1540" y="19"/>
                    <a:pt x="1540" y="19"/>
                  </a:cubicBezTo>
                  <a:cubicBezTo>
                    <a:pt x="1540" y="19"/>
                    <a:pt x="1540" y="19"/>
                    <a:pt x="1540" y="19"/>
                  </a:cubicBezTo>
                  <a:close/>
                  <a:moveTo>
                    <a:pt x="1681" y="19"/>
                  </a:moveTo>
                  <a:cubicBezTo>
                    <a:pt x="1681" y="19"/>
                    <a:pt x="1681" y="20"/>
                    <a:pt x="1681" y="20"/>
                  </a:cubicBezTo>
                  <a:cubicBezTo>
                    <a:pt x="1681" y="19"/>
                    <a:pt x="1681" y="19"/>
                    <a:pt x="1681" y="19"/>
                  </a:cubicBezTo>
                  <a:close/>
                  <a:moveTo>
                    <a:pt x="1708" y="19"/>
                  </a:moveTo>
                  <a:cubicBezTo>
                    <a:pt x="1708" y="19"/>
                    <a:pt x="1708" y="19"/>
                    <a:pt x="1708" y="19"/>
                  </a:cubicBezTo>
                  <a:cubicBezTo>
                    <a:pt x="1708" y="19"/>
                    <a:pt x="1708" y="19"/>
                    <a:pt x="1708" y="19"/>
                  </a:cubicBezTo>
                  <a:close/>
                  <a:moveTo>
                    <a:pt x="539" y="20"/>
                  </a:moveTo>
                  <a:cubicBezTo>
                    <a:pt x="540" y="20"/>
                    <a:pt x="540" y="20"/>
                    <a:pt x="540" y="19"/>
                  </a:cubicBezTo>
                  <a:cubicBezTo>
                    <a:pt x="539" y="20"/>
                    <a:pt x="539" y="20"/>
                    <a:pt x="539" y="20"/>
                  </a:cubicBezTo>
                  <a:close/>
                  <a:moveTo>
                    <a:pt x="1392" y="50"/>
                  </a:moveTo>
                  <a:cubicBezTo>
                    <a:pt x="1392" y="50"/>
                    <a:pt x="1392" y="50"/>
                    <a:pt x="1392" y="50"/>
                  </a:cubicBezTo>
                  <a:cubicBezTo>
                    <a:pt x="1392" y="50"/>
                    <a:pt x="1392" y="50"/>
                    <a:pt x="1392" y="50"/>
                  </a:cubicBezTo>
                  <a:close/>
                  <a:moveTo>
                    <a:pt x="582" y="20"/>
                  </a:moveTo>
                  <a:cubicBezTo>
                    <a:pt x="582" y="19"/>
                    <a:pt x="582" y="19"/>
                    <a:pt x="582" y="19"/>
                  </a:cubicBezTo>
                  <a:cubicBezTo>
                    <a:pt x="582" y="20"/>
                    <a:pt x="582" y="20"/>
                    <a:pt x="582" y="20"/>
                  </a:cubicBezTo>
                  <a:close/>
                  <a:moveTo>
                    <a:pt x="983" y="19"/>
                  </a:moveTo>
                  <a:cubicBezTo>
                    <a:pt x="982" y="19"/>
                    <a:pt x="982" y="19"/>
                    <a:pt x="982" y="20"/>
                  </a:cubicBezTo>
                  <a:cubicBezTo>
                    <a:pt x="982" y="20"/>
                    <a:pt x="982" y="20"/>
                    <a:pt x="983" y="19"/>
                  </a:cubicBezTo>
                  <a:close/>
                  <a:moveTo>
                    <a:pt x="1017" y="20"/>
                  </a:moveTo>
                  <a:cubicBezTo>
                    <a:pt x="1017" y="19"/>
                    <a:pt x="1017" y="19"/>
                    <a:pt x="1016" y="19"/>
                  </a:cubicBezTo>
                  <a:cubicBezTo>
                    <a:pt x="1017" y="20"/>
                    <a:pt x="1017" y="20"/>
                    <a:pt x="1017" y="20"/>
                  </a:cubicBezTo>
                  <a:close/>
                  <a:moveTo>
                    <a:pt x="1355" y="19"/>
                  </a:moveTo>
                  <a:cubicBezTo>
                    <a:pt x="1355" y="19"/>
                    <a:pt x="1355" y="19"/>
                    <a:pt x="1355" y="20"/>
                  </a:cubicBezTo>
                  <a:cubicBezTo>
                    <a:pt x="1355" y="20"/>
                    <a:pt x="1355" y="20"/>
                    <a:pt x="1355" y="19"/>
                  </a:cubicBezTo>
                  <a:close/>
                  <a:moveTo>
                    <a:pt x="1417" y="20"/>
                  </a:moveTo>
                  <a:cubicBezTo>
                    <a:pt x="1417" y="20"/>
                    <a:pt x="1417" y="20"/>
                    <a:pt x="1417" y="19"/>
                  </a:cubicBezTo>
                  <a:cubicBezTo>
                    <a:pt x="1417" y="20"/>
                    <a:pt x="1417" y="20"/>
                    <a:pt x="1417" y="20"/>
                  </a:cubicBezTo>
                  <a:close/>
                  <a:moveTo>
                    <a:pt x="1464" y="19"/>
                  </a:moveTo>
                  <a:cubicBezTo>
                    <a:pt x="1464" y="20"/>
                    <a:pt x="1464" y="20"/>
                    <a:pt x="1465" y="20"/>
                  </a:cubicBezTo>
                  <a:cubicBezTo>
                    <a:pt x="1465" y="20"/>
                    <a:pt x="1465" y="20"/>
                    <a:pt x="1464" y="19"/>
                  </a:cubicBezTo>
                  <a:close/>
                  <a:moveTo>
                    <a:pt x="1540" y="19"/>
                  </a:moveTo>
                  <a:cubicBezTo>
                    <a:pt x="1539" y="19"/>
                    <a:pt x="1539" y="19"/>
                    <a:pt x="1539" y="20"/>
                  </a:cubicBezTo>
                  <a:cubicBezTo>
                    <a:pt x="1539" y="20"/>
                    <a:pt x="1539" y="20"/>
                    <a:pt x="1540" y="19"/>
                  </a:cubicBezTo>
                  <a:close/>
                  <a:moveTo>
                    <a:pt x="1579" y="19"/>
                  </a:moveTo>
                  <a:cubicBezTo>
                    <a:pt x="1579" y="20"/>
                    <a:pt x="1579" y="20"/>
                    <a:pt x="1580" y="20"/>
                  </a:cubicBezTo>
                  <a:cubicBezTo>
                    <a:pt x="1580" y="20"/>
                    <a:pt x="1580" y="20"/>
                    <a:pt x="1579" y="19"/>
                  </a:cubicBezTo>
                  <a:close/>
                  <a:moveTo>
                    <a:pt x="1708" y="19"/>
                  </a:moveTo>
                  <a:cubicBezTo>
                    <a:pt x="1707" y="19"/>
                    <a:pt x="1707" y="19"/>
                    <a:pt x="1707" y="20"/>
                  </a:cubicBezTo>
                  <a:cubicBezTo>
                    <a:pt x="1707" y="20"/>
                    <a:pt x="1708" y="20"/>
                    <a:pt x="1708" y="19"/>
                  </a:cubicBezTo>
                  <a:close/>
                  <a:moveTo>
                    <a:pt x="1747" y="19"/>
                  </a:moveTo>
                  <a:cubicBezTo>
                    <a:pt x="1747" y="20"/>
                    <a:pt x="1747" y="20"/>
                    <a:pt x="1748" y="20"/>
                  </a:cubicBezTo>
                  <a:cubicBezTo>
                    <a:pt x="1748" y="20"/>
                    <a:pt x="1748" y="20"/>
                    <a:pt x="1747" y="19"/>
                  </a:cubicBezTo>
                  <a:close/>
                  <a:moveTo>
                    <a:pt x="910" y="44"/>
                  </a:moveTo>
                  <a:cubicBezTo>
                    <a:pt x="910" y="44"/>
                    <a:pt x="910" y="45"/>
                    <a:pt x="910" y="45"/>
                  </a:cubicBezTo>
                  <a:cubicBezTo>
                    <a:pt x="910" y="45"/>
                    <a:pt x="910" y="44"/>
                    <a:pt x="910" y="44"/>
                  </a:cubicBezTo>
                  <a:close/>
                  <a:moveTo>
                    <a:pt x="1083" y="44"/>
                  </a:moveTo>
                  <a:cubicBezTo>
                    <a:pt x="1083" y="44"/>
                    <a:pt x="1083" y="45"/>
                    <a:pt x="1083" y="45"/>
                  </a:cubicBezTo>
                  <a:cubicBezTo>
                    <a:pt x="1083" y="44"/>
                    <a:pt x="1083" y="44"/>
                    <a:pt x="1083" y="44"/>
                  </a:cubicBezTo>
                  <a:close/>
                  <a:moveTo>
                    <a:pt x="982" y="20"/>
                  </a:moveTo>
                  <a:cubicBezTo>
                    <a:pt x="982" y="20"/>
                    <a:pt x="981" y="20"/>
                    <a:pt x="981" y="20"/>
                  </a:cubicBezTo>
                  <a:cubicBezTo>
                    <a:pt x="982" y="20"/>
                    <a:pt x="982" y="20"/>
                    <a:pt x="982" y="20"/>
                  </a:cubicBezTo>
                  <a:close/>
                  <a:moveTo>
                    <a:pt x="1018" y="20"/>
                  </a:moveTo>
                  <a:cubicBezTo>
                    <a:pt x="1018" y="20"/>
                    <a:pt x="1017" y="20"/>
                    <a:pt x="1017" y="20"/>
                  </a:cubicBezTo>
                  <a:cubicBezTo>
                    <a:pt x="1017" y="20"/>
                    <a:pt x="1018" y="20"/>
                    <a:pt x="1018" y="20"/>
                  </a:cubicBezTo>
                  <a:close/>
                  <a:moveTo>
                    <a:pt x="1395" y="20"/>
                  </a:moveTo>
                  <a:cubicBezTo>
                    <a:pt x="1395" y="20"/>
                    <a:pt x="1395" y="20"/>
                    <a:pt x="1395" y="20"/>
                  </a:cubicBezTo>
                  <a:cubicBezTo>
                    <a:pt x="1395" y="20"/>
                    <a:pt x="1395" y="20"/>
                    <a:pt x="1395" y="20"/>
                  </a:cubicBezTo>
                  <a:close/>
                  <a:moveTo>
                    <a:pt x="1214" y="45"/>
                  </a:moveTo>
                  <a:cubicBezTo>
                    <a:pt x="1214" y="45"/>
                    <a:pt x="1215" y="44"/>
                    <a:pt x="1215" y="44"/>
                  </a:cubicBezTo>
                  <a:cubicBezTo>
                    <a:pt x="1214" y="44"/>
                    <a:pt x="1214" y="44"/>
                    <a:pt x="1214" y="45"/>
                  </a:cubicBezTo>
                  <a:close/>
                  <a:moveTo>
                    <a:pt x="1261" y="44"/>
                  </a:moveTo>
                  <a:cubicBezTo>
                    <a:pt x="1261" y="44"/>
                    <a:pt x="1261" y="45"/>
                    <a:pt x="1261" y="45"/>
                  </a:cubicBezTo>
                  <a:cubicBezTo>
                    <a:pt x="1261" y="44"/>
                    <a:pt x="1261" y="44"/>
                    <a:pt x="1261" y="44"/>
                  </a:cubicBezTo>
                  <a:close/>
                  <a:moveTo>
                    <a:pt x="539" y="21"/>
                  </a:moveTo>
                  <a:cubicBezTo>
                    <a:pt x="539" y="21"/>
                    <a:pt x="539" y="20"/>
                    <a:pt x="539" y="20"/>
                  </a:cubicBezTo>
                  <a:cubicBezTo>
                    <a:pt x="539" y="20"/>
                    <a:pt x="539" y="21"/>
                    <a:pt x="539" y="21"/>
                  </a:cubicBezTo>
                  <a:close/>
                  <a:moveTo>
                    <a:pt x="583" y="20"/>
                  </a:moveTo>
                  <a:cubicBezTo>
                    <a:pt x="583" y="20"/>
                    <a:pt x="583" y="20"/>
                    <a:pt x="583" y="20"/>
                  </a:cubicBezTo>
                  <a:cubicBezTo>
                    <a:pt x="583" y="20"/>
                    <a:pt x="583" y="20"/>
                    <a:pt x="583" y="20"/>
                  </a:cubicBezTo>
                  <a:close/>
                  <a:moveTo>
                    <a:pt x="1289" y="45"/>
                  </a:moveTo>
                  <a:cubicBezTo>
                    <a:pt x="1290" y="45"/>
                    <a:pt x="1290" y="44"/>
                    <a:pt x="1290" y="44"/>
                  </a:cubicBezTo>
                  <a:cubicBezTo>
                    <a:pt x="1289" y="44"/>
                    <a:pt x="1289" y="44"/>
                    <a:pt x="1289" y="45"/>
                  </a:cubicBezTo>
                  <a:close/>
                  <a:moveTo>
                    <a:pt x="981" y="20"/>
                  </a:moveTo>
                  <a:cubicBezTo>
                    <a:pt x="981" y="20"/>
                    <a:pt x="981" y="20"/>
                    <a:pt x="981" y="20"/>
                  </a:cubicBezTo>
                  <a:cubicBezTo>
                    <a:pt x="981" y="20"/>
                    <a:pt x="981" y="20"/>
                    <a:pt x="981" y="20"/>
                  </a:cubicBezTo>
                  <a:close/>
                  <a:moveTo>
                    <a:pt x="1019" y="20"/>
                  </a:moveTo>
                  <a:cubicBezTo>
                    <a:pt x="1018" y="20"/>
                    <a:pt x="1018" y="20"/>
                    <a:pt x="1018" y="20"/>
                  </a:cubicBezTo>
                  <a:cubicBezTo>
                    <a:pt x="1018" y="20"/>
                    <a:pt x="1018" y="20"/>
                    <a:pt x="1019" y="20"/>
                  </a:cubicBezTo>
                  <a:close/>
                  <a:moveTo>
                    <a:pt x="1299" y="44"/>
                  </a:moveTo>
                  <a:cubicBezTo>
                    <a:pt x="1299" y="44"/>
                    <a:pt x="1298" y="44"/>
                    <a:pt x="1298" y="44"/>
                  </a:cubicBezTo>
                  <a:cubicBezTo>
                    <a:pt x="1299" y="44"/>
                    <a:pt x="1299" y="44"/>
                    <a:pt x="1299" y="44"/>
                  </a:cubicBezTo>
                  <a:close/>
                  <a:moveTo>
                    <a:pt x="1311" y="44"/>
                  </a:moveTo>
                  <a:cubicBezTo>
                    <a:pt x="1310" y="44"/>
                    <a:pt x="1310" y="44"/>
                    <a:pt x="1310" y="44"/>
                  </a:cubicBezTo>
                  <a:cubicBezTo>
                    <a:pt x="1310" y="44"/>
                    <a:pt x="1310" y="44"/>
                    <a:pt x="1311" y="44"/>
                  </a:cubicBezTo>
                  <a:close/>
                  <a:moveTo>
                    <a:pt x="1465" y="20"/>
                  </a:moveTo>
                  <a:cubicBezTo>
                    <a:pt x="1465" y="20"/>
                    <a:pt x="1465" y="21"/>
                    <a:pt x="1465" y="21"/>
                  </a:cubicBezTo>
                  <a:cubicBezTo>
                    <a:pt x="1465" y="20"/>
                    <a:pt x="1465" y="20"/>
                    <a:pt x="1465" y="20"/>
                  </a:cubicBezTo>
                  <a:close/>
                  <a:moveTo>
                    <a:pt x="1539" y="20"/>
                  </a:moveTo>
                  <a:cubicBezTo>
                    <a:pt x="1538" y="20"/>
                    <a:pt x="1538" y="20"/>
                    <a:pt x="1538" y="20"/>
                  </a:cubicBezTo>
                  <a:cubicBezTo>
                    <a:pt x="1538" y="20"/>
                    <a:pt x="1538" y="20"/>
                    <a:pt x="1539" y="20"/>
                  </a:cubicBezTo>
                  <a:close/>
                  <a:moveTo>
                    <a:pt x="1580" y="20"/>
                  </a:moveTo>
                  <a:cubicBezTo>
                    <a:pt x="1580" y="20"/>
                    <a:pt x="1580" y="21"/>
                    <a:pt x="1580" y="21"/>
                  </a:cubicBezTo>
                  <a:cubicBezTo>
                    <a:pt x="1580" y="21"/>
                    <a:pt x="1580" y="20"/>
                    <a:pt x="1580" y="20"/>
                  </a:cubicBezTo>
                  <a:close/>
                  <a:moveTo>
                    <a:pt x="1682" y="20"/>
                  </a:moveTo>
                  <a:cubicBezTo>
                    <a:pt x="1682" y="20"/>
                    <a:pt x="1682" y="21"/>
                    <a:pt x="1682" y="21"/>
                  </a:cubicBezTo>
                  <a:cubicBezTo>
                    <a:pt x="1682" y="21"/>
                    <a:pt x="1682" y="20"/>
                    <a:pt x="1682" y="20"/>
                  </a:cubicBezTo>
                  <a:close/>
                  <a:moveTo>
                    <a:pt x="1707" y="20"/>
                  </a:moveTo>
                  <a:cubicBezTo>
                    <a:pt x="1706" y="20"/>
                    <a:pt x="1706" y="20"/>
                    <a:pt x="1706" y="20"/>
                  </a:cubicBezTo>
                  <a:cubicBezTo>
                    <a:pt x="1706" y="20"/>
                    <a:pt x="1707" y="20"/>
                    <a:pt x="1707" y="20"/>
                  </a:cubicBezTo>
                  <a:close/>
                  <a:moveTo>
                    <a:pt x="1748" y="20"/>
                  </a:moveTo>
                  <a:cubicBezTo>
                    <a:pt x="1748" y="20"/>
                    <a:pt x="1748" y="21"/>
                    <a:pt x="1748" y="21"/>
                  </a:cubicBezTo>
                  <a:cubicBezTo>
                    <a:pt x="1748" y="21"/>
                    <a:pt x="1748" y="20"/>
                    <a:pt x="1748" y="20"/>
                  </a:cubicBezTo>
                  <a:close/>
                  <a:moveTo>
                    <a:pt x="1567" y="45"/>
                  </a:moveTo>
                  <a:cubicBezTo>
                    <a:pt x="1568" y="45"/>
                    <a:pt x="1568" y="44"/>
                    <a:pt x="1568" y="44"/>
                  </a:cubicBezTo>
                  <a:cubicBezTo>
                    <a:pt x="1568" y="44"/>
                    <a:pt x="1567" y="44"/>
                    <a:pt x="1567" y="45"/>
                  </a:cubicBezTo>
                  <a:close/>
                  <a:moveTo>
                    <a:pt x="584" y="21"/>
                  </a:moveTo>
                  <a:cubicBezTo>
                    <a:pt x="584" y="21"/>
                    <a:pt x="584" y="20"/>
                    <a:pt x="583" y="20"/>
                  </a:cubicBezTo>
                  <a:cubicBezTo>
                    <a:pt x="583" y="21"/>
                    <a:pt x="584" y="21"/>
                    <a:pt x="584" y="21"/>
                  </a:cubicBezTo>
                  <a:close/>
                  <a:moveTo>
                    <a:pt x="981" y="20"/>
                  </a:moveTo>
                  <a:cubicBezTo>
                    <a:pt x="980" y="20"/>
                    <a:pt x="980" y="20"/>
                    <a:pt x="980" y="21"/>
                  </a:cubicBezTo>
                  <a:cubicBezTo>
                    <a:pt x="980" y="21"/>
                    <a:pt x="980" y="21"/>
                    <a:pt x="981" y="20"/>
                  </a:cubicBezTo>
                  <a:close/>
                  <a:moveTo>
                    <a:pt x="1019" y="21"/>
                  </a:moveTo>
                  <a:cubicBezTo>
                    <a:pt x="1019" y="20"/>
                    <a:pt x="1019" y="20"/>
                    <a:pt x="1019" y="20"/>
                  </a:cubicBezTo>
                  <a:cubicBezTo>
                    <a:pt x="1019" y="21"/>
                    <a:pt x="1019" y="21"/>
                    <a:pt x="1019" y="21"/>
                  </a:cubicBezTo>
                  <a:close/>
                  <a:moveTo>
                    <a:pt x="1682" y="44"/>
                  </a:moveTo>
                  <a:cubicBezTo>
                    <a:pt x="1682" y="44"/>
                    <a:pt x="1682" y="44"/>
                    <a:pt x="1682" y="45"/>
                  </a:cubicBezTo>
                  <a:cubicBezTo>
                    <a:pt x="1682" y="45"/>
                    <a:pt x="1682" y="44"/>
                    <a:pt x="1682" y="44"/>
                  </a:cubicBezTo>
                  <a:close/>
                  <a:moveTo>
                    <a:pt x="1736" y="45"/>
                  </a:moveTo>
                  <a:cubicBezTo>
                    <a:pt x="1736" y="45"/>
                    <a:pt x="1736" y="44"/>
                    <a:pt x="1736" y="44"/>
                  </a:cubicBezTo>
                  <a:cubicBezTo>
                    <a:pt x="1736" y="44"/>
                    <a:pt x="1736" y="44"/>
                    <a:pt x="1736" y="45"/>
                  </a:cubicBezTo>
                  <a:close/>
                  <a:moveTo>
                    <a:pt x="1395" y="20"/>
                  </a:moveTo>
                  <a:cubicBezTo>
                    <a:pt x="1395" y="21"/>
                    <a:pt x="1395" y="21"/>
                    <a:pt x="1396" y="21"/>
                  </a:cubicBezTo>
                  <a:cubicBezTo>
                    <a:pt x="1396" y="21"/>
                    <a:pt x="1396" y="21"/>
                    <a:pt x="1395" y="20"/>
                  </a:cubicBezTo>
                  <a:close/>
                  <a:moveTo>
                    <a:pt x="566" y="50"/>
                  </a:moveTo>
                  <a:cubicBezTo>
                    <a:pt x="566" y="50"/>
                    <a:pt x="567" y="50"/>
                    <a:pt x="567" y="50"/>
                  </a:cubicBezTo>
                  <a:cubicBezTo>
                    <a:pt x="567" y="50"/>
                    <a:pt x="567" y="50"/>
                    <a:pt x="566" y="50"/>
                  </a:cubicBezTo>
                  <a:close/>
                  <a:moveTo>
                    <a:pt x="660" y="45"/>
                  </a:moveTo>
                  <a:cubicBezTo>
                    <a:pt x="660" y="45"/>
                    <a:pt x="660" y="45"/>
                    <a:pt x="660" y="44"/>
                  </a:cubicBezTo>
                  <a:cubicBezTo>
                    <a:pt x="660" y="45"/>
                    <a:pt x="660" y="45"/>
                    <a:pt x="660" y="45"/>
                  </a:cubicBezTo>
                  <a:close/>
                  <a:moveTo>
                    <a:pt x="693" y="45"/>
                  </a:moveTo>
                  <a:cubicBezTo>
                    <a:pt x="693" y="44"/>
                    <a:pt x="693" y="44"/>
                    <a:pt x="692" y="44"/>
                  </a:cubicBezTo>
                  <a:cubicBezTo>
                    <a:pt x="692" y="45"/>
                    <a:pt x="693" y="45"/>
                    <a:pt x="693" y="45"/>
                  </a:cubicBezTo>
                  <a:close/>
                  <a:moveTo>
                    <a:pt x="1020" y="21"/>
                  </a:moveTo>
                  <a:cubicBezTo>
                    <a:pt x="1020" y="21"/>
                    <a:pt x="1020" y="21"/>
                    <a:pt x="1019" y="21"/>
                  </a:cubicBezTo>
                  <a:cubicBezTo>
                    <a:pt x="1019" y="21"/>
                    <a:pt x="1020" y="21"/>
                    <a:pt x="1020" y="21"/>
                  </a:cubicBezTo>
                  <a:close/>
                  <a:moveTo>
                    <a:pt x="1353" y="21"/>
                  </a:moveTo>
                  <a:cubicBezTo>
                    <a:pt x="1353" y="21"/>
                    <a:pt x="1353" y="21"/>
                    <a:pt x="1353" y="21"/>
                  </a:cubicBezTo>
                  <a:cubicBezTo>
                    <a:pt x="1353" y="21"/>
                    <a:pt x="1353" y="21"/>
                    <a:pt x="1353" y="21"/>
                  </a:cubicBezTo>
                  <a:close/>
                  <a:moveTo>
                    <a:pt x="831" y="50"/>
                  </a:moveTo>
                  <a:cubicBezTo>
                    <a:pt x="831" y="50"/>
                    <a:pt x="831" y="50"/>
                    <a:pt x="831" y="51"/>
                  </a:cubicBezTo>
                  <a:cubicBezTo>
                    <a:pt x="831" y="51"/>
                    <a:pt x="831" y="50"/>
                    <a:pt x="831" y="50"/>
                  </a:cubicBezTo>
                  <a:close/>
                  <a:moveTo>
                    <a:pt x="858" y="51"/>
                  </a:moveTo>
                  <a:cubicBezTo>
                    <a:pt x="858" y="50"/>
                    <a:pt x="858" y="50"/>
                    <a:pt x="857" y="50"/>
                  </a:cubicBezTo>
                  <a:cubicBezTo>
                    <a:pt x="857" y="50"/>
                    <a:pt x="857" y="51"/>
                    <a:pt x="858" y="51"/>
                  </a:cubicBezTo>
                  <a:close/>
                  <a:moveTo>
                    <a:pt x="1465" y="21"/>
                  </a:moveTo>
                  <a:cubicBezTo>
                    <a:pt x="1465" y="21"/>
                    <a:pt x="1465" y="21"/>
                    <a:pt x="1465" y="21"/>
                  </a:cubicBezTo>
                  <a:cubicBezTo>
                    <a:pt x="1465" y="21"/>
                    <a:pt x="1465" y="21"/>
                    <a:pt x="1465" y="21"/>
                  </a:cubicBezTo>
                  <a:close/>
                  <a:moveTo>
                    <a:pt x="853" y="45"/>
                  </a:moveTo>
                  <a:cubicBezTo>
                    <a:pt x="853" y="45"/>
                    <a:pt x="853" y="44"/>
                    <a:pt x="853" y="44"/>
                  </a:cubicBezTo>
                  <a:cubicBezTo>
                    <a:pt x="853" y="45"/>
                    <a:pt x="853" y="45"/>
                    <a:pt x="853" y="45"/>
                  </a:cubicBezTo>
                  <a:close/>
                  <a:moveTo>
                    <a:pt x="1682" y="21"/>
                  </a:moveTo>
                  <a:cubicBezTo>
                    <a:pt x="1682" y="21"/>
                    <a:pt x="1682" y="21"/>
                    <a:pt x="1682" y="22"/>
                  </a:cubicBezTo>
                  <a:cubicBezTo>
                    <a:pt x="1682" y="21"/>
                    <a:pt x="1682" y="21"/>
                    <a:pt x="1682" y="21"/>
                  </a:cubicBezTo>
                  <a:close/>
                  <a:moveTo>
                    <a:pt x="867" y="44"/>
                  </a:moveTo>
                  <a:cubicBezTo>
                    <a:pt x="867" y="45"/>
                    <a:pt x="867" y="45"/>
                    <a:pt x="868" y="45"/>
                  </a:cubicBezTo>
                  <a:cubicBezTo>
                    <a:pt x="868" y="45"/>
                    <a:pt x="868" y="45"/>
                    <a:pt x="867" y="44"/>
                  </a:cubicBezTo>
                  <a:close/>
                  <a:moveTo>
                    <a:pt x="538" y="22"/>
                  </a:moveTo>
                  <a:cubicBezTo>
                    <a:pt x="539" y="22"/>
                    <a:pt x="539" y="21"/>
                    <a:pt x="539" y="21"/>
                  </a:cubicBezTo>
                  <a:cubicBezTo>
                    <a:pt x="539" y="21"/>
                    <a:pt x="538" y="22"/>
                    <a:pt x="538" y="22"/>
                  </a:cubicBezTo>
                  <a:close/>
                  <a:moveTo>
                    <a:pt x="896" y="45"/>
                  </a:moveTo>
                  <a:cubicBezTo>
                    <a:pt x="896" y="44"/>
                    <a:pt x="896" y="44"/>
                    <a:pt x="896" y="44"/>
                  </a:cubicBezTo>
                  <a:cubicBezTo>
                    <a:pt x="896" y="45"/>
                    <a:pt x="896" y="45"/>
                    <a:pt x="896" y="45"/>
                  </a:cubicBezTo>
                  <a:close/>
                  <a:moveTo>
                    <a:pt x="979" y="21"/>
                  </a:moveTo>
                  <a:cubicBezTo>
                    <a:pt x="979" y="21"/>
                    <a:pt x="979" y="21"/>
                    <a:pt x="979" y="21"/>
                  </a:cubicBezTo>
                  <a:cubicBezTo>
                    <a:pt x="979" y="21"/>
                    <a:pt x="979" y="21"/>
                    <a:pt x="979" y="21"/>
                  </a:cubicBezTo>
                  <a:close/>
                  <a:moveTo>
                    <a:pt x="1021" y="21"/>
                  </a:moveTo>
                  <a:cubicBezTo>
                    <a:pt x="1020" y="21"/>
                    <a:pt x="1020" y="21"/>
                    <a:pt x="1020" y="21"/>
                  </a:cubicBezTo>
                  <a:cubicBezTo>
                    <a:pt x="1020" y="21"/>
                    <a:pt x="1020" y="21"/>
                    <a:pt x="1021" y="21"/>
                  </a:cubicBezTo>
                  <a:close/>
                  <a:moveTo>
                    <a:pt x="1120" y="44"/>
                  </a:moveTo>
                  <a:cubicBezTo>
                    <a:pt x="1119" y="44"/>
                    <a:pt x="1119" y="44"/>
                    <a:pt x="1119" y="45"/>
                  </a:cubicBezTo>
                  <a:cubicBezTo>
                    <a:pt x="1119" y="45"/>
                    <a:pt x="1120" y="45"/>
                    <a:pt x="1120" y="44"/>
                  </a:cubicBezTo>
                  <a:close/>
                  <a:moveTo>
                    <a:pt x="1383" y="22"/>
                  </a:moveTo>
                  <a:cubicBezTo>
                    <a:pt x="1383" y="21"/>
                    <a:pt x="1383" y="21"/>
                    <a:pt x="1383" y="21"/>
                  </a:cubicBezTo>
                  <a:cubicBezTo>
                    <a:pt x="1383" y="21"/>
                    <a:pt x="1383" y="22"/>
                    <a:pt x="1383" y="22"/>
                  </a:cubicBezTo>
                  <a:close/>
                  <a:moveTo>
                    <a:pt x="1416" y="22"/>
                  </a:moveTo>
                  <a:cubicBezTo>
                    <a:pt x="1416" y="22"/>
                    <a:pt x="1416" y="21"/>
                    <a:pt x="1416" y="21"/>
                  </a:cubicBezTo>
                  <a:cubicBezTo>
                    <a:pt x="1416" y="21"/>
                    <a:pt x="1416" y="22"/>
                    <a:pt x="1416" y="22"/>
                  </a:cubicBezTo>
                  <a:close/>
                  <a:moveTo>
                    <a:pt x="1138" y="45"/>
                  </a:moveTo>
                  <a:cubicBezTo>
                    <a:pt x="1138" y="45"/>
                    <a:pt x="1138" y="44"/>
                    <a:pt x="1137" y="44"/>
                  </a:cubicBezTo>
                  <a:cubicBezTo>
                    <a:pt x="1137" y="45"/>
                    <a:pt x="1138" y="45"/>
                    <a:pt x="1138" y="45"/>
                  </a:cubicBezTo>
                  <a:close/>
                  <a:moveTo>
                    <a:pt x="1152" y="44"/>
                  </a:moveTo>
                  <a:cubicBezTo>
                    <a:pt x="1152" y="45"/>
                    <a:pt x="1152" y="45"/>
                    <a:pt x="1152" y="45"/>
                  </a:cubicBezTo>
                  <a:cubicBezTo>
                    <a:pt x="1153" y="45"/>
                    <a:pt x="1152" y="45"/>
                    <a:pt x="1152" y="44"/>
                  </a:cubicBezTo>
                  <a:close/>
                  <a:moveTo>
                    <a:pt x="1580" y="21"/>
                  </a:moveTo>
                  <a:cubicBezTo>
                    <a:pt x="1580" y="21"/>
                    <a:pt x="1580" y="22"/>
                    <a:pt x="1580" y="22"/>
                  </a:cubicBezTo>
                  <a:cubicBezTo>
                    <a:pt x="1580" y="22"/>
                    <a:pt x="1580" y="21"/>
                    <a:pt x="1580" y="21"/>
                  </a:cubicBezTo>
                  <a:close/>
                  <a:moveTo>
                    <a:pt x="1298" y="44"/>
                  </a:moveTo>
                  <a:cubicBezTo>
                    <a:pt x="1298" y="44"/>
                    <a:pt x="1298" y="44"/>
                    <a:pt x="1298" y="45"/>
                  </a:cubicBezTo>
                  <a:cubicBezTo>
                    <a:pt x="1298" y="45"/>
                    <a:pt x="1298" y="45"/>
                    <a:pt x="1298" y="44"/>
                  </a:cubicBezTo>
                  <a:close/>
                  <a:moveTo>
                    <a:pt x="1748" y="21"/>
                  </a:moveTo>
                  <a:cubicBezTo>
                    <a:pt x="1748" y="21"/>
                    <a:pt x="1748" y="22"/>
                    <a:pt x="1748" y="22"/>
                  </a:cubicBezTo>
                  <a:cubicBezTo>
                    <a:pt x="1748" y="22"/>
                    <a:pt x="1748" y="21"/>
                    <a:pt x="1748" y="21"/>
                  </a:cubicBezTo>
                  <a:close/>
                  <a:moveTo>
                    <a:pt x="1311" y="45"/>
                  </a:moveTo>
                  <a:cubicBezTo>
                    <a:pt x="1311" y="45"/>
                    <a:pt x="1311" y="44"/>
                    <a:pt x="1311" y="44"/>
                  </a:cubicBezTo>
                  <a:cubicBezTo>
                    <a:pt x="1311" y="45"/>
                    <a:pt x="1311" y="45"/>
                    <a:pt x="1311" y="45"/>
                  </a:cubicBezTo>
                  <a:close/>
                  <a:moveTo>
                    <a:pt x="652" y="43"/>
                  </a:moveTo>
                  <a:cubicBezTo>
                    <a:pt x="652" y="43"/>
                    <a:pt x="652" y="44"/>
                    <a:pt x="652" y="44"/>
                  </a:cubicBezTo>
                  <a:cubicBezTo>
                    <a:pt x="652" y="44"/>
                    <a:pt x="652" y="44"/>
                    <a:pt x="652" y="43"/>
                  </a:cubicBezTo>
                  <a:close/>
                  <a:moveTo>
                    <a:pt x="1383" y="45"/>
                  </a:moveTo>
                  <a:cubicBezTo>
                    <a:pt x="1383" y="45"/>
                    <a:pt x="1383" y="45"/>
                    <a:pt x="1383" y="44"/>
                  </a:cubicBezTo>
                  <a:cubicBezTo>
                    <a:pt x="1383" y="45"/>
                    <a:pt x="1383" y="45"/>
                    <a:pt x="1383" y="45"/>
                  </a:cubicBezTo>
                  <a:close/>
                  <a:moveTo>
                    <a:pt x="1395" y="44"/>
                  </a:moveTo>
                  <a:cubicBezTo>
                    <a:pt x="1395" y="45"/>
                    <a:pt x="1395" y="45"/>
                    <a:pt x="1395" y="45"/>
                  </a:cubicBezTo>
                  <a:cubicBezTo>
                    <a:pt x="1395" y="45"/>
                    <a:pt x="1395" y="45"/>
                    <a:pt x="1395" y="44"/>
                  </a:cubicBezTo>
                  <a:close/>
                  <a:moveTo>
                    <a:pt x="1465" y="21"/>
                  </a:moveTo>
                  <a:cubicBezTo>
                    <a:pt x="1465" y="22"/>
                    <a:pt x="1465" y="22"/>
                    <a:pt x="1466" y="22"/>
                  </a:cubicBezTo>
                  <a:cubicBezTo>
                    <a:pt x="1466" y="22"/>
                    <a:pt x="1466" y="22"/>
                    <a:pt x="1465" y="21"/>
                  </a:cubicBezTo>
                  <a:close/>
                  <a:moveTo>
                    <a:pt x="558" y="45"/>
                  </a:moveTo>
                  <a:cubicBezTo>
                    <a:pt x="558" y="45"/>
                    <a:pt x="558" y="45"/>
                    <a:pt x="558" y="45"/>
                  </a:cubicBezTo>
                  <a:cubicBezTo>
                    <a:pt x="558" y="45"/>
                    <a:pt x="558" y="45"/>
                    <a:pt x="558" y="45"/>
                  </a:cubicBezTo>
                  <a:close/>
                  <a:moveTo>
                    <a:pt x="1568" y="22"/>
                  </a:moveTo>
                  <a:cubicBezTo>
                    <a:pt x="1568" y="22"/>
                    <a:pt x="1568" y="22"/>
                    <a:pt x="1567" y="21"/>
                  </a:cubicBezTo>
                  <a:cubicBezTo>
                    <a:pt x="1567" y="22"/>
                    <a:pt x="1568" y="22"/>
                    <a:pt x="1568" y="22"/>
                  </a:cubicBezTo>
                  <a:close/>
                  <a:moveTo>
                    <a:pt x="1736" y="22"/>
                  </a:moveTo>
                  <a:cubicBezTo>
                    <a:pt x="1736" y="22"/>
                    <a:pt x="1736" y="22"/>
                    <a:pt x="1736" y="21"/>
                  </a:cubicBezTo>
                  <a:cubicBezTo>
                    <a:pt x="1736" y="22"/>
                    <a:pt x="1736" y="22"/>
                    <a:pt x="1736" y="22"/>
                  </a:cubicBezTo>
                  <a:close/>
                  <a:moveTo>
                    <a:pt x="538" y="23"/>
                  </a:moveTo>
                  <a:cubicBezTo>
                    <a:pt x="538" y="22"/>
                    <a:pt x="538" y="22"/>
                    <a:pt x="538" y="22"/>
                  </a:cubicBezTo>
                  <a:cubicBezTo>
                    <a:pt x="538" y="22"/>
                    <a:pt x="538" y="22"/>
                    <a:pt x="538" y="23"/>
                  </a:cubicBezTo>
                  <a:close/>
                  <a:moveTo>
                    <a:pt x="694" y="45"/>
                  </a:moveTo>
                  <a:cubicBezTo>
                    <a:pt x="694" y="45"/>
                    <a:pt x="693" y="45"/>
                    <a:pt x="693" y="45"/>
                  </a:cubicBezTo>
                  <a:cubicBezTo>
                    <a:pt x="693" y="45"/>
                    <a:pt x="693" y="45"/>
                    <a:pt x="694" y="45"/>
                  </a:cubicBezTo>
                  <a:close/>
                  <a:moveTo>
                    <a:pt x="1352" y="22"/>
                  </a:moveTo>
                  <a:cubicBezTo>
                    <a:pt x="1352" y="22"/>
                    <a:pt x="1351" y="22"/>
                    <a:pt x="1351" y="22"/>
                  </a:cubicBezTo>
                  <a:cubicBezTo>
                    <a:pt x="1352" y="22"/>
                    <a:pt x="1352" y="22"/>
                    <a:pt x="1352" y="22"/>
                  </a:cubicBezTo>
                  <a:close/>
                  <a:moveTo>
                    <a:pt x="1415" y="23"/>
                  </a:moveTo>
                  <a:cubicBezTo>
                    <a:pt x="1416" y="22"/>
                    <a:pt x="1416" y="22"/>
                    <a:pt x="1416" y="22"/>
                  </a:cubicBezTo>
                  <a:cubicBezTo>
                    <a:pt x="1415" y="22"/>
                    <a:pt x="1415" y="22"/>
                    <a:pt x="1415" y="23"/>
                  </a:cubicBezTo>
                  <a:close/>
                  <a:moveTo>
                    <a:pt x="1033" y="51"/>
                  </a:moveTo>
                  <a:cubicBezTo>
                    <a:pt x="1033" y="51"/>
                    <a:pt x="1033" y="50"/>
                    <a:pt x="1033" y="50"/>
                  </a:cubicBezTo>
                  <a:cubicBezTo>
                    <a:pt x="1033" y="50"/>
                    <a:pt x="1033" y="50"/>
                    <a:pt x="1033" y="51"/>
                  </a:cubicBezTo>
                  <a:close/>
                  <a:moveTo>
                    <a:pt x="1682" y="22"/>
                  </a:moveTo>
                  <a:cubicBezTo>
                    <a:pt x="1682" y="22"/>
                    <a:pt x="1682" y="22"/>
                    <a:pt x="1683" y="23"/>
                  </a:cubicBezTo>
                  <a:cubicBezTo>
                    <a:pt x="1683" y="22"/>
                    <a:pt x="1683" y="22"/>
                    <a:pt x="1682" y="22"/>
                  </a:cubicBezTo>
                  <a:close/>
                  <a:moveTo>
                    <a:pt x="869" y="46"/>
                  </a:moveTo>
                  <a:cubicBezTo>
                    <a:pt x="869" y="45"/>
                    <a:pt x="869" y="45"/>
                    <a:pt x="869" y="45"/>
                  </a:cubicBezTo>
                  <a:cubicBezTo>
                    <a:pt x="869" y="45"/>
                    <a:pt x="868" y="45"/>
                    <a:pt x="869" y="46"/>
                  </a:cubicBezTo>
                  <a:close/>
                  <a:moveTo>
                    <a:pt x="1086" y="50"/>
                  </a:moveTo>
                  <a:cubicBezTo>
                    <a:pt x="1086" y="50"/>
                    <a:pt x="1086" y="51"/>
                    <a:pt x="1086" y="51"/>
                  </a:cubicBezTo>
                  <a:cubicBezTo>
                    <a:pt x="1086" y="51"/>
                    <a:pt x="1086" y="50"/>
                    <a:pt x="1086" y="50"/>
                  </a:cubicBezTo>
                  <a:close/>
                  <a:moveTo>
                    <a:pt x="1114" y="50"/>
                  </a:moveTo>
                  <a:cubicBezTo>
                    <a:pt x="1114" y="50"/>
                    <a:pt x="1113" y="50"/>
                    <a:pt x="1113" y="51"/>
                  </a:cubicBezTo>
                  <a:cubicBezTo>
                    <a:pt x="1114" y="51"/>
                    <a:pt x="1114" y="50"/>
                    <a:pt x="1114" y="50"/>
                  </a:cubicBezTo>
                  <a:close/>
                  <a:moveTo>
                    <a:pt x="1142" y="51"/>
                  </a:moveTo>
                  <a:cubicBezTo>
                    <a:pt x="1142" y="50"/>
                    <a:pt x="1142" y="50"/>
                    <a:pt x="1142" y="50"/>
                  </a:cubicBezTo>
                  <a:cubicBezTo>
                    <a:pt x="1142" y="50"/>
                    <a:pt x="1142" y="51"/>
                    <a:pt x="1142" y="51"/>
                  </a:cubicBezTo>
                  <a:close/>
                  <a:moveTo>
                    <a:pt x="1384" y="23"/>
                  </a:moveTo>
                  <a:cubicBezTo>
                    <a:pt x="1384" y="23"/>
                    <a:pt x="1384" y="22"/>
                    <a:pt x="1384" y="22"/>
                  </a:cubicBezTo>
                  <a:cubicBezTo>
                    <a:pt x="1384" y="22"/>
                    <a:pt x="1384" y="23"/>
                    <a:pt x="1384" y="23"/>
                  </a:cubicBezTo>
                  <a:close/>
                  <a:moveTo>
                    <a:pt x="1211" y="51"/>
                  </a:moveTo>
                  <a:cubicBezTo>
                    <a:pt x="1211" y="51"/>
                    <a:pt x="1211" y="50"/>
                    <a:pt x="1211" y="50"/>
                  </a:cubicBezTo>
                  <a:cubicBezTo>
                    <a:pt x="1211" y="50"/>
                    <a:pt x="1211" y="50"/>
                    <a:pt x="1211" y="51"/>
                  </a:cubicBezTo>
                  <a:close/>
                  <a:moveTo>
                    <a:pt x="1536" y="22"/>
                  </a:moveTo>
                  <a:cubicBezTo>
                    <a:pt x="1535" y="22"/>
                    <a:pt x="1535" y="22"/>
                    <a:pt x="1535" y="23"/>
                  </a:cubicBezTo>
                  <a:cubicBezTo>
                    <a:pt x="1535" y="22"/>
                    <a:pt x="1536" y="22"/>
                    <a:pt x="1536" y="22"/>
                  </a:cubicBezTo>
                  <a:close/>
                  <a:moveTo>
                    <a:pt x="1704" y="22"/>
                  </a:moveTo>
                  <a:cubicBezTo>
                    <a:pt x="1704" y="22"/>
                    <a:pt x="1703" y="22"/>
                    <a:pt x="1703" y="23"/>
                  </a:cubicBezTo>
                  <a:cubicBezTo>
                    <a:pt x="1704" y="22"/>
                    <a:pt x="1704" y="22"/>
                    <a:pt x="1704" y="22"/>
                  </a:cubicBezTo>
                  <a:close/>
                  <a:moveTo>
                    <a:pt x="872" y="55"/>
                  </a:moveTo>
                  <a:cubicBezTo>
                    <a:pt x="871" y="55"/>
                    <a:pt x="871" y="56"/>
                    <a:pt x="871" y="56"/>
                  </a:cubicBezTo>
                  <a:cubicBezTo>
                    <a:pt x="872" y="56"/>
                    <a:pt x="872" y="55"/>
                    <a:pt x="872" y="55"/>
                  </a:cubicBezTo>
                  <a:close/>
                  <a:moveTo>
                    <a:pt x="572" y="53"/>
                  </a:moveTo>
                  <a:cubicBezTo>
                    <a:pt x="572" y="53"/>
                    <a:pt x="572" y="53"/>
                    <a:pt x="572" y="54"/>
                  </a:cubicBezTo>
                  <a:cubicBezTo>
                    <a:pt x="572" y="53"/>
                    <a:pt x="572" y="53"/>
                    <a:pt x="572" y="53"/>
                  </a:cubicBezTo>
                  <a:close/>
                  <a:moveTo>
                    <a:pt x="977" y="22"/>
                  </a:moveTo>
                  <a:cubicBezTo>
                    <a:pt x="977" y="22"/>
                    <a:pt x="977" y="23"/>
                    <a:pt x="977" y="23"/>
                  </a:cubicBezTo>
                  <a:cubicBezTo>
                    <a:pt x="977" y="23"/>
                    <a:pt x="977" y="23"/>
                    <a:pt x="977" y="22"/>
                  </a:cubicBezTo>
                  <a:close/>
                  <a:moveTo>
                    <a:pt x="1261" y="45"/>
                  </a:moveTo>
                  <a:cubicBezTo>
                    <a:pt x="1261" y="45"/>
                    <a:pt x="1261" y="45"/>
                    <a:pt x="1261" y="45"/>
                  </a:cubicBezTo>
                  <a:cubicBezTo>
                    <a:pt x="1261" y="45"/>
                    <a:pt x="1261" y="45"/>
                    <a:pt x="1261" y="45"/>
                  </a:cubicBezTo>
                  <a:close/>
                  <a:moveTo>
                    <a:pt x="1415" y="23"/>
                  </a:moveTo>
                  <a:cubicBezTo>
                    <a:pt x="1415" y="23"/>
                    <a:pt x="1415" y="23"/>
                    <a:pt x="1415" y="23"/>
                  </a:cubicBezTo>
                  <a:cubicBezTo>
                    <a:pt x="1415" y="23"/>
                    <a:pt x="1415" y="23"/>
                    <a:pt x="1415" y="23"/>
                  </a:cubicBezTo>
                  <a:close/>
                  <a:moveTo>
                    <a:pt x="1497" y="22"/>
                  </a:moveTo>
                  <a:cubicBezTo>
                    <a:pt x="1496" y="22"/>
                    <a:pt x="1496" y="23"/>
                    <a:pt x="1496" y="23"/>
                  </a:cubicBezTo>
                  <a:cubicBezTo>
                    <a:pt x="1496" y="23"/>
                    <a:pt x="1497" y="23"/>
                    <a:pt x="1497" y="22"/>
                  </a:cubicBezTo>
                  <a:close/>
                  <a:moveTo>
                    <a:pt x="1289" y="45"/>
                  </a:moveTo>
                  <a:cubicBezTo>
                    <a:pt x="1289" y="45"/>
                    <a:pt x="1289" y="45"/>
                    <a:pt x="1289" y="45"/>
                  </a:cubicBezTo>
                  <a:cubicBezTo>
                    <a:pt x="1289" y="45"/>
                    <a:pt x="1289" y="45"/>
                    <a:pt x="1289" y="45"/>
                  </a:cubicBezTo>
                  <a:close/>
                  <a:moveTo>
                    <a:pt x="1568" y="23"/>
                  </a:moveTo>
                  <a:cubicBezTo>
                    <a:pt x="1568" y="23"/>
                    <a:pt x="1568" y="23"/>
                    <a:pt x="1568" y="23"/>
                  </a:cubicBezTo>
                  <a:cubicBezTo>
                    <a:pt x="1568" y="23"/>
                    <a:pt x="1568" y="23"/>
                    <a:pt x="1568" y="23"/>
                  </a:cubicBezTo>
                  <a:close/>
                  <a:moveTo>
                    <a:pt x="1683" y="23"/>
                  </a:moveTo>
                  <a:cubicBezTo>
                    <a:pt x="1683" y="23"/>
                    <a:pt x="1683" y="23"/>
                    <a:pt x="1683" y="23"/>
                  </a:cubicBezTo>
                  <a:cubicBezTo>
                    <a:pt x="1683" y="23"/>
                    <a:pt x="1683" y="23"/>
                    <a:pt x="1683" y="23"/>
                  </a:cubicBezTo>
                  <a:close/>
                  <a:moveTo>
                    <a:pt x="1298" y="45"/>
                  </a:moveTo>
                  <a:cubicBezTo>
                    <a:pt x="1297" y="45"/>
                    <a:pt x="1297" y="45"/>
                    <a:pt x="1297" y="45"/>
                  </a:cubicBezTo>
                  <a:cubicBezTo>
                    <a:pt x="1297" y="45"/>
                    <a:pt x="1298" y="45"/>
                    <a:pt x="1298" y="45"/>
                  </a:cubicBezTo>
                  <a:close/>
                  <a:moveTo>
                    <a:pt x="1737" y="23"/>
                  </a:moveTo>
                  <a:cubicBezTo>
                    <a:pt x="1737" y="23"/>
                    <a:pt x="1737" y="23"/>
                    <a:pt x="1736" y="23"/>
                  </a:cubicBezTo>
                  <a:cubicBezTo>
                    <a:pt x="1736" y="23"/>
                    <a:pt x="1736" y="23"/>
                    <a:pt x="1737" y="23"/>
                  </a:cubicBezTo>
                  <a:close/>
                  <a:moveTo>
                    <a:pt x="538" y="24"/>
                  </a:moveTo>
                  <a:cubicBezTo>
                    <a:pt x="538" y="23"/>
                    <a:pt x="538" y="23"/>
                    <a:pt x="538" y="23"/>
                  </a:cubicBezTo>
                  <a:cubicBezTo>
                    <a:pt x="538" y="23"/>
                    <a:pt x="538" y="23"/>
                    <a:pt x="538" y="24"/>
                  </a:cubicBezTo>
                  <a:close/>
                  <a:moveTo>
                    <a:pt x="551" y="23"/>
                  </a:moveTo>
                  <a:cubicBezTo>
                    <a:pt x="550" y="23"/>
                    <a:pt x="550" y="23"/>
                    <a:pt x="550" y="24"/>
                  </a:cubicBezTo>
                  <a:cubicBezTo>
                    <a:pt x="551" y="23"/>
                    <a:pt x="551" y="23"/>
                    <a:pt x="551" y="23"/>
                  </a:cubicBezTo>
                  <a:close/>
                  <a:moveTo>
                    <a:pt x="600" y="54"/>
                  </a:moveTo>
                  <a:cubicBezTo>
                    <a:pt x="600" y="53"/>
                    <a:pt x="600" y="53"/>
                    <a:pt x="599" y="53"/>
                  </a:cubicBezTo>
                  <a:cubicBezTo>
                    <a:pt x="599" y="53"/>
                    <a:pt x="599" y="54"/>
                    <a:pt x="600" y="54"/>
                  </a:cubicBezTo>
                  <a:close/>
                  <a:moveTo>
                    <a:pt x="648" y="53"/>
                  </a:moveTo>
                  <a:cubicBezTo>
                    <a:pt x="648" y="53"/>
                    <a:pt x="648" y="53"/>
                    <a:pt x="648" y="54"/>
                  </a:cubicBezTo>
                  <a:cubicBezTo>
                    <a:pt x="648" y="54"/>
                    <a:pt x="648" y="53"/>
                    <a:pt x="648" y="53"/>
                  </a:cubicBezTo>
                  <a:close/>
                  <a:moveTo>
                    <a:pt x="1384" y="24"/>
                  </a:moveTo>
                  <a:cubicBezTo>
                    <a:pt x="1384" y="23"/>
                    <a:pt x="1384" y="23"/>
                    <a:pt x="1384" y="23"/>
                  </a:cubicBezTo>
                  <a:cubicBezTo>
                    <a:pt x="1384" y="23"/>
                    <a:pt x="1384" y="23"/>
                    <a:pt x="1384" y="24"/>
                  </a:cubicBezTo>
                  <a:close/>
                  <a:moveTo>
                    <a:pt x="1579" y="45"/>
                  </a:moveTo>
                  <a:cubicBezTo>
                    <a:pt x="1579" y="45"/>
                    <a:pt x="1579" y="45"/>
                    <a:pt x="1579" y="45"/>
                  </a:cubicBezTo>
                  <a:cubicBezTo>
                    <a:pt x="1579" y="45"/>
                    <a:pt x="1579" y="45"/>
                    <a:pt x="1579" y="45"/>
                  </a:cubicBezTo>
                  <a:close/>
                  <a:moveTo>
                    <a:pt x="1682" y="45"/>
                  </a:moveTo>
                  <a:cubicBezTo>
                    <a:pt x="1681" y="45"/>
                    <a:pt x="1681" y="45"/>
                    <a:pt x="1681" y="45"/>
                  </a:cubicBezTo>
                  <a:cubicBezTo>
                    <a:pt x="1682" y="45"/>
                    <a:pt x="1682" y="45"/>
                    <a:pt x="1682" y="45"/>
                  </a:cubicBezTo>
                  <a:close/>
                  <a:moveTo>
                    <a:pt x="1747" y="45"/>
                  </a:moveTo>
                  <a:cubicBezTo>
                    <a:pt x="1747" y="45"/>
                    <a:pt x="1747" y="45"/>
                    <a:pt x="1747" y="45"/>
                  </a:cubicBezTo>
                  <a:cubicBezTo>
                    <a:pt x="1747" y="45"/>
                    <a:pt x="1747" y="45"/>
                    <a:pt x="1747" y="45"/>
                  </a:cubicBezTo>
                  <a:close/>
                  <a:moveTo>
                    <a:pt x="1466" y="23"/>
                  </a:moveTo>
                  <a:cubicBezTo>
                    <a:pt x="1466" y="23"/>
                    <a:pt x="1466" y="24"/>
                    <a:pt x="1466" y="24"/>
                  </a:cubicBezTo>
                  <a:cubicBezTo>
                    <a:pt x="1466" y="24"/>
                    <a:pt x="1466" y="23"/>
                    <a:pt x="1466" y="23"/>
                  </a:cubicBezTo>
                  <a:close/>
                  <a:moveTo>
                    <a:pt x="1496" y="23"/>
                  </a:moveTo>
                  <a:cubicBezTo>
                    <a:pt x="1495" y="23"/>
                    <a:pt x="1495" y="23"/>
                    <a:pt x="1495" y="24"/>
                  </a:cubicBezTo>
                  <a:cubicBezTo>
                    <a:pt x="1495" y="24"/>
                    <a:pt x="1496" y="23"/>
                    <a:pt x="1496" y="23"/>
                  </a:cubicBezTo>
                  <a:close/>
                  <a:moveTo>
                    <a:pt x="597" y="46"/>
                  </a:moveTo>
                  <a:cubicBezTo>
                    <a:pt x="597" y="45"/>
                    <a:pt x="597" y="45"/>
                    <a:pt x="596" y="45"/>
                  </a:cubicBezTo>
                  <a:cubicBezTo>
                    <a:pt x="596" y="45"/>
                    <a:pt x="596" y="46"/>
                    <a:pt x="597" y="46"/>
                  </a:cubicBezTo>
                  <a:close/>
                  <a:moveTo>
                    <a:pt x="1569" y="24"/>
                  </a:moveTo>
                  <a:cubicBezTo>
                    <a:pt x="1569" y="24"/>
                    <a:pt x="1569" y="23"/>
                    <a:pt x="1568" y="23"/>
                  </a:cubicBezTo>
                  <a:cubicBezTo>
                    <a:pt x="1568" y="23"/>
                    <a:pt x="1569" y="24"/>
                    <a:pt x="1569" y="24"/>
                  </a:cubicBezTo>
                  <a:close/>
                  <a:moveTo>
                    <a:pt x="640" y="46"/>
                  </a:moveTo>
                  <a:cubicBezTo>
                    <a:pt x="640" y="46"/>
                    <a:pt x="640" y="45"/>
                    <a:pt x="640" y="45"/>
                  </a:cubicBezTo>
                  <a:cubicBezTo>
                    <a:pt x="640" y="45"/>
                    <a:pt x="640" y="46"/>
                    <a:pt x="640" y="46"/>
                  </a:cubicBezTo>
                  <a:close/>
                  <a:moveTo>
                    <a:pt x="1737" y="24"/>
                  </a:moveTo>
                  <a:cubicBezTo>
                    <a:pt x="1737" y="24"/>
                    <a:pt x="1737" y="23"/>
                    <a:pt x="1737" y="23"/>
                  </a:cubicBezTo>
                  <a:cubicBezTo>
                    <a:pt x="1737" y="23"/>
                    <a:pt x="1737" y="24"/>
                    <a:pt x="1737" y="24"/>
                  </a:cubicBezTo>
                  <a:close/>
                  <a:moveTo>
                    <a:pt x="550" y="23"/>
                  </a:moveTo>
                  <a:cubicBezTo>
                    <a:pt x="550" y="24"/>
                    <a:pt x="550" y="24"/>
                    <a:pt x="550" y="24"/>
                  </a:cubicBezTo>
                  <a:cubicBezTo>
                    <a:pt x="550" y="24"/>
                    <a:pt x="550" y="24"/>
                    <a:pt x="550" y="23"/>
                  </a:cubicBezTo>
                  <a:close/>
                  <a:moveTo>
                    <a:pt x="652" y="45"/>
                  </a:moveTo>
                  <a:cubicBezTo>
                    <a:pt x="651" y="45"/>
                    <a:pt x="651" y="46"/>
                    <a:pt x="651" y="46"/>
                  </a:cubicBezTo>
                  <a:cubicBezTo>
                    <a:pt x="652" y="46"/>
                    <a:pt x="652" y="45"/>
                    <a:pt x="652" y="45"/>
                  </a:cubicBezTo>
                  <a:close/>
                  <a:moveTo>
                    <a:pt x="1385" y="24"/>
                  </a:moveTo>
                  <a:cubicBezTo>
                    <a:pt x="1385" y="24"/>
                    <a:pt x="1385" y="24"/>
                    <a:pt x="1384" y="23"/>
                  </a:cubicBezTo>
                  <a:cubicBezTo>
                    <a:pt x="1384" y="24"/>
                    <a:pt x="1384" y="24"/>
                    <a:pt x="1385" y="24"/>
                  </a:cubicBezTo>
                  <a:close/>
                  <a:moveTo>
                    <a:pt x="1415" y="24"/>
                  </a:moveTo>
                  <a:cubicBezTo>
                    <a:pt x="1415" y="24"/>
                    <a:pt x="1415" y="24"/>
                    <a:pt x="1415" y="24"/>
                  </a:cubicBezTo>
                  <a:cubicBezTo>
                    <a:pt x="1415" y="24"/>
                    <a:pt x="1415" y="24"/>
                    <a:pt x="1415" y="24"/>
                  </a:cubicBezTo>
                  <a:close/>
                  <a:moveTo>
                    <a:pt x="694" y="45"/>
                  </a:moveTo>
                  <a:cubicBezTo>
                    <a:pt x="694" y="45"/>
                    <a:pt x="694" y="45"/>
                    <a:pt x="694" y="45"/>
                  </a:cubicBezTo>
                  <a:cubicBezTo>
                    <a:pt x="694" y="45"/>
                    <a:pt x="694" y="45"/>
                    <a:pt x="694" y="45"/>
                  </a:cubicBezTo>
                  <a:close/>
                  <a:moveTo>
                    <a:pt x="567" y="50"/>
                  </a:moveTo>
                  <a:cubicBezTo>
                    <a:pt x="567" y="51"/>
                    <a:pt x="567" y="51"/>
                    <a:pt x="568" y="51"/>
                  </a:cubicBezTo>
                  <a:cubicBezTo>
                    <a:pt x="568" y="50"/>
                    <a:pt x="567" y="50"/>
                    <a:pt x="567" y="50"/>
                  </a:cubicBezTo>
                  <a:close/>
                  <a:moveTo>
                    <a:pt x="599" y="51"/>
                  </a:moveTo>
                  <a:cubicBezTo>
                    <a:pt x="599" y="51"/>
                    <a:pt x="599" y="50"/>
                    <a:pt x="598" y="50"/>
                  </a:cubicBezTo>
                  <a:cubicBezTo>
                    <a:pt x="598" y="51"/>
                    <a:pt x="598" y="51"/>
                    <a:pt x="599" y="51"/>
                  </a:cubicBezTo>
                  <a:close/>
                  <a:moveTo>
                    <a:pt x="1495" y="24"/>
                  </a:moveTo>
                  <a:cubicBezTo>
                    <a:pt x="1494" y="24"/>
                    <a:pt x="1494" y="24"/>
                    <a:pt x="1494" y="24"/>
                  </a:cubicBezTo>
                  <a:cubicBezTo>
                    <a:pt x="1494" y="24"/>
                    <a:pt x="1495" y="24"/>
                    <a:pt x="1495" y="24"/>
                  </a:cubicBezTo>
                  <a:close/>
                  <a:moveTo>
                    <a:pt x="649" y="50"/>
                  </a:moveTo>
                  <a:cubicBezTo>
                    <a:pt x="649" y="50"/>
                    <a:pt x="649" y="51"/>
                    <a:pt x="649" y="51"/>
                  </a:cubicBezTo>
                  <a:cubicBezTo>
                    <a:pt x="649" y="51"/>
                    <a:pt x="650" y="51"/>
                    <a:pt x="649" y="50"/>
                  </a:cubicBezTo>
                  <a:close/>
                  <a:moveTo>
                    <a:pt x="1569" y="25"/>
                  </a:moveTo>
                  <a:cubicBezTo>
                    <a:pt x="1569" y="24"/>
                    <a:pt x="1569" y="24"/>
                    <a:pt x="1569" y="24"/>
                  </a:cubicBezTo>
                  <a:cubicBezTo>
                    <a:pt x="1569" y="24"/>
                    <a:pt x="1569" y="24"/>
                    <a:pt x="1569" y="25"/>
                  </a:cubicBezTo>
                  <a:close/>
                  <a:moveTo>
                    <a:pt x="750" y="51"/>
                  </a:moveTo>
                  <a:cubicBezTo>
                    <a:pt x="751" y="51"/>
                    <a:pt x="751" y="51"/>
                    <a:pt x="751" y="50"/>
                  </a:cubicBezTo>
                  <a:cubicBezTo>
                    <a:pt x="751" y="51"/>
                    <a:pt x="750" y="51"/>
                    <a:pt x="750" y="51"/>
                  </a:cubicBezTo>
                  <a:close/>
                  <a:moveTo>
                    <a:pt x="1737" y="25"/>
                  </a:moveTo>
                  <a:cubicBezTo>
                    <a:pt x="1737" y="24"/>
                    <a:pt x="1737" y="24"/>
                    <a:pt x="1737" y="24"/>
                  </a:cubicBezTo>
                  <a:cubicBezTo>
                    <a:pt x="1737" y="24"/>
                    <a:pt x="1737" y="24"/>
                    <a:pt x="1737" y="25"/>
                  </a:cubicBezTo>
                  <a:close/>
                  <a:moveTo>
                    <a:pt x="550" y="24"/>
                  </a:moveTo>
                  <a:cubicBezTo>
                    <a:pt x="550" y="24"/>
                    <a:pt x="550" y="25"/>
                    <a:pt x="550" y="25"/>
                  </a:cubicBezTo>
                  <a:cubicBezTo>
                    <a:pt x="550" y="25"/>
                    <a:pt x="550" y="24"/>
                    <a:pt x="550" y="24"/>
                  </a:cubicBezTo>
                  <a:close/>
                  <a:moveTo>
                    <a:pt x="960" y="25"/>
                  </a:moveTo>
                  <a:cubicBezTo>
                    <a:pt x="960" y="25"/>
                    <a:pt x="960" y="25"/>
                    <a:pt x="960" y="24"/>
                  </a:cubicBezTo>
                  <a:cubicBezTo>
                    <a:pt x="960" y="24"/>
                    <a:pt x="960" y="25"/>
                    <a:pt x="960" y="25"/>
                  </a:cubicBezTo>
                  <a:close/>
                  <a:moveTo>
                    <a:pt x="910" y="45"/>
                  </a:moveTo>
                  <a:cubicBezTo>
                    <a:pt x="910" y="45"/>
                    <a:pt x="910" y="46"/>
                    <a:pt x="911" y="46"/>
                  </a:cubicBezTo>
                  <a:cubicBezTo>
                    <a:pt x="911" y="46"/>
                    <a:pt x="911" y="45"/>
                    <a:pt x="910" y="45"/>
                  </a:cubicBezTo>
                  <a:close/>
                  <a:moveTo>
                    <a:pt x="1385" y="25"/>
                  </a:moveTo>
                  <a:cubicBezTo>
                    <a:pt x="1385" y="25"/>
                    <a:pt x="1385" y="24"/>
                    <a:pt x="1385" y="24"/>
                  </a:cubicBezTo>
                  <a:cubicBezTo>
                    <a:pt x="1385" y="24"/>
                    <a:pt x="1385" y="25"/>
                    <a:pt x="1385" y="25"/>
                  </a:cubicBezTo>
                  <a:close/>
                  <a:moveTo>
                    <a:pt x="1414" y="25"/>
                  </a:moveTo>
                  <a:cubicBezTo>
                    <a:pt x="1415" y="25"/>
                    <a:pt x="1415" y="25"/>
                    <a:pt x="1415" y="24"/>
                  </a:cubicBezTo>
                  <a:cubicBezTo>
                    <a:pt x="1414" y="24"/>
                    <a:pt x="1414" y="25"/>
                    <a:pt x="1414" y="25"/>
                  </a:cubicBezTo>
                  <a:close/>
                  <a:moveTo>
                    <a:pt x="1036" y="46"/>
                  </a:moveTo>
                  <a:cubicBezTo>
                    <a:pt x="1036" y="46"/>
                    <a:pt x="1036" y="45"/>
                    <a:pt x="1036" y="45"/>
                  </a:cubicBezTo>
                  <a:cubicBezTo>
                    <a:pt x="1036" y="45"/>
                    <a:pt x="1036" y="46"/>
                    <a:pt x="1036" y="46"/>
                  </a:cubicBezTo>
                  <a:close/>
                  <a:moveTo>
                    <a:pt x="1083" y="45"/>
                  </a:moveTo>
                  <a:cubicBezTo>
                    <a:pt x="1084" y="45"/>
                    <a:pt x="1084" y="46"/>
                    <a:pt x="1084" y="46"/>
                  </a:cubicBezTo>
                  <a:cubicBezTo>
                    <a:pt x="1084" y="46"/>
                    <a:pt x="1084" y="45"/>
                    <a:pt x="1083" y="45"/>
                  </a:cubicBezTo>
                  <a:close/>
                  <a:moveTo>
                    <a:pt x="1494" y="24"/>
                  </a:moveTo>
                  <a:cubicBezTo>
                    <a:pt x="1493" y="25"/>
                    <a:pt x="1493" y="25"/>
                    <a:pt x="1493" y="25"/>
                  </a:cubicBezTo>
                  <a:cubicBezTo>
                    <a:pt x="1493" y="25"/>
                    <a:pt x="1493" y="25"/>
                    <a:pt x="1494" y="24"/>
                  </a:cubicBezTo>
                  <a:close/>
                  <a:moveTo>
                    <a:pt x="1152" y="45"/>
                  </a:moveTo>
                  <a:cubicBezTo>
                    <a:pt x="1152" y="45"/>
                    <a:pt x="1153" y="46"/>
                    <a:pt x="1153" y="46"/>
                  </a:cubicBezTo>
                  <a:cubicBezTo>
                    <a:pt x="1153" y="46"/>
                    <a:pt x="1153" y="45"/>
                    <a:pt x="1152" y="45"/>
                  </a:cubicBezTo>
                  <a:close/>
                  <a:moveTo>
                    <a:pt x="550" y="25"/>
                  </a:moveTo>
                  <a:cubicBezTo>
                    <a:pt x="549" y="25"/>
                    <a:pt x="549" y="25"/>
                    <a:pt x="549" y="26"/>
                  </a:cubicBezTo>
                  <a:cubicBezTo>
                    <a:pt x="550" y="25"/>
                    <a:pt x="550" y="25"/>
                    <a:pt x="550" y="25"/>
                  </a:cubicBezTo>
                  <a:close/>
                  <a:moveTo>
                    <a:pt x="874" y="50"/>
                  </a:moveTo>
                  <a:cubicBezTo>
                    <a:pt x="873" y="50"/>
                    <a:pt x="873" y="51"/>
                    <a:pt x="873" y="51"/>
                  </a:cubicBezTo>
                  <a:cubicBezTo>
                    <a:pt x="874" y="51"/>
                    <a:pt x="874" y="51"/>
                    <a:pt x="874" y="50"/>
                  </a:cubicBezTo>
                  <a:close/>
                  <a:moveTo>
                    <a:pt x="1493" y="25"/>
                  </a:moveTo>
                  <a:cubicBezTo>
                    <a:pt x="1493" y="25"/>
                    <a:pt x="1492" y="25"/>
                    <a:pt x="1492" y="25"/>
                  </a:cubicBezTo>
                  <a:cubicBezTo>
                    <a:pt x="1493" y="25"/>
                    <a:pt x="1493" y="25"/>
                    <a:pt x="1493" y="25"/>
                  </a:cubicBezTo>
                  <a:close/>
                  <a:moveTo>
                    <a:pt x="1312" y="45"/>
                  </a:moveTo>
                  <a:cubicBezTo>
                    <a:pt x="1312" y="45"/>
                    <a:pt x="1312" y="45"/>
                    <a:pt x="1312" y="45"/>
                  </a:cubicBezTo>
                  <a:cubicBezTo>
                    <a:pt x="1312" y="46"/>
                    <a:pt x="1312" y="45"/>
                    <a:pt x="1312" y="45"/>
                  </a:cubicBezTo>
                  <a:close/>
                  <a:moveTo>
                    <a:pt x="1570" y="26"/>
                  </a:moveTo>
                  <a:cubicBezTo>
                    <a:pt x="1570" y="25"/>
                    <a:pt x="1570" y="25"/>
                    <a:pt x="1569" y="25"/>
                  </a:cubicBezTo>
                  <a:cubicBezTo>
                    <a:pt x="1569" y="25"/>
                    <a:pt x="1569" y="25"/>
                    <a:pt x="1570" y="26"/>
                  </a:cubicBezTo>
                  <a:close/>
                  <a:moveTo>
                    <a:pt x="1383" y="46"/>
                  </a:moveTo>
                  <a:cubicBezTo>
                    <a:pt x="1383" y="46"/>
                    <a:pt x="1383" y="45"/>
                    <a:pt x="1383" y="45"/>
                  </a:cubicBezTo>
                  <a:cubicBezTo>
                    <a:pt x="1383" y="45"/>
                    <a:pt x="1383" y="46"/>
                    <a:pt x="1383" y="46"/>
                  </a:cubicBezTo>
                  <a:close/>
                  <a:moveTo>
                    <a:pt x="1738" y="26"/>
                  </a:moveTo>
                  <a:cubicBezTo>
                    <a:pt x="1738" y="25"/>
                    <a:pt x="1738" y="25"/>
                    <a:pt x="1737" y="25"/>
                  </a:cubicBezTo>
                  <a:cubicBezTo>
                    <a:pt x="1737" y="25"/>
                    <a:pt x="1737" y="25"/>
                    <a:pt x="1738" y="26"/>
                  </a:cubicBezTo>
                  <a:close/>
                  <a:moveTo>
                    <a:pt x="959" y="26"/>
                  </a:moveTo>
                  <a:cubicBezTo>
                    <a:pt x="960" y="26"/>
                    <a:pt x="960" y="26"/>
                    <a:pt x="960" y="25"/>
                  </a:cubicBezTo>
                  <a:cubicBezTo>
                    <a:pt x="959" y="25"/>
                    <a:pt x="959" y="26"/>
                    <a:pt x="959" y="26"/>
                  </a:cubicBezTo>
                  <a:close/>
                  <a:moveTo>
                    <a:pt x="1395" y="45"/>
                  </a:moveTo>
                  <a:cubicBezTo>
                    <a:pt x="1395" y="45"/>
                    <a:pt x="1394" y="46"/>
                    <a:pt x="1394" y="46"/>
                  </a:cubicBezTo>
                  <a:cubicBezTo>
                    <a:pt x="1395" y="46"/>
                    <a:pt x="1395" y="45"/>
                    <a:pt x="1395" y="45"/>
                  </a:cubicBezTo>
                  <a:close/>
                  <a:moveTo>
                    <a:pt x="1492" y="25"/>
                  </a:moveTo>
                  <a:cubicBezTo>
                    <a:pt x="1492" y="25"/>
                    <a:pt x="1492" y="25"/>
                    <a:pt x="1492" y="26"/>
                  </a:cubicBezTo>
                  <a:cubicBezTo>
                    <a:pt x="1492" y="26"/>
                    <a:pt x="1492" y="26"/>
                    <a:pt x="1492" y="25"/>
                  </a:cubicBezTo>
                  <a:close/>
                  <a:moveTo>
                    <a:pt x="559" y="45"/>
                  </a:moveTo>
                  <a:cubicBezTo>
                    <a:pt x="559" y="46"/>
                    <a:pt x="559" y="46"/>
                    <a:pt x="559" y="46"/>
                  </a:cubicBezTo>
                  <a:cubicBezTo>
                    <a:pt x="559" y="46"/>
                    <a:pt x="559" y="45"/>
                    <a:pt x="559" y="45"/>
                  </a:cubicBezTo>
                  <a:close/>
                  <a:moveTo>
                    <a:pt x="659" y="46"/>
                  </a:moveTo>
                  <a:cubicBezTo>
                    <a:pt x="660" y="46"/>
                    <a:pt x="660" y="46"/>
                    <a:pt x="660" y="45"/>
                  </a:cubicBezTo>
                  <a:cubicBezTo>
                    <a:pt x="659" y="46"/>
                    <a:pt x="659" y="46"/>
                    <a:pt x="659" y="46"/>
                  </a:cubicBezTo>
                  <a:close/>
                  <a:moveTo>
                    <a:pt x="695" y="46"/>
                  </a:moveTo>
                  <a:cubicBezTo>
                    <a:pt x="695" y="46"/>
                    <a:pt x="695" y="45"/>
                    <a:pt x="694" y="45"/>
                  </a:cubicBezTo>
                  <a:cubicBezTo>
                    <a:pt x="695" y="46"/>
                    <a:pt x="695" y="46"/>
                    <a:pt x="695" y="46"/>
                  </a:cubicBezTo>
                  <a:close/>
                  <a:moveTo>
                    <a:pt x="802" y="46"/>
                  </a:moveTo>
                  <a:cubicBezTo>
                    <a:pt x="802" y="46"/>
                    <a:pt x="802" y="46"/>
                    <a:pt x="802" y="46"/>
                  </a:cubicBezTo>
                  <a:cubicBezTo>
                    <a:pt x="802" y="46"/>
                    <a:pt x="802" y="46"/>
                    <a:pt x="802" y="46"/>
                  </a:cubicBezTo>
                  <a:close/>
                  <a:moveTo>
                    <a:pt x="1292" y="50"/>
                  </a:moveTo>
                  <a:cubicBezTo>
                    <a:pt x="1292" y="50"/>
                    <a:pt x="1292" y="51"/>
                    <a:pt x="1292" y="51"/>
                  </a:cubicBezTo>
                  <a:cubicBezTo>
                    <a:pt x="1292" y="51"/>
                    <a:pt x="1292" y="51"/>
                    <a:pt x="1292" y="50"/>
                  </a:cubicBezTo>
                  <a:close/>
                  <a:moveTo>
                    <a:pt x="1414" y="27"/>
                  </a:moveTo>
                  <a:cubicBezTo>
                    <a:pt x="1414" y="27"/>
                    <a:pt x="1414" y="26"/>
                    <a:pt x="1414" y="26"/>
                  </a:cubicBezTo>
                  <a:cubicBezTo>
                    <a:pt x="1414" y="26"/>
                    <a:pt x="1414" y="26"/>
                    <a:pt x="1414" y="27"/>
                  </a:cubicBezTo>
                  <a:close/>
                  <a:moveTo>
                    <a:pt x="872" y="53"/>
                  </a:moveTo>
                  <a:cubicBezTo>
                    <a:pt x="872" y="53"/>
                    <a:pt x="872" y="54"/>
                    <a:pt x="872" y="54"/>
                  </a:cubicBezTo>
                  <a:cubicBezTo>
                    <a:pt x="872" y="54"/>
                    <a:pt x="872" y="53"/>
                    <a:pt x="872" y="53"/>
                  </a:cubicBezTo>
                  <a:close/>
                  <a:moveTo>
                    <a:pt x="959" y="27"/>
                  </a:moveTo>
                  <a:cubicBezTo>
                    <a:pt x="959" y="27"/>
                    <a:pt x="959" y="27"/>
                    <a:pt x="959" y="26"/>
                  </a:cubicBezTo>
                  <a:cubicBezTo>
                    <a:pt x="959" y="26"/>
                    <a:pt x="959" y="27"/>
                    <a:pt x="959" y="27"/>
                  </a:cubicBezTo>
                  <a:close/>
                  <a:moveTo>
                    <a:pt x="1490" y="26"/>
                  </a:moveTo>
                  <a:cubicBezTo>
                    <a:pt x="1490" y="26"/>
                    <a:pt x="1490" y="26"/>
                    <a:pt x="1490" y="27"/>
                  </a:cubicBezTo>
                  <a:cubicBezTo>
                    <a:pt x="1490" y="27"/>
                    <a:pt x="1490" y="27"/>
                    <a:pt x="1490" y="26"/>
                  </a:cubicBezTo>
                  <a:close/>
                  <a:moveTo>
                    <a:pt x="1490" y="27"/>
                  </a:moveTo>
                  <a:cubicBezTo>
                    <a:pt x="1489" y="27"/>
                    <a:pt x="1489" y="27"/>
                    <a:pt x="1489" y="27"/>
                  </a:cubicBezTo>
                  <a:cubicBezTo>
                    <a:pt x="1489" y="27"/>
                    <a:pt x="1490" y="27"/>
                    <a:pt x="1490" y="27"/>
                  </a:cubicBezTo>
                  <a:close/>
                  <a:moveTo>
                    <a:pt x="1289" y="46"/>
                  </a:moveTo>
                  <a:cubicBezTo>
                    <a:pt x="1289" y="46"/>
                    <a:pt x="1289" y="46"/>
                    <a:pt x="1289" y="45"/>
                  </a:cubicBezTo>
                  <a:cubicBezTo>
                    <a:pt x="1289" y="46"/>
                    <a:pt x="1289" y="46"/>
                    <a:pt x="1289" y="46"/>
                  </a:cubicBezTo>
                  <a:close/>
                  <a:moveTo>
                    <a:pt x="1413" y="28"/>
                  </a:moveTo>
                  <a:cubicBezTo>
                    <a:pt x="1414" y="28"/>
                    <a:pt x="1414" y="27"/>
                    <a:pt x="1414" y="27"/>
                  </a:cubicBezTo>
                  <a:cubicBezTo>
                    <a:pt x="1413" y="27"/>
                    <a:pt x="1413" y="28"/>
                    <a:pt x="1413" y="28"/>
                  </a:cubicBezTo>
                  <a:close/>
                  <a:moveTo>
                    <a:pt x="1489" y="27"/>
                  </a:moveTo>
                  <a:cubicBezTo>
                    <a:pt x="1489" y="27"/>
                    <a:pt x="1489" y="27"/>
                    <a:pt x="1488" y="27"/>
                  </a:cubicBezTo>
                  <a:cubicBezTo>
                    <a:pt x="1489" y="27"/>
                    <a:pt x="1489" y="27"/>
                    <a:pt x="1489" y="27"/>
                  </a:cubicBezTo>
                  <a:close/>
                  <a:moveTo>
                    <a:pt x="958" y="28"/>
                  </a:moveTo>
                  <a:cubicBezTo>
                    <a:pt x="958" y="28"/>
                    <a:pt x="958" y="28"/>
                    <a:pt x="958" y="27"/>
                  </a:cubicBezTo>
                  <a:cubicBezTo>
                    <a:pt x="958" y="28"/>
                    <a:pt x="958" y="28"/>
                    <a:pt x="958" y="28"/>
                  </a:cubicBezTo>
                  <a:close/>
                  <a:moveTo>
                    <a:pt x="1488" y="27"/>
                  </a:moveTo>
                  <a:cubicBezTo>
                    <a:pt x="1488" y="27"/>
                    <a:pt x="1488" y="27"/>
                    <a:pt x="1488" y="28"/>
                  </a:cubicBezTo>
                  <a:cubicBezTo>
                    <a:pt x="1488" y="28"/>
                    <a:pt x="1488" y="28"/>
                    <a:pt x="1488" y="27"/>
                  </a:cubicBezTo>
                  <a:close/>
                  <a:moveTo>
                    <a:pt x="1488" y="28"/>
                  </a:moveTo>
                  <a:cubicBezTo>
                    <a:pt x="1487" y="28"/>
                    <a:pt x="1487" y="28"/>
                    <a:pt x="1487" y="28"/>
                  </a:cubicBezTo>
                  <a:cubicBezTo>
                    <a:pt x="1487" y="28"/>
                    <a:pt x="1488" y="28"/>
                    <a:pt x="1488" y="28"/>
                  </a:cubicBezTo>
                  <a:close/>
                  <a:moveTo>
                    <a:pt x="958" y="29"/>
                  </a:moveTo>
                  <a:cubicBezTo>
                    <a:pt x="958" y="29"/>
                    <a:pt x="958" y="28"/>
                    <a:pt x="958" y="28"/>
                  </a:cubicBezTo>
                  <a:cubicBezTo>
                    <a:pt x="958" y="28"/>
                    <a:pt x="958" y="28"/>
                    <a:pt x="958" y="29"/>
                  </a:cubicBezTo>
                  <a:close/>
                  <a:moveTo>
                    <a:pt x="1576" y="50"/>
                  </a:moveTo>
                  <a:cubicBezTo>
                    <a:pt x="1576" y="51"/>
                    <a:pt x="1576" y="51"/>
                    <a:pt x="1576" y="51"/>
                  </a:cubicBezTo>
                  <a:cubicBezTo>
                    <a:pt x="1576" y="51"/>
                    <a:pt x="1576" y="51"/>
                    <a:pt x="1576" y="50"/>
                  </a:cubicBezTo>
                  <a:close/>
                  <a:moveTo>
                    <a:pt x="1413" y="29"/>
                  </a:moveTo>
                  <a:cubicBezTo>
                    <a:pt x="1413" y="29"/>
                    <a:pt x="1413" y="28"/>
                    <a:pt x="1413" y="28"/>
                  </a:cubicBezTo>
                  <a:cubicBezTo>
                    <a:pt x="1413" y="28"/>
                    <a:pt x="1413" y="29"/>
                    <a:pt x="1413" y="29"/>
                  </a:cubicBezTo>
                  <a:close/>
                  <a:moveTo>
                    <a:pt x="1579" y="45"/>
                  </a:moveTo>
                  <a:cubicBezTo>
                    <a:pt x="1579" y="46"/>
                    <a:pt x="1579" y="46"/>
                    <a:pt x="1579" y="46"/>
                  </a:cubicBezTo>
                  <a:cubicBezTo>
                    <a:pt x="1579" y="46"/>
                    <a:pt x="1579" y="46"/>
                    <a:pt x="1579" y="45"/>
                  </a:cubicBezTo>
                  <a:close/>
                  <a:moveTo>
                    <a:pt x="1486" y="28"/>
                  </a:moveTo>
                  <a:cubicBezTo>
                    <a:pt x="1486" y="28"/>
                    <a:pt x="1485" y="29"/>
                    <a:pt x="1485" y="29"/>
                  </a:cubicBezTo>
                  <a:cubicBezTo>
                    <a:pt x="1486" y="29"/>
                    <a:pt x="1486" y="29"/>
                    <a:pt x="1486" y="28"/>
                  </a:cubicBezTo>
                  <a:close/>
                  <a:moveTo>
                    <a:pt x="957" y="29"/>
                  </a:moveTo>
                  <a:cubicBezTo>
                    <a:pt x="957" y="29"/>
                    <a:pt x="958" y="29"/>
                    <a:pt x="958" y="29"/>
                  </a:cubicBezTo>
                  <a:cubicBezTo>
                    <a:pt x="957" y="29"/>
                    <a:pt x="957" y="29"/>
                    <a:pt x="957" y="29"/>
                  </a:cubicBezTo>
                  <a:close/>
                  <a:moveTo>
                    <a:pt x="1485" y="29"/>
                  </a:moveTo>
                  <a:cubicBezTo>
                    <a:pt x="1485" y="29"/>
                    <a:pt x="1485" y="29"/>
                    <a:pt x="1485" y="29"/>
                  </a:cubicBezTo>
                  <a:cubicBezTo>
                    <a:pt x="1485" y="29"/>
                    <a:pt x="1485" y="29"/>
                    <a:pt x="1485" y="29"/>
                  </a:cubicBezTo>
                  <a:close/>
                  <a:moveTo>
                    <a:pt x="1413" y="30"/>
                  </a:moveTo>
                  <a:cubicBezTo>
                    <a:pt x="1413" y="30"/>
                    <a:pt x="1413" y="29"/>
                    <a:pt x="1413" y="29"/>
                  </a:cubicBezTo>
                  <a:cubicBezTo>
                    <a:pt x="1413" y="29"/>
                    <a:pt x="1413" y="30"/>
                    <a:pt x="1413" y="30"/>
                  </a:cubicBezTo>
                  <a:close/>
                  <a:moveTo>
                    <a:pt x="1485" y="29"/>
                  </a:moveTo>
                  <a:cubicBezTo>
                    <a:pt x="1484" y="29"/>
                    <a:pt x="1484" y="29"/>
                    <a:pt x="1484" y="29"/>
                  </a:cubicBezTo>
                  <a:cubicBezTo>
                    <a:pt x="1484" y="29"/>
                    <a:pt x="1484" y="29"/>
                    <a:pt x="1485" y="29"/>
                  </a:cubicBezTo>
                  <a:close/>
                  <a:moveTo>
                    <a:pt x="1681" y="45"/>
                  </a:moveTo>
                  <a:cubicBezTo>
                    <a:pt x="1681" y="46"/>
                    <a:pt x="1681" y="46"/>
                    <a:pt x="1681" y="46"/>
                  </a:cubicBezTo>
                  <a:cubicBezTo>
                    <a:pt x="1681" y="46"/>
                    <a:pt x="1681" y="46"/>
                    <a:pt x="1681" y="45"/>
                  </a:cubicBezTo>
                  <a:close/>
                  <a:moveTo>
                    <a:pt x="1484" y="29"/>
                  </a:moveTo>
                  <a:cubicBezTo>
                    <a:pt x="1483" y="29"/>
                    <a:pt x="1483" y="30"/>
                    <a:pt x="1483" y="30"/>
                  </a:cubicBezTo>
                  <a:cubicBezTo>
                    <a:pt x="1483" y="30"/>
                    <a:pt x="1483" y="30"/>
                    <a:pt x="1484" y="29"/>
                  </a:cubicBezTo>
                  <a:close/>
                  <a:moveTo>
                    <a:pt x="1744" y="50"/>
                  </a:moveTo>
                  <a:cubicBezTo>
                    <a:pt x="1744" y="51"/>
                    <a:pt x="1744" y="51"/>
                    <a:pt x="1744" y="51"/>
                  </a:cubicBezTo>
                  <a:cubicBezTo>
                    <a:pt x="1744" y="51"/>
                    <a:pt x="1744" y="51"/>
                    <a:pt x="1744" y="50"/>
                  </a:cubicBezTo>
                  <a:close/>
                  <a:moveTo>
                    <a:pt x="1747" y="45"/>
                  </a:moveTo>
                  <a:cubicBezTo>
                    <a:pt x="1747" y="46"/>
                    <a:pt x="1747" y="46"/>
                    <a:pt x="1747" y="46"/>
                  </a:cubicBezTo>
                  <a:cubicBezTo>
                    <a:pt x="1747" y="46"/>
                    <a:pt x="1747" y="46"/>
                    <a:pt x="1747" y="45"/>
                  </a:cubicBezTo>
                  <a:close/>
                  <a:moveTo>
                    <a:pt x="970" y="30"/>
                  </a:moveTo>
                  <a:cubicBezTo>
                    <a:pt x="969" y="30"/>
                    <a:pt x="969" y="31"/>
                    <a:pt x="969" y="31"/>
                  </a:cubicBezTo>
                  <a:cubicBezTo>
                    <a:pt x="970" y="31"/>
                    <a:pt x="970" y="30"/>
                    <a:pt x="970" y="30"/>
                  </a:cubicBezTo>
                  <a:close/>
                  <a:moveTo>
                    <a:pt x="1482" y="30"/>
                  </a:moveTo>
                  <a:cubicBezTo>
                    <a:pt x="1481" y="30"/>
                    <a:pt x="1481" y="30"/>
                    <a:pt x="1481" y="30"/>
                  </a:cubicBezTo>
                  <a:cubicBezTo>
                    <a:pt x="1481" y="30"/>
                    <a:pt x="1482" y="30"/>
                    <a:pt x="1482" y="30"/>
                  </a:cubicBezTo>
                  <a:close/>
                  <a:moveTo>
                    <a:pt x="956" y="31"/>
                  </a:moveTo>
                  <a:cubicBezTo>
                    <a:pt x="957" y="31"/>
                    <a:pt x="957" y="31"/>
                    <a:pt x="957" y="31"/>
                  </a:cubicBezTo>
                  <a:cubicBezTo>
                    <a:pt x="956" y="31"/>
                    <a:pt x="956" y="31"/>
                    <a:pt x="956" y="31"/>
                  </a:cubicBezTo>
                  <a:close/>
                  <a:moveTo>
                    <a:pt x="1481" y="31"/>
                  </a:moveTo>
                  <a:cubicBezTo>
                    <a:pt x="1480" y="30"/>
                    <a:pt x="1480" y="31"/>
                    <a:pt x="1480" y="31"/>
                  </a:cubicBezTo>
                  <a:cubicBezTo>
                    <a:pt x="1480" y="31"/>
                    <a:pt x="1481" y="31"/>
                    <a:pt x="1481" y="31"/>
                  </a:cubicBezTo>
                  <a:close/>
                  <a:moveTo>
                    <a:pt x="1112" y="53"/>
                  </a:moveTo>
                  <a:cubicBezTo>
                    <a:pt x="1112" y="53"/>
                    <a:pt x="1112" y="54"/>
                    <a:pt x="1112" y="54"/>
                  </a:cubicBezTo>
                  <a:cubicBezTo>
                    <a:pt x="1112" y="54"/>
                    <a:pt x="1112" y="53"/>
                    <a:pt x="1112" y="53"/>
                  </a:cubicBezTo>
                  <a:close/>
                  <a:moveTo>
                    <a:pt x="956" y="32"/>
                  </a:moveTo>
                  <a:cubicBezTo>
                    <a:pt x="956" y="32"/>
                    <a:pt x="956" y="32"/>
                    <a:pt x="956" y="31"/>
                  </a:cubicBezTo>
                  <a:cubicBezTo>
                    <a:pt x="956" y="31"/>
                    <a:pt x="956" y="32"/>
                    <a:pt x="956" y="32"/>
                  </a:cubicBezTo>
                  <a:close/>
                  <a:moveTo>
                    <a:pt x="969" y="31"/>
                  </a:moveTo>
                  <a:cubicBezTo>
                    <a:pt x="969" y="31"/>
                    <a:pt x="969" y="32"/>
                    <a:pt x="969" y="32"/>
                  </a:cubicBezTo>
                  <a:cubicBezTo>
                    <a:pt x="969" y="32"/>
                    <a:pt x="969" y="31"/>
                    <a:pt x="969" y="31"/>
                  </a:cubicBezTo>
                  <a:close/>
                  <a:moveTo>
                    <a:pt x="597" y="47"/>
                  </a:moveTo>
                  <a:cubicBezTo>
                    <a:pt x="597" y="46"/>
                    <a:pt x="597" y="46"/>
                    <a:pt x="597" y="46"/>
                  </a:cubicBezTo>
                  <a:cubicBezTo>
                    <a:pt x="597" y="46"/>
                    <a:pt x="597" y="46"/>
                    <a:pt x="597" y="47"/>
                  </a:cubicBezTo>
                  <a:close/>
                  <a:moveTo>
                    <a:pt x="608" y="46"/>
                  </a:moveTo>
                  <a:cubicBezTo>
                    <a:pt x="608" y="46"/>
                    <a:pt x="608" y="46"/>
                    <a:pt x="609" y="47"/>
                  </a:cubicBezTo>
                  <a:cubicBezTo>
                    <a:pt x="609" y="46"/>
                    <a:pt x="609" y="46"/>
                    <a:pt x="608" y="46"/>
                  </a:cubicBezTo>
                  <a:close/>
                  <a:moveTo>
                    <a:pt x="968" y="32"/>
                  </a:moveTo>
                  <a:cubicBezTo>
                    <a:pt x="968" y="32"/>
                    <a:pt x="968" y="33"/>
                    <a:pt x="968" y="33"/>
                  </a:cubicBezTo>
                  <a:cubicBezTo>
                    <a:pt x="968" y="33"/>
                    <a:pt x="968" y="33"/>
                    <a:pt x="968" y="32"/>
                  </a:cubicBezTo>
                  <a:close/>
                  <a:moveTo>
                    <a:pt x="955" y="34"/>
                  </a:moveTo>
                  <a:cubicBezTo>
                    <a:pt x="955" y="33"/>
                    <a:pt x="955" y="33"/>
                    <a:pt x="955" y="33"/>
                  </a:cubicBezTo>
                  <a:cubicBezTo>
                    <a:pt x="955" y="33"/>
                    <a:pt x="955" y="33"/>
                    <a:pt x="955" y="34"/>
                  </a:cubicBezTo>
                  <a:close/>
                  <a:moveTo>
                    <a:pt x="968" y="33"/>
                  </a:moveTo>
                  <a:cubicBezTo>
                    <a:pt x="968" y="33"/>
                    <a:pt x="968" y="33"/>
                    <a:pt x="968" y="34"/>
                  </a:cubicBezTo>
                  <a:cubicBezTo>
                    <a:pt x="968" y="33"/>
                    <a:pt x="968" y="33"/>
                    <a:pt x="968" y="33"/>
                  </a:cubicBezTo>
                  <a:close/>
                  <a:moveTo>
                    <a:pt x="855" y="33"/>
                  </a:moveTo>
                  <a:cubicBezTo>
                    <a:pt x="855" y="34"/>
                    <a:pt x="855" y="34"/>
                    <a:pt x="856" y="34"/>
                  </a:cubicBezTo>
                  <a:cubicBezTo>
                    <a:pt x="855" y="33"/>
                    <a:pt x="855" y="33"/>
                    <a:pt x="855" y="33"/>
                  </a:cubicBezTo>
                  <a:close/>
                  <a:moveTo>
                    <a:pt x="769" y="34"/>
                  </a:moveTo>
                  <a:cubicBezTo>
                    <a:pt x="769" y="34"/>
                    <a:pt x="770" y="34"/>
                    <a:pt x="770" y="34"/>
                  </a:cubicBezTo>
                  <a:cubicBezTo>
                    <a:pt x="769" y="34"/>
                    <a:pt x="769" y="34"/>
                    <a:pt x="769" y="34"/>
                  </a:cubicBezTo>
                  <a:close/>
                  <a:moveTo>
                    <a:pt x="787" y="34"/>
                  </a:moveTo>
                  <a:cubicBezTo>
                    <a:pt x="787" y="34"/>
                    <a:pt x="787" y="34"/>
                    <a:pt x="788" y="34"/>
                  </a:cubicBezTo>
                  <a:cubicBezTo>
                    <a:pt x="787" y="34"/>
                    <a:pt x="787" y="34"/>
                    <a:pt x="787" y="34"/>
                  </a:cubicBezTo>
                  <a:close/>
                  <a:moveTo>
                    <a:pt x="856" y="34"/>
                  </a:moveTo>
                  <a:cubicBezTo>
                    <a:pt x="856" y="34"/>
                    <a:pt x="856" y="34"/>
                    <a:pt x="857" y="34"/>
                  </a:cubicBezTo>
                  <a:cubicBezTo>
                    <a:pt x="856" y="34"/>
                    <a:pt x="856" y="34"/>
                    <a:pt x="856" y="34"/>
                  </a:cubicBezTo>
                  <a:close/>
                  <a:moveTo>
                    <a:pt x="882" y="34"/>
                  </a:moveTo>
                  <a:cubicBezTo>
                    <a:pt x="882" y="34"/>
                    <a:pt x="882" y="34"/>
                    <a:pt x="882" y="34"/>
                  </a:cubicBezTo>
                  <a:cubicBezTo>
                    <a:pt x="882" y="34"/>
                    <a:pt x="882" y="34"/>
                    <a:pt x="882" y="34"/>
                  </a:cubicBezTo>
                  <a:close/>
                  <a:moveTo>
                    <a:pt x="955" y="34"/>
                  </a:moveTo>
                  <a:cubicBezTo>
                    <a:pt x="955" y="34"/>
                    <a:pt x="955" y="34"/>
                    <a:pt x="955" y="34"/>
                  </a:cubicBezTo>
                  <a:cubicBezTo>
                    <a:pt x="955" y="34"/>
                    <a:pt x="955" y="34"/>
                    <a:pt x="955" y="34"/>
                  </a:cubicBezTo>
                  <a:close/>
                  <a:moveTo>
                    <a:pt x="968" y="34"/>
                  </a:moveTo>
                  <a:cubicBezTo>
                    <a:pt x="967" y="34"/>
                    <a:pt x="967" y="34"/>
                    <a:pt x="967" y="34"/>
                  </a:cubicBezTo>
                  <a:cubicBezTo>
                    <a:pt x="968" y="34"/>
                    <a:pt x="968" y="34"/>
                    <a:pt x="968" y="34"/>
                  </a:cubicBezTo>
                  <a:close/>
                  <a:moveTo>
                    <a:pt x="1300" y="34"/>
                  </a:moveTo>
                  <a:cubicBezTo>
                    <a:pt x="1300" y="34"/>
                    <a:pt x="1301" y="34"/>
                    <a:pt x="1301" y="34"/>
                  </a:cubicBezTo>
                  <a:cubicBezTo>
                    <a:pt x="1301" y="34"/>
                    <a:pt x="1300" y="34"/>
                    <a:pt x="1300" y="34"/>
                  </a:cubicBezTo>
                  <a:close/>
                  <a:moveTo>
                    <a:pt x="1311" y="34"/>
                  </a:moveTo>
                  <a:cubicBezTo>
                    <a:pt x="1312" y="34"/>
                    <a:pt x="1312" y="34"/>
                    <a:pt x="1312" y="34"/>
                  </a:cubicBezTo>
                  <a:cubicBezTo>
                    <a:pt x="1312" y="34"/>
                    <a:pt x="1312" y="34"/>
                    <a:pt x="1311" y="34"/>
                  </a:cubicBezTo>
                  <a:close/>
                  <a:moveTo>
                    <a:pt x="768" y="34"/>
                  </a:moveTo>
                  <a:cubicBezTo>
                    <a:pt x="768" y="34"/>
                    <a:pt x="768" y="34"/>
                    <a:pt x="769" y="34"/>
                  </a:cubicBezTo>
                  <a:cubicBezTo>
                    <a:pt x="768" y="34"/>
                    <a:pt x="768" y="34"/>
                    <a:pt x="768" y="34"/>
                  </a:cubicBezTo>
                  <a:close/>
                  <a:moveTo>
                    <a:pt x="788" y="34"/>
                  </a:moveTo>
                  <a:cubicBezTo>
                    <a:pt x="788" y="34"/>
                    <a:pt x="788" y="34"/>
                    <a:pt x="789" y="34"/>
                  </a:cubicBezTo>
                  <a:cubicBezTo>
                    <a:pt x="789" y="34"/>
                    <a:pt x="788" y="34"/>
                    <a:pt x="788" y="34"/>
                  </a:cubicBezTo>
                  <a:close/>
                  <a:moveTo>
                    <a:pt x="840" y="34"/>
                  </a:moveTo>
                  <a:cubicBezTo>
                    <a:pt x="840" y="34"/>
                    <a:pt x="840" y="34"/>
                    <a:pt x="840" y="34"/>
                  </a:cubicBezTo>
                  <a:cubicBezTo>
                    <a:pt x="840" y="34"/>
                    <a:pt x="840" y="34"/>
                    <a:pt x="840" y="34"/>
                  </a:cubicBezTo>
                  <a:close/>
                  <a:moveTo>
                    <a:pt x="857" y="34"/>
                  </a:moveTo>
                  <a:cubicBezTo>
                    <a:pt x="857" y="34"/>
                    <a:pt x="857" y="34"/>
                    <a:pt x="858" y="34"/>
                  </a:cubicBezTo>
                  <a:cubicBezTo>
                    <a:pt x="857" y="34"/>
                    <a:pt x="857" y="34"/>
                    <a:pt x="857" y="34"/>
                  </a:cubicBezTo>
                  <a:close/>
                  <a:moveTo>
                    <a:pt x="881" y="34"/>
                  </a:moveTo>
                  <a:cubicBezTo>
                    <a:pt x="881" y="34"/>
                    <a:pt x="881" y="34"/>
                    <a:pt x="881" y="34"/>
                  </a:cubicBezTo>
                  <a:cubicBezTo>
                    <a:pt x="881" y="34"/>
                    <a:pt x="881" y="34"/>
                    <a:pt x="881" y="34"/>
                  </a:cubicBezTo>
                  <a:close/>
                  <a:moveTo>
                    <a:pt x="899" y="34"/>
                  </a:moveTo>
                  <a:cubicBezTo>
                    <a:pt x="900" y="34"/>
                    <a:pt x="900" y="34"/>
                    <a:pt x="900" y="34"/>
                  </a:cubicBezTo>
                  <a:cubicBezTo>
                    <a:pt x="900" y="34"/>
                    <a:pt x="900" y="34"/>
                    <a:pt x="899" y="34"/>
                  </a:cubicBezTo>
                  <a:close/>
                  <a:moveTo>
                    <a:pt x="1123" y="34"/>
                  </a:moveTo>
                  <a:cubicBezTo>
                    <a:pt x="1123" y="34"/>
                    <a:pt x="1123" y="34"/>
                    <a:pt x="1123" y="34"/>
                  </a:cubicBezTo>
                  <a:cubicBezTo>
                    <a:pt x="1123" y="34"/>
                    <a:pt x="1123" y="34"/>
                    <a:pt x="1123" y="34"/>
                  </a:cubicBezTo>
                  <a:close/>
                  <a:moveTo>
                    <a:pt x="1141" y="34"/>
                  </a:moveTo>
                  <a:cubicBezTo>
                    <a:pt x="1141" y="34"/>
                    <a:pt x="1142" y="34"/>
                    <a:pt x="1142" y="34"/>
                  </a:cubicBezTo>
                  <a:cubicBezTo>
                    <a:pt x="1142" y="34"/>
                    <a:pt x="1142" y="34"/>
                    <a:pt x="1141" y="34"/>
                  </a:cubicBezTo>
                  <a:close/>
                  <a:moveTo>
                    <a:pt x="1228" y="34"/>
                  </a:moveTo>
                  <a:cubicBezTo>
                    <a:pt x="1228" y="34"/>
                    <a:pt x="1228" y="34"/>
                    <a:pt x="1229" y="34"/>
                  </a:cubicBezTo>
                  <a:cubicBezTo>
                    <a:pt x="1228" y="34"/>
                    <a:pt x="1228" y="34"/>
                    <a:pt x="1228" y="34"/>
                  </a:cubicBezTo>
                  <a:close/>
                  <a:moveTo>
                    <a:pt x="1299" y="34"/>
                  </a:moveTo>
                  <a:cubicBezTo>
                    <a:pt x="1299" y="34"/>
                    <a:pt x="1300" y="34"/>
                    <a:pt x="1300" y="34"/>
                  </a:cubicBezTo>
                  <a:cubicBezTo>
                    <a:pt x="1300" y="34"/>
                    <a:pt x="1299" y="34"/>
                    <a:pt x="1299" y="34"/>
                  </a:cubicBezTo>
                  <a:close/>
                  <a:moveTo>
                    <a:pt x="671" y="35"/>
                  </a:moveTo>
                  <a:cubicBezTo>
                    <a:pt x="671" y="35"/>
                    <a:pt x="671" y="35"/>
                    <a:pt x="671" y="34"/>
                  </a:cubicBezTo>
                  <a:cubicBezTo>
                    <a:pt x="671" y="34"/>
                    <a:pt x="671" y="34"/>
                    <a:pt x="671" y="35"/>
                  </a:cubicBezTo>
                  <a:close/>
                  <a:moveTo>
                    <a:pt x="693" y="34"/>
                  </a:moveTo>
                  <a:cubicBezTo>
                    <a:pt x="694" y="35"/>
                    <a:pt x="694" y="35"/>
                    <a:pt x="694" y="35"/>
                  </a:cubicBezTo>
                  <a:cubicBezTo>
                    <a:pt x="694" y="34"/>
                    <a:pt x="694" y="34"/>
                    <a:pt x="693" y="34"/>
                  </a:cubicBezTo>
                  <a:close/>
                  <a:moveTo>
                    <a:pt x="767" y="35"/>
                  </a:moveTo>
                  <a:cubicBezTo>
                    <a:pt x="767" y="35"/>
                    <a:pt x="767" y="35"/>
                    <a:pt x="768" y="34"/>
                  </a:cubicBezTo>
                  <a:cubicBezTo>
                    <a:pt x="767" y="34"/>
                    <a:pt x="767" y="34"/>
                    <a:pt x="767" y="35"/>
                  </a:cubicBezTo>
                  <a:close/>
                  <a:moveTo>
                    <a:pt x="789" y="34"/>
                  </a:moveTo>
                  <a:cubicBezTo>
                    <a:pt x="789" y="35"/>
                    <a:pt x="789" y="35"/>
                    <a:pt x="790" y="35"/>
                  </a:cubicBezTo>
                  <a:cubicBezTo>
                    <a:pt x="790" y="34"/>
                    <a:pt x="789" y="34"/>
                    <a:pt x="789" y="34"/>
                  </a:cubicBezTo>
                  <a:close/>
                  <a:moveTo>
                    <a:pt x="839" y="35"/>
                  </a:moveTo>
                  <a:cubicBezTo>
                    <a:pt x="839" y="35"/>
                    <a:pt x="839" y="35"/>
                    <a:pt x="839" y="34"/>
                  </a:cubicBezTo>
                  <a:cubicBezTo>
                    <a:pt x="839" y="34"/>
                    <a:pt x="839" y="34"/>
                    <a:pt x="839" y="35"/>
                  </a:cubicBezTo>
                  <a:close/>
                  <a:moveTo>
                    <a:pt x="858" y="34"/>
                  </a:moveTo>
                  <a:cubicBezTo>
                    <a:pt x="858" y="35"/>
                    <a:pt x="858" y="35"/>
                    <a:pt x="858" y="35"/>
                  </a:cubicBezTo>
                  <a:cubicBezTo>
                    <a:pt x="858" y="34"/>
                    <a:pt x="858" y="34"/>
                    <a:pt x="858" y="34"/>
                  </a:cubicBezTo>
                  <a:close/>
                  <a:moveTo>
                    <a:pt x="880" y="35"/>
                  </a:moveTo>
                  <a:cubicBezTo>
                    <a:pt x="880" y="35"/>
                    <a:pt x="880" y="35"/>
                    <a:pt x="881" y="34"/>
                  </a:cubicBezTo>
                  <a:cubicBezTo>
                    <a:pt x="880" y="34"/>
                    <a:pt x="880" y="34"/>
                    <a:pt x="880" y="35"/>
                  </a:cubicBezTo>
                  <a:close/>
                  <a:moveTo>
                    <a:pt x="900" y="34"/>
                  </a:moveTo>
                  <a:cubicBezTo>
                    <a:pt x="901" y="35"/>
                    <a:pt x="901" y="35"/>
                    <a:pt x="901" y="35"/>
                  </a:cubicBezTo>
                  <a:cubicBezTo>
                    <a:pt x="901" y="34"/>
                    <a:pt x="901" y="34"/>
                    <a:pt x="900" y="34"/>
                  </a:cubicBezTo>
                  <a:close/>
                  <a:moveTo>
                    <a:pt x="954" y="35"/>
                  </a:moveTo>
                  <a:cubicBezTo>
                    <a:pt x="955" y="35"/>
                    <a:pt x="955" y="35"/>
                    <a:pt x="955" y="34"/>
                  </a:cubicBezTo>
                  <a:cubicBezTo>
                    <a:pt x="954" y="35"/>
                    <a:pt x="954" y="35"/>
                    <a:pt x="954" y="35"/>
                  </a:cubicBezTo>
                  <a:close/>
                  <a:moveTo>
                    <a:pt x="967" y="34"/>
                  </a:moveTo>
                  <a:cubicBezTo>
                    <a:pt x="967" y="34"/>
                    <a:pt x="967" y="35"/>
                    <a:pt x="967" y="35"/>
                  </a:cubicBezTo>
                  <a:cubicBezTo>
                    <a:pt x="967" y="35"/>
                    <a:pt x="967" y="35"/>
                    <a:pt x="967" y="34"/>
                  </a:cubicBezTo>
                  <a:close/>
                  <a:moveTo>
                    <a:pt x="1049" y="35"/>
                  </a:moveTo>
                  <a:cubicBezTo>
                    <a:pt x="1049" y="35"/>
                    <a:pt x="1050" y="35"/>
                    <a:pt x="1050" y="34"/>
                  </a:cubicBezTo>
                  <a:cubicBezTo>
                    <a:pt x="1050" y="34"/>
                    <a:pt x="1049" y="34"/>
                    <a:pt x="1049" y="35"/>
                  </a:cubicBezTo>
                  <a:close/>
                  <a:moveTo>
                    <a:pt x="1071" y="34"/>
                  </a:moveTo>
                  <a:cubicBezTo>
                    <a:pt x="1071" y="35"/>
                    <a:pt x="1071" y="35"/>
                    <a:pt x="1072" y="35"/>
                  </a:cubicBezTo>
                  <a:cubicBezTo>
                    <a:pt x="1072" y="34"/>
                    <a:pt x="1071" y="34"/>
                    <a:pt x="1071" y="34"/>
                  </a:cubicBezTo>
                  <a:close/>
                  <a:moveTo>
                    <a:pt x="1122" y="35"/>
                  </a:moveTo>
                  <a:cubicBezTo>
                    <a:pt x="1122" y="35"/>
                    <a:pt x="1122" y="35"/>
                    <a:pt x="1122" y="34"/>
                  </a:cubicBezTo>
                  <a:cubicBezTo>
                    <a:pt x="1122" y="34"/>
                    <a:pt x="1122" y="34"/>
                    <a:pt x="1122" y="35"/>
                  </a:cubicBezTo>
                  <a:close/>
                  <a:moveTo>
                    <a:pt x="1142" y="34"/>
                  </a:moveTo>
                  <a:cubicBezTo>
                    <a:pt x="1142" y="35"/>
                    <a:pt x="1142" y="35"/>
                    <a:pt x="1143" y="35"/>
                  </a:cubicBezTo>
                  <a:cubicBezTo>
                    <a:pt x="1143" y="34"/>
                    <a:pt x="1142" y="34"/>
                    <a:pt x="1142" y="34"/>
                  </a:cubicBezTo>
                  <a:close/>
                  <a:moveTo>
                    <a:pt x="1249" y="34"/>
                  </a:moveTo>
                  <a:cubicBezTo>
                    <a:pt x="1249" y="35"/>
                    <a:pt x="1249" y="35"/>
                    <a:pt x="1250" y="35"/>
                  </a:cubicBezTo>
                  <a:cubicBezTo>
                    <a:pt x="1249" y="34"/>
                    <a:pt x="1249" y="34"/>
                    <a:pt x="1249" y="34"/>
                  </a:cubicBezTo>
                  <a:close/>
                  <a:moveTo>
                    <a:pt x="1298" y="35"/>
                  </a:moveTo>
                  <a:cubicBezTo>
                    <a:pt x="1299" y="35"/>
                    <a:pt x="1299" y="35"/>
                    <a:pt x="1299" y="34"/>
                  </a:cubicBezTo>
                  <a:cubicBezTo>
                    <a:pt x="1299" y="34"/>
                    <a:pt x="1299" y="34"/>
                    <a:pt x="1298" y="35"/>
                  </a:cubicBezTo>
                  <a:close/>
                  <a:moveTo>
                    <a:pt x="644" y="35"/>
                  </a:moveTo>
                  <a:cubicBezTo>
                    <a:pt x="644" y="35"/>
                    <a:pt x="644" y="35"/>
                    <a:pt x="644" y="35"/>
                  </a:cubicBezTo>
                  <a:cubicBezTo>
                    <a:pt x="644" y="35"/>
                    <a:pt x="644" y="35"/>
                    <a:pt x="644" y="35"/>
                  </a:cubicBezTo>
                  <a:close/>
                  <a:moveTo>
                    <a:pt x="656" y="35"/>
                  </a:moveTo>
                  <a:cubicBezTo>
                    <a:pt x="655" y="35"/>
                    <a:pt x="655" y="35"/>
                    <a:pt x="655" y="35"/>
                  </a:cubicBezTo>
                  <a:cubicBezTo>
                    <a:pt x="656" y="35"/>
                    <a:pt x="656" y="35"/>
                    <a:pt x="656" y="35"/>
                  </a:cubicBezTo>
                  <a:close/>
                  <a:moveTo>
                    <a:pt x="670" y="35"/>
                  </a:moveTo>
                  <a:cubicBezTo>
                    <a:pt x="670" y="35"/>
                    <a:pt x="671" y="35"/>
                    <a:pt x="671" y="35"/>
                  </a:cubicBezTo>
                  <a:cubicBezTo>
                    <a:pt x="670" y="35"/>
                    <a:pt x="670" y="35"/>
                    <a:pt x="670" y="35"/>
                  </a:cubicBezTo>
                  <a:close/>
                  <a:moveTo>
                    <a:pt x="694" y="35"/>
                  </a:moveTo>
                  <a:cubicBezTo>
                    <a:pt x="695" y="35"/>
                    <a:pt x="695" y="35"/>
                    <a:pt x="695" y="35"/>
                  </a:cubicBezTo>
                  <a:cubicBezTo>
                    <a:pt x="695" y="35"/>
                    <a:pt x="695" y="35"/>
                    <a:pt x="694" y="35"/>
                  </a:cubicBezTo>
                  <a:close/>
                  <a:moveTo>
                    <a:pt x="766" y="35"/>
                  </a:moveTo>
                  <a:cubicBezTo>
                    <a:pt x="766" y="35"/>
                    <a:pt x="767" y="35"/>
                    <a:pt x="767" y="35"/>
                  </a:cubicBezTo>
                  <a:cubicBezTo>
                    <a:pt x="767" y="35"/>
                    <a:pt x="766" y="35"/>
                    <a:pt x="766" y="35"/>
                  </a:cubicBezTo>
                  <a:close/>
                  <a:moveTo>
                    <a:pt x="790" y="35"/>
                  </a:moveTo>
                  <a:cubicBezTo>
                    <a:pt x="790" y="35"/>
                    <a:pt x="790" y="35"/>
                    <a:pt x="790" y="35"/>
                  </a:cubicBezTo>
                  <a:cubicBezTo>
                    <a:pt x="790" y="35"/>
                    <a:pt x="790" y="35"/>
                    <a:pt x="790" y="35"/>
                  </a:cubicBezTo>
                  <a:close/>
                  <a:moveTo>
                    <a:pt x="838" y="35"/>
                  </a:moveTo>
                  <a:cubicBezTo>
                    <a:pt x="838" y="35"/>
                    <a:pt x="838" y="35"/>
                    <a:pt x="839" y="35"/>
                  </a:cubicBezTo>
                  <a:cubicBezTo>
                    <a:pt x="838" y="35"/>
                    <a:pt x="838" y="35"/>
                    <a:pt x="838" y="35"/>
                  </a:cubicBezTo>
                  <a:close/>
                  <a:moveTo>
                    <a:pt x="858" y="35"/>
                  </a:moveTo>
                  <a:cubicBezTo>
                    <a:pt x="858" y="35"/>
                    <a:pt x="859" y="35"/>
                    <a:pt x="859" y="35"/>
                  </a:cubicBezTo>
                  <a:cubicBezTo>
                    <a:pt x="859" y="35"/>
                    <a:pt x="859" y="35"/>
                    <a:pt x="858" y="35"/>
                  </a:cubicBezTo>
                  <a:close/>
                  <a:moveTo>
                    <a:pt x="879" y="35"/>
                  </a:moveTo>
                  <a:cubicBezTo>
                    <a:pt x="879" y="35"/>
                    <a:pt x="880" y="35"/>
                    <a:pt x="880" y="35"/>
                  </a:cubicBezTo>
                  <a:cubicBezTo>
                    <a:pt x="879" y="35"/>
                    <a:pt x="879" y="35"/>
                    <a:pt x="879" y="35"/>
                  </a:cubicBezTo>
                  <a:close/>
                  <a:moveTo>
                    <a:pt x="901" y="35"/>
                  </a:moveTo>
                  <a:cubicBezTo>
                    <a:pt x="901" y="35"/>
                    <a:pt x="902" y="35"/>
                    <a:pt x="902" y="35"/>
                  </a:cubicBezTo>
                  <a:cubicBezTo>
                    <a:pt x="902" y="35"/>
                    <a:pt x="901" y="35"/>
                    <a:pt x="901" y="35"/>
                  </a:cubicBezTo>
                  <a:close/>
                  <a:moveTo>
                    <a:pt x="1048" y="35"/>
                  </a:moveTo>
                  <a:cubicBezTo>
                    <a:pt x="1048" y="35"/>
                    <a:pt x="1049" y="35"/>
                    <a:pt x="1049" y="35"/>
                  </a:cubicBezTo>
                  <a:cubicBezTo>
                    <a:pt x="1049" y="35"/>
                    <a:pt x="1048" y="35"/>
                    <a:pt x="1048" y="35"/>
                  </a:cubicBezTo>
                  <a:close/>
                  <a:moveTo>
                    <a:pt x="1072" y="35"/>
                  </a:moveTo>
                  <a:cubicBezTo>
                    <a:pt x="1072" y="35"/>
                    <a:pt x="1072" y="35"/>
                    <a:pt x="1073" y="35"/>
                  </a:cubicBezTo>
                  <a:cubicBezTo>
                    <a:pt x="1073" y="35"/>
                    <a:pt x="1072" y="35"/>
                    <a:pt x="1072" y="35"/>
                  </a:cubicBezTo>
                  <a:close/>
                  <a:moveTo>
                    <a:pt x="1121" y="35"/>
                  </a:moveTo>
                  <a:cubicBezTo>
                    <a:pt x="1121" y="35"/>
                    <a:pt x="1121" y="35"/>
                    <a:pt x="1122" y="35"/>
                  </a:cubicBezTo>
                  <a:cubicBezTo>
                    <a:pt x="1121" y="35"/>
                    <a:pt x="1121" y="35"/>
                    <a:pt x="1121" y="35"/>
                  </a:cubicBezTo>
                  <a:close/>
                  <a:moveTo>
                    <a:pt x="1226" y="35"/>
                  </a:moveTo>
                  <a:cubicBezTo>
                    <a:pt x="1226" y="35"/>
                    <a:pt x="1227" y="35"/>
                    <a:pt x="1227" y="35"/>
                  </a:cubicBezTo>
                  <a:cubicBezTo>
                    <a:pt x="1226" y="35"/>
                    <a:pt x="1226" y="35"/>
                    <a:pt x="1226" y="35"/>
                  </a:cubicBezTo>
                  <a:close/>
                  <a:moveTo>
                    <a:pt x="1250" y="35"/>
                  </a:moveTo>
                  <a:cubicBezTo>
                    <a:pt x="1250" y="35"/>
                    <a:pt x="1250" y="35"/>
                    <a:pt x="1250" y="35"/>
                  </a:cubicBezTo>
                  <a:cubicBezTo>
                    <a:pt x="1250" y="35"/>
                    <a:pt x="1250" y="35"/>
                    <a:pt x="1250" y="35"/>
                  </a:cubicBezTo>
                  <a:close/>
                  <a:moveTo>
                    <a:pt x="1298" y="35"/>
                  </a:moveTo>
                  <a:cubicBezTo>
                    <a:pt x="1298" y="35"/>
                    <a:pt x="1298" y="35"/>
                    <a:pt x="1298" y="35"/>
                  </a:cubicBezTo>
                  <a:cubicBezTo>
                    <a:pt x="1298" y="35"/>
                    <a:pt x="1298" y="35"/>
                    <a:pt x="1298" y="35"/>
                  </a:cubicBezTo>
                  <a:close/>
                  <a:moveTo>
                    <a:pt x="605" y="35"/>
                  </a:moveTo>
                  <a:cubicBezTo>
                    <a:pt x="605" y="35"/>
                    <a:pt x="605" y="36"/>
                    <a:pt x="605" y="36"/>
                  </a:cubicBezTo>
                  <a:cubicBezTo>
                    <a:pt x="605" y="35"/>
                    <a:pt x="605" y="35"/>
                    <a:pt x="605" y="35"/>
                  </a:cubicBezTo>
                  <a:close/>
                  <a:moveTo>
                    <a:pt x="695" y="35"/>
                  </a:moveTo>
                  <a:cubicBezTo>
                    <a:pt x="695" y="35"/>
                    <a:pt x="696" y="35"/>
                    <a:pt x="696" y="35"/>
                  </a:cubicBezTo>
                  <a:cubicBezTo>
                    <a:pt x="696" y="35"/>
                    <a:pt x="695" y="35"/>
                    <a:pt x="695" y="35"/>
                  </a:cubicBezTo>
                  <a:close/>
                  <a:moveTo>
                    <a:pt x="790" y="35"/>
                  </a:moveTo>
                  <a:cubicBezTo>
                    <a:pt x="791" y="35"/>
                    <a:pt x="791" y="35"/>
                    <a:pt x="791" y="35"/>
                  </a:cubicBezTo>
                  <a:cubicBezTo>
                    <a:pt x="791" y="35"/>
                    <a:pt x="791" y="35"/>
                    <a:pt x="790" y="35"/>
                  </a:cubicBezTo>
                  <a:close/>
                  <a:moveTo>
                    <a:pt x="837" y="35"/>
                  </a:moveTo>
                  <a:cubicBezTo>
                    <a:pt x="837" y="35"/>
                    <a:pt x="838" y="35"/>
                    <a:pt x="838" y="35"/>
                  </a:cubicBezTo>
                  <a:cubicBezTo>
                    <a:pt x="838" y="35"/>
                    <a:pt x="837" y="35"/>
                    <a:pt x="837" y="35"/>
                  </a:cubicBezTo>
                  <a:close/>
                  <a:moveTo>
                    <a:pt x="753" y="47"/>
                  </a:moveTo>
                  <a:cubicBezTo>
                    <a:pt x="753" y="46"/>
                    <a:pt x="753" y="46"/>
                    <a:pt x="753" y="46"/>
                  </a:cubicBezTo>
                  <a:cubicBezTo>
                    <a:pt x="753" y="46"/>
                    <a:pt x="753" y="46"/>
                    <a:pt x="753" y="47"/>
                  </a:cubicBezTo>
                  <a:close/>
                  <a:moveTo>
                    <a:pt x="638" y="52"/>
                  </a:moveTo>
                  <a:cubicBezTo>
                    <a:pt x="638" y="51"/>
                    <a:pt x="638" y="51"/>
                    <a:pt x="638" y="51"/>
                  </a:cubicBezTo>
                  <a:cubicBezTo>
                    <a:pt x="638" y="51"/>
                    <a:pt x="638" y="51"/>
                    <a:pt x="638" y="52"/>
                  </a:cubicBezTo>
                  <a:close/>
                  <a:moveTo>
                    <a:pt x="967" y="35"/>
                  </a:moveTo>
                  <a:cubicBezTo>
                    <a:pt x="967" y="35"/>
                    <a:pt x="967" y="35"/>
                    <a:pt x="967" y="36"/>
                  </a:cubicBezTo>
                  <a:cubicBezTo>
                    <a:pt x="967" y="36"/>
                    <a:pt x="967" y="35"/>
                    <a:pt x="967" y="35"/>
                  </a:cubicBezTo>
                  <a:close/>
                  <a:moveTo>
                    <a:pt x="1047" y="35"/>
                  </a:moveTo>
                  <a:cubicBezTo>
                    <a:pt x="1048" y="35"/>
                    <a:pt x="1048" y="35"/>
                    <a:pt x="1048" y="35"/>
                  </a:cubicBezTo>
                  <a:cubicBezTo>
                    <a:pt x="1048" y="35"/>
                    <a:pt x="1048" y="35"/>
                    <a:pt x="1047" y="35"/>
                  </a:cubicBezTo>
                  <a:close/>
                  <a:moveTo>
                    <a:pt x="1073" y="35"/>
                  </a:moveTo>
                  <a:cubicBezTo>
                    <a:pt x="1073" y="35"/>
                    <a:pt x="1073" y="35"/>
                    <a:pt x="1073" y="35"/>
                  </a:cubicBezTo>
                  <a:cubicBezTo>
                    <a:pt x="1073" y="35"/>
                    <a:pt x="1073" y="35"/>
                    <a:pt x="1073" y="35"/>
                  </a:cubicBezTo>
                  <a:close/>
                  <a:moveTo>
                    <a:pt x="1120" y="35"/>
                  </a:moveTo>
                  <a:cubicBezTo>
                    <a:pt x="1120" y="35"/>
                    <a:pt x="1121" y="35"/>
                    <a:pt x="1121" y="35"/>
                  </a:cubicBezTo>
                  <a:cubicBezTo>
                    <a:pt x="1121" y="35"/>
                    <a:pt x="1120" y="35"/>
                    <a:pt x="1120" y="35"/>
                  </a:cubicBezTo>
                  <a:close/>
                  <a:moveTo>
                    <a:pt x="1225" y="35"/>
                  </a:moveTo>
                  <a:cubicBezTo>
                    <a:pt x="1226" y="35"/>
                    <a:pt x="1226" y="35"/>
                    <a:pt x="1226" y="35"/>
                  </a:cubicBezTo>
                  <a:cubicBezTo>
                    <a:pt x="1226" y="35"/>
                    <a:pt x="1225" y="35"/>
                    <a:pt x="1225" y="35"/>
                  </a:cubicBezTo>
                  <a:close/>
                  <a:moveTo>
                    <a:pt x="1251" y="35"/>
                  </a:moveTo>
                  <a:cubicBezTo>
                    <a:pt x="1251" y="35"/>
                    <a:pt x="1251" y="35"/>
                    <a:pt x="1251" y="35"/>
                  </a:cubicBezTo>
                  <a:cubicBezTo>
                    <a:pt x="1251" y="35"/>
                    <a:pt x="1251" y="35"/>
                    <a:pt x="1251" y="35"/>
                  </a:cubicBezTo>
                  <a:close/>
                  <a:moveTo>
                    <a:pt x="549" y="35"/>
                  </a:moveTo>
                  <a:cubicBezTo>
                    <a:pt x="549" y="36"/>
                    <a:pt x="549" y="36"/>
                    <a:pt x="550" y="36"/>
                  </a:cubicBezTo>
                  <a:cubicBezTo>
                    <a:pt x="550" y="36"/>
                    <a:pt x="550" y="36"/>
                    <a:pt x="549" y="35"/>
                  </a:cubicBezTo>
                  <a:close/>
                  <a:moveTo>
                    <a:pt x="593" y="36"/>
                  </a:moveTo>
                  <a:cubicBezTo>
                    <a:pt x="593" y="36"/>
                    <a:pt x="593" y="35"/>
                    <a:pt x="592" y="35"/>
                  </a:cubicBezTo>
                  <a:cubicBezTo>
                    <a:pt x="592" y="36"/>
                    <a:pt x="592" y="36"/>
                    <a:pt x="593" y="36"/>
                  </a:cubicBezTo>
                  <a:close/>
                  <a:moveTo>
                    <a:pt x="655" y="35"/>
                  </a:moveTo>
                  <a:cubicBezTo>
                    <a:pt x="655" y="36"/>
                    <a:pt x="655" y="36"/>
                    <a:pt x="655" y="36"/>
                  </a:cubicBezTo>
                  <a:cubicBezTo>
                    <a:pt x="655" y="36"/>
                    <a:pt x="655" y="36"/>
                    <a:pt x="655" y="35"/>
                  </a:cubicBezTo>
                  <a:close/>
                  <a:moveTo>
                    <a:pt x="831" y="51"/>
                  </a:moveTo>
                  <a:cubicBezTo>
                    <a:pt x="831" y="51"/>
                    <a:pt x="830" y="51"/>
                    <a:pt x="830" y="51"/>
                  </a:cubicBezTo>
                  <a:cubicBezTo>
                    <a:pt x="831" y="51"/>
                    <a:pt x="831" y="51"/>
                    <a:pt x="831" y="51"/>
                  </a:cubicBezTo>
                  <a:close/>
                  <a:moveTo>
                    <a:pt x="696" y="35"/>
                  </a:moveTo>
                  <a:cubicBezTo>
                    <a:pt x="696" y="36"/>
                    <a:pt x="696" y="36"/>
                    <a:pt x="696" y="36"/>
                  </a:cubicBezTo>
                  <a:cubicBezTo>
                    <a:pt x="696" y="35"/>
                    <a:pt x="696" y="35"/>
                    <a:pt x="696" y="35"/>
                  </a:cubicBezTo>
                  <a:close/>
                  <a:moveTo>
                    <a:pt x="764" y="36"/>
                  </a:moveTo>
                  <a:cubicBezTo>
                    <a:pt x="765" y="36"/>
                    <a:pt x="765" y="36"/>
                    <a:pt x="765" y="35"/>
                  </a:cubicBezTo>
                  <a:cubicBezTo>
                    <a:pt x="765" y="35"/>
                    <a:pt x="765" y="35"/>
                    <a:pt x="764" y="36"/>
                  </a:cubicBezTo>
                  <a:close/>
                  <a:moveTo>
                    <a:pt x="791" y="35"/>
                  </a:moveTo>
                  <a:cubicBezTo>
                    <a:pt x="791" y="36"/>
                    <a:pt x="792" y="36"/>
                    <a:pt x="792" y="36"/>
                  </a:cubicBezTo>
                  <a:cubicBezTo>
                    <a:pt x="792" y="35"/>
                    <a:pt x="791" y="35"/>
                    <a:pt x="791" y="35"/>
                  </a:cubicBezTo>
                  <a:close/>
                  <a:moveTo>
                    <a:pt x="1084" y="46"/>
                  </a:moveTo>
                  <a:cubicBezTo>
                    <a:pt x="1084" y="46"/>
                    <a:pt x="1084" y="46"/>
                    <a:pt x="1084" y="47"/>
                  </a:cubicBezTo>
                  <a:cubicBezTo>
                    <a:pt x="1084" y="46"/>
                    <a:pt x="1084" y="46"/>
                    <a:pt x="1084" y="46"/>
                  </a:cubicBezTo>
                  <a:close/>
                  <a:moveTo>
                    <a:pt x="859" y="35"/>
                  </a:moveTo>
                  <a:cubicBezTo>
                    <a:pt x="860" y="36"/>
                    <a:pt x="860" y="36"/>
                    <a:pt x="860" y="36"/>
                  </a:cubicBezTo>
                  <a:cubicBezTo>
                    <a:pt x="860" y="35"/>
                    <a:pt x="860" y="35"/>
                    <a:pt x="859" y="35"/>
                  </a:cubicBezTo>
                  <a:close/>
                  <a:moveTo>
                    <a:pt x="1032" y="51"/>
                  </a:moveTo>
                  <a:cubicBezTo>
                    <a:pt x="1033" y="51"/>
                    <a:pt x="1033" y="51"/>
                    <a:pt x="1033" y="51"/>
                  </a:cubicBezTo>
                  <a:cubicBezTo>
                    <a:pt x="1032" y="51"/>
                    <a:pt x="1032" y="51"/>
                    <a:pt x="1032" y="51"/>
                  </a:cubicBezTo>
                  <a:close/>
                  <a:moveTo>
                    <a:pt x="954" y="36"/>
                  </a:moveTo>
                  <a:cubicBezTo>
                    <a:pt x="954" y="36"/>
                    <a:pt x="954" y="36"/>
                    <a:pt x="954" y="35"/>
                  </a:cubicBezTo>
                  <a:cubicBezTo>
                    <a:pt x="954" y="36"/>
                    <a:pt x="954" y="36"/>
                    <a:pt x="954" y="36"/>
                  </a:cubicBezTo>
                  <a:close/>
                  <a:moveTo>
                    <a:pt x="1047" y="36"/>
                  </a:moveTo>
                  <a:cubicBezTo>
                    <a:pt x="1047" y="36"/>
                    <a:pt x="1047" y="36"/>
                    <a:pt x="1047" y="35"/>
                  </a:cubicBezTo>
                  <a:cubicBezTo>
                    <a:pt x="1047" y="35"/>
                    <a:pt x="1047" y="35"/>
                    <a:pt x="1047" y="36"/>
                  </a:cubicBezTo>
                  <a:close/>
                  <a:moveTo>
                    <a:pt x="1073" y="35"/>
                  </a:moveTo>
                  <a:cubicBezTo>
                    <a:pt x="1074" y="36"/>
                    <a:pt x="1074" y="36"/>
                    <a:pt x="1074" y="36"/>
                  </a:cubicBezTo>
                  <a:cubicBezTo>
                    <a:pt x="1074" y="35"/>
                    <a:pt x="1074" y="35"/>
                    <a:pt x="1073" y="35"/>
                  </a:cubicBezTo>
                  <a:close/>
                  <a:moveTo>
                    <a:pt x="1119" y="36"/>
                  </a:moveTo>
                  <a:cubicBezTo>
                    <a:pt x="1120" y="36"/>
                    <a:pt x="1120" y="36"/>
                    <a:pt x="1120" y="35"/>
                  </a:cubicBezTo>
                  <a:cubicBezTo>
                    <a:pt x="1120" y="35"/>
                    <a:pt x="1120" y="35"/>
                    <a:pt x="1119" y="36"/>
                  </a:cubicBezTo>
                  <a:close/>
                  <a:moveTo>
                    <a:pt x="1144" y="35"/>
                  </a:moveTo>
                  <a:cubicBezTo>
                    <a:pt x="1144" y="36"/>
                    <a:pt x="1145" y="36"/>
                    <a:pt x="1145" y="36"/>
                  </a:cubicBezTo>
                  <a:cubicBezTo>
                    <a:pt x="1145" y="35"/>
                    <a:pt x="1144" y="35"/>
                    <a:pt x="1144" y="35"/>
                  </a:cubicBezTo>
                  <a:close/>
                  <a:moveTo>
                    <a:pt x="1225" y="36"/>
                  </a:moveTo>
                  <a:cubicBezTo>
                    <a:pt x="1225" y="36"/>
                    <a:pt x="1225" y="36"/>
                    <a:pt x="1225" y="35"/>
                  </a:cubicBezTo>
                  <a:cubicBezTo>
                    <a:pt x="1225" y="35"/>
                    <a:pt x="1225" y="35"/>
                    <a:pt x="1225" y="36"/>
                  </a:cubicBezTo>
                  <a:close/>
                  <a:moveTo>
                    <a:pt x="1251" y="35"/>
                  </a:moveTo>
                  <a:cubicBezTo>
                    <a:pt x="1251" y="36"/>
                    <a:pt x="1252" y="36"/>
                    <a:pt x="1252" y="36"/>
                  </a:cubicBezTo>
                  <a:cubicBezTo>
                    <a:pt x="1252" y="35"/>
                    <a:pt x="1252" y="35"/>
                    <a:pt x="1251" y="35"/>
                  </a:cubicBezTo>
                  <a:close/>
                  <a:moveTo>
                    <a:pt x="1297" y="36"/>
                  </a:moveTo>
                  <a:cubicBezTo>
                    <a:pt x="1297" y="36"/>
                    <a:pt x="1297" y="36"/>
                    <a:pt x="1297" y="35"/>
                  </a:cubicBezTo>
                  <a:cubicBezTo>
                    <a:pt x="1297" y="35"/>
                    <a:pt x="1297" y="35"/>
                    <a:pt x="1297" y="36"/>
                  </a:cubicBezTo>
                  <a:close/>
                  <a:moveTo>
                    <a:pt x="668" y="36"/>
                  </a:moveTo>
                  <a:cubicBezTo>
                    <a:pt x="668" y="36"/>
                    <a:pt x="668" y="36"/>
                    <a:pt x="669" y="36"/>
                  </a:cubicBezTo>
                  <a:cubicBezTo>
                    <a:pt x="668" y="36"/>
                    <a:pt x="668" y="36"/>
                    <a:pt x="668" y="36"/>
                  </a:cubicBezTo>
                  <a:close/>
                  <a:moveTo>
                    <a:pt x="1296" y="46"/>
                  </a:moveTo>
                  <a:cubicBezTo>
                    <a:pt x="1296" y="46"/>
                    <a:pt x="1296" y="46"/>
                    <a:pt x="1296" y="46"/>
                  </a:cubicBezTo>
                  <a:cubicBezTo>
                    <a:pt x="1296" y="46"/>
                    <a:pt x="1296" y="46"/>
                    <a:pt x="1296" y="46"/>
                  </a:cubicBezTo>
                  <a:close/>
                  <a:moveTo>
                    <a:pt x="792" y="36"/>
                  </a:moveTo>
                  <a:cubicBezTo>
                    <a:pt x="792" y="36"/>
                    <a:pt x="792" y="36"/>
                    <a:pt x="793" y="36"/>
                  </a:cubicBezTo>
                  <a:cubicBezTo>
                    <a:pt x="792" y="36"/>
                    <a:pt x="792" y="36"/>
                    <a:pt x="792" y="36"/>
                  </a:cubicBezTo>
                  <a:close/>
                  <a:moveTo>
                    <a:pt x="836" y="36"/>
                  </a:moveTo>
                  <a:cubicBezTo>
                    <a:pt x="836" y="36"/>
                    <a:pt x="837" y="36"/>
                    <a:pt x="837" y="36"/>
                  </a:cubicBezTo>
                  <a:cubicBezTo>
                    <a:pt x="836" y="36"/>
                    <a:pt x="836" y="36"/>
                    <a:pt x="836" y="36"/>
                  </a:cubicBezTo>
                  <a:close/>
                  <a:moveTo>
                    <a:pt x="860" y="36"/>
                  </a:moveTo>
                  <a:cubicBezTo>
                    <a:pt x="860" y="36"/>
                    <a:pt x="860" y="36"/>
                    <a:pt x="861" y="36"/>
                  </a:cubicBezTo>
                  <a:cubicBezTo>
                    <a:pt x="861" y="36"/>
                    <a:pt x="860" y="36"/>
                    <a:pt x="860" y="36"/>
                  </a:cubicBezTo>
                  <a:close/>
                  <a:moveTo>
                    <a:pt x="877" y="36"/>
                  </a:moveTo>
                  <a:cubicBezTo>
                    <a:pt x="877" y="36"/>
                    <a:pt x="878" y="36"/>
                    <a:pt x="878" y="36"/>
                  </a:cubicBezTo>
                  <a:cubicBezTo>
                    <a:pt x="878" y="36"/>
                    <a:pt x="877" y="36"/>
                    <a:pt x="877" y="36"/>
                  </a:cubicBezTo>
                  <a:close/>
                  <a:moveTo>
                    <a:pt x="903" y="36"/>
                  </a:moveTo>
                  <a:cubicBezTo>
                    <a:pt x="903" y="36"/>
                    <a:pt x="903" y="36"/>
                    <a:pt x="904" y="36"/>
                  </a:cubicBezTo>
                  <a:cubicBezTo>
                    <a:pt x="903" y="36"/>
                    <a:pt x="903" y="36"/>
                    <a:pt x="903" y="36"/>
                  </a:cubicBezTo>
                  <a:close/>
                  <a:moveTo>
                    <a:pt x="967" y="36"/>
                  </a:moveTo>
                  <a:cubicBezTo>
                    <a:pt x="966" y="36"/>
                    <a:pt x="966" y="36"/>
                    <a:pt x="966" y="36"/>
                  </a:cubicBezTo>
                  <a:cubicBezTo>
                    <a:pt x="967" y="36"/>
                    <a:pt x="967" y="36"/>
                    <a:pt x="967" y="36"/>
                  </a:cubicBezTo>
                  <a:close/>
                  <a:moveTo>
                    <a:pt x="1046" y="36"/>
                  </a:moveTo>
                  <a:cubicBezTo>
                    <a:pt x="1046" y="36"/>
                    <a:pt x="1047" y="36"/>
                    <a:pt x="1047" y="36"/>
                  </a:cubicBezTo>
                  <a:cubicBezTo>
                    <a:pt x="1046" y="36"/>
                    <a:pt x="1046" y="36"/>
                    <a:pt x="1046" y="36"/>
                  </a:cubicBezTo>
                  <a:close/>
                  <a:moveTo>
                    <a:pt x="1142" y="51"/>
                  </a:moveTo>
                  <a:cubicBezTo>
                    <a:pt x="1142" y="51"/>
                    <a:pt x="1142" y="51"/>
                    <a:pt x="1142" y="51"/>
                  </a:cubicBezTo>
                  <a:cubicBezTo>
                    <a:pt x="1142" y="51"/>
                    <a:pt x="1142" y="51"/>
                    <a:pt x="1142" y="51"/>
                  </a:cubicBezTo>
                  <a:close/>
                  <a:moveTo>
                    <a:pt x="1119" y="36"/>
                  </a:moveTo>
                  <a:cubicBezTo>
                    <a:pt x="1119" y="36"/>
                    <a:pt x="1119" y="36"/>
                    <a:pt x="1119" y="36"/>
                  </a:cubicBezTo>
                  <a:cubicBezTo>
                    <a:pt x="1119" y="36"/>
                    <a:pt x="1119" y="36"/>
                    <a:pt x="1119" y="36"/>
                  </a:cubicBezTo>
                  <a:close/>
                  <a:moveTo>
                    <a:pt x="1566" y="47"/>
                  </a:moveTo>
                  <a:cubicBezTo>
                    <a:pt x="1567" y="46"/>
                    <a:pt x="1567" y="46"/>
                    <a:pt x="1567" y="46"/>
                  </a:cubicBezTo>
                  <a:cubicBezTo>
                    <a:pt x="1566" y="46"/>
                    <a:pt x="1566" y="46"/>
                    <a:pt x="1566" y="47"/>
                  </a:cubicBezTo>
                  <a:close/>
                  <a:moveTo>
                    <a:pt x="1224" y="36"/>
                  </a:moveTo>
                  <a:cubicBezTo>
                    <a:pt x="1224" y="36"/>
                    <a:pt x="1224" y="36"/>
                    <a:pt x="1225" y="36"/>
                  </a:cubicBezTo>
                  <a:cubicBezTo>
                    <a:pt x="1224" y="36"/>
                    <a:pt x="1224" y="36"/>
                    <a:pt x="1224" y="36"/>
                  </a:cubicBezTo>
                  <a:close/>
                  <a:moveTo>
                    <a:pt x="1735" y="47"/>
                  </a:moveTo>
                  <a:cubicBezTo>
                    <a:pt x="1735" y="46"/>
                    <a:pt x="1735" y="46"/>
                    <a:pt x="1735" y="46"/>
                  </a:cubicBezTo>
                  <a:cubicBezTo>
                    <a:pt x="1735" y="46"/>
                    <a:pt x="1735" y="46"/>
                    <a:pt x="1735" y="47"/>
                  </a:cubicBezTo>
                  <a:close/>
                  <a:moveTo>
                    <a:pt x="593" y="37"/>
                  </a:moveTo>
                  <a:cubicBezTo>
                    <a:pt x="593" y="36"/>
                    <a:pt x="593" y="36"/>
                    <a:pt x="593" y="36"/>
                  </a:cubicBezTo>
                  <a:cubicBezTo>
                    <a:pt x="593" y="36"/>
                    <a:pt x="593" y="37"/>
                    <a:pt x="593" y="37"/>
                  </a:cubicBezTo>
                  <a:close/>
                  <a:moveTo>
                    <a:pt x="667" y="37"/>
                  </a:moveTo>
                  <a:cubicBezTo>
                    <a:pt x="668" y="36"/>
                    <a:pt x="668" y="36"/>
                    <a:pt x="668" y="36"/>
                  </a:cubicBezTo>
                  <a:cubicBezTo>
                    <a:pt x="668" y="36"/>
                    <a:pt x="667" y="36"/>
                    <a:pt x="667" y="37"/>
                  </a:cubicBezTo>
                  <a:close/>
                  <a:moveTo>
                    <a:pt x="560" y="46"/>
                  </a:moveTo>
                  <a:cubicBezTo>
                    <a:pt x="560" y="46"/>
                    <a:pt x="560" y="47"/>
                    <a:pt x="560" y="47"/>
                  </a:cubicBezTo>
                  <a:cubicBezTo>
                    <a:pt x="560" y="46"/>
                    <a:pt x="560" y="46"/>
                    <a:pt x="560" y="46"/>
                  </a:cubicBezTo>
                  <a:close/>
                  <a:moveTo>
                    <a:pt x="793" y="36"/>
                  </a:moveTo>
                  <a:cubicBezTo>
                    <a:pt x="793" y="36"/>
                    <a:pt x="793" y="36"/>
                    <a:pt x="793" y="37"/>
                  </a:cubicBezTo>
                  <a:cubicBezTo>
                    <a:pt x="793" y="36"/>
                    <a:pt x="793" y="36"/>
                    <a:pt x="793" y="36"/>
                  </a:cubicBezTo>
                  <a:close/>
                  <a:moveTo>
                    <a:pt x="1210" y="51"/>
                  </a:moveTo>
                  <a:cubicBezTo>
                    <a:pt x="1211" y="51"/>
                    <a:pt x="1211" y="51"/>
                    <a:pt x="1211" y="51"/>
                  </a:cubicBezTo>
                  <a:cubicBezTo>
                    <a:pt x="1210" y="51"/>
                    <a:pt x="1210" y="51"/>
                    <a:pt x="1210" y="51"/>
                  </a:cubicBezTo>
                  <a:close/>
                  <a:moveTo>
                    <a:pt x="1045" y="36"/>
                  </a:moveTo>
                  <a:cubicBezTo>
                    <a:pt x="1046" y="36"/>
                    <a:pt x="1046" y="36"/>
                    <a:pt x="1046" y="36"/>
                  </a:cubicBezTo>
                  <a:cubicBezTo>
                    <a:pt x="1046" y="36"/>
                    <a:pt x="1045" y="36"/>
                    <a:pt x="1045" y="36"/>
                  </a:cubicBezTo>
                  <a:close/>
                  <a:moveTo>
                    <a:pt x="696" y="47"/>
                  </a:moveTo>
                  <a:cubicBezTo>
                    <a:pt x="696" y="46"/>
                    <a:pt x="696" y="46"/>
                    <a:pt x="695" y="46"/>
                  </a:cubicBezTo>
                  <a:cubicBezTo>
                    <a:pt x="696" y="46"/>
                    <a:pt x="696" y="47"/>
                    <a:pt x="696" y="47"/>
                  </a:cubicBezTo>
                  <a:close/>
                  <a:moveTo>
                    <a:pt x="802" y="46"/>
                  </a:moveTo>
                  <a:cubicBezTo>
                    <a:pt x="802" y="46"/>
                    <a:pt x="802" y="47"/>
                    <a:pt x="802" y="47"/>
                  </a:cubicBezTo>
                  <a:cubicBezTo>
                    <a:pt x="802" y="47"/>
                    <a:pt x="802" y="46"/>
                    <a:pt x="802" y="46"/>
                  </a:cubicBezTo>
                  <a:close/>
                  <a:moveTo>
                    <a:pt x="1145" y="36"/>
                  </a:moveTo>
                  <a:cubicBezTo>
                    <a:pt x="1145" y="36"/>
                    <a:pt x="1146" y="36"/>
                    <a:pt x="1146" y="36"/>
                  </a:cubicBezTo>
                  <a:cubicBezTo>
                    <a:pt x="1146" y="36"/>
                    <a:pt x="1146" y="36"/>
                    <a:pt x="1145" y="36"/>
                  </a:cubicBezTo>
                  <a:close/>
                  <a:moveTo>
                    <a:pt x="1223" y="36"/>
                  </a:moveTo>
                  <a:cubicBezTo>
                    <a:pt x="1223" y="36"/>
                    <a:pt x="1224" y="36"/>
                    <a:pt x="1224" y="36"/>
                  </a:cubicBezTo>
                  <a:cubicBezTo>
                    <a:pt x="1224" y="36"/>
                    <a:pt x="1223" y="36"/>
                    <a:pt x="1223" y="36"/>
                  </a:cubicBezTo>
                  <a:close/>
                  <a:moveTo>
                    <a:pt x="1252" y="36"/>
                  </a:moveTo>
                  <a:cubicBezTo>
                    <a:pt x="1253" y="36"/>
                    <a:pt x="1253" y="36"/>
                    <a:pt x="1253" y="36"/>
                  </a:cubicBezTo>
                  <a:cubicBezTo>
                    <a:pt x="1253" y="36"/>
                    <a:pt x="1253" y="36"/>
                    <a:pt x="1252" y="36"/>
                  </a:cubicBezTo>
                  <a:close/>
                  <a:moveTo>
                    <a:pt x="550" y="36"/>
                  </a:moveTo>
                  <a:cubicBezTo>
                    <a:pt x="550" y="37"/>
                    <a:pt x="550" y="37"/>
                    <a:pt x="550" y="37"/>
                  </a:cubicBezTo>
                  <a:cubicBezTo>
                    <a:pt x="550" y="37"/>
                    <a:pt x="550" y="37"/>
                    <a:pt x="550" y="36"/>
                  </a:cubicBezTo>
                  <a:close/>
                  <a:moveTo>
                    <a:pt x="643" y="37"/>
                  </a:moveTo>
                  <a:cubicBezTo>
                    <a:pt x="644" y="37"/>
                    <a:pt x="644" y="37"/>
                    <a:pt x="644" y="36"/>
                  </a:cubicBezTo>
                  <a:cubicBezTo>
                    <a:pt x="643" y="37"/>
                    <a:pt x="643" y="37"/>
                    <a:pt x="643" y="37"/>
                  </a:cubicBezTo>
                  <a:close/>
                  <a:moveTo>
                    <a:pt x="655" y="36"/>
                  </a:moveTo>
                  <a:cubicBezTo>
                    <a:pt x="655" y="36"/>
                    <a:pt x="655" y="37"/>
                    <a:pt x="655" y="37"/>
                  </a:cubicBezTo>
                  <a:cubicBezTo>
                    <a:pt x="655" y="37"/>
                    <a:pt x="655" y="37"/>
                    <a:pt x="655" y="36"/>
                  </a:cubicBezTo>
                  <a:close/>
                  <a:moveTo>
                    <a:pt x="763" y="37"/>
                  </a:moveTo>
                  <a:cubicBezTo>
                    <a:pt x="763" y="37"/>
                    <a:pt x="763" y="37"/>
                    <a:pt x="763" y="36"/>
                  </a:cubicBezTo>
                  <a:cubicBezTo>
                    <a:pt x="763" y="36"/>
                    <a:pt x="763" y="36"/>
                    <a:pt x="763" y="37"/>
                  </a:cubicBezTo>
                  <a:close/>
                  <a:moveTo>
                    <a:pt x="898" y="47"/>
                  </a:moveTo>
                  <a:cubicBezTo>
                    <a:pt x="898" y="47"/>
                    <a:pt x="898" y="46"/>
                    <a:pt x="898" y="46"/>
                  </a:cubicBezTo>
                  <a:cubicBezTo>
                    <a:pt x="898" y="46"/>
                    <a:pt x="898" y="47"/>
                    <a:pt x="898" y="47"/>
                  </a:cubicBezTo>
                  <a:close/>
                  <a:moveTo>
                    <a:pt x="1035" y="47"/>
                  </a:moveTo>
                  <a:cubicBezTo>
                    <a:pt x="1035" y="47"/>
                    <a:pt x="1035" y="46"/>
                    <a:pt x="1035" y="46"/>
                  </a:cubicBezTo>
                  <a:cubicBezTo>
                    <a:pt x="1035" y="46"/>
                    <a:pt x="1035" y="47"/>
                    <a:pt x="1035" y="47"/>
                  </a:cubicBezTo>
                  <a:close/>
                  <a:moveTo>
                    <a:pt x="1392" y="51"/>
                  </a:moveTo>
                  <a:cubicBezTo>
                    <a:pt x="1391" y="51"/>
                    <a:pt x="1391" y="51"/>
                    <a:pt x="1391" y="51"/>
                  </a:cubicBezTo>
                  <a:cubicBezTo>
                    <a:pt x="1392" y="51"/>
                    <a:pt x="1392" y="51"/>
                    <a:pt x="1392" y="51"/>
                  </a:cubicBezTo>
                  <a:close/>
                  <a:moveTo>
                    <a:pt x="966" y="36"/>
                  </a:moveTo>
                  <a:cubicBezTo>
                    <a:pt x="966" y="37"/>
                    <a:pt x="966" y="37"/>
                    <a:pt x="966" y="37"/>
                  </a:cubicBezTo>
                  <a:cubicBezTo>
                    <a:pt x="966" y="37"/>
                    <a:pt x="966" y="37"/>
                    <a:pt x="966" y="36"/>
                  </a:cubicBezTo>
                  <a:close/>
                  <a:moveTo>
                    <a:pt x="568" y="51"/>
                  </a:moveTo>
                  <a:cubicBezTo>
                    <a:pt x="568" y="51"/>
                    <a:pt x="568" y="51"/>
                    <a:pt x="569" y="51"/>
                  </a:cubicBezTo>
                  <a:cubicBezTo>
                    <a:pt x="569" y="51"/>
                    <a:pt x="568" y="51"/>
                    <a:pt x="568" y="51"/>
                  </a:cubicBezTo>
                  <a:close/>
                  <a:moveTo>
                    <a:pt x="1075" y="36"/>
                  </a:moveTo>
                  <a:cubicBezTo>
                    <a:pt x="1075" y="37"/>
                    <a:pt x="1076" y="37"/>
                    <a:pt x="1076" y="37"/>
                  </a:cubicBezTo>
                  <a:cubicBezTo>
                    <a:pt x="1076" y="36"/>
                    <a:pt x="1076" y="36"/>
                    <a:pt x="1075" y="36"/>
                  </a:cubicBezTo>
                  <a:close/>
                  <a:moveTo>
                    <a:pt x="1118" y="37"/>
                  </a:moveTo>
                  <a:cubicBezTo>
                    <a:pt x="1118" y="37"/>
                    <a:pt x="1118" y="37"/>
                    <a:pt x="1118" y="36"/>
                  </a:cubicBezTo>
                  <a:cubicBezTo>
                    <a:pt x="1118" y="36"/>
                    <a:pt x="1118" y="36"/>
                    <a:pt x="1118" y="37"/>
                  </a:cubicBezTo>
                  <a:close/>
                  <a:moveTo>
                    <a:pt x="1153" y="46"/>
                  </a:moveTo>
                  <a:cubicBezTo>
                    <a:pt x="1153" y="46"/>
                    <a:pt x="1153" y="47"/>
                    <a:pt x="1153" y="47"/>
                  </a:cubicBezTo>
                  <a:cubicBezTo>
                    <a:pt x="1153" y="47"/>
                    <a:pt x="1153" y="46"/>
                    <a:pt x="1153" y="46"/>
                  </a:cubicBezTo>
                  <a:close/>
                  <a:moveTo>
                    <a:pt x="1223" y="37"/>
                  </a:moveTo>
                  <a:cubicBezTo>
                    <a:pt x="1223" y="37"/>
                    <a:pt x="1223" y="37"/>
                    <a:pt x="1223" y="36"/>
                  </a:cubicBezTo>
                  <a:cubicBezTo>
                    <a:pt x="1223" y="36"/>
                    <a:pt x="1223" y="36"/>
                    <a:pt x="1223" y="37"/>
                  </a:cubicBezTo>
                  <a:close/>
                  <a:moveTo>
                    <a:pt x="1253" y="36"/>
                  </a:moveTo>
                  <a:cubicBezTo>
                    <a:pt x="1253" y="37"/>
                    <a:pt x="1253" y="37"/>
                    <a:pt x="1254" y="37"/>
                  </a:cubicBezTo>
                  <a:cubicBezTo>
                    <a:pt x="1254" y="36"/>
                    <a:pt x="1253" y="36"/>
                    <a:pt x="1253" y="36"/>
                  </a:cubicBezTo>
                  <a:close/>
                  <a:moveTo>
                    <a:pt x="1213" y="47"/>
                  </a:moveTo>
                  <a:cubicBezTo>
                    <a:pt x="1213" y="47"/>
                    <a:pt x="1213" y="46"/>
                    <a:pt x="1213" y="46"/>
                  </a:cubicBezTo>
                  <a:cubicBezTo>
                    <a:pt x="1213" y="46"/>
                    <a:pt x="1213" y="47"/>
                    <a:pt x="1213" y="47"/>
                  </a:cubicBezTo>
                  <a:close/>
                  <a:moveTo>
                    <a:pt x="666" y="37"/>
                  </a:moveTo>
                  <a:cubicBezTo>
                    <a:pt x="667" y="37"/>
                    <a:pt x="667" y="37"/>
                    <a:pt x="667" y="37"/>
                  </a:cubicBezTo>
                  <a:cubicBezTo>
                    <a:pt x="667" y="37"/>
                    <a:pt x="666" y="37"/>
                    <a:pt x="666" y="37"/>
                  </a:cubicBezTo>
                  <a:close/>
                  <a:moveTo>
                    <a:pt x="762" y="37"/>
                  </a:moveTo>
                  <a:cubicBezTo>
                    <a:pt x="762" y="37"/>
                    <a:pt x="763" y="37"/>
                    <a:pt x="763" y="37"/>
                  </a:cubicBezTo>
                  <a:cubicBezTo>
                    <a:pt x="762" y="37"/>
                    <a:pt x="762" y="37"/>
                    <a:pt x="762" y="37"/>
                  </a:cubicBezTo>
                  <a:close/>
                  <a:moveTo>
                    <a:pt x="794" y="37"/>
                  </a:moveTo>
                  <a:cubicBezTo>
                    <a:pt x="794" y="37"/>
                    <a:pt x="794" y="37"/>
                    <a:pt x="794" y="37"/>
                  </a:cubicBezTo>
                  <a:cubicBezTo>
                    <a:pt x="794" y="37"/>
                    <a:pt x="794" y="37"/>
                    <a:pt x="794" y="37"/>
                  </a:cubicBezTo>
                  <a:close/>
                  <a:moveTo>
                    <a:pt x="750" y="52"/>
                  </a:moveTo>
                  <a:cubicBezTo>
                    <a:pt x="750" y="52"/>
                    <a:pt x="750" y="51"/>
                    <a:pt x="751" y="51"/>
                  </a:cubicBezTo>
                  <a:cubicBezTo>
                    <a:pt x="750" y="51"/>
                    <a:pt x="750" y="52"/>
                    <a:pt x="750" y="52"/>
                  </a:cubicBezTo>
                  <a:close/>
                  <a:moveTo>
                    <a:pt x="862" y="37"/>
                  </a:moveTo>
                  <a:cubicBezTo>
                    <a:pt x="862" y="37"/>
                    <a:pt x="862" y="37"/>
                    <a:pt x="862" y="37"/>
                  </a:cubicBezTo>
                  <a:cubicBezTo>
                    <a:pt x="862" y="37"/>
                    <a:pt x="862" y="37"/>
                    <a:pt x="862" y="37"/>
                  </a:cubicBezTo>
                  <a:close/>
                  <a:moveTo>
                    <a:pt x="858" y="52"/>
                  </a:moveTo>
                  <a:cubicBezTo>
                    <a:pt x="858" y="51"/>
                    <a:pt x="858" y="51"/>
                    <a:pt x="858" y="51"/>
                  </a:cubicBezTo>
                  <a:cubicBezTo>
                    <a:pt x="858" y="51"/>
                    <a:pt x="858" y="52"/>
                    <a:pt x="858" y="52"/>
                  </a:cubicBezTo>
                  <a:close/>
                  <a:moveTo>
                    <a:pt x="1044" y="37"/>
                  </a:moveTo>
                  <a:cubicBezTo>
                    <a:pt x="1045" y="37"/>
                    <a:pt x="1045" y="37"/>
                    <a:pt x="1045" y="37"/>
                  </a:cubicBezTo>
                  <a:cubicBezTo>
                    <a:pt x="1045" y="37"/>
                    <a:pt x="1044" y="37"/>
                    <a:pt x="1044" y="37"/>
                  </a:cubicBezTo>
                  <a:close/>
                  <a:moveTo>
                    <a:pt x="1382" y="47"/>
                  </a:moveTo>
                  <a:cubicBezTo>
                    <a:pt x="1382" y="47"/>
                    <a:pt x="1382" y="46"/>
                    <a:pt x="1382" y="46"/>
                  </a:cubicBezTo>
                  <a:cubicBezTo>
                    <a:pt x="1382" y="46"/>
                    <a:pt x="1382" y="47"/>
                    <a:pt x="1382" y="47"/>
                  </a:cubicBezTo>
                  <a:close/>
                  <a:moveTo>
                    <a:pt x="1394" y="46"/>
                  </a:moveTo>
                  <a:cubicBezTo>
                    <a:pt x="1394" y="46"/>
                    <a:pt x="1394" y="47"/>
                    <a:pt x="1394" y="47"/>
                  </a:cubicBezTo>
                  <a:cubicBezTo>
                    <a:pt x="1394" y="47"/>
                    <a:pt x="1394" y="46"/>
                    <a:pt x="1394" y="46"/>
                  </a:cubicBezTo>
                  <a:close/>
                  <a:moveTo>
                    <a:pt x="1579" y="46"/>
                  </a:moveTo>
                  <a:cubicBezTo>
                    <a:pt x="1578" y="46"/>
                    <a:pt x="1578" y="47"/>
                    <a:pt x="1578" y="47"/>
                  </a:cubicBezTo>
                  <a:cubicBezTo>
                    <a:pt x="1579" y="47"/>
                    <a:pt x="1579" y="46"/>
                    <a:pt x="1579" y="46"/>
                  </a:cubicBezTo>
                  <a:close/>
                  <a:moveTo>
                    <a:pt x="1681" y="46"/>
                  </a:moveTo>
                  <a:cubicBezTo>
                    <a:pt x="1681" y="46"/>
                    <a:pt x="1681" y="47"/>
                    <a:pt x="1680" y="47"/>
                  </a:cubicBezTo>
                  <a:cubicBezTo>
                    <a:pt x="1681" y="47"/>
                    <a:pt x="1681" y="46"/>
                    <a:pt x="1681" y="46"/>
                  </a:cubicBezTo>
                  <a:close/>
                  <a:moveTo>
                    <a:pt x="1747" y="46"/>
                  </a:moveTo>
                  <a:cubicBezTo>
                    <a:pt x="1746" y="46"/>
                    <a:pt x="1746" y="47"/>
                    <a:pt x="1746" y="47"/>
                  </a:cubicBezTo>
                  <a:cubicBezTo>
                    <a:pt x="1747" y="47"/>
                    <a:pt x="1747" y="46"/>
                    <a:pt x="1747" y="46"/>
                  </a:cubicBezTo>
                  <a:close/>
                  <a:moveTo>
                    <a:pt x="550" y="37"/>
                  </a:moveTo>
                  <a:cubicBezTo>
                    <a:pt x="550" y="37"/>
                    <a:pt x="550" y="38"/>
                    <a:pt x="550" y="38"/>
                  </a:cubicBezTo>
                  <a:cubicBezTo>
                    <a:pt x="550" y="38"/>
                    <a:pt x="550" y="37"/>
                    <a:pt x="550" y="37"/>
                  </a:cubicBezTo>
                  <a:close/>
                  <a:moveTo>
                    <a:pt x="593" y="38"/>
                  </a:moveTo>
                  <a:cubicBezTo>
                    <a:pt x="593" y="37"/>
                    <a:pt x="593" y="37"/>
                    <a:pt x="593" y="37"/>
                  </a:cubicBezTo>
                  <a:cubicBezTo>
                    <a:pt x="593" y="37"/>
                    <a:pt x="593" y="38"/>
                    <a:pt x="593" y="38"/>
                  </a:cubicBezTo>
                  <a:close/>
                  <a:moveTo>
                    <a:pt x="655" y="37"/>
                  </a:moveTo>
                  <a:cubicBezTo>
                    <a:pt x="654" y="37"/>
                    <a:pt x="654" y="38"/>
                    <a:pt x="654" y="38"/>
                  </a:cubicBezTo>
                  <a:cubicBezTo>
                    <a:pt x="655" y="38"/>
                    <a:pt x="655" y="37"/>
                    <a:pt x="655" y="37"/>
                  </a:cubicBezTo>
                  <a:close/>
                  <a:moveTo>
                    <a:pt x="560" y="47"/>
                  </a:moveTo>
                  <a:cubicBezTo>
                    <a:pt x="560" y="47"/>
                    <a:pt x="561" y="47"/>
                    <a:pt x="561" y="47"/>
                  </a:cubicBezTo>
                  <a:cubicBezTo>
                    <a:pt x="561" y="47"/>
                    <a:pt x="561" y="47"/>
                    <a:pt x="560" y="47"/>
                  </a:cubicBezTo>
                  <a:close/>
                  <a:moveTo>
                    <a:pt x="873" y="51"/>
                  </a:moveTo>
                  <a:cubicBezTo>
                    <a:pt x="873" y="51"/>
                    <a:pt x="873" y="51"/>
                    <a:pt x="873" y="52"/>
                  </a:cubicBezTo>
                  <a:cubicBezTo>
                    <a:pt x="873" y="52"/>
                    <a:pt x="873" y="51"/>
                    <a:pt x="873" y="51"/>
                  </a:cubicBezTo>
                  <a:close/>
                  <a:moveTo>
                    <a:pt x="753" y="47"/>
                  </a:moveTo>
                  <a:cubicBezTo>
                    <a:pt x="753" y="47"/>
                    <a:pt x="753" y="47"/>
                    <a:pt x="753" y="47"/>
                  </a:cubicBezTo>
                  <a:cubicBezTo>
                    <a:pt x="753" y="47"/>
                    <a:pt x="753" y="47"/>
                    <a:pt x="753" y="47"/>
                  </a:cubicBezTo>
                  <a:close/>
                  <a:moveTo>
                    <a:pt x="875" y="38"/>
                  </a:moveTo>
                  <a:cubicBezTo>
                    <a:pt x="875" y="38"/>
                    <a:pt x="876" y="37"/>
                    <a:pt x="876" y="37"/>
                  </a:cubicBezTo>
                  <a:cubicBezTo>
                    <a:pt x="875" y="37"/>
                    <a:pt x="875" y="37"/>
                    <a:pt x="875" y="38"/>
                  </a:cubicBezTo>
                  <a:close/>
                  <a:moveTo>
                    <a:pt x="1044" y="38"/>
                  </a:moveTo>
                  <a:cubicBezTo>
                    <a:pt x="1044" y="38"/>
                    <a:pt x="1044" y="37"/>
                    <a:pt x="1044" y="37"/>
                  </a:cubicBezTo>
                  <a:cubicBezTo>
                    <a:pt x="1044" y="37"/>
                    <a:pt x="1044" y="37"/>
                    <a:pt x="1044" y="38"/>
                  </a:cubicBezTo>
                  <a:close/>
                  <a:moveTo>
                    <a:pt x="1084" y="47"/>
                  </a:moveTo>
                  <a:cubicBezTo>
                    <a:pt x="1084" y="47"/>
                    <a:pt x="1084" y="47"/>
                    <a:pt x="1085" y="47"/>
                  </a:cubicBezTo>
                  <a:cubicBezTo>
                    <a:pt x="1085" y="47"/>
                    <a:pt x="1085" y="47"/>
                    <a:pt x="1084" y="47"/>
                  </a:cubicBezTo>
                  <a:close/>
                  <a:moveTo>
                    <a:pt x="1221" y="38"/>
                  </a:moveTo>
                  <a:cubicBezTo>
                    <a:pt x="1222" y="38"/>
                    <a:pt x="1222" y="37"/>
                    <a:pt x="1222" y="37"/>
                  </a:cubicBezTo>
                  <a:cubicBezTo>
                    <a:pt x="1222" y="37"/>
                    <a:pt x="1222" y="37"/>
                    <a:pt x="1221" y="38"/>
                  </a:cubicBezTo>
                  <a:close/>
                  <a:moveTo>
                    <a:pt x="643" y="38"/>
                  </a:moveTo>
                  <a:cubicBezTo>
                    <a:pt x="643" y="38"/>
                    <a:pt x="643" y="38"/>
                    <a:pt x="643" y="37"/>
                  </a:cubicBezTo>
                  <a:cubicBezTo>
                    <a:pt x="643" y="38"/>
                    <a:pt x="643" y="38"/>
                    <a:pt x="643" y="38"/>
                  </a:cubicBezTo>
                  <a:close/>
                  <a:moveTo>
                    <a:pt x="1113" y="51"/>
                  </a:moveTo>
                  <a:cubicBezTo>
                    <a:pt x="1113" y="51"/>
                    <a:pt x="1113" y="51"/>
                    <a:pt x="1113" y="52"/>
                  </a:cubicBezTo>
                  <a:cubicBezTo>
                    <a:pt x="1113" y="52"/>
                    <a:pt x="1113" y="51"/>
                    <a:pt x="1113" y="51"/>
                  </a:cubicBezTo>
                  <a:close/>
                  <a:moveTo>
                    <a:pt x="1292" y="51"/>
                  </a:moveTo>
                  <a:cubicBezTo>
                    <a:pt x="1291" y="51"/>
                    <a:pt x="1291" y="51"/>
                    <a:pt x="1291" y="52"/>
                  </a:cubicBezTo>
                  <a:cubicBezTo>
                    <a:pt x="1292" y="52"/>
                    <a:pt x="1292" y="51"/>
                    <a:pt x="1292" y="51"/>
                  </a:cubicBezTo>
                  <a:close/>
                  <a:moveTo>
                    <a:pt x="966" y="37"/>
                  </a:moveTo>
                  <a:cubicBezTo>
                    <a:pt x="966" y="38"/>
                    <a:pt x="966" y="38"/>
                    <a:pt x="966" y="38"/>
                  </a:cubicBezTo>
                  <a:cubicBezTo>
                    <a:pt x="966" y="38"/>
                    <a:pt x="966" y="38"/>
                    <a:pt x="966" y="37"/>
                  </a:cubicBezTo>
                  <a:close/>
                  <a:moveTo>
                    <a:pt x="597" y="48"/>
                  </a:moveTo>
                  <a:cubicBezTo>
                    <a:pt x="597" y="47"/>
                    <a:pt x="597" y="47"/>
                    <a:pt x="597" y="47"/>
                  </a:cubicBezTo>
                  <a:cubicBezTo>
                    <a:pt x="597" y="47"/>
                    <a:pt x="597" y="47"/>
                    <a:pt x="597" y="48"/>
                  </a:cubicBezTo>
                  <a:close/>
                  <a:moveTo>
                    <a:pt x="609" y="47"/>
                  </a:moveTo>
                  <a:cubicBezTo>
                    <a:pt x="609" y="47"/>
                    <a:pt x="609" y="47"/>
                    <a:pt x="609" y="48"/>
                  </a:cubicBezTo>
                  <a:cubicBezTo>
                    <a:pt x="609" y="47"/>
                    <a:pt x="609" y="47"/>
                    <a:pt x="609" y="47"/>
                  </a:cubicBezTo>
                  <a:close/>
                  <a:moveTo>
                    <a:pt x="639" y="48"/>
                  </a:moveTo>
                  <a:cubicBezTo>
                    <a:pt x="640" y="47"/>
                    <a:pt x="640" y="47"/>
                    <a:pt x="640" y="47"/>
                  </a:cubicBezTo>
                  <a:cubicBezTo>
                    <a:pt x="639" y="47"/>
                    <a:pt x="639" y="47"/>
                    <a:pt x="639" y="48"/>
                  </a:cubicBezTo>
                  <a:close/>
                  <a:moveTo>
                    <a:pt x="1255" y="37"/>
                  </a:moveTo>
                  <a:cubicBezTo>
                    <a:pt x="1255" y="38"/>
                    <a:pt x="1255" y="38"/>
                    <a:pt x="1255" y="38"/>
                  </a:cubicBezTo>
                  <a:cubicBezTo>
                    <a:pt x="1255" y="38"/>
                    <a:pt x="1255" y="37"/>
                    <a:pt x="1255" y="37"/>
                  </a:cubicBezTo>
                  <a:close/>
                  <a:moveTo>
                    <a:pt x="651" y="47"/>
                  </a:moveTo>
                  <a:cubicBezTo>
                    <a:pt x="651" y="47"/>
                    <a:pt x="651" y="47"/>
                    <a:pt x="651" y="48"/>
                  </a:cubicBezTo>
                  <a:cubicBezTo>
                    <a:pt x="651" y="47"/>
                    <a:pt x="651" y="47"/>
                    <a:pt x="651" y="47"/>
                  </a:cubicBezTo>
                  <a:close/>
                  <a:moveTo>
                    <a:pt x="594" y="39"/>
                  </a:moveTo>
                  <a:cubicBezTo>
                    <a:pt x="594" y="38"/>
                    <a:pt x="594" y="38"/>
                    <a:pt x="593" y="38"/>
                  </a:cubicBezTo>
                  <a:cubicBezTo>
                    <a:pt x="593" y="38"/>
                    <a:pt x="594" y="38"/>
                    <a:pt x="594" y="39"/>
                  </a:cubicBezTo>
                  <a:close/>
                  <a:moveTo>
                    <a:pt x="795" y="38"/>
                  </a:moveTo>
                  <a:cubicBezTo>
                    <a:pt x="795" y="38"/>
                    <a:pt x="795" y="38"/>
                    <a:pt x="796" y="38"/>
                  </a:cubicBezTo>
                  <a:cubicBezTo>
                    <a:pt x="796" y="38"/>
                    <a:pt x="795" y="38"/>
                    <a:pt x="795" y="38"/>
                  </a:cubicBezTo>
                  <a:close/>
                  <a:moveTo>
                    <a:pt x="671" y="47"/>
                  </a:moveTo>
                  <a:cubicBezTo>
                    <a:pt x="671" y="47"/>
                    <a:pt x="670" y="47"/>
                    <a:pt x="670" y="48"/>
                  </a:cubicBezTo>
                  <a:cubicBezTo>
                    <a:pt x="671" y="47"/>
                    <a:pt x="671" y="47"/>
                    <a:pt x="671" y="47"/>
                  </a:cubicBezTo>
                  <a:close/>
                  <a:moveTo>
                    <a:pt x="802" y="47"/>
                  </a:moveTo>
                  <a:cubicBezTo>
                    <a:pt x="802" y="47"/>
                    <a:pt x="802" y="47"/>
                    <a:pt x="803" y="48"/>
                  </a:cubicBezTo>
                  <a:cubicBezTo>
                    <a:pt x="803" y="47"/>
                    <a:pt x="803" y="47"/>
                    <a:pt x="802" y="47"/>
                  </a:cubicBezTo>
                  <a:close/>
                  <a:moveTo>
                    <a:pt x="1111" y="55"/>
                  </a:moveTo>
                  <a:cubicBezTo>
                    <a:pt x="1111" y="55"/>
                    <a:pt x="1111" y="56"/>
                    <a:pt x="1111" y="56"/>
                  </a:cubicBezTo>
                  <a:cubicBezTo>
                    <a:pt x="1111" y="56"/>
                    <a:pt x="1111" y="55"/>
                    <a:pt x="1111" y="55"/>
                  </a:cubicBezTo>
                  <a:close/>
                  <a:moveTo>
                    <a:pt x="1673" y="54"/>
                  </a:moveTo>
                  <a:cubicBezTo>
                    <a:pt x="1673" y="54"/>
                    <a:pt x="1673" y="55"/>
                    <a:pt x="1673" y="55"/>
                  </a:cubicBezTo>
                  <a:cubicBezTo>
                    <a:pt x="1673" y="55"/>
                    <a:pt x="1673" y="55"/>
                    <a:pt x="1673" y="54"/>
                  </a:cubicBezTo>
                  <a:close/>
                  <a:moveTo>
                    <a:pt x="1140" y="47"/>
                  </a:moveTo>
                  <a:cubicBezTo>
                    <a:pt x="1140" y="47"/>
                    <a:pt x="1140" y="47"/>
                    <a:pt x="1140" y="47"/>
                  </a:cubicBezTo>
                  <a:cubicBezTo>
                    <a:pt x="1140" y="47"/>
                    <a:pt x="1140" y="47"/>
                    <a:pt x="1140" y="47"/>
                  </a:cubicBezTo>
                  <a:close/>
                  <a:moveTo>
                    <a:pt x="551" y="38"/>
                  </a:moveTo>
                  <a:cubicBezTo>
                    <a:pt x="551" y="39"/>
                    <a:pt x="551" y="39"/>
                    <a:pt x="551" y="39"/>
                  </a:cubicBezTo>
                  <a:cubicBezTo>
                    <a:pt x="551" y="39"/>
                    <a:pt x="551" y="38"/>
                    <a:pt x="551" y="38"/>
                  </a:cubicBezTo>
                  <a:close/>
                  <a:moveTo>
                    <a:pt x="654" y="38"/>
                  </a:moveTo>
                  <a:cubicBezTo>
                    <a:pt x="654" y="38"/>
                    <a:pt x="654" y="39"/>
                    <a:pt x="654" y="39"/>
                  </a:cubicBezTo>
                  <a:cubicBezTo>
                    <a:pt x="654" y="39"/>
                    <a:pt x="654" y="38"/>
                    <a:pt x="654" y="38"/>
                  </a:cubicBezTo>
                  <a:close/>
                  <a:moveTo>
                    <a:pt x="569" y="51"/>
                  </a:moveTo>
                  <a:cubicBezTo>
                    <a:pt x="569" y="52"/>
                    <a:pt x="569" y="52"/>
                    <a:pt x="569" y="52"/>
                  </a:cubicBezTo>
                  <a:cubicBezTo>
                    <a:pt x="569" y="51"/>
                    <a:pt x="569" y="51"/>
                    <a:pt x="569" y="51"/>
                  </a:cubicBezTo>
                  <a:close/>
                  <a:moveTo>
                    <a:pt x="599" y="52"/>
                  </a:moveTo>
                  <a:cubicBezTo>
                    <a:pt x="599" y="52"/>
                    <a:pt x="599" y="51"/>
                    <a:pt x="599" y="51"/>
                  </a:cubicBezTo>
                  <a:cubicBezTo>
                    <a:pt x="599" y="52"/>
                    <a:pt x="599" y="52"/>
                    <a:pt x="599" y="52"/>
                  </a:cubicBezTo>
                  <a:close/>
                  <a:moveTo>
                    <a:pt x="649" y="51"/>
                  </a:moveTo>
                  <a:cubicBezTo>
                    <a:pt x="649" y="51"/>
                    <a:pt x="649" y="52"/>
                    <a:pt x="649" y="52"/>
                  </a:cubicBezTo>
                  <a:cubicBezTo>
                    <a:pt x="649" y="52"/>
                    <a:pt x="649" y="52"/>
                    <a:pt x="649" y="51"/>
                  </a:cubicBezTo>
                  <a:close/>
                  <a:moveTo>
                    <a:pt x="1394" y="47"/>
                  </a:moveTo>
                  <a:cubicBezTo>
                    <a:pt x="1394" y="47"/>
                    <a:pt x="1394" y="47"/>
                    <a:pt x="1394" y="48"/>
                  </a:cubicBezTo>
                  <a:cubicBezTo>
                    <a:pt x="1394" y="47"/>
                    <a:pt x="1394" y="47"/>
                    <a:pt x="1394" y="47"/>
                  </a:cubicBezTo>
                  <a:close/>
                  <a:moveTo>
                    <a:pt x="1566" y="48"/>
                  </a:moveTo>
                  <a:cubicBezTo>
                    <a:pt x="1566" y="47"/>
                    <a:pt x="1566" y="47"/>
                    <a:pt x="1566" y="47"/>
                  </a:cubicBezTo>
                  <a:cubicBezTo>
                    <a:pt x="1566" y="47"/>
                    <a:pt x="1566" y="47"/>
                    <a:pt x="1566" y="48"/>
                  </a:cubicBezTo>
                  <a:close/>
                  <a:moveTo>
                    <a:pt x="966" y="38"/>
                  </a:moveTo>
                  <a:cubicBezTo>
                    <a:pt x="965" y="38"/>
                    <a:pt x="965" y="39"/>
                    <a:pt x="965" y="39"/>
                  </a:cubicBezTo>
                  <a:cubicBezTo>
                    <a:pt x="966" y="39"/>
                    <a:pt x="966" y="38"/>
                    <a:pt x="966" y="38"/>
                  </a:cubicBezTo>
                  <a:close/>
                  <a:moveTo>
                    <a:pt x="1042" y="39"/>
                  </a:moveTo>
                  <a:cubicBezTo>
                    <a:pt x="1042" y="39"/>
                    <a:pt x="1043" y="38"/>
                    <a:pt x="1043" y="38"/>
                  </a:cubicBezTo>
                  <a:cubicBezTo>
                    <a:pt x="1043" y="38"/>
                    <a:pt x="1042" y="38"/>
                    <a:pt x="1042" y="39"/>
                  </a:cubicBezTo>
                  <a:close/>
                  <a:moveTo>
                    <a:pt x="1578" y="47"/>
                  </a:moveTo>
                  <a:cubicBezTo>
                    <a:pt x="1578" y="47"/>
                    <a:pt x="1578" y="47"/>
                    <a:pt x="1578" y="48"/>
                  </a:cubicBezTo>
                  <a:cubicBezTo>
                    <a:pt x="1578" y="47"/>
                    <a:pt x="1578" y="47"/>
                    <a:pt x="1578" y="47"/>
                  </a:cubicBezTo>
                  <a:close/>
                  <a:moveTo>
                    <a:pt x="830" y="51"/>
                  </a:moveTo>
                  <a:cubicBezTo>
                    <a:pt x="830" y="51"/>
                    <a:pt x="830" y="52"/>
                    <a:pt x="830" y="52"/>
                  </a:cubicBezTo>
                  <a:cubicBezTo>
                    <a:pt x="830" y="52"/>
                    <a:pt x="831" y="52"/>
                    <a:pt x="830" y="51"/>
                  </a:cubicBezTo>
                  <a:close/>
                  <a:moveTo>
                    <a:pt x="1734" y="48"/>
                  </a:moveTo>
                  <a:cubicBezTo>
                    <a:pt x="1734" y="47"/>
                    <a:pt x="1734" y="47"/>
                    <a:pt x="1734" y="47"/>
                  </a:cubicBezTo>
                  <a:cubicBezTo>
                    <a:pt x="1734" y="47"/>
                    <a:pt x="1734" y="47"/>
                    <a:pt x="1734" y="48"/>
                  </a:cubicBezTo>
                  <a:close/>
                  <a:moveTo>
                    <a:pt x="1746" y="47"/>
                  </a:moveTo>
                  <a:cubicBezTo>
                    <a:pt x="1746" y="47"/>
                    <a:pt x="1746" y="47"/>
                    <a:pt x="1746" y="48"/>
                  </a:cubicBezTo>
                  <a:cubicBezTo>
                    <a:pt x="1746" y="47"/>
                    <a:pt x="1746" y="47"/>
                    <a:pt x="1746" y="47"/>
                  </a:cubicBezTo>
                  <a:close/>
                  <a:moveTo>
                    <a:pt x="643" y="39"/>
                  </a:moveTo>
                  <a:cubicBezTo>
                    <a:pt x="643" y="39"/>
                    <a:pt x="643" y="39"/>
                    <a:pt x="643" y="39"/>
                  </a:cubicBezTo>
                  <a:cubicBezTo>
                    <a:pt x="643" y="39"/>
                    <a:pt x="643" y="39"/>
                    <a:pt x="643" y="39"/>
                  </a:cubicBezTo>
                  <a:close/>
                  <a:moveTo>
                    <a:pt x="561" y="47"/>
                  </a:moveTo>
                  <a:cubicBezTo>
                    <a:pt x="562" y="47"/>
                    <a:pt x="562" y="48"/>
                    <a:pt x="562" y="48"/>
                  </a:cubicBezTo>
                  <a:cubicBezTo>
                    <a:pt x="562" y="47"/>
                    <a:pt x="562" y="47"/>
                    <a:pt x="561" y="47"/>
                  </a:cubicBezTo>
                  <a:close/>
                  <a:moveTo>
                    <a:pt x="1680" y="48"/>
                  </a:moveTo>
                  <a:cubicBezTo>
                    <a:pt x="1679" y="48"/>
                    <a:pt x="1679" y="49"/>
                    <a:pt x="1679" y="49"/>
                  </a:cubicBezTo>
                  <a:cubicBezTo>
                    <a:pt x="1679" y="49"/>
                    <a:pt x="1679" y="49"/>
                    <a:pt x="1680" y="48"/>
                  </a:cubicBezTo>
                  <a:close/>
                  <a:moveTo>
                    <a:pt x="872" y="54"/>
                  </a:moveTo>
                  <a:cubicBezTo>
                    <a:pt x="872" y="54"/>
                    <a:pt x="872" y="55"/>
                    <a:pt x="872" y="55"/>
                  </a:cubicBezTo>
                  <a:cubicBezTo>
                    <a:pt x="872" y="55"/>
                    <a:pt x="872" y="54"/>
                    <a:pt x="872" y="54"/>
                  </a:cubicBezTo>
                  <a:close/>
                  <a:moveTo>
                    <a:pt x="1211" y="49"/>
                  </a:moveTo>
                  <a:cubicBezTo>
                    <a:pt x="1212" y="49"/>
                    <a:pt x="1212" y="49"/>
                    <a:pt x="1212" y="49"/>
                  </a:cubicBezTo>
                  <a:cubicBezTo>
                    <a:pt x="1211" y="49"/>
                    <a:pt x="1211" y="49"/>
                    <a:pt x="1211" y="49"/>
                  </a:cubicBezTo>
                  <a:close/>
                  <a:moveTo>
                    <a:pt x="681" y="63"/>
                  </a:moveTo>
                  <a:cubicBezTo>
                    <a:pt x="682" y="64"/>
                    <a:pt x="682" y="64"/>
                    <a:pt x="682" y="64"/>
                  </a:cubicBezTo>
                  <a:cubicBezTo>
                    <a:pt x="682" y="63"/>
                    <a:pt x="682" y="63"/>
                    <a:pt x="681" y="63"/>
                  </a:cubicBezTo>
                  <a:close/>
                  <a:moveTo>
                    <a:pt x="1379" y="63"/>
                  </a:moveTo>
                  <a:cubicBezTo>
                    <a:pt x="1379" y="63"/>
                    <a:pt x="1379" y="63"/>
                    <a:pt x="1378" y="64"/>
                  </a:cubicBezTo>
                  <a:cubicBezTo>
                    <a:pt x="1379" y="64"/>
                    <a:pt x="1379" y="63"/>
                    <a:pt x="1379" y="63"/>
                  </a:cubicBezTo>
                  <a:close/>
                  <a:moveTo>
                    <a:pt x="610" y="49"/>
                  </a:moveTo>
                  <a:cubicBezTo>
                    <a:pt x="609" y="49"/>
                    <a:pt x="610" y="50"/>
                    <a:pt x="610" y="50"/>
                  </a:cubicBezTo>
                  <a:cubicBezTo>
                    <a:pt x="610" y="49"/>
                    <a:pt x="610" y="49"/>
                    <a:pt x="610" y="49"/>
                  </a:cubicBezTo>
                  <a:close/>
                  <a:moveTo>
                    <a:pt x="644" y="64"/>
                  </a:moveTo>
                  <a:cubicBezTo>
                    <a:pt x="644" y="64"/>
                    <a:pt x="644" y="64"/>
                    <a:pt x="644" y="64"/>
                  </a:cubicBezTo>
                  <a:cubicBezTo>
                    <a:pt x="644" y="64"/>
                    <a:pt x="644" y="64"/>
                    <a:pt x="644" y="64"/>
                  </a:cubicBezTo>
                  <a:close/>
                  <a:moveTo>
                    <a:pt x="682" y="64"/>
                  </a:moveTo>
                  <a:cubicBezTo>
                    <a:pt x="682" y="64"/>
                    <a:pt x="683" y="64"/>
                    <a:pt x="683" y="64"/>
                  </a:cubicBezTo>
                  <a:cubicBezTo>
                    <a:pt x="683" y="64"/>
                    <a:pt x="683" y="64"/>
                    <a:pt x="682" y="64"/>
                  </a:cubicBezTo>
                  <a:close/>
                  <a:moveTo>
                    <a:pt x="1563" y="63"/>
                  </a:moveTo>
                  <a:cubicBezTo>
                    <a:pt x="1563" y="64"/>
                    <a:pt x="1562" y="64"/>
                    <a:pt x="1562" y="64"/>
                  </a:cubicBezTo>
                  <a:cubicBezTo>
                    <a:pt x="1563" y="64"/>
                    <a:pt x="1563" y="64"/>
                    <a:pt x="1563" y="63"/>
                  </a:cubicBezTo>
                  <a:close/>
                  <a:moveTo>
                    <a:pt x="1655" y="64"/>
                  </a:moveTo>
                  <a:cubicBezTo>
                    <a:pt x="1655" y="64"/>
                    <a:pt x="1655" y="64"/>
                    <a:pt x="1655" y="64"/>
                  </a:cubicBezTo>
                  <a:cubicBezTo>
                    <a:pt x="1655" y="64"/>
                    <a:pt x="1655" y="64"/>
                    <a:pt x="1655" y="64"/>
                  </a:cubicBezTo>
                  <a:close/>
                  <a:moveTo>
                    <a:pt x="1731" y="63"/>
                  </a:moveTo>
                  <a:cubicBezTo>
                    <a:pt x="1731" y="64"/>
                    <a:pt x="1730" y="64"/>
                    <a:pt x="1730" y="64"/>
                  </a:cubicBezTo>
                  <a:cubicBezTo>
                    <a:pt x="1731" y="64"/>
                    <a:pt x="1731" y="64"/>
                    <a:pt x="1731" y="63"/>
                  </a:cubicBezTo>
                  <a:close/>
                  <a:moveTo>
                    <a:pt x="1669" y="57"/>
                  </a:moveTo>
                  <a:cubicBezTo>
                    <a:pt x="1669" y="57"/>
                    <a:pt x="1669" y="57"/>
                    <a:pt x="1669" y="57"/>
                  </a:cubicBezTo>
                  <a:cubicBezTo>
                    <a:pt x="1669" y="57"/>
                    <a:pt x="1669" y="57"/>
                    <a:pt x="1669" y="57"/>
                  </a:cubicBezTo>
                  <a:close/>
                  <a:moveTo>
                    <a:pt x="615" y="64"/>
                  </a:moveTo>
                  <a:cubicBezTo>
                    <a:pt x="615" y="64"/>
                    <a:pt x="615" y="64"/>
                    <a:pt x="615" y="65"/>
                  </a:cubicBezTo>
                  <a:cubicBezTo>
                    <a:pt x="615" y="64"/>
                    <a:pt x="615" y="64"/>
                    <a:pt x="615" y="64"/>
                  </a:cubicBezTo>
                  <a:close/>
                  <a:moveTo>
                    <a:pt x="633" y="65"/>
                  </a:moveTo>
                  <a:cubicBezTo>
                    <a:pt x="633" y="65"/>
                    <a:pt x="634" y="64"/>
                    <a:pt x="634" y="64"/>
                  </a:cubicBezTo>
                  <a:cubicBezTo>
                    <a:pt x="633" y="64"/>
                    <a:pt x="633" y="64"/>
                    <a:pt x="633" y="65"/>
                  </a:cubicBezTo>
                  <a:close/>
                  <a:moveTo>
                    <a:pt x="683" y="64"/>
                  </a:moveTo>
                  <a:cubicBezTo>
                    <a:pt x="683" y="64"/>
                    <a:pt x="684" y="64"/>
                    <a:pt x="684" y="64"/>
                  </a:cubicBezTo>
                  <a:cubicBezTo>
                    <a:pt x="684" y="64"/>
                    <a:pt x="683" y="64"/>
                    <a:pt x="683" y="64"/>
                  </a:cubicBezTo>
                  <a:close/>
                  <a:moveTo>
                    <a:pt x="1670" y="64"/>
                  </a:moveTo>
                  <a:cubicBezTo>
                    <a:pt x="1670" y="64"/>
                    <a:pt x="1670" y="65"/>
                    <a:pt x="1670" y="65"/>
                  </a:cubicBezTo>
                  <a:cubicBezTo>
                    <a:pt x="1670" y="64"/>
                    <a:pt x="1670" y="64"/>
                    <a:pt x="1670" y="64"/>
                  </a:cubicBezTo>
                  <a:close/>
                  <a:moveTo>
                    <a:pt x="684" y="64"/>
                  </a:moveTo>
                  <a:cubicBezTo>
                    <a:pt x="684" y="65"/>
                    <a:pt x="684" y="65"/>
                    <a:pt x="685" y="65"/>
                  </a:cubicBezTo>
                  <a:cubicBezTo>
                    <a:pt x="685" y="64"/>
                    <a:pt x="684" y="64"/>
                    <a:pt x="684" y="64"/>
                  </a:cubicBezTo>
                  <a:close/>
                  <a:moveTo>
                    <a:pt x="612" y="57"/>
                  </a:moveTo>
                  <a:cubicBezTo>
                    <a:pt x="612" y="57"/>
                    <a:pt x="612" y="58"/>
                    <a:pt x="613" y="58"/>
                  </a:cubicBezTo>
                  <a:cubicBezTo>
                    <a:pt x="613" y="57"/>
                    <a:pt x="613" y="57"/>
                    <a:pt x="612" y="57"/>
                  </a:cubicBezTo>
                  <a:close/>
                  <a:moveTo>
                    <a:pt x="1362" y="65"/>
                  </a:moveTo>
                  <a:cubicBezTo>
                    <a:pt x="1362" y="65"/>
                    <a:pt x="1362" y="65"/>
                    <a:pt x="1362" y="64"/>
                  </a:cubicBezTo>
                  <a:cubicBezTo>
                    <a:pt x="1362" y="64"/>
                    <a:pt x="1362" y="64"/>
                    <a:pt x="1362" y="65"/>
                  </a:cubicBezTo>
                  <a:close/>
                  <a:moveTo>
                    <a:pt x="1378" y="64"/>
                  </a:moveTo>
                  <a:cubicBezTo>
                    <a:pt x="1377" y="64"/>
                    <a:pt x="1377" y="64"/>
                    <a:pt x="1377" y="65"/>
                  </a:cubicBezTo>
                  <a:cubicBezTo>
                    <a:pt x="1377" y="65"/>
                    <a:pt x="1378" y="65"/>
                    <a:pt x="1378" y="64"/>
                  </a:cubicBezTo>
                  <a:close/>
                  <a:moveTo>
                    <a:pt x="604" y="65"/>
                  </a:moveTo>
                  <a:cubicBezTo>
                    <a:pt x="604" y="65"/>
                    <a:pt x="604" y="65"/>
                    <a:pt x="604" y="65"/>
                  </a:cubicBezTo>
                  <a:cubicBezTo>
                    <a:pt x="604" y="65"/>
                    <a:pt x="604" y="65"/>
                    <a:pt x="604" y="65"/>
                  </a:cubicBezTo>
                  <a:close/>
                  <a:moveTo>
                    <a:pt x="685" y="65"/>
                  </a:moveTo>
                  <a:cubicBezTo>
                    <a:pt x="685" y="65"/>
                    <a:pt x="685" y="65"/>
                    <a:pt x="685" y="65"/>
                  </a:cubicBezTo>
                  <a:cubicBezTo>
                    <a:pt x="685" y="65"/>
                    <a:pt x="685" y="65"/>
                    <a:pt x="685" y="65"/>
                  </a:cubicBezTo>
                  <a:close/>
                  <a:moveTo>
                    <a:pt x="1546" y="65"/>
                  </a:moveTo>
                  <a:cubicBezTo>
                    <a:pt x="1546" y="65"/>
                    <a:pt x="1546" y="65"/>
                    <a:pt x="1546" y="65"/>
                  </a:cubicBezTo>
                  <a:cubicBezTo>
                    <a:pt x="1546" y="65"/>
                    <a:pt x="1546" y="65"/>
                    <a:pt x="1546" y="65"/>
                  </a:cubicBezTo>
                  <a:close/>
                  <a:moveTo>
                    <a:pt x="1561" y="65"/>
                  </a:moveTo>
                  <a:cubicBezTo>
                    <a:pt x="1561" y="65"/>
                    <a:pt x="1561" y="65"/>
                    <a:pt x="1561" y="65"/>
                  </a:cubicBezTo>
                  <a:cubicBezTo>
                    <a:pt x="1561" y="65"/>
                    <a:pt x="1561" y="65"/>
                    <a:pt x="1561" y="65"/>
                  </a:cubicBezTo>
                  <a:close/>
                  <a:moveTo>
                    <a:pt x="1714" y="65"/>
                  </a:moveTo>
                  <a:cubicBezTo>
                    <a:pt x="1714" y="65"/>
                    <a:pt x="1714" y="65"/>
                    <a:pt x="1714" y="65"/>
                  </a:cubicBezTo>
                  <a:cubicBezTo>
                    <a:pt x="1714" y="65"/>
                    <a:pt x="1714" y="65"/>
                    <a:pt x="1714" y="65"/>
                  </a:cubicBezTo>
                  <a:close/>
                  <a:moveTo>
                    <a:pt x="1730" y="65"/>
                  </a:moveTo>
                  <a:cubicBezTo>
                    <a:pt x="1729" y="65"/>
                    <a:pt x="1729" y="65"/>
                    <a:pt x="1729" y="65"/>
                  </a:cubicBezTo>
                  <a:cubicBezTo>
                    <a:pt x="1729" y="65"/>
                    <a:pt x="1730" y="65"/>
                    <a:pt x="1730" y="65"/>
                  </a:cubicBezTo>
                  <a:close/>
                  <a:moveTo>
                    <a:pt x="633" y="66"/>
                  </a:moveTo>
                  <a:cubicBezTo>
                    <a:pt x="633" y="66"/>
                    <a:pt x="633" y="65"/>
                    <a:pt x="633" y="65"/>
                  </a:cubicBezTo>
                  <a:cubicBezTo>
                    <a:pt x="633" y="65"/>
                    <a:pt x="633" y="65"/>
                    <a:pt x="633" y="66"/>
                  </a:cubicBezTo>
                  <a:close/>
                  <a:moveTo>
                    <a:pt x="685" y="65"/>
                  </a:moveTo>
                  <a:cubicBezTo>
                    <a:pt x="685" y="65"/>
                    <a:pt x="686" y="65"/>
                    <a:pt x="686" y="65"/>
                  </a:cubicBezTo>
                  <a:cubicBezTo>
                    <a:pt x="686" y="65"/>
                    <a:pt x="686" y="65"/>
                    <a:pt x="685" y="65"/>
                  </a:cubicBezTo>
                  <a:close/>
                  <a:moveTo>
                    <a:pt x="1683" y="40"/>
                  </a:moveTo>
                  <a:cubicBezTo>
                    <a:pt x="1683" y="41"/>
                    <a:pt x="1683" y="41"/>
                    <a:pt x="1683" y="41"/>
                  </a:cubicBezTo>
                  <a:cubicBezTo>
                    <a:pt x="1683" y="41"/>
                    <a:pt x="1683" y="41"/>
                    <a:pt x="1683" y="40"/>
                  </a:cubicBezTo>
                  <a:close/>
                  <a:moveTo>
                    <a:pt x="1670" y="65"/>
                  </a:moveTo>
                  <a:cubicBezTo>
                    <a:pt x="1670" y="65"/>
                    <a:pt x="1671" y="66"/>
                    <a:pt x="1671" y="66"/>
                  </a:cubicBezTo>
                  <a:cubicBezTo>
                    <a:pt x="1671" y="65"/>
                    <a:pt x="1671" y="65"/>
                    <a:pt x="1670" y="65"/>
                  </a:cubicBezTo>
                  <a:close/>
                  <a:moveTo>
                    <a:pt x="586" y="65"/>
                  </a:moveTo>
                  <a:cubicBezTo>
                    <a:pt x="586" y="66"/>
                    <a:pt x="586" y="66"/>
                    <a:pt x="586" y="66"/>
                  </a:cubicBezTo>
                  <a:cubicBezTo>
                    <a:pt x="586" y="66"/>
                    <a:pt x="586" y="65"/>
                    <a:pt x="586" y="65"/>
                  </a:cubicBezTo>
                  <a:close/>
                  <a:moveTo>
                    <a:pt x="644" y="65"/>
                  </a:moveTo>
                  <a:cubicBezTo>
                    <a:pt x="643" y="65"/>
                    <a:pt x="643" y="66"/>
                    <a:pt x="643" y="66"/>
                  </a:cubicBezTo>
                  <a:cubicBezTo>
                    <a:pt x="644" y="66"/>
                    <a:pt x="644" y="66"/>
                    <a:pt x="644" y="65"/>
                  </a:cubicBezTo>
                  <a:close/>
                  <a:moveTo>
                    <a:pt x="686" y="65"/>
                  </a:moveTo>
                  <a:cubicBezTo>
                    <a:pt x="686" y="66"/>
                    <a:pt x="686" y="66"/>
                    <a:pt x="687" y="66"/>
                  </a:cubicBezTo>
                  <a:cubicBezTo>
                    <a:pt x="687" y="65"/>
                    <a:pt x="686" y="65"/>
                    <a:pt x="686" y="65"/>
                  </a:cubicBezTo>
                  <a:close/>
                  <a:moveTo>
                    <a:pt x="1376" y="65"/>
                  </a:moveTo>
                  <a:cubicBezTo>
                    <a:pt x="1376" y="65"/>
                    <a:pt x="1376" y="65"/>
                    <a:pt x="1376" y="66"/>
                  </a:cubicBezTo>
                  <a:cubicBezTo>
                    <a:pt x="1376" y="66"/>
                    <a:pt x="1376" y="66"/>
                    <a:pt x="1376" y="65"/>
                  </a:cubicBezTo>
                  <a:close/>
                  <a:moveTo>
                    <a:pt x="687" y="66"/>
                  </a:moveTo>
                  <a:cubicBezTo>
                    <a:pt x="687" y="66"/>
                    <a:pt x="687" y="66"/>
                    <a:pt x="687" y="66"/>
                  </a:cubicBezTo>
                  <a:cubicBezTo>
                    <a:pt x="687" y="66"/>
                    <a:pt x="687" y="66"/>
                    <a:pt x="687" y="66"/>
                  </a:cubicBezTo>
                  <a:close/>
                  <a:moveTo>
                    <a:pt x="1560" y="66"/>
                  </a:moveTo>
                  <a:cubicBezTo>
                    <a:pt x="1560" y="66"/>
                    <a:pt x="1560" y="66"/>
                    <a:pt x="1559" y="66"/>
                  </a:cubicBezTo>
                  <a:cubicBezTo>
                    <a:pt x="1560" y="66"/>
                    <a:pt x="1560" y="66"/>
                    <a:pt x="1560" y="66"/>
                  </a:cubicBezTo>
                  <a:close/>
                  <a:moveTo>
                    <a:pt x="1671" y="66"/>
                  </a:moveTo>
                  <a:cubicBezTo>
                    <a:pt x="1671" y="66"/>
                    <a:pt x="1671" y="66"/>
                    <a:pt x="1671" y="66"/>
                  </a:cubicBezTo>
                  <a:cubicBezTo>
                    <a:pt x="1671" y="66"/>
                    <a:pt x="1671" y="66"/>
                    <a:pt x="1671" y="66"/>
                  </a:cubicBezTo>
                  <a:close/>
                  <a:moveTo>
                    <a:pt x="586" y="66"/>
                  </a:moveTo>
                  <a:cubicBezTo>
                    <a:pt x="586" y="66"/>
                    <a:pt x="586" y="67"/>
                    <a:pt x="587" y="67"/>
                  </a:cubicBezTo>
                  <a:cubicBezTo>
                    <a:pt x="587" y="66"/>
                    <a:pt x="586" y="66"/>
                    <a:pt x="586" y="66"/>
                  </a:cubicBezTo>
                  <a:close/>
                  <a:moveTo>
                    <a:pt x="687" y="66"/>
                  </a:moveTo>
                  <a:cubicBezTo>
                    <a:pt x="688" y="66"/>
                    <a:pt x="688" y="66"/>
                    <a:pt x="688" y="66"/>
                  </a:cubicBezTo>
                  <a:cubicBezTo>
                    <a:pt x="688" y="66"/>
                    <a:pt x="688" y="66"/>
                    <a:pt x="687" y="66"/>
                  </a:cubicBezTo>
                  <a:close/>
                  <a:moveTo>
                    <a:pt x="1375" y="66"/>
                  </a:moveTo>
                  <a:cubicBezTo>
                    <a:pt x="1375" y="66"/>
                    <a:pt x="1375" y="66"/>
                    <a:pt x="1375" y="66"/>
                  </a:cubicBezTo>
                  <a:cubicBezTo>
                    <a:pt x="1375" y="66"/>
                    <a:pt x="1375" y="66"/>
                    <a:pt x="1375" y="66"/>
                  </a:cubicBezTo>
                  <a:close/>
                  <a:moveTo>
                    <a:pt x="1544" y="66"/>
                  </a:moveTo>
                  <a:cubicBezTo>
                    <a:pt x="1544" y="66"/>
                    <a:pt x="1544" y="66"/>
                    <a:pt x="1544" y="66"/>
                  </a:cubicBezTo>
                  <a:cubicBezTo>
                    <a:pt x="1544" y="66"/>
                    <a:pt x="1544" y="66"/>
                    <a:pt x="1544" y="66"/>
                  </a:cubicBezTo>
                  <a:close/>
                  <a:moveTo>
                    <a:pt x="605" y="67"/>
                  </a:moveTo>
                  <a:cubicBezTo>
                    <a:pt x="605" y="67"/>
                    <a:pt x="605" y="66"/>
                    <a:pt x="605" y="66"/>
                  </a:cubicBezTo>
                  <a:cubicBezTo>
                    <a:pt x="605" y="67"/>
                    <a:pt x="605" y="67"/>
                    <a:pt x="605" y="67"/>
                  </a:cubicBezTo>
                  <a:close/>
                  <a:moveTo>
                    <a:pt x="665" y="67"/>
                  </a:moveTo>
                  <a:cubicBezTo>
                    <a:pt x="665" y="66"/>
                    <a:pt x="665" y="66"/>
                    <a:pt x="665" y="66"/>
                  </a:cubicBezTo>
                  <a:cubicBezTo>
                    <a:pt x="665" y="67"/>
                    <a:pt x="665" y="67"/>
                    <a:pt x="665" y="67"/>
                  </a:cubicBezTo>
                  <a:close/>
                  <a:moveTo>
                    <a:pt x="688" y="66"/>
                  </a:moveTo>
                  <a:cubicBezTo>
                    <a:pt x="688" y="67"/>
                    <a:pt x="689" y="67"/>
                    <a:pt x="689" y="67"/>
                  </a:cubicBezTo>
                  <a:cubicBezTo>
                    <a:pt x="689" y="66"/>
                    <a:pt x="688" y="66"/>
                    <a:pt x="688" y="66"/>
                  </a:cubicBezTo>
                  <a:close/>
                  <a:moveTo>
                    <a:pt x="1578" y="48"/>
                  </a:moveTo>
                  <a:cubicBezTo>
                    <a:pt x="1577" y="48"/>
                    <a:pt x="1577" y="49"/>
                    <a:pt x="1577" y="49"/>
                  </a:cubicBezTo>
                  <a:cubicBezTo>
                    <a:pt x="1577" y="49"/>
                    <a:pt x="1578" y="49"/>
                    <a:pt x="1578" y="48"/>
                  </a:cubicBezTo>
                  <a:close/>
                  <a:moveTo>
                    <a:pt x="1559" y="66"/>
                  </a:moveTo>
                  <a:cubicBezTo>
                    <a:pt x="1559" y="66"/>
                    <a:pt x="1559" y="66"/>
                    <a:pt x="1558" y="67"/>
                  </a:cubicBezTo>
                  <a:cubicBezTo>
                    <a:pt x="1559" y="67"/>
                    <a:pt x="1559" y="67"/>
                    <a:pt x="1559" y="66"/>
                  </a:cubicBezTo>
                  <a:close/>
                  <a:moveTo>
                    <a:pt x="1727" y="66"/>
                  </a:moveTo>
                  <a:cubicBezTo>
                    <a:pt x="1727" y="66"/>
                    <a:pt x="1727" y="66"/>
                    <a:pt x="1727" y="67"/>
                  </a:cubicBezTo>
                  <a:cubicBezTo>
                    <a:pt x="1727" y="67"/>
                    <a:pt x="1727" y="67"/>
                    <a:pt x="1727" y="66"/>
                  </a:cubicBezTo>
                  <a:close/>
                  <a:moveTo>
                    <a:pt x="636" y="58"/>
                  </a:moveTo>
                  <a:cubicBezTo>
                    <a:pt x="636" y="58"/>
                    <a:pt x="636" y="58"/>
                    <a:pt x="636" y="57"/>
                  </a:cubicBezTo>
                  <a:cubicBezTo>
                    <a:pt x="636" y="58"/>
                    <a:pt x="636" y="58"/>
                    <a:pt x="636" y="58"/>
                  </a:cubicBezTo>
                  <a:close/>
                  <a:moveTo>
                    <a:pt x="1671" y="67"/>
                  </a:moveTo>
                  <a:cubicBezTo>
                    <a:pt x="1671" y="67"/>
                    <a:pt x="1672" y="67"/>
                    <a:pt x="1672" y="67"/>
                  </a:cubicBezTo>
                  <a:cubicBezTo>
                    <a:pt x="1672" y="67"/>
                    <a:pt x="1672" y="67"/>
                    <a:pt x="1671" y="67"/>
                  </a:cubicBezTo>
                  <a:close/>
                  <a:moveTo>
                    <a:pt x="643" y="67"/>
                  </a:moveTo>
                  <a:cubicBezTo>
                    <a:pt x="643" y="67"/>
                    <a:pt x="643" y="67"/>
                    <a:pt x="643" y="68"/>
                  </a:cubicBezTo>
                  <a:cubicBezTo>
                    <a:pt x="643" y="68"/>
                    <a:pt x="643" y="67"/>
                    <a:pt x="643" y="67"/>
                  </a:cubicBezTo>
                  <a:close/>
                  <a:moveTo>
                    <a:pt x="689" y="67"/>
                  </a:moveTo>
                  <a:cubicBezTo>
                    <a:pt x="689" y="67"/>
                    <a:pt x="690" y="67"/>
                    <a:pt x="690" y="67"/>
                  </a:cubicBezTo>
                  <a:cubicBezTo>
                    <a:pt x="690" y="67"/>
                    <a:pt x="690" y="67"/>
                    <a:pt x="689" y="67"/>
                  </a:cubicBezTo>
                  <a:close/>
                  <a:moveTo>
                    <a:pt x="1374" y="67"/>
                  </a:moveTo>
                  <a:cubicBezTo>
                    <a:pt x="1374" y="67"/>
                    <a:pt x="1373" y="67"/>
                    <a:pt x="1373" y="67"/>
                  </a:cubicBezTo>
                  <a:cubicBezTo>
                    <a:pt x="1374" y="67"/>
                    <a:pt x="1374" y="67"/>
                    <a:pt x="1374" y="67"/>
                  </a:cubicBezTo>
                  <a:close/>
                  <a:moveTo>
                    <a:pt x="605" y="68"/>
                  </a:moveTo>
                  <a:cubicBezTo>
                    <a:pt x="605" y="68"/>
                    <a:pt x="605" y="67"/>
                    <a:pt x="605" y="67"/>
                  </a:cubicBezTo>
                  <a:cubicBezTo>
                    <a:pt x="605" y="68"/>
                    <a:pt x="605" y="68"/>
                    <a:pt x="605" y="68"/>
                  </a:cubicBezTo>
                  <a:close/>
                  <a:moveTo>
                    <a:pt x="667" y="68"/>
                  </a:moveTo>
                  <a:cubicBezTo>
                    <a:pt x="666" y="67"/>
                    <a:pt x="666" y="67"/>
                    <a:pt x="666" y="67"/>
                  </a:cubicBezTo>
                  <a:cubicBezTo>
                    <a:pt x="666" y="68"/>
                    <a:pt x="666" y="68"/>
                    <a:pt x="667" y="68"/>
                  </a:cubicBezTo>
                  <a:close/>
                  <a:moveTo>
                    <a:pt x="690" y="67"/>
                  </a:moveTo>
                  <a:cubicBezTo>
                    <a:pt x="690" y="68"/>
                    <a:pt x="690" y="68"/>
                    <a:pt x="691" y="68"/>
                  </a:cubicBezTo>
                  <a:cubicBezTo>
                    <a:pt x="690" y="67"/>
                    <a:pt x="690" y="67"/>
                    <a:pt x="690" y="67"/>
                  </a:cubicBezTo>
                  <a:close/>
                  <a:moveTo>
                    <a:pt x="647" y="57"/>
                  </a:moveTo>
                  <a:cubicBezTo>
                    <a:pt x="646" y="57"/>
                    <a:pt x="646" y="58"/>
                    <a:pt x="646" y="58"/>
                  </a:cubicBezTo>
                  <a:cubicBezTo>
                    <a:pt x="647" y="58"/>
                    <a:pt x="647" y="58"/>
                    <a:pt x="647" y="57"/>
                  </a:cubicBezTo>
                  <a:close/>
                  <a:moveTo>
                    <a:pt x="1558" y="67"/>
                  </a:moveTo>
                  <a:cubicBezTo>
                    <a:pt x="1557" y="67"/>
                    <a:pt x="1557" y="67"/>
                    <a:pt x="1557" y="68"/>
                  </a:cubicBezTo>
                  <a:cubicBezTo>
                    <a:pt x="1557" y="68"/>
                    <a:pt x="1558" y="68"/>
                    <a:pt x="1558" y="67"/>
                  </a:cubicBezTo>
                  <a:close/>
                  <a:moveTo>
                    <a:pt x="1672" y="67"/>
                  </a:moveTo>
                  <a:cubicBezTo>
                    <a:pt x="1672" y="68"/>
                    <a:pt x="1672" y="68"/>
                    <a:pt x="1672" y="68"/>
                  </a:cubicBezTo>
                  <a:cubicBezTo>
                    <a:pt x="1672" y="68"/>
                    <a:pt x="1672" y="68"/>
                    <a:pt x="1672" y="67"/>
                  </a:cubicBezTo>
                  <a:close/>
                  <a:moveTo>
                    <a:pt x="1710" y="68"/>
                  </a:moveTo>
                  <a:cubicBezTo>
                    <a:pt x="1711" y="68"/>
                    <a:pt x="1711" y="68"/>
                    <a:pt x="1711" y="67"/>
                  </a:cubicBezTo>
                  <a:cubicBezTo>
                    <a:pt x="1711" y="67"/>
                    <a:pt x="1710" y="68"/>
                    <a:pt x="1710" y="68"/>
                  </a:cubicBezTo>
                  <a:close/>
                  <a:moveTo>
                    <a:pt x="1726" y="67"/>
                  </a:moveTo>
                  <a:cubicBezTo>
                    <a:pt x="1725" y="67"/>
                    <a:pt x="1725" y="67"/>
                    <a:pt x="1725" y="68"/>
                  </a:cubicBezTo>
                  <a:cubicBezTo>
                    <a:pt x="1725" y="68"/>
                    <a:pt x="1726" y="68"/>
                    <a:pt x="1726" y="67"/>
                  </a:cubicBezTo>
                  <a:close/>
                  <a:moveTo>
                    <a:pt x="616" y="68"/>
                  </a:moveTo>
                  <a:cubicBezTo>
                    <a:pt x="616" y="68"/>
                    <a:pt x="616" y="68"/>
                    <a:pt x="616" y="69"/>
                  </a:cubicBezTo>
                  <a:cubicBezTo>
                    <a:pt x="616" y="68"/>
                    <a:pt x="616" y="68"/>
                    <a:pt x="616" y="68"/>
                  </a:cubicBezTo>
                  <a:close/>
                  <a:moveTo>
                    <a:pt x="632" y="69"/>
                  </a:moveTo>
                  <a:cubicBezTo>
                    <a:pt x="632" y="68"/>
                    <a:pt x="632" y="68"/>
                    <a:pt x="632" y="68"/>
                  </a:cubicBezTo>
                  <a:cubicBezTo>
                    <a:pt x="632" y="68"/>
                    <a:pt x="632" y="68"/>
                    <a:pt x="632" y="69"/>
                  </a:cubicBezTo>
                  <a:close/>
                  <a:moveTo>
                    <a:pt x="1555" y="58"/>
                  </a:moveTo>
                  <a:cubicBezTo>
                    <a:pt x="1556" y="58"/>
                    <a:pt x="1556" y="58"/>
                    <a:pt x="1556" y="57"/>
                  </a:cubicBezTo>
                  <a:cubicBezTo>
                    <a:pt x="1556" y="57"/>
                    <a:pt x="1555" y="57"/>
                    <a:pt x="1555" y="58"/>
                  </a:cubicBezTo>
                  <a:close/>
                  <a:moveTo>
                    <a:pt x="587" y="68"/>
                  </a:moveTo>
                  <a:cubicBezTo>
                    <a:pt x="587" y="68"/>
                    <a:pt x="587" y="69"/>
                    <a:pt x="588" y="69"/>
                  </a:cubicBezTo>
                  <a:cubicBezTo>
                    <a:pt x="588" y="69"/>
                    <a:pt x="587" y="68"/>
                    <a:pt x="587" y="68"/>
                  </a:cubicBezTo>
                  <a:close/>
                  <a:moveTo>
                    <a:pt x="606" y="69"/>
                  </a:moveTo>
                  <a:cubicBezTo>
                    <a:pt x="606" y="68"/>
                    <a:pt x="606" y="68"/>
                    <a:pt x="605" y="68"/>
                  </a:cubicBezTo>
                  <a:cubicBezTo>
                    <a:pt x="605" y="68"/>
                    <a:pt x="605" y="69"/>
                    <a:pt x="606" y="69"/>
                  </a:cubicBezTo>
                  <a:close/>
                  <a:moveTo>
                    <a:pt x="668" y="68"/>
                  </a:moveTo>
                  <a:cubicBezTo>
                    <a:pt x="668" y="68"/>
                    <a:pt x="667" y="68"/>
                    <a:pt x="667" y="68"/>
                  </a:cubicBezTo>
                  <a:cubicBezTo>
                    <a:pt x="667" y="68"/>
                    <a:pt x="667" y="68"/>
                    <a:pt x="668" y="68"/>
                  </a:cubicBezTo>
                  <a:close/>
                  <a:moveTo>
                    <a:pt x="691" y="68"/>
                  </a:moveTo>
                  <a:cubicBezTo>
                    <a:pt x="691" y="68"/>
                    <a:pt x="691" y="68"/>
                    <a:pt x="692" y="69"/>
                  </a:cubicBezTo>
                  <a:cubicBezTo>
                    <a:pt x="692" y="68"/>
                    <a:pt x="691" y="68"/>
                    <a:pt x="691" y="68"/>
                  </a:cubicBezTo>
                  <a:close/>
                  <a:moveTo>
                    <a:pt x="1668" y="57"/>
                  </a:moveTo>
                  <a:cubicBezTo>
                    <a:pt x="1667" y="57"/>
                    <a:pt x="1667" y="57"/>
                    <a:pt x="1667" y="58"/>
                  </a:cubicBezTo>
                  <a:cubicBezTo>
                    <a:pt x="1667" y="58"/>
                    <a:pt x="1667" y="58"/>
                    <a:pt x="1668" y="57"/>
                  </a:cubicBezTo>
                  <a:close/>
                  <a:moveTo>
                    <a:pt x="1672" y="68"/>
                  </a:moveTo>
                  <a:cubicBezTo>
                    <a:pt x="1672" y="68"/>
                    <a:pt x="1672" y="69"/>
                    <a:pt x="1673" y="69"/>
                  </a:cubicBezTo>
                  <a:cubicBezTo>
                    <a:pt x="1673" y="69"/>
                    <a:pt x="1672" y="68"/>
                    <a:pt x="1672" y="68"/>
                  </a:cubicBezTo>
                  <a:close/>
                  <a:moveTo>
                    <a:pt x="1725" y="68"/>
                  </a:moveTo>
                  <a:cubicBezTo>
                    <a:pt x="1724" y="68"/>
                    <a:pt x="1724" y="68"/>
                    <a:pt x="1724" y="68"/>
                  </a:cubicBezTo>
                  <a:cubicBezTo>
                    <a:pt x="1724" y="68"/>
                    <a:pt x="1725" y="68"/>
                    <a:pt x="1725" y="68"/>
                  </a:cubicBezTo>
                  <a:close/>
                  <a:moveTo>
                    <a:pt x="668" y="69"/>
                  </a:moveTo>
                  <a:cubicBezTo>
                    <a:pt x="668" y="69"/>
                    <a:pt x="668" y="68"/>
                    <a:pt x="668" y="68"/>
                  </a:cubicBezTo>
                  <a:cubicBezTo>
                    <a:pt x="668" y="69"/>
                    <a:pt x="668" y="69"/>
                    <a:pt x="668" y="69"/>
                  </a:cubicBezTo>
                  <a:close/>
                  <a:moveTo>
                    <a:pt x="1723" y="58"/>
                  </a:moveTo>
                  <a:cubicBezTo>
                    <a:pt x="1724" y="58"/>
                    <a:pt x="1724" y="58"/>
                    <a:pt x="1724" y="57"/>
                  </a:cubicBezTo>
                  <a:cubicBezTo>
                    <a:pt x="1724" y="57"/>
                    <a:pt x="1723" y="57"/>
                    <a:pt x="1723" y="58"/>
                  </a:cubicBezTo>
                  <a:close/>
                  <a:moveTo>
                    <a:pt x="588" y="69"/>
                  </a:moveTo>
                  <a:cubicBezTo>
                    <a:pt x="588" y="69"/>
                    <a:pt x="588" y="69"/>
                    <a:pt x="588" y="70"/>
                  </a:cubicBezTo>
                  <a:cubicBezTo>
                    <a:pt x="588" y="69"/>
                    <a:pt x="588" y="69"/>
                    <a:pt x="588" y="69"/>
                  </a:cubicBezTo>
                  <a:close/>
                  <a:moveTo>
                    <a:pt x="616" y="69"/>
                  </a:moveTo>
                  <a:cubicBezTo>
                    <a:pt x="616" y="69"/>
                    <a:pt x="616" y="69"/>
                    <a:pt x="617" y="70"/>
                  </a:cubicBezTo>
                  <a:cubicBezTo>
                    <a:pt x="617" y="69"/>
                    <a:pt x="617" y="69"/>
                    <a:pt x="616" y="69"/>
                  </a:cubicBezTo>
                  <a:close/>
                  <a:moveTo>
                    <a:pt x="631" y="70"/>
                  </a:moveTo>
                  <a:cubicBezTo>
                    <a:pt x="632" y="69"/>
                    <a:pt x="632" y="69"/>
                    <a:pt x="632" y="69"/>
                  </a:cubicBezTo>
                  <a:cubicBezTo>
                    <a:pt x="631" y="69"/>
                    <a:pt x="631" y="69"/>
                    <a:pt x="631" y="70"/>
                  </a:cubicBezTo>
                  <a:close/>
                  <a:moveTo>
                    <a:pt x="642" y="69"/>
                  </a:moveTo>
                  <a:cubicBezTo>
                    <a:pt x="642" y="69"/>
                    <a:pt x="642" y="69"/>
                    <a:pt x="642" y="69"/>
                  </a:cubicBezTo>
                  <a:cubicBezTo>
                    <a:pt x="642" y="69"/>
                    <a:pt x="642" y="69"/>
                    <a:pt x="642" y="69"/>
                  </a:cubicBezTo>
                  <a:close/>
                  <a:moveTo>
                    <a:pt x="751" y="50"/>
                  </a:moveTo>
                  <a:cubicBezTo>
                    <a:pt x="751" y="50"/>
                    <a:pt x="752" y="49"/>
                    <a:pt x="752" y="49"/>
                  </a:cubicBezTo>
                  <a:cubicBezTo>
                    <a:pt x="751" y="49"/>
                    <a:pt x="751" y="49"/>
                    <a:pt x="751" y="50"/>
                  </a:cubicBezTo>
                  <a:close/>
                  <a:moveTo>
                    <a:pt x="964" y="69"/>
                  </a:moveTo>
                  <a:cubicBezTo>
                    <a:pt x="964" y="69"/>
                    <a:pt x="964" y="69"/>
                    <a:pt x="964" y="70"/>
                  </a:cubicBezTo>
                  <a:cubicBezTo>
                    <a:pt x="965" y="69"/>
                    <a:pt x="965" y="69"/>
                    <a:pt x="964" y="69"/>
                  </a:cubicBezTo>
                  <a:close/>
                  <a:moveTo>
                    <a:pt x="1371" y="69"/>
                  </a:moveTo>
                  <a:cubicBezTo>
                    <a:pt x="1371" y="69"/>
                    <a:pt x="1371" y="69"/>
                    <a:pt x="1371" y="69"/>
                  </a:cubicBezTo>
                  <a:cubicBezTo>
                    <a:pt x="1371" y="69"/>
                    <a:pt x="1371" y="69"/>
                    <a:pt x="1371" y="69"/>
                  </a:cubicBezTo>
                  <a:close/>
                  <a:moveTo>
                    <a:pt x="1565" y="49"/>
                  </a:moveTo>
                  <a:cubicBezTo>
                    <a:pt x="1565" y="49"/>
                    <a:pt x="1565" y="49"/>
                    <a:pt x="1565" y="48"/>
                  </a:cubicBezTo>
                  <a:cubicBezTo>
                    <a:pt x="1565" y="48"/>
                    <a:pt x="1565" y="49"/>
                    <a:pt x="1565" y="49"/>
                  </a:cubicBezTo>
                  <a:close/>
                  <a:moveTo>
                    <a:pt x="1660" y="69"/>
                  </a:moveTo>
                  <a:cubicBezTo>
                    <a:pt x="1660" y="69"/>
                    <a:pt x="1660" y="69"/>
                    <a:pt x="1660" y="69"/>
                  </a:cubicBezTo>
                  <a:cubicBezTo>
                    <a:pt x="1660" y="69"/>
                    <a:pt x="1660" y="69"/>
                    <a:pt x="1660" y="69"/>
                  </a:cubicBezTo>
                  <a:close/>
                  <a:moveTo>
                    <a:pt x="1673" y="69"/>
                  </a:moveTo>
                  <a:cubicBezTo>
                    <a:pt x="1673" y="69"/>
                    <a:pt x="1673" y="69"/>
                    <a:pt x="1673" y="70"/>
                  </a:cubicBezTo>
                  <a:cubicBezTo>
                    <a:pt x="1673" y="69"/>
                    <a:pt x="1673" y="69"/>
                    <a:pt x="1673" y="69"/>
                  </a:cubicBezTo>
                  <a:close/>
                  <a:moveTo>
                    <a:pt x="606" y="70"/>
                  </a:moveTo>
                  <a:cubicBezTo>
                    <a:pt x="606" y="70"/>
                    <a:pt x="606" y="69"/>
                    <a:pt x="606" y="69"/>
                  </a:cubicBezTo>
                  <a:cubicBezTo>
                    <a:pt x="606" y="69"/>
                    <a:pt x="606" y="70"/>
                    <a:pt x="606" y="70"/>
                  </a:cubicBezTo>
                  <a:close/>
                  <a:moveTo>
                    <a:pt x="669" y="69"/>
                  </a:moveTo>
                  <a:cubicBezTo>
                    <a:pt x="669" y="69"/>
                    <a:pt x="669" y="69"/>
                    <a:pt x="669" y="69"/>
                  </a:cubicBezTo>
                  <a:cubicBezTo>
                    <a:pt x="669" y="69"/>
                    <a:pt x="669" y="69"/>
                    <a:pt x="669" y="69"/>
                  </a:cubicBezTo>
                  <a:close/>
                  <a:moveTo>
                    <a:pt x="1555" y="69"/>
                  </a:moveTo>
                  <a:cubicBezTo>
                    <a:pt x="1555" y="69"/>
                    <a:pt x="1555" y="69"/>
                    <a:pt x="1555" y="70"/>
                  </a:cubicBezTo>
                  <a:cubicBezTo>
                    <a:pt x="1555" y="69"/>
                    <a:pt x="1555" y="69"/>
                    <a:pt x="1555" y="69"/>
                  </a:cubicBezTo>
                  <a:close/>
                  <a:moveTo>
                    <a:pt x="866" y="42"/>
                  </a:moveTo>
                  <a:cubicBezTo>
                    <a:pt x="866" y="42"/>
                    <a:pt x="866" y="42"/>
                    <a:pt x="866" y="42"/>
                  </a:cubicBezTo>
                  <a:cubicBezTo>
                    <a:pt x="866" y="42"/>
                    <a:pt x="866" y="42"/>
                    <a:pt x="866" y="42"/>
                  </a:cubicBezTo>
                  <a:close/>
                  <a:moveTo>
                    <a:pt x="1723" y="69"/>
                  </a:moveTo>
                  <a:cubicBezTo>
                    <a:pt x="1723" y="69"/>
                    <a:pt x="1723" y="69"/>
                    <a:pt x="1723" y="70"/>
                  </a:cubicBezTo>
                  <a:cubicBezTo>
                    <a:pt x="1723" y="69"/>
                    <a:pt x="1723" y="69"/>
                    <a:pt x="1723" y="69"/>
                  </a:cubicBezTo>
                  <a:close/>
                  <a:moveTo>
                    <a:pt x="1112" y="52"/>
                  </a:moveTo>
                  <a:cubicBezTo>
                    <a:pt x="1112" y="53"/>
                    <a:pt x="1112" y="53"/>
                    <a:pt x="1112" y="53"/>
                  </a:cubicBezTo>
                  <a:cubicBezTo>
                    <a:pt x="1112" y="53"/>
                    <a:pt x="1112" y="53"/>
                    <a:pt x="1112" y="52"/>
                  </a:cubicBezTo>
                  <a:close/>
                  <a:moveTo>
                    <a:pt x="1504" y="7"/>
                  </a:moveTo>
                  <a:cubicBezTo>
                    <a:pt x="1504" y="7"/>
                    <a:pt x="1505" y="6"/>
                    <a:pt x="1505" y="6"/>
                  </a:cubicBezTo>
                  <a:cubicBezTo>
                    <a:pt x="1504" y="6"/>
                    <a:pt x="1504" y="6"/>
                    <a:pt x="1504" y="7"/>
                  </a:cubicBezTo>
                  <a:close/>
                  <a:moveTo>
                    <a:pt x="670" y="70"/>
                  </a:moveTo>
                  <a:cubicBezTo>
                    <a:pt x="670" y="70"/>
                    <a:pt x="670" y="69"/>
                    <a:pt x="669" y="69"/>
                  </a:cubicBezTo>
                  <a:cubicBezTo>
                    <a:pt x="669" y="70"/>
                    <a:pt x="670" y="70"/>
                    <a:pt x="670" y="70"/>
                  </a:cubicBezTo>
                  <a:close/>
                  <a:moveTo>
                    <a:pt x="1150" y="41"/>
                  </a:moveTo>
                  <a:cubicBezTo>
                    <a:pt x="1150" y="41"/>
                    <a:pt x="1150" y="41"/>
                    <a:pt x="1150" y="41"/>
                  </a:cubicBezTo>
                  <a:cubicBezTo>
                    <a:pt x="1150" y="41"/>
                    <a:pt x="1150" y="41"/>
                    <a:pt x="1150" y="41"/>
                  </a:cubicBezTo>
                  <a:close/>
                  <a:moveTo>
                    <a:pt x="1085" y="49"/>
                  </a:moveTo>
                  <a:cubicBezTo>
                    <a:pt x="1085" y="49"/>
                    <a:pt x="1085" y="50"/>
                    <a:pt x="1086" y="50"/>
                  </a:cubicBezTo>
                  <a:cubicBezTo>
                    <a:pt x="1086" y="49"/>
                    <a:pt x="1086" y="49"/>
                    <a:pt x="1085" y="49"/>
                  </a:cubicBezTo>
                  <a:close/>
                  <a:moveTo>
                    <a:pt x="749" y="56"/>
                  </a:moveTo>
                  <a:cubicBezTo>
                    <a:pt x="749" y="55"/>
                    <a:pt x="749" y="55"/>
                    <a:pt x="749" y="55"/>
                  </a:cubicBezTo>
                  <a:cubicBezTo>
                    <a:pt x="749" y="55"/>
                    <a:pt x="749" y="55"/>
                    <a:pt x="749" y="56"/>
                  </a:cubicBezTo>
                  <a:close/>
                  <a:moveTo>
                    <a:pt x="1661" y="70"/>
                  </a:moveTo>
                  <a:cubicBezTo>
                    <a:pt x="1661" y="70"/>
                    <a:pt x="1661" y="70"/>
                    <a:pt x="1660" y="69"/>
                  </a:cubicBezTo>
                  <a:cubicBezTo>
                    <a:pt x="1660" y="70"/>
                    <a:pt x="1660" y="70"/>
                    <a:pt x="1661" y="70"/>
                  </a:cubicBezTo>
                  <a:close/>
                  <a:moveTo>
                    <a:pt x="1673" y="69"/>
                  </a:moveTo>
                  <a:cubicBezTo>
                    <a:pt x="1673" y="70"/>
                    <a:pt x="1673" y="70"/>
                    <a:pt x="1673" y="70"/>
                  </a:cubicBezTo>
                  <a:cubicBezTo>
                    <a:pt x="1673" y="70"/>
                    <a:pt x="1673" y="70"/>
                    <a:pt x="1673" y="69"/>
                  </a:cubicBezTo>
                  <a:close/>
                  <a:moveTo>
                    <a:pt x="606" y="71"/>
                  </a:moveTo>
                  <a:cubicBezTo>
                    <a:pt x="606" y="70"/>
                    <a:pt x="606" y="70"/>
                    <a:pt x="606" y="70"/>
                  </a:cubicBezTo>
                  <a:cubicBezTo>
                    <a:pt x="606" y="70"/>
                    <a:pt x="606" y="70"/>
                    <a:pt x="606" y="71"/>
                  </a:cubicBezTo>
                  <a:close/>
                  <a:moveTo>
                    <a:pt x="617" y="70"/>
                  </a:moveTo>
                  <a:cubicBezTo>
                    <a:pt x="617" y="70"/>
                    <a:pt x="617" y="70"/>
                    <a:pt x="617" y="71"/>
                  </a:cubicBezTo>
                  <a:cubicBezTo>
                    <a:pt x="617" y="70"/>
                    <a:pt x="617" y="70"/>
                    <a:pt x="617" y="70"/>
                  </a:cubicBezTo>
                  <a:close/>
                  <a:moveTo>
                    <a:pt x="642" y="70"/>
                  </a:moveTo>
                  <a:cubicBezTo>
                    <a:pt x="642" y="70"/>
                    <a:pt x="641" y="70"/>
                    <a:pt x="641" y="71"/>
                  </a:cubicBezTo>
                  <a:cubicBezTo>
                    <a:pt x="642" y="70"/>
                    <a:pt x="642" y="70"/>
                    <a:pt x="642" y="70"/>
                  </a:cubicBezTo>
                  <a:close/>
                  <a:moveTo>
                    <a:pt x="671" y="70"/>
                  </a:moveTo>
                  <a:cubicBezTo>
                    <a:pt x="671" y="70"/>
                    <a:pt x="670" y="70"/>
                    <a:pt x="670" y="70"/>
                  </a:cubicBezTo>
                  <a:cubicBezTo>
                    <a:pt x="670" y="70"/>
                    <a:pt x="670" y="70"/>
                    <a:pt x="671" y="70"/>
                  </a:cubicBezTo>
                  <a:close/>
                  <a:moveTo>
                    <a:pt x="965" y="70"/>
                  </a:moveTo>
                  <a:cubicBezTo>
                    <a:pt x="965" y="70"/>
                    <a:pt x="965" y="70"/>
                    <a:pt x="965" y="71"/>
                  </a:cubicBezTo>
                  <a:cubicBezTo>
                    <a:pt x="965" y="70"/>
                    <a:pt x="965" y="70"/>
                    <a:pt x="965" y="70"/>
                  </a:cubicBezTo>
                  <a:close/>
                  <a:moveTo>
                    <a:pt x="1370" y="70"/>
                  </a:moveTo>
                  <a:cubicBezTo>
                    <a:pt x="1370" y="70"/>
                    <a:pt x="1370" y="70"/>
                    <a:pt x="1369" y="70"/>
                  </a:cubicBezTo>
                  <a:cubicBezTo>
                    <a:pt x="1370" y="70"/>
                    <a:pt x="1370" y="70"/>
                    <a:pt x="1370" y="70"/>
                  </a:cubicBezTo>
                  <a:close/>
                  <a:moveTo>
                    <a:pt x="671" y="71"/>
                  </a:moveTo>
                  <a:cubicBezTo>
                    <a:pt x="671" y="70"/>
                    <a:pt x="671" y="70"/>
                    <a:pt x="671" y="70"/>
                  </a:cubicBezTo>
                  <a:cubicBezTo>
                    <a:pt x="671" y="70"/>
                    <a:pt x="671" y="71"/>
                    <a:pt x="671" y="71"/>
                  </a:cubicBezTo>
                  <a:close/>
                  <a:moveTo>
                    <a:pt x="1263" y="48"/>
                  </a:moveTo>
                  <a:cubicBezTo>
                    <a:pt x="1263" y="49"/>
                    <a:pt x="1263" y="49"/>
                    <a:pt x="1263" y="49"/>
                  </a:cubicBezTo>
                  <a:cubicBezTo>
                    <a:pt x="1263" y="49"/>
                    <a:pt x="1263" y="48"/>
                    <a:pt x="1263" y="48"/>
                  </a:cubicBezTo>
                  <a:close/>
                  <a:moveTo>
                    <a:pt x="1554" y="70"/>
                  </a:moveTo>
                  <a:cubicBezTo>
                    <a:pt x="1554" y="70"/>
                    <a:pt x="1553" y="70"/>
                    <a:pt x="1553" y="71"/>
                  </a:cubicBezTo>
                  <a:cubicBezTo>
                    <a:pt x="1553" y="71"/>
                    <a:pt x="1554" y="70"/>
                    <a:pt x="1554" y="70"/>
                  </a:cubicBezTo>
                  <a:close/>
                  <a:moveTo>
                    <a:pt x="1673" y="70"/>
                  </a:moveTo>
                  <a:cubicBezTo>
                    <a:pt x="1673" y="70"/>
                    <a:pt x="1673" y="71"/>
                    <a:pt x="1674" y="71"/>
                  </a:cubicBezTo>
                  <a:cubicBezTo>
                    <a:pt x="1674" y="71"/>
                    <a:pt x="1674" y="70"/>
                    <a:pt x="1673" y="70"/>
                  </a:cubicBezTo>
                  <a:close/>
                  <a:moveTo>
                    <a:pt x="1722" y="70"/>
                  </a:moveTo>
                  <a:cubicBezTo>
                    <a:pt x="1722" y="70"/>
                    <a:pt x="1721" y="70"/>
                    <a:pt x="1721" y="71"/>
                  </a:cubicBezTo>
                  <a:cubicBezTo>
                    <a:pt x="1722" y="71"/>
                    <a:pt x="1722" y="70"/>
                    <a:pt x="1722" y="70"/>
                  </a:cubicBezTo>
                  <a:close/>
                  <a:moveTo>
                    <a:pt x="1432" y="7"/>
                  </a:moveTo>
                  <a:cubicBezTo>
                    <a:pt x="1432" y="7"/>
                    <a:pt x="1432" y="7"/>
                    <a:pt x="1433" y="7"/>
                  </a:cubicBezTo>
                  <a:cubicBezTo>
                    <a:pt x="1432" y="7"/>
                    <a:pt x="1432" y="7"/>
                    <a:pt x="1432" y="7"/>
                  </a:cubicBezTo>
                  <a:close/>
                  <a:moveTo>
                    <a:pt x="631" y="71"/>
                  </a:moveTo>
                  <a:cubicBezTo>
                    <a:pt x="631" y="71"/>
                    <a:pt x="631" y="71"/>
                    <a:pt x="631" y="71"/>
                  </a:cubicBezTo>
                  <a:cubicBezTo>
                    <a:pt x="631" y="71"/>
                    <a:pt x="631" y="71"/>
                    <a:pt x="631" y="71"/>
                  </a:cubicBezTo>
                  <a:close/>
                  <a:moveTo>
                    <a:pt x="641" y="70"/>
                  </a:moveTo>
                  <a:cubicBezTo>
                    <a:pt x="641" y="71"/>
                    <a:pt x="641" y="71"/>
                    <a:pt x="641" y="71"/>
                  </a:cubicBezTo>
                  <a:cubicBezTo>
                    <a:pt x="641" y="71"/>
                    <a:pt x="642" y="71"/>
                    <a:pt x="641" y="70"/>
                  </a:cubicBezTo>
                  <a:close/>
                  <a:moveTo>
                    <a:pt x="672" y="71"/>
                  </a:moveTo>
                  <a:cubicBezTo>
                    <a:pt x="672" y="71"/>
                    <a:pt x="672" y="71"/>
                    <a:pt x="671" y="71"/>
                  </a:cubicBezTo>
                  <a:cubicBezTo>
                    <a:pt x="672" y="71"/>
                    <a:pt x="672" y="71"/>
                    <a:pt x="672" y="71"/>
                  </a:cubicBezTo>
                  <a:close/>
                  <a:moveTo>
                    <a:pt x="573" y="54"/>
                  </a:moveTo>
                  <a:cubicBezTo>
                    <a:pt x="573" y="54"/>
                    <a:pt x="574" y="55"/>
                    <a:pt x="574" y="55"/>
                  </a:cubicBezTo>
                  <a:cubicBezTo>
                    <a:pt x="574" y="54"/>
                    <a:pt x="574" y="54"/>
                    <a:pt x="573" y="54"/>
                  </a:cubicBezTo>
                  <a:close/>
                  <a:moveTo>
                    <a:pt x="607" y="72"/>
                  </a:moveTo>
                  <a:cubicBezTo>
                    <a:pt x="607" y="71"/>
                    <a:pt x="607" y="71"/>
                    <a:pt x="606" y="71"/>
                  </a:cubicBezTo>
                  <a:cubicBezTo>
                    <a:pt x="606" y="71"/>
                    <a:pt x="606" y="71"/>
                    <a:pt x="607" y="72"/>
                  </a:cubicBezTo>
                  <a:close/>
                  <a:moveTo>
                    <a:pt x="617" y="71"/>
                  </a:moveTo>
                  <a:cubicBezTo>
                    <a:pt x="617" y="71"/>
                    <a:pt x="617" y="71"/>
                    <a:pt x="617" y="72"/>
                  </a:cubicBezTo>
                  <a:cubicBezTo>
                    <a:pt x="617" y="71"/>
                    <a:pt x="617" y="71"/>
                    <a:pt x="617" y="71"/>
                  </a:cubicBezTo>
                  <a:close/>
                  <a:moveTo>
                    <a:pt x="673" y="71"/>
                  </a:moveTo>
                  <a:cubicBezTo>
                    <a:pt x="673" y="71"/>
                    <a:pt x="672" y="71"/>
                    <a:pt x="672" y="71"/>
                  </a:cubicBezTo>
                  <a:cubicBezTo>
                    <a:pt x="672" y="71"/>
                    <a:pt x="673" y="71"/>
                    <a:pt x="673" y="71"/>
                  </a:cubicBezTo>
                  <a:close/>
                  <a:moveTo>
                    <a:pt x="1450" y="7"/>
                  </a:moveTo>
                  <a:cubicBezTo>
                    <a:pt x="1450" y="7"/>
                    <a:pt x="1450" y="7"/>
                    <a:pt x="1450" y="7"/>
                  </a:cubicBezTo>
                  <a:cubicBezTo>
                    <a:pt x="1450" y="7"/>
                    <a:pt x="1450" y="7"/>
                    <a:pt x="1450" y="7"/>
                  </a:cubicBezTo>
                  <a:close/>
                  <a:moveTo>
                    <a:pt x="965" y="71"/>
                  </a:moveTo>
                  <a:cubicBezTo>
                    <a:pt x="965" y="71"/>
                    <a:pt x="965" y="71"/>
                    <a:pt x="965" y="72"/>
                  </a:cubicBezTo>
                  <a:cubicBezTo>
                    <a:pt x="965" y="71"/>
                    <a:pt x="965" y="71"/>
                    <a:pt x="965" y="71"/>
                  </a:cubicBezTo>
                  <a:close/>
                  <a:moveTo>
                    <a:pt x="1151" y="42"/>
                  </a:moveTo>
                  <a:cubicBezTo>
                    <a:pt x="1151" y="42"/>
                    <a:pt x="1151" y="42"/>
                    <a:pt x="1151" y="42"/>
                  </a:cubicBezTo>
                  <a:cubicBezTo>
                    <a:pt x="1151" y="42"/>
                    <a:pt x="1151" y="42"/>
                    <a:pt x="1151" y="42"/>
                  </a:cubicBezTo>
                  <a:close/>
                  <a:moveTo>
                    <a:pt x="1369" y="71"/>
                  </a:moveTo>
                  <a:cubicBezTo>
                    <a:pt x="1368" y="71"/>
                    <a:pt x="1368" y="71"/>
                    <a:pt x="1368" y="71"/>
                  </a:cubicBezTo>
                  <a:cubicBezTo>
                    <a:pt x="1368" y="71"/>
                    <a:pt x="1369" y="71"/>
                    <a:pt x="1369" y="71"/>
                  </a:cubicBezTo>
                  <a:close/>
                  <a:moveTo>
                    <a:pt x="1154" y="48"/>
                  </a:moveTo>
                  <a:cubicBezTo>
                    <a:pt x="1154" y="49"/>
                    <a:pt x="1154" y="49"/>
                    <a:pt x="1154" y="49"/>
                  </a:cubicBezTo>
                  <a:cubicBezTo>
                    <a:pt x="1154" y="49"/>
                    <a:pt x="1154" y="48"/>
                    <a:pt x="1154" y="48"/>
                  </a:cubicBezTo>
                  <a:close/>
                  <a:moveTo>
                    <a:pt x="1674" y="71"/>
                  </a:moveTo>
                  <a:cubicBezTo>
                    <a:pt x="1674" y="71"/>
                    <a:pt x="1674" y="71"/>
                    <a:pt x="1674" y="72"/>
                  </a:cubicBezTo>
                  <a:cubicBezTo>
                    <a:pt x="1674" y="71"/>
                    <a:pt x="1674" y="71"/>
                    <a:pt x="1674" y="71"/>
                  </a:cubicBezTo>
                  <a:close/>
                  <a:moveTo>
                    <a:pt x="674" y="72"/>
                  </a:moveTo>
                  <a:cubicBezTo>
                    <a:pt x="673" y="71"/>
                    <a:pt x="673" y="71"/>
                    <a:pt x="673" y="71"/>
                  </a:cubicBezTo>
                  <a:cubicBezTo>
                    <a:pt x="673" y="72"/>
                    <a:pt x="673" y="72"/>
                    <a:pt x="674" y="72"/>
                  </a:cubicBezTo>
                  <a:close/>
                  <a:moveTo>
                    <a:pt x="1552" y="71"/>
                  </a:moveTo>
                  <a:cubicBezTo>
                    <a:pt x="1552" y="71"/>
                    <a:pt x="1552" y="71"/>
                    <a:pt x="1552" y="72"/>
                  </a:cubicBezTo>
                  <a:cubicBezTo>
                    <a:pt x="1552" y="72"/>
                    <a:pt x="1552" y="71"/>
                    <a:pt x="1552" y="71"/>
                  </a:cubicBezTo>
                  <a:close/>
                  <a:moveTo>
                    <a:pt x="1662" y="72"/>
                  </a:moveTo>
                  <a:cubicBezTo>
                    <a:pt x="1662" y="72"/>
                    <a:pt x="1662" y="71"/>
                    <a:pt x="1661" y="71"/>
                  </a:cubicBezTo>
                  <a:cubicBezTo>
                    <a:pt x="1661" y="72"/>
                    <a:pt x="1661" y="72"/>
                    <a:pt x="1662" y="72"/>
                  </a:cubicBezTo>
                  <a:close/>
                  <a:moveTo>
                    <a:pt x="1721" y="71"/>
                  </a:moveTo>
                  <a:cubicBezTo>
                    <a:pt x="1720" y="71"/>
                    <a:pt x="1720" y="71"/>
                    <a:pt x="1720" y="72"/>
                  </a:cubicBezTo>
                  <a:cubicBezTo>
                    <a:pt x="1720" y="72"/>
                    <a:pt x="1720" y="71"/>
                    <a:pt x="1721" y="71"/>
                  </a:cubicBezTo>
                  <a:close/>
                  <a:moveTo>
                    <a:pt x="1564" y="7"/>
                  </a:moveTo>
                  <a:cubicBezTo>
                    <a:pt x="1564" y="7"/>
                    <a:pt x="1564" y="7"/>
                    <a:pt x="1565" y="7"/>
                  </a:cubicBezTo>
                  <a:cubicBezTo>
                    <a:pt x="1564" y="7"/>
                    <a:pt x="1564" y="7"/>
                    <a:pt x="1564" y="7"/>
                  </a:cubicBezTo>
                  <a:close/>
                  <a:moveTo>
                    <a:pt x="1732" y="7"/>
                  </a:moveTo>
                  <a:cubicBezTo>
                    <a:pt x="1732" y="7"/>
                    <a:pt x="1732" y="7"/>
                    <a:pt x="1733" y="7"/>
                  </a:cubicBezTo>
                  <a:cubicBezTo>
                    <a:pt x="1733" y="7"/>
                    <a:pt x="1732" y="7"/>
                    <a:pt x="1732" y="7"/>
                  </a:cubicBezTo>
                  <a:close/>
                  <a:moveTo>
                    <a:pt x="630" y="72"/>
                  </a:moveTo>
                  <a:cubicBezTo>
                    <a:pt x="631" y="72"/>
                    <a:pt x="631" y="72"/>
                    <a:pt x="631" y="72"/>
                  </a:cubicBezTo>
                  <a:cubicBezTo>
                    <a:pt x="630" y="72"/>
                    <a:pt x="630" y="72"/>
                    <a:pt x="630" y="72"/>
                  </a:cubicBezTo>
                  <a:close/>
                  <a:moveTo>
                    <a:pt x="641" y="71"/>
                  </a:moveTo>
                  <a:cubicBezTo>
                    <a:pt x="641" y="72"/>
                    <a:pt x="641" y="72"/>
                    <a:pt x="641" y="72"/>
                  </a:cubicBezTo>
                  <a:cubicBezTo>
                    <a:pt x="641" y="72"/>
                    <a:pt x="641" y="72"/>
                    <a:pt x="641" y="71"/>
                  </a:cubicBezTo>
                  <a:close/>
                  <a:moveTo>
                    <a:pt x="674" y="72"/>
                  </a:moveTo>
                  <a:cubicBezTo>
                    <a:pt x="674" y="72"/>
                    <a:pt x="674" y="72"/>
                    <a:pt x="674" y="72"/>
                  </a:cubicBezTo>
                  <a:cubicBezTo>
                    <a:pt x="674" y="72"/>
                    <a:pt x="674" y="72"/>
                    <a:pt x="674" y="72"/>
                  </a:cubicBezTo>
                  <a:close/>
                  <a:moveTo>
                    <a:pt x="1674" y="72"/>
                  </a:moveTo>
                  <a:cubicBezTo>
                    <a:pt x="1674" y="72"/>
                    <a:pt x="1674" y="72"/>
                    <a:pt x="1674" y="72"/>
                  </a:cubicBezTo>
                  <a:cubicBezTo>
                    <a:pt x="1674" y="72"/>
                    <a:pt x="1674" y="72"/>
                    <a:pt x="1674" y="72"/>
                  </a:cubicBezTo>
                  <a:close/>
                  <a:moveTo>
                    <a:pt x="1358" y="7"/>
                  </a:moveTo>
                  <a:cubicBezTo>
                    <a:pt x="1359" y="8"/>
                    <a:pt x="1359" y="7"/>
                    <a:pt x="1359" y="7"/>
                  </a:cubicBezTo>
                  <a:cubicBezTo>
                    <a:pt x="1359" y="7"/>
                    <a:pt x="1358" y="7"/>
                    <a:pt x="1358" y="7"/>
                  </a:cubicBezTo>
                  <a:close/>
                  <a:moveTo>
                    <a:pt x="675" y="72"/>
                  </a:moveTo>
                  <a:cubicBezTo>
                    <a:pt x="675" y="72"/>
                    <a:pt x="675" y="72"/>
                    <a:pt x="675" y="72"/>
                  </a:cubicBezTo>
                  <a:cubicBezTo>
                    <a:pt x="675" y="72"/>
                    <a:pt x="675" y="72"/>
                    <a:pt x="675" y="72"/>
                  </a:cubicBezTo>
                  <a:close/>
                  <a:moveTo>
                    <a:pt x="1381" y="7"/>
                  </a:moveTo>
                  <a:cubicBezTo>
                    <a:pt x="1381" y="8"/>
                    <a:pt x="1381" y="8"/>
                    <a:pt x="1382" y="8"/>
                  </a:cubicBezTo>
                  <a:cubicBezTo>
                    <a:pt x="1381" y="7"/>
                    <a:pt x="1381" y="7"/>
                    <a:pt x="1381" y="7"/>
                  </a:cubicBezTo>
                  <a:close/>
                  <a:moveTo>
                    <a:pt x="965" y="72"/>
                  </a:moveTo>
                  <a:cubicBezTo>
                    <a:pt x="965" y="72"/>
                    <a:pt x="965" y="72"/>
                    <a:pt x="966" y="73"/>
                  </a:cubicBezTo>
                  <a:cubicBezTo>
                    <a:pt x="966" y="72"/>
                    <a:pt x="966" y="72"/>
                    <a:pt x="965" y="72"/>
                  </a:cubicBezTo>
                  <a:close/>
                  <a:moveTo>
                    <a:pt x="908" y="41"/>
                  </a:moveTo>
                  <a:cubicBezTo>
                    <a:pt x="908" y="42"/>
                    <a:pt x="909" y="42"/>
                    <a:pt x="909" y="42"/>
                  </a:cubicBezTo>
                  <a:cubicBezTo>
                    <a:pt x="909" y="42"/>
                    <a:pt x="909" y="41"/>
                    <a:pt x="908" y="41"/>
                  </a:cubicBezTo>
                  <a:close/>
                  <a:moveTo>
                    <a:pt x="865" y="41"/>
                  </a:moveTo>
                  <a:cubicBezTo>
                    <a:pt x="865" y="41"/>
                    <a:pt x="865" y="41"/>
                    <a:pt x="866" y="41"/>
                  </a:cubicBezTo>
                  <a:cubicBezTo>
                    <a:pt x="866" y="41"/>
                    <a:pt x="866" y="41"/>
                    <a:pt x="865" y="41"/>
                  </a:cubicBezTo>
                  <a:close/>
                  <a:moveTo>
                    <a:pt x="1662" y="73"/>
                  </a:moveTo>
                  <a:cubicBezTo>
                    <a:pt x="1662" y="72"/>
                    <a:pt x="1662" y="72"/>
                    <a:pt x="1662" y="72"/>
                  </a:cubicBezTo>
                  <a:cubicBezTo>
                    <a:pt x="1662" y="72"/>
                    <a:pt x="1662" y="72"/>
                    <a:pt x="1662" y="73"/>
                  </a:cubicBezTo>
                  <a:close/>
                  <a:moveTo>
                    <a:pt x="641" y="72"/>
                  </a:moveTo>
                  <a:cubicBezTo>
                    <a:pt x="641" y="72"/>
                    <a:pt x="640" y="73"/>
                    <a:pt x="640" y="73"/>
                  </a:cubicBezTo>
                  <a:cubicBezTo>
                    <a:pt x="641" y="73"/>
                    <a:pt x="641" y="73"/>
                    <a:pt x="641" y="72"/>
                  </a:cubicBezTo>
                  <a:close/>
                  <a:moveTo>
                    <a:pt x="676" y="73"/>
                  </a:moveTo>
                  <a:cubicBezTo>
                    <a:pt x="676" y="72"/>
                    <a:pt x="676" y="72"/>
                    <a:pt x="675" y="72"/>
                  </a:cubicBezTo>
                  <a:cubicBezTo>
                    <a:pt x="675" y="73"/>
                    <a:pt x="676" y="73"/>
                    <a:pt x="676" y="73"/>
                  </a:cubicBezTo>
                  <a:close/>
                  <a:moveTo>
                    <a:pt x="648" y="55"/>
                  </a:moveTo>
                  <a:cubicBezTo>
                    <a:pt x="647" y="55"/>
                    <a:pt x="647" y="55"/>
                    <a:pt x="647" y="56"/>
                  </a:cubicBezTo>
                  <a:cubicBezTo>
                    <a:pt x="648" y="55"/>
                    <a:pt x="648" y="55"/>
                    <a:pt x="648" y="55"/>
                  </a:cubicBezTo>
                  <a:close/>
                  <a:moveTo>
                    <a:pt x="871" y="42"/>
                  </a:moveTo>
                  <a:cubicBezTo>
                    <a:pt x="871" y="42"/>
                    <a:pt x="871" y="42"/>
                    <a:pt x="871" y="41"/>
                  </a:cubicBezTo>
                  <a:cubicBezTo>
                    <a:pt x="871" y="41"/>
                    <a:pt x="871" y="42"/>
                    <a:pt x="871" y="42"/>
                  </a:cubicBezTo>
                  <a:close/>
                  <a:moveTo>
                    <a:pt x="1674" y="72"/>
                  </a:moveTo>
                  <a:cubicBezTo>
                    <a:pt x="1674" y="73"/>
                    <a:pt x="1674" y="73"/>
                    <a:pt x="1675" y="73"/>
                  </a:cubicBezTo>
                  <a:cubicBezTo>
                    <a:pt x="1675" y="73"/>
                    <a:pt x="1675" y="72"/>
                    <a:pt x="1674" y="72"/>
                  </a:cubicBezTo>
                  <a:close/>
                  <a:moveTo>
                    <a:pt x="1032" y="53"/>
                  </a:moveTo>
                  <a:cubicBezTo>
                    <a:pt x="1032" y="53"/>
                    <a:pt x="1032" y="53"/>
                    <a:pt x="1032" y="52"/>
                  </a:cubicBezTo>
                  <a:cubicBezTo>
                    <a:pt x="1032" y="53"/>
                    <a:pt x="1032" y="53"/>
                    <a:pt x="1032" y="53"/>
                  </a:cubicBezTo>
                  <a:close/>
                  <a:moveTo>
                    <a:pt x="607" y="73"/>
                  </a:moveTo>
                  <a:cubicBezTo>
                    <a:pt x="607" y="73"/>
                    <a:pt x="607" y="73"/>
                    <a:pt x="607" y="73"/>
                  </a:cubicBezTo>
                  <a:cubicBezTo>
                    <a:pt x="607" y="73"/>
                    <a:pt x="607" y="73"/>
                    <a:pt x="607" y="73"/>
                  </a:cubicBezTo>
                  <a:close/>
                  <a:moveTo>
                    <a:pt x="1431" y="8"/>
                  </a:moveTo>
                  <a:cubicBezTo>
                    <a:pt x="1431" y="8"/>
                    <a:pt x="1431" y="8"/>
                    <a:pt x="1431" y="7"/>
                  </a:cubicBezTo>
                  <a:cubicBezTo>
                    <a:pt x="1431" y="7"/>
                    <a:pt x="1431" y="7"/>
                    <a:pt x="1431" y="8"/>
                  </a:cubicBezTo>
                  <a:close/>
                  <a:moveTo>
                    <a:pt x="630" y="73"/>
                  </a:moveTo>
                  <a:cubicBezTo>
                    <a:pt x="630" y="73"/>
                    <a:pt x="630" y="73"/>
                    <a:pt x="630" y="73"/>
                  </a:cubicBezTo>
                  <a:cubicBezTo>
                    <a:pt x="630" y="73"/>
                    <a:pt x="630" y="73"/>
                    <a:pt x="630" y="73"/>
                  </a:cubicBezTo>
                  <a:close/>
                  <a:moveTo>
                    <a:pt x="677" y="73"/>
                  </a:moveTo>
                  <a:cubicBezTo>
                    <a:pt x="677" y="73"/>
                    <a:pt x="676" y="73"/>
                    <a:pt x="676" y="73"/>
                  </a:cubicBezTo>
                  <a:cubicBezTo>
                    <a:pt x="676" y="73"/>
                    <a:pt x="676" y="73"/>
                    <a:pt x="677" y="73"/>
                  </a:cubicBezTo>
                  <a:close/>
                  <a:moveTo>
                    <a:pt x="966" y="73"/>
                  </a:moveTo>
                  <a:cubicBezTo>
                    <a:pt x="966" y="73"/>
                    <a:pt x="966" y="73"/>
                    <a:pt x="966" y="73"/>
                  </a:cubicBezTo>
                  <a:cubicBezTo>
                    <a:pt x="966" y="73"/>
                    <a:pt x="966" y="73"/>
                    <a:pt x="966" y="73"/>
                  </a:cubicBezTo>
                  <a:close/>
                  <a:moveTo>
                    <a:pt x="677" y="73"/>
                  </a:moveTo>
                  <a:cubicBezTo>
                    <a:pt x="677" y="73"/>
                    <a:pt x="677" y="73"/>
                    <a:pt x="677" y="73"/>
                  </a:cubicBezTo>
                  <a:cubicBezTo>
                    <a:pt x="677" y="73"/>
                    <a:pt x="677" y="73"/>
                    <a:pt x="677" y="73"/>
                  </a:cubicBezTo>
                  <a:close/>
                  <a:moveTo>
                    <a:pt x="1451" y="7"/>
                  </a:moveTo>
                  <a:cubicBezTo>
                    <a:pt x="1451" y="8"/>
                    <a:pt x="1451" y="8"/>
                    <a:pt x="1452" y="8"/>
                  </a:cubicBezTo>
                  <a:cubicBezTo>
                    <a:pt x="1451" y="7"/>
                    <a:pt x="1451" y="7"/>
                    <a:pt x="1451" y="7"/>
                  </a:cubicBezTo>
                  <a:close/>
                  <a:moveTo>
                    <a:pt x="1663" y="74"/>
                  </a:moveTo>
                  <a:cubicBezTo>
                    <a:pt x="1663" y="73"/>
                    <a:pt x="1662" y="73"/>
                    <a:pt x="1662" y="73"/>
                  </a:cubicBezTo>
                  <a:cubicBezTo>
                    <a:pt x="1662" y="73"/>
                    <a:pt x="1662" y="73"/>
                    <a:pt x="1663" y="74"/>
                  </a:cubicBezTo>
                  <a:close/>
                  <a:moveTo>
                    <a:pt x="1085" y="48"/>
                  </a:moveTo>
                  <a:cubicBezTo>
                    <a:pt x="1085" y="49"/>
                    <a:pt x="1085" y="49"/>
                    <a:pt x="1085" y="49"/>
                  </a:cubicBezTo>
                  <a:cubicBezTo>
                    <a:pt x="1085" y="49"/>
                    <a:pt x="1085" y="48"/>
                    <a:pt x="1085" y="48"/>
                  </a:cubicBezTo>
                  <a:close/>
                  <a:moveTo>
                    <a:pt x="1542" y="8"/>
                  </a:moveTo>
                  <a:cubicBezTo>
                    <a:pt x="1543" y="8"/>
                    <a:pt x="1543" y="8"/>
                    <a:pt x="1543" y="7"/>
                  </a:cubicBezTo>
                  <a:cubicBezTo>
                    <a:pt x="1543" y="7"/>
                    <a:pt x="1543" y="7"/>
                    <a:pt x="1542" y="8"/>
                  </a:cubicBezTo>
                  <a:close/>
                  <a:moveTo>
                    <a:pt x="1565" y="7"/>
                  </a:moveTo>
                  <a:cubicBezTo>
                    <a:pt x="1565" y="7"/>
                    <a:pt x="1565" y="8"/>
                    <a:pt x="1566" y="7"/>
                  </a:cubicBezTo>
                  <a:cubicBezTo>
                    <a:pt x="1565" y="7"/>
                    <a:pt x="1565" y="7"/>
                    <a:pt x="1565" y="7"/>
                  </a:cubicBezTo>
                  <a:close/>
                  <a:moveTo>
                    <a:pt x="640" y="73"/>
                  </a:moveTo>
                  <a:cubicBezTo>
                    <a:pt x="640" y="73"/>
                    <a:pt x="640" y="74"/>
                    <a:pt x="640" y="74"/>
                  </a:cubicBezTo>
                  <a:cubicBezTo>
                    <a:pt x="640" y="74"/>
                    <a:pt x="640" y="74"/>
                    <a:pt x="640" y="73"/>
                  </a:cubicBezTo>
                  <a:close/>
                  <a:moveTo>
                    <a:pt x="678" y="74"/>
                  </a:moveTo>
                  <a:cubicBezTo>
                    <a:pt x="678" y="73"/>
                    <a:pt x="678" y="73"/>
                    <a:pt x="677" y="73"/>
                  </a:cubicBezTo>
                  <a:cubicBezTo>
                    <a:pt x="678" y="74"/>
                    <a:pt x="678" y="74"/>
                    <a:pt x="678" y="74"/>
                  </a:cubicBezTo>
                  <a:close/>
                  <a:moveTo>
                    <a:pt x="697" y="73"/>
                  </a:moveTo>
                  <a:cubicBezTo>
                    <a:pt x="697" y="74"/>
                    <a:pt x="697" y="74"/>
                    <a:pt x="697" y="74"/>
                  </a:cubicBezTo>
                  <a:cubicBezTo>
                    <a:pt x="697" y="74"/>
                    <a:pt x="697" y="73"/>
                    <a:pt x="697" y="73"/>
                  </a:cubicBezTo>
                  <a:close/>
                  <a:moveTo>
                    <a:pt x="953" y="74"/>
                  </a:moveTo>
                  <a:cubicBezTo>
                    <a:pt x="953" y="74"/>
                    <a:pt x="953" y="73"/>
                    <a:pt x="953" y="73"/>
                  </a:cubicBezTo>
                  <a:cubicBezTo>
                    <a:pt x="953" y="74"/>
                    <a:pt x="953" y="74"/>
                    <a:pt x="953" y="74"/>
                  </a:cubicBezTo>
                  <a:close/>
                  <a:moveTo>
                    <a:pt x="966" y="73"/>
                  </a:moveTo>
                  <a:cubicBezTo>
                    <a:pt x="966" y="74"/>
                    <a:pt x="966" y="74"/>
                    <a:pt x="966" y="74"/>
                  </a:cubicBezTo>
                  <a:cubicBezTo>
                    <a:pt x="966" y="74"/>
                    <a:pt x="966" y="74"/>
                    <a:pt x="966" y="73"/>
                  </a:cubicBezTo>
                  <a:close/>
                  <a:moveTo>
                    <a:pt x="662" y="41"/>
                  </a:moveTo>
                  <a:cubicBezTo>
                    <a:pt x="662" y="41"/>
                    <a:pt x="662" y="41"/>
                    <a:pt x="663" y="41"/>
                  </a:cubicBezTo>
                  <a:cubicBezTo>
                    <a:pt x="662" y="41"/>
                    <a:pt x="662" y="41"/>
                    <a:pt x="662" y="41"/>
                  </a:cubicBezTo>
                  <a:close/>
                  <a:moveTo>
                    <a:pt x="1365" y="73"/>
                  </a:moveTo>
                  <a:cubicBezTo>
                    <a:pt x="1365" y="73"/>
                    <a:pt x="1365" y="73"/>
                    <a:pt x="1365" y="74"/>
                  </a:cubicBezTo>
                  <a:cubicBezTo>
                    <a:pt x="1365" y="74"/>
                    <a:pt x="1365" y="74"/>
                    <a:pt x="1365" y="73"/>
                  </a:cubicBezTo>
                  <a:close/>
                  <a:moveTo>
                    <a:pt x="1710" y="8"/>
                  </a:moveTo>
                  <a:cubicBezTo>
                    <a:pt x="1711" y="8"/>
                    <a:pt x="1711" y="8"/>
                    <a:pt x="1711" y="7"/>
                  </a:cubicBezTo>
                  <a:cubicBezTo>
                    <a:pt x="1711" y="7"/>
                    <a:pt x="1711" y="7"/>
                    <a:pt x="1710" y="8"/>
                  </a:cubicBezTo>
                  <a:close/>
                  <a:moveTo>
                    <a:pt x="679" y="74"/>
                  </a:moveTo>
                  <a:cubicBezTo>
                    <a:pt x="679" y="74"/>
                    <a:pt x="678" y="74"/>
                    <a:pt x="678" y="74"/>
                  </a:cubicBezTo>
                  <a:cubicBezTo>
                    <a:pt x="678" y="74"/>
                    <a:pt x="678" y="74"/>
                    <a:pt x="679" y="74"/>
                  </a:cubicBezTo>
                  <a:close/>
                  <a:moveTo>
                    <a:pt x="1733" y="7"/>
                  </a:moveTo>
                  <a:cubicBezTo>
                    <a:pt x="1733" y="7"/>
                    <a:pt x="1734" y="8"/>
                    <a:pt x="1734" y="7"/>
                  </a:cubicBezTo>
                  <a:cubicBezTo>
                    <a:pt x="1734" y="7"/>
                    <a:pt x="1733" y="7"/>
                    <a:pt x="1733" y="7"/>
                  </a:cubicBezTo>
                  <a:close/>
                  <a:moveTo>
                    <a:pt x="1667" y="58"/>
                  </a:moveTo>
                  <a:cubicBezTo>
                    <a:pt x="1666" y="58"/>
                    <a:pt x="1666" y="58"/>
                    <a:pt x="1666" y="58"/>
                  </a:cubicBezTo>
                  <a:cubicBezTo>
                    <a:pt x="1666" y="58"/>
                    <a:pt x="1666" y="58"/>
                    <a:pt x="1667" y="58"/>
                  </a:cubicBezTo>
                  <a:close/>
                  <a:moveTo>
                    <a:pt x="1663" y="74"/>
                  </a:moveTo>
                  <a:cubicBezTo>
                    <a:pt x="1663" y="74"/>
                    <a:pt x="1663" y="74"/>
                    <a:pt x="1662" y="74"/>
                  </a:cubicBezTo>
                  <a:cubicBezTo>
                    <a:pt x="1662" y="74"/>
                    <a:pt x="1663" y="74"/>
                    <a:pt x="1663" y="74"/>
                  </a:cubicBezTo>
                  <a:close/>
                  <a:moveTo>
                    <a:pt x="1717" y="74"/>
                  </a:moveTo>
                  <a:cubicBezTo>
                    <a:pt x="1717" y="74"/>
                    <a:pt x="1717" y="74"/>
                    <a:pt x="1717" y="74"/>
                  </a:cubicBezTo>
                  <a:cubicBezTo>
                    <a:pt x="1717" y="74"/>
                    <a:pt x="1717" y="74"/>
                    <a:pt x="1717" y="74"/>
                  </a:cubicBezTo>
                  <a:close/>
                  <a:moveTo>
                    <a:pt x="640" y="74"/>
                  </a:moveTo>
                  <a:cubicBezTo>
                    <a:pt x="640" y="74"/>
                    <a:pt x="640" y="74"/>
                    <a:pt x="640" y="75"/>
                  </a:cubicBezTo>
                  <a:cubicBezTo>
                    <a:pt x="640" y="75"/>
                    <a:pt x="640" y="74"/>
                    <a:pt x="640" y="74"/>
                  </a:cubicBezTo>
                  <a:close/>
                  <a:moveTo>
                    <a:pt x="679" y="74"/>
                  </a:moveTo>
                  <a:cubicBezTo>
                    <a:pt x="679" y="74"/>
                    <a:pt x="679" y="74"/>
                    <a:pt x="679" y="74"/>
                  </a:cubicBezTo>
                  <a:cubicBezTo>
                    <a:pt x="679" y="74"/>
                    <a:pt x="679" y="74"/>
                    <a:pt x="679" y="74"/>
                  </a:cubicBezTo>
                  <a:close/>
                  <a:moveTo>
                    <a:pt x="697" y="74"/>
                  </a:moveTo>
                  <a:cubicBezTo>
                    <a:pt x="697" y="74"/>
                    <a:pt x="697" y="75"/>
                    <a:pt x="698" y="75"/>
                  </a:cubicBezTo>
                  <a:cubicBezTo>
                    <a:pt x="698" y="74"/>
                    <a:pt x="697" y="74"/>
                    <a:pt x="697" y="74"/>
                  </a:cubicBezTo>
                  <a:close/>
                  <a:moveTo>
                    <a:pt x="582" y="8"/>
                  </a:moveTo>
                  <a:cubicBezTo>
                    <a:pt x="582" y="8"/>
                    <a:pt x="582" y="8"/>
                    <a:pt x="583" y="8"/>
                  </a:cubicBezTo>
                  <a:cubicBezTo>
                    <a:pt x="582" y="8"/>
                    <a:pt x="582" y="8"/>
                    <a:pt x="582" y="8"/>
                  </a:cubicBezTo>
                  <a:close/>
                  <a:moveTo>
                    <a:pt x="1675" y="74"/>
                  </a:moveTo>
                  <a:cubicBezTo>
                    <a:pt x="1675" y="74"/>
                    <a:pt x="1675" y="75"/>
                    <a:pt x="1675" y="75"/>
                  </a:cubicBezTo>
                  <a:cubicBezTo>
                    <a:pt x="1675" y="74"/>
                    <a:pt x="1675" y="74"/>
                    <a:pt x="1675" y="74"/>
                  </a:cubicBezTo>
                  <a:close/>
                  <a:moveTo>
                    <a:pt x="608" y="75"/>
                  </a:moveTo>
                  <a:cubicBezTo>
                    <a:pt x="608" y="75"/>
                    <a:pt x="608" y="74"/>
                    <a:pt x="608" y="74"/>
                  </a:cubicBezTo>
                  <a:cubicBezTo>
                    <a:pt x="608" y="75"/>
                    <a:pt x="608" y="75"/>
                    <a:pt x="608" y="75"/>
                  </a:cubicBezTo>
                  <a:close/>
                  <a:moveTo>
                    <a:pt x="629" y="75"/>
                  </a:moveTo>
                  <a:cubicBezTo>
                    <a:pt x="630" y="75"/>
                    <a:pt x="630" y="75"/>
                    <a:pt x="630" y="74"/>
                  </a:cubicBezTo>
                  <a:cubicBezTo>
                    <a:pt x="629" y="75"/>
                    <a:pt x="629" y="75"/>
                    <a:pt x="629" y="75"/>
                  </a:cubicBezTo>
                  <a:close/>
                  <a:moveTo>
                    <a:pt x="680" y="75"/>
                  </a:moveTo>
                  <a:cubicBezTo>
                    <a:pt x="680" y="74"/>
                    <a:pt x="680" y="74"/>
                    <a:pt x="679" y="74"/>
                  </a:cubicBezTo>
                  <a:cubicBezTo>
                    <a:pt x="680" y="75"/>
                    <a:pt x="680" y="75"/>
                    <a:pt x="680" y="75"/>
                  </a:cubicBezTo>
                  <a:close/>
                  <a:moveTo>
                    <a:pt x="954" y="75"/>
                  </a:moveTo>
                  <a:cubicBezTo>
                    <a:pt x="954" y="75"/>
                    <a:pt x="954" y="74"/>
                    <a:pt x="953" y="74"/>
                  </a:cubicBezTo>
                  <a:cubicBezTo>
                    <a:pt x="953" y="75"/>
                    <a:pt x="953" y="75"/>
                    <a:pt x="954" y="75"/>
                  </a:cubicBezTo>
                  <a:close/>
                  <a:moveTo>
                    <a:pt x="966" y="74"/>
                  </a:moveTo>
                  <a:cubicBezTo>
                    <a:pt x="966" y="75"/>
                    <a:pt x="966" y="75"/>
                    <a:pt x="967" y="75"/>
                  </a:cubicBezTo>
                  <a:cubicBezTo>
                    <a:pt x="967" y="75"/>
                    <a:pt x="967" y="75"/>
                    <a:pt x="966" y="74"/>
                  </a:cubicBezTo>
                  <a:close/>
                  <a:moveTo>
                    <a:pt x="595" y="41"/>
                  </a:moveTo>
                  <a:cubicBezTo>
                    <a:pt x="595" y="41"/>
                    <a:pt x="595" y="41"/>
                    <a:pt x="595" y="41"/>
                  </a:cubicBezTo>
                  <a:cubicBezTo>
                    <a:pt x="595" y="41"/>
                    <a:pt x="595" y="41"/>
                    <a:pt x="595" y="41"/>
                  </a:cubicBezTo>
                  <a:close/>
                  <a:moveTo>
                    <a:pt x="1663" y="75"/>
                  </a:moveTo>
                  <a:cubicBezTo>
                    <a:pt x="1663" y="75"/>
                    <a:pt x="1663" y="75"/>
                    <a:pt x="1663" y="74"/>
                  </a:cubicBezTo>
                  <a:cubicBezTo>
                    <a:pt x="1663" y="75"/>
                    <a:pt x="1663" y="75"/>
                    <a:pt x="1663" y="75"/>
                  </a:cubicBezTo>
                  <a:close/>
                  <a:moveTo>
                    <a:pt x="619" y="75"/>
                  </a:moveTo>
                  <a:cubicBezTo>
                    <a:pt x="619" y="75"/>
                    <a:pt x="619" y="75"/>
                    <a:pt x="619" y="76"/>
                  </a:cubicBezTo>
                  <a:cubicBezTo>
                    <a:pt x="619" y="75"/>
                    <a:pt x="619" y="75"/>
                    <a:pt x="619" y="75"/>
                  </a:cubicBezTo>
                  <a:close/>
                  <a:moveTo>
                    <a:pt x="681" y="75"/>
                  </a:moveTo>
                  <a:cubicBezTo>
                    <a:pt x="681" y="75"/>
                    <a:pt x="680" y="75"/>
                    <a:pt x="680" y="75"/>
                  </a:cubicBezTo>
                  <a:cubicBezTo>
                    <a:pt x="680" y="75"/>
                    <a:pt x="681" y="75"/>
                    <a:pt x="681" y="75"/>
                  </a:cubicBezTo>
                  <a:close/>
                  <a:moveTo>
                    <a:pt x="1357" y="8"/>
                  </a:moveTo>
                  <a:cubicBezTo>
                    <a:pt x="1357" y="8"/>
                    <a:pt x="1358" y="8"/>
                    <a:pt x="1358" y="8"/>
                  </a:cubicBezTo>
                  <a:cubicBezTo>
                    <a:pt x="1358" y="8"/>
                    <a:pt x="1357" y="8"/>
                    <a:pt x="1357" y="8"/>
                  </a:cubicBezTo>
                  <a:close/>
                  <a:moveTo>
                    <a:pt x="799" y="41"/>
                  </a:moveTo>
                  <a:cubicBezTo>
                    <a:pt x="799" y="42"/>
                    <a:pt x="799" y="42"/>
                    <a:pt x="799" y="42"/>
                  </a:cubicBezTo>
                  <a:cubicBezTo>
                    <a:pt x="799" y="42"/>
                    <a:pt x="799" y="41"/>
                    <a:pt x="799" y="41"/>
                  </a:cubicBezTo>
                  <a:close/>
                  <a:moveTo>
                    <a:pt x="1382" y="8"/>
                  </a:moveTo>
                  <a:cubicBezTo>
                    <a:pt x="1382" y="8"/>
                    <a:pt x="1382" y="8"/>
                    <a:pt x="1383" y="8"/>
                  </a:cubicBezTo>
                  <a:cubicBezTo>
                    <a:pt x="1382" y="8"/>
                    <a:pt x="1382" y="8"/>
                    <a:pt x="1382" y="8"/>
                  </a:cubicBezTo>
                  <a:close/>
                  <a:moveTo>
                    <a:pt x="1675" y="75"/>
                  </a:moveTo>
                  <a:cubicBezTo>
                    <a:pt x="1675" y="75"/>
                    <a:pt x="1675" y="75"/>
                    <a:pt x="1676" y="75"/>
                  </a:cubicBezTo>
                  <a:cubicBezTo>
                    <a:pt x="1676" y="75"/>
                    <a:pt x="1676" y="75"/>
                    <a:pt x="1675" y="75"/>
                  </a:cubicBezTo>
                  <a:close/>
                  <a:moveTo>
                    <a:pt x="640" y="75"/>
                  </a:moveTo>
                  <a:cubicBezTo>
                    <a:pt x="639" y="75"/>
                    <a:pt x="639" y="75"/>
                    <a:pt x="639" y="76"/>
                  </a:cubicBezTo>
                  <a:cubicBezTo>
                    <a:pt x="640" y="76"/>
                    <a:pt x="640" y="75"/>
                    <a:pt x="640" y="75"/>
                  </a:cubicBezTo>
                  <a:close/>
                  <a:moveTo>
                    <a:pt x="682" y="75"/>
                  </a:moveTo>
                  <a:cubicBezTo>
                    <a:pt x="681" y="75"/>
                    <a:pt x="681" y="75"/>
                    <a:pt x="681" y="75"/>
                  </a:cubicBezTo>
                  <a:cubicBezTo>
                    <a:pt x="681" y="75"/>
                    <a:pt x="681" y="75"/>
                    <a:pt x="682" y="75"/>
                  </a:cubicBezTo>
                  <a:close/>
                  <a:moveTo>
                    <a:pt x="1502" y="8"/>
                  </a:moveTo>
                  <a:cubicBezTo>
                    <a:pt x="1503" y="8"/>
                    <a:pt x="1503" y="8"/>
                    <a:pt x="1503" y="8"/>
                  </a:cubicBezTo>
                  <a:cubicBezTo>
                    <a:pt x="1503" y="8"/>
                    <a:pt x="1502" y="8"/>
                    <a:pt x="1502" y="8"/>
                  </a:cubicBezTo>
                  <a:close/>
                  <a:moveTo>
                    <a:pt x="967" y="75"/>
                  </a:moveTo>
                  <a:cubicBezTo>
                    <a:pt x="967" y="75"/>
                    <a:pt x="967" y="76"/>
                    <a:pt x="967" y="76"/>
                  </a:cubicBezTo>
                  <a:cubicBezTo>
                    <a:pt x="967" y="75"/>
                    <a:pt x="967" y="75"/>
                    <a:pt x="967" y="75"/>
                  </a:cubicBezTo>
                  <a:close/>
                  <a:moveTo>
                    <a:pt x="1370" y="58"/>
                  </a:moveTo>
                  <a:cubicBezTo>
                    <a:pt x="1370" y="58"/>
                    <a:pt x="1371" y="58"/>
                    <a:pt x="1371" y="58"/>
                  </a:cubicBezTo>
                  <a:cubicBezTo>
                    <a:pt x="1370" y="58"/>
                    <a:pt x="1370" y="58"/>
                    <a:pt x="1370" y="58"/>
                  </a:cubicBezTo>
                  <a:close/>
                  <a:moveTo>
                    <a:pt x="875" y="48"/>
                  </a:moveTo>
                  <a:cubicBezTo>
                    <a:pt x="875" y="48"/>
                    <a:pt x="875" y="49"/>
                    <a:pt x="875" y="49"/>
                  </a:cubicBezTo>
                  <a:cubicBezTo>
                    <a:pt x="875" y="49"/>
                    <a:pt x="875" y="49"/>
                    <a:pt x="875" y="48"/>
                  </a:cubicBezTo>
                  <a:close/>
                  <a:moveTo>
                    <a:pt x="1033" y="49"/>
                  </a:moveTo>
                  <a:cubicBezTo>
                    <a:pt x="1034" y="49"/>
                    <a:pt x="1034" y="49"/>
                    <a:pt x="1034" y="49"/>
                  </a:cubicBezTo>
                  <a:cubicBezTo>
                    <a:pt x="1034" y="49"/>
                    <a:pt x="1033" y="49"/>
                    <a:pt x="1033" y="49"/>
                  </a:cubicBezTo>
                  <a:close/>
                  <a:moveTo>
                    <a:pt x="832" y="48"/>
                  </a:moveTo>
                  <a:cubicBezTo>
                    <a:pt x="832" y="48"/>
                    <a:pt x="832" y="49"/>
                    <a:pt x="832" y="49"/>
                  </a:cubicBezTo>
                  <a:cubicBezTo>
                    <a:pt x="832" y="49"/>
                    <a:pt x="832" y="49"/>
                    <a:pt x="832" y="48"/>
                  </a:cubicBezTo>
                  <a:close/>
                  <a:moveTo>
                    <a:pt x="608" y="76"/>
                  </a:moveTo>
                  <a:cubicBezTo>
                    <a:pt x="608" y="76"/>
                    <a:pt x="608" y="75"/>
                    <a:pt x="608" y="75"/>
                  </a:cubicBezTo>
                  <a:cubicBezTo>
                    <a:pt x="608" y="76"/>
                    <a:pt x="608" y="76"/>
                    <a:pt x="608" y="76"/>
                  </a:cubicBezTo>
                  <a:close/>
                  <a:moveTo>
                    <a:pt x="629" y="76"/>
                  </a:moveTo>
                  <a:cubicBezTo>
                    <a:pt x="629" y="76"/>
                    <a:pt x="629" y="76"/>
                    <a:pt x="629" y="75"/>
                  </a:cubicBezTo>
                  <a:cubicBezTo>
                    <a:pt x="629" y="76"/>
                    <a:pt x="629" y="76"/>
                    <a:pt x="629" y="76"/>
                  </a:cubicBezTo>
                  <a:close/>
                  <a:moveTo>
                    <a:pt x="752" y="49"/>
                  </a:moveTo>
                  <a:cubicBezTo>
                    <a:pt x="752" y="49"/>
                    <a:pt x="752" y="49"/>
                    <a:pt x="752" y="48"/>
                  </a:cubicBezTo>
                  <a:cubicBezTo>
                    <a:pt x="752" y="48"/>
                    <a:pt x="752" y="49"/>
                    <a:pt x="752" y="49"/>
                  </a:cubicBezTo>
                  <a:close/>
                  <a:moveTo>
                    <a:pt x="954" y="76"/>
                  </a:moveTo>
                  <a:cubicBezTo>
                    <a:pt x="954" y="76"/>
                    <a:pt x="954" y="75"/>
                    <a:pt x="954" y="75"/>
                  </a:cubicBezTo>
                  <a:cubicBezTo>
                    <a:pt x="954" y="76"/>
                    <a:pt x="954" y="76"/>
                    <a:pt x="954" y="76"/>
                  </a:cubicBezTo>
                  <a:close/>
                  <a:moveTo>
                    <a:pt x="1664" y="76"/>
                  </a:moveTo>
                  <a:cubicBezTo>
                    <a:pt x="1664" y="76"/>
                    <a:pt x="1664" y="75"/>
                    <a:pt x="1663" y="75"/>
                  </a:cubicBezTo>
                  <a:cubicBezTo>
                    <a:pt x="1663" y="76"/>
                    <a:pt x="1663" y="76"/>
                    <a:pt x="1664" y="76"/>
                  </a:cubicBezTo>
                  <a:close/>
                  <a:moveTo>
                    <a:pt x="1676" y="75"/>
                  </a:moveTo>
                  <a:cubicBezTo>
                    <a:pt x="1676" y="76"/>
                    <a:pt x="1676" y="76"/>
                    <a:pt x="1676" y="76"/>
                  </a:cubicBezTo>
                  <a:cubicBezTo>
                    <a:pt x="1676" y="76"/>
                    <a:pt x="1676" y="76"/>
                    <a:pt x="1676" y="75"/>
                  </a:cubicBezTo>
                  <a:close/>
                  <a:moveTo>
                    <a:pt x="619" y="76"/>
                  </a:moveTo>
                  <a:cubicBezTo>
                    <a:pt x="619" y="76"/>
                    <a:pt x="619" y="76"/>
                    <a:pt x="619" y="77"/>
                  </a:cubicBezTo>
                  <a:cubicBezTo>
                    <a:pt x="619" y="76"/>
                    <a:pt x="619" y="76"/>
                    <a:pt x="619" y="76"/>
                  </a:cubicBezTo>
                  <a:close/>
                  <a:moveTo>
                    <a:pt x="639" y="76"/>
                  </a:moveTo>
                  <a:cubicBezTo>
                    <a:pt x="639" y="76"/>
                    <a:pt x="639" y="76"/>
                    <a:pt x="639" y="76"/>
                  </a:cubicBezTo>
                  <a:cubicBezTo>
                    <a:pt x="639" y="76"/>
                    <a:pt x="639" y="76"/>
                    <a:pt x="639" y="76"/>
                  </a:cubicBezTo>
                  <a:close/>
                  <a:moveTo>
                    <a:pt x="683" y="76"/>
                  </a:moveTo>
                  <a:cubicBezTo>
                    <a:pt x="682" y="76"/>
                    <a:pt x="682" y="76"/>
                    <a:pt x="682" y="76"/>
                  </a:cubicBezTo>
                  <a:cubicBezTo>
                    <a:pt x="682" y="76"/>
                    <a:pt x="682" y="76"/>
                    <a:pt x="683" y="76"/>
                  </a:cubicBezTo>
                  <a:close/>
                  <a:moveTo>
                    <a:pt x="967" y="76"/>
                  </a:moveTo>
                  <a:cubicBezTo>
                    <a:pt x="967" y="76"/>
                    <a:pt x="967" y="76"/>
                    <a:pt x="967" y="76"/>
                  </a:cubicBezTo>
                  <a:cubicBezTo>
                    <a:pt x="967" y="76"/>
                    <a:pt x="967" y="76"/>
                    <a:pt x="967" y="76"/>
                  </a:cubicBezTo>
                  <a:close/>
                  <a:moveTo>
                    <a:pt x="1349" y="76"/>
                  </a:moveTo>
                  <a:cubicBezTo>
                    <a:pt x="1349" y="76"/>
                    <a:pt x="1350" y="76"/>
                    <a:pt x="1350" y="76"/>
                  </a:cubicBezTo>
                  <a:cubicBezTo>
                    <a:pt x="1349" y="76"/>
                    <a:pt x="1349" y="76"/>
                    <a:pt x="1349" y="76"/>
                  </a:cubicBezTo>
                  <a:close/>
                  <a:moveTo>
                    <a:pt x="1541" y="8"/>
                  </a:moveTo>
                  <a:cubicBezTo>
                    <a:pt x="1542" y="8"/>
                    <a:pt x="1542" y="8"/>
                    <a:pt x="1542" y="8"/>
                  </a:cubicBezTo>
                  <a:cubicBezTo>
                    <a:pt x="1542" y="8"/>
                    <a:pt x="1542" y="8"/>
                    <a:pt x="1541" y="8"/>
                  </a:cubicBezTo>
                  <a:close/>
                  <a:moveTo>
                    <a:pt x="609" y="77"/>
                  </a:moveTo>
                  <a:cubicBezTo>
                    <a:pt x="609" y="77"/>
                    <a:pt x="609" y="76"/>
                    <a:pt x="608" y="76"/>
                  </a:cubicBezTo>
                  <a:cubicBezTo>
                    <a:pt x="608" y="76"/>
                    <a:pt x="608" y="77"/>
                    <a:pt x="609" y="77"/>
                  </a:cubicBezTo>
                  <a:close/>
                  <a:moveTo>
                    <a:pt x="1566" y="8"/>
                  </a:moveTo>
                  <a:cubicBezTo>
                    <a:pt x="1566" y="8"/>
                    <a:pt x="1566" y="8"/>
                    <a:pt x="1567" y="8"/>
                  </a:cubicBezTo>
                  <a:cubicBezTo>
                    <a:pt x="1567" y="8"/>
                    <a:pt x="1566" y="8"/>
                    <a:pt x="1566" y="8"/>
                  </a:cubicBezTo>
                  <a:close/>
                  <a:moveTo>
                    <a:pt x="683" y="76"/>
                  </a:moveTo>
                  <a:cubicBezTo>
                    <a:pt x="683" y="76"/>
                    <a:pt x="683" y="76"/>
                    <a:pt x="683" y="76"/>
                  </a:cubicBezTo>
                  <a:cubicBezTo>
                    <a:pt x="683" y="76"/>
                    <a:pt x="683" y="76"/>
                    <a:pt x="683" y="76"/>
                  </a:cubicBezTo>
                  <a:close/>
                  <a:moveTo>
                    <a:pt x="698" y="76"/>
                  </a:moveTo>
                  <a:cubicBezTo>
                    <a:pt x="698" y="76"/>
                    <a:pt x="698" y="77"/>
                    <a:pt x="699" y="77"/>
                  </a:cubicBezTo>
                  <a:cubicBezTo>
                    <a:pt x="699" y="77"/>
                    <a:pt x="699" y="76"/>
                    <a:pt x="698" y="76"/>
                  </a:cubicBezTo>
                  <a:close/>
                  <a:moveTo>
                    <a:pt x="1709" y="8"/>
                  </a:moveTo>
                  <a:cubicBezTo>
                    <a:pt x="1710" y="8"/>
                    <a:pt x="1710" y="8"/>
                    <a:pt x="1710" y="8"/>
                  </a:cubicBezTo>
                  <a:cubicBezTo>
                    <a:pt x="1710" y="8"/>
                    <a:pt x="1710" y="8"/>
                    <a:pt x="1709" y="8"/>
                  </a:cubicBezTo>
                  <a:close/>
                  <a:moveTo>
                    <a:pt x="563" y="48"/>
                  </a:moveTo>
                  <a:cubicBezTo>
                    <a:pt x="563" y="49"/>
                    <a:pt x="564" y="49"/>
                    <a:pt x="564" y="49"/>
                  </a:cubicBezTo>
                  <a:cubicBezTo>
                    <a:pt x="564" y="48"/>
                    <a:pt x="563" y="48"/>
                    <a:pt x="563" y="48"/>
                  </a:cubicBezTo>
                  <a:close/>
                  <a:moveTo>
                    <a:pt x="1734" y="8"/>
                  </a:moveTo>
                  <a:cubicBezTo>
                    <a:pt x="1734" y="8"/>
                    <a:pt x="1735" y="8"/>
                    <a:pt x="1735" y="8"/>
                  </a:cubicBezTo>
                  <a:cubicBezTo>
                    <a:pt x="1735" y="8"/>
                    <a:pt x="1734" y="8"/>
                    <a:pt x="1734" y="8"/>
                  </a:cubicBezTo>
                  <a:close/>
                  <a:moveTo>
                    <a:pt x="1664" y="77"/>
                  </a:moveTo>
                  <a:cubicBezTo>
                    <a:pt x="1664" y="76"/>
                    <a:pt x="1664" y="76"/>
                    <a:pt x="1664" y="76"/>
                  </a:cubicBezTo>
                  <a:cubicBezTo>
                    <a:pt x="1664" y="76"/>
                    <a:pt x="1664" y="77"/>
                    <a:pt x="1664" y="77"/>
                  </a:cubicBezTo>
                  <a:close/>
                  <a:moveTo>
                    <a:pt x="1676" y="76"/>
                  </a:moveTo>
                  <a:cubicBezTo>
                    <a:pt x="1676" y="76"/>
                    <a:pt x="1676" y="77"/>
                    <a:pt x="1676" y="77"/>
                  </a:cubicBezTo>
                  <a:cubicBezTo>
                    <a:pt x="1676" y="77"/>
                    <a:pt x="1676" y="76"/>
                    <a:pt x="1676" y="76"/>
                  </a:cubicBezTo>
                  <a:close/>
                  <a:moveTo>
                    <a:pt x="602" y="59"/>
                  </a:moveTo>
                  <a:cubicBezTo>
                    <a:pt x="602" y="59"/>
                    <a:pt x="602" y="58"/>
                    <a:pt x="602" y="58"/>
                  </a:cubicBezTo>
                  <a:cubicBezTo>
                    <a:pt x="601" y="59"/>
                    <a:pt x="602" y="59"/>
                    <a:pt x="602" y="59"/>
                  </a:cubicBezTo>
                  <a:close/>
                  <a:moveTo>
                    <a:pt x="965" y="40"/>
                  </a:moveTo>
                  <a:cubicBezTo>
                    <a:pt x="965" y="40"/>
                    <a:pt x="965" y="41"/>
                    <a:pt x="965" y="41"/>
                  </a:cubicBezTo>
                  <a:cubicBezTo>
                    <a:pt x="965" y="41"/>
                    <a:pt x="965" y="40"/>
                    <a:pt x="965" y="40"/>
                  </a:cubicBezTo>
                  <a:close/>
                  <a:moveTo>
                    <a:pt x="619" y="77"/>
                  </a:moveTo>
                  <a:cubicBezTo>
                    <a:pt x="619" y="77"/>
                    <a:pt x="619" y="77"/>
                    <a:pt x="620" y="78"/>
                  </a:cubicBezTo>
                  <a:cubicBezTo>
                    <a:pt x="620" y="77"/>
                    <a:pt x="620" y="77"/>
                    <a:pt x="619" y="77"/>
                  </a:cubicBezTo>
                  <a:close/>
                  <a:moveTo>
                    <a:pt x="639" y="77"/>
                  </a:moveTo>
                  <a:cubicBezTo>
                    <a:pt x="639" y="77"/>
                    <a:pt x="639" y="77"/>
                    <a:pt x="639" y="77"/>
                  </a:cubicBezTo>
                  <a:cubicBezTo>
                    <a:pt x="639" y="77"/>
                    <a:pt x="639" y="77"/>
                    <a:pt x="639" y="77"/>
                  </a:cubicBezTo>
                  <a:close/>
                  <a:moveTo>
                    <a:pt x="684" y="77"/>
                  </a:moveTo>
                  <a:cubicBezTo>
                    <a:pt x="684" y="77"/>
                    <a:pt x="684" y="77"/>
                    <a:pt x="684" y="77"/>
                  </a:cubicBezTo>
                  <a:cubicBezTo>
                    <a:pt x="684" y="77"/>
                    <a:pt x="684" y="77"/>
                    <a:pt x="684" y="77"/>
                  </a:cubicBezTo>
                  <a:close/>
                  <a:moveTo>
                    <a:pt x="553" y="8"/>
                  </a:moveTo>
                  <a:cubicBezTo>
                    <a:pt x="553" y="8"/>
                    <a:pt x="553" y="8"/>
                    <a:pt x="553" y="8"/>
                  </a:cubicBezTo>
                  <a:cubicBezTo>
                    <a:pt x="553" y="8"/>
                    <a:pt x="553" y="8"/>
                    <a:pt x="553" y="8"/>
                  </a:cubicBezTo>
                  <a:close/>
                  <a:moveTo>
                    <a:pt x="968" y="77"/>
                  </a:moveTo>
                  <a:cubicBezTo>
                    <a:pt x="968" y="77"/>
                    <a:pt x="968" y="77"/>
                    <a:pt x="968" y="78"/>
                  </a:cubicBezTo>
                  <a:cubicBezTo>
                    <a:pt x="968" y="77"/>
                    <a:pt x="968" y="77"/>
                    <a:pt x="968" y="77"/>
                  </a:cubicBezTo>
                  <a:close/>
                  <a:moveTo>
                    <a:pt x="635" y="59"/>
                  </a:moveTo>
                  <a:cubicBezTo>
                    <a:pt x="636" y="59"/>
                    <a:pt x="636" y="59"/>
                    <a:pt x="636" y="58"/>
                  </a:cubicBezTo>
                  <a:cubicBezTo>
                    <a:pt x="635" y="59"/>
                    <a:pt x="635" y="59"/>
                    <a:pt x="635" y="59"/>
                  </a:cubicBezTo>
                  <a:close/>
                  <a:moveTo>
                    <a:pt x="1533" y="77"/>
                  </a:moveTo>
                  <a:cubicBezTo>
                    <a:pt x="1533" y="77"/>
                    <a:pt x="1533" y="77"/>
                    <a:pt x="1533" y="77"/>
                  </a:cubicBezTo>
                  <a:cubicBezTo>
                    <a:pt x="1533" y="77"/>
                    <a:pt x="1533" y="77"/>
                    <a:pt x="1533" y="77"/>
                  </a:cubicBezTo>
                  <a:close/>
                  <a:moveTo>
                    <a:pt x="1664" y="77"/>
                  </a:moveTo>
                  <a:cubicBezTo>
                    <a:pt x="1664" y="77"/>
                    <a:pt x="1664" y="77"/>
                    <a:pt x="1664" y="77"/>
                  </a:cubicBezTo>
                  <a:cubicBezTo>
                    <a:pt x="1664" y="77"/>
                    <a:pt x="1664" y="77"/>
                    <a:pt x="1664" y="77"/>
                  </a:cubicBezTo>
                  <a:close/>
                  <a:moveTo>
                    <a:pt x="1676" y="77"/>
                  </a:moveTo>
                  <a:cubicBezTo>
                    <a:pt x="1676" y="77"/>
                    <a:pt x="1676" y="77"/>
                    <a:pt x="1677" y="78"/>
                  </a:cubicBezTo>
                  <a:cubicBezTo>
                    <a:pt x="1677" y="77"/>
                    <a:pt x="1677" y="77"/>
                    <a:pt x="1676" y="77"/>
                  </a:cubicBezTo>
                  <a:close/>
                  <a:moveTo>
                    <a:pt x="1701" y="77"/>
                  </a:moveTo>
                  <a:cubicBezTo>
                    <a:pt x="1701" y="77"/>
                    <a:pt x="1701" y="77"/>
                    <a:pt x="1701" y="77"/>
                  </a:cubicBezTo>
                  <a:cubicBezTo>
                    <a:pt x="1701" y="77"/>
                    <a:pt x="1701" y="77"/>
                    <a:pt x="1701" y="77"/>
                  </a:cubicBezTo>
                  <a:close/>
                  <a:moveTo>
                    <a:pt x="609" y="78"/>
                  </a:moveTo>
                  <a:cubicBezTo>
                    <a:pt x="609" y="78"/>
                    <a:pt x="609" y="77"/>
                    <a:pt x="609" y="77"/>
                  </a:cubicBezTo>
                  <a:cubicBezTo>
                    <a:pt x="609" y="77"/>
                    <a:pt x="609" y="78"/>
                    <a:pt x="609" y="78"/>
                  </a:cubicBezTo>
                  <a:close/>
                  <a:moveTo>
                    <a:pt x="628" y="78"/>
                  </a:moveTo>
                  <a:cubicBezTo>
                    <a:pt x="629" y="78"/>
                    <a:pt x="629" y="77"/>
                    <a:pt x="629" y="77"/>
                  </a:cubicBezTo>
                  <a:cubicBezTo>
                    <a:pt x="628" y="77"/>
                    <a:pt x="628" y="78"/>
                    <a:pt x="628" y="78"/>
                  </a:cubicBezTo>
                  <a:close/>
                  <a:moveTo>
                    <a:pt x="955" y="78"/>
                  </a:moveTo>
                  <a:cubicBezTo>
                    <a:pt x="955" y="78"/>
                    <a:pt x="955" y="77"/>
                    <a:pt x="954" y="77"/>
                  </a:cubicBezTo>
                  <a:cubicBezTo>
                    <a:pt x="954" y="77"/>
                    <a:pt x="954" y="78"/>
                    <a:pt x="955" y="78"/>
                  </a:cubicBezTo>
                  <a:close/>
                  <a:moveTo>
                    <a:pt x="1348" y="78"/>
                  </a:moveTo>
                  <a:cubicBezTo>
                    <a:pt x="1348" y="78"/>
                    <a:pt x="1349" y="77"/>
                    <a:pt x="1349" y="77"/>
                  </a:cubicBezTo>
                  <a:cubicBezTo>
                    <a:pt x="1348" y="77"/>
                    <a:pt x="1348" y="78"/>
                    <a:pt x="1348" y="78"/>
                  </a:cubicBezTo>
                  <a:close/>
                  <a:moveTo>
                    <a:pt x="646" y="58"/>
                  </a:moveTo>
                  <a:cubicBezTo>
                    <a:pt x="646" y="58"/>
                    <a:pt x="646" y="59"/>
                    <a:pt x="646" y="59"/>
                  </a:cubicBezTo>
                  <a:cubicBezTo>
                    <a:pt x="646" y="59"/>
                    <a:pt x="646" y="59"/>
                    <a:pt x="646" y="58"/>
                  </a:cubicBezTo>
                  <a:close/>
                  <a:moveTo>
                    <a:pt x="639" y="77"/>
                  </a:moveTo>
                  <a:cubicBezTo>
                    <a:pt x="638" y="78"/>
                    <a:pt x="638" y="78"/>
                    <a:pt x="638" y="78"/>
                  </a:cubicBezTo>
                  <a:cubicBezTo>
                    <a:pt x="639" y="78"/>
                    <a:pt x="639" y="78"/>
                    <a:pt x="639" y="77"/>
                  </a:cubicBezTo>
                  <a:close/>
                  <a:moveTo>
                    <a:pt x="570" y="52"/>
                  </a:moveTo>
                  <a:cubicBezTo>
                    <a:pt x="571" y="53"/>
                    <a:pt x="571" y="53"/>
                    <a:pt x="571" y="53"/>
                  </a:cubicBezTo>
                  <a:cubicBezTo>
                    <a:pt x="571" y="53"/>
                    <a:pt x="571" y="52"/>
                    <a:pt x="570" y="52"/>
                  </a:cubicBezTo>
                  <a:close/>
                  <a:moveTo>
                    <a:pt x="1671" y="55"/>
                  </a:moveTo>
                  <a:cubicBezTo>
                    <a:pt x="1671" y="56"/>
                    <a:pt x="1671" y="56"/>
                    <a:pt x="1671" y="56"/>
                  </a:cubicBezTo>
                  <a:cubicBezTo>
                    <a:pt x="1671" y="56"/>
                    <a:pt x="1671" y="56"/>
                    <a:pt x="1671" y="55"/>
                  </a:cubicBezTo>
                  <a:close/>
                  <a:moveTo>
                    <a:pt x="583" y="8"/>
                  </a:moveTo>
                  <a:cubicBezTo>
                    <a:pt x="583" y="8"/>
                    <a:pt x="583" y="8"/>
                    <a:pt x="584" y="8"/>
                  </a:cubicBezTo>
                  <a:cubicBezTo>
                    <a:pt x="584" y="8"/>
                    <a:pt x="583" y="8"/>
                    <a:pt x="583" y="8"/>
                  </a:cubicBezTo>
                  <a:close/>
                  <a:moveTo>
                    <a:pt x="968" y="78"/>
                  </a:moveTo>
                  <a:cubicBezTo>
                    <a:pt x="968" y="78"/>
                    <a:pt x="968" y="78"/>
                    <a:pt x="968" y="78"/>
                  </a:cubicBezTo>
                  <a:cubicBezTo>
                    <a:pt x="968" y="78"/>
                    <a:pt x="968" y="78"/>
                    <a:pt x="968" y="78"/>
                  </a:cubicBezTo>
                  <a:close/>
                  <a:moveTo>
                    <a:pt x="1016" y="8"/>
                  </a:moveTo>
                  <a:cubicBezTo>
                    <a:pt x="1016" y="8"/>
                    <a:pt x="1017" y="8"/>
                    <a:pt x="1017" y="8"/>
                  </a:cubicBezTo>
                  <a:cubicBezTo>
                    <a:pt x="1017" y="8"/>
                    <a:pt x="1017" y="8"/>
                    <a:pt x="1016" y="8"/>
                  </a:cubicBezTo>
                  <a:close/>
                  <a:moveTo>
                    <a:pt x="1665" y="78"/>
                  </a:moveTo>
                  <a:cubicBezTo>
                    <a:pt x="1665" y="78"/>
                    <a:pt x="1664" y="78"/>
                    <a:pt x="1664" y="77"/>
                  </a:cubicBezTo>
                  <a:cubicBezTo>
                    <a:pt x="1664" y="78"/>
                    <a:pt x="1664" y="78"/>
                    <a:pt x="1665" y="78"/>
                  </a:cubicBezTo>
                  <a:close/>
                  <a:moveTo>
                    <a:pt x="1677" y="78"/>
                  </a:moveTo>
                  <a:cubicBezTo>
                    <a:pt x="1677" y="78"/>
                    <a:pt x="1677" y="78"/>
                    <a:pt x="1677" y="78"/>
                  </a:cubicBezTo>
                  <a:cubicBezTo>
                    <a:pt x="1677" y="78"/>
                    <a:pt x="1677" y="78"/>
                    <a:pt x="1677" y="78"/>
                  </a:cubicBezTo>
                  <a:close/>
                  <a:moveTo>
                    <a:pt x="609" y="79"/>
                  </a:moveTo>
                  <a:cubicBezTo>
                    <a:pt x="609" y="78"/>
                    <a:pt x="609" y="78"/>
                    <a:pt x="609" y="78"/>
                  </a:cubicBezTo>
                  <a:cubicBezTo>
                    <a:pt x="609" y="78"/>
                    <a:pt x="609" y="78"/>
                    <a:pt x="609" y="79"/>
                  </a:cubicBezTo>
                  <a:close/>
                  <a:moveTo>
                    <a:pt x="620" y="78"/>
                  </a:moveTo>
                  <a:cubicBezTo>
                    <a:pt x="620" y="78"/>
                    <a:pt x="620" y="78"/>
                    <a:pt x="620" y="79"/>
                  </a:cubicBezTo>
                  <a:cubicBezTo>
                    <a:pt x="620" y="78"/>
                    <a:pt x="620" y="78"/>
                    <a:pt x="620" y="78"/>
                  </a:cubicBezTo>
                  <a:close/>
                  <a:moveTo>
                    <a:pt x="1356" y="8"/>
                  </a:moveTo>
                  <a:cubicBezTo>
                    <a:pt x="1356" y="8"/>
                    <a:pt x="1357" y="8"/>
                    <a:pt x="1357" y="8"/>
                  </a:cubicBezTo>
                  <a:cubicBezTo>
                    <a:pt x="1357" y="8"/>
                    <a:pt x="1356" y="8"/>
                    <a:pt x="1356" y="8"/>
                  </a:cubicBezTo>
                  <a:close/>
                  <a:moveTo>
                    <a:pt x="955" y="79"/>
                  </a:moveTo>
                  <a:cubicBezTo>
                    <a:pt x="955" y="78"/>
                    <a:pt x="955" y="78"/>
                    <a:pt x="955" y="78"/>
                  </a:cubicBezTo>
                  <a:cubicBezTo>
                    <a:pt x="955" y="78"/>
                    <a:pt x="955" y="78"/>
                    <a:pt x="955" y="79"/>
                  </a:cubicBezTo>
                  <a:close/>
                  <a:moveTo>
                    <a:pt x="1532" y="79"/>
                  </a:moveTo>
                  <a:cubicBezTo>
                    <a:pt x="1532" y="78"/>
                    <a:pt x="1532" y="78"/>
                    <a:pt x="1532" y="78"/>
                  </a:cubicBezTo>
                  <a:cubicBezTo>
                    <a:pt x="1532" y="78"/>
                    <a:pt x="1532" y="78"/>
                    <a:pt x="1532" y="79"/>
                  </a:cubicBezTo>
                  <a:close/>
                  <a:moveTo>
                    <a:pt x="1700" y="79"/>
                  </a:moveTo>
                  <a:cubicBezTo>
                    <a:pt x="1700" y="78"/>
                    <a:pt x="1700" y="78"/>
                    <a:pt x="1700" y="78"/>
                  </a:cubicBezTo>
                  <a:cubicBezTo>
                    <a:pt x="1700" y="78"/>
                    <a:pt x="1700" y="78"/>
                    <a:pt x="1700" y="79"/>
                  </a:cubicBezTo>
                  <a:close/>
                  <a:moveTo>
                    <a:pt x="628" y="79"/>
                  </a:moveTo>
                  <a:cubicBezTo>
                    <a:pt x="628" y="79"/>
                    <a:pt x="628" y="79"/>
                    <a:pt x="628" y="78"/>
                  </a:cubicBezTo>
                  <a:cubicBezTo>
                    <a:pt x="628" y="78"/>
                    <a:pt x="628" y="79"/>
                    <a:pt x="628" y="79"/>
                  </a:cubicBezTo>
                  <a:close/>
                  <a:moveTo>
                    <a:pt x="1554" y="59"/>
                  </a:moveTo>
                  <a:cubicBezTo>
                    <a:pt x="1554" y="59"/>
                    <a:pt x="1554" y="59"/>
                    <a:pt x="1555" y="58"/>
                  </a:cubicBezTo>
                  <a:cubicBezTo>
                    <a:pt x="1554" y="58"/>
                    <a:pt x="1554" y="58"/>
                    <a:pt x="1554" y="59"/>
                  </a:cubicBezTo>
                  <a:close/>
                  <a:moveTo>
                    <a:pt x="1383" y="8"/>
                  </a:moveTo>
                  <a:cubicBezTo>
                    <a:pt x="1383" y="8"/>
                    <a:pt x="1383" y="8"/>
                    <a:pt x="1383" y="8"/>
                  </a:cubicBezTo>
                  <a:cubicBezTo>
                    <a:pt x="1383" y="8"/>
                    <a:pt x="1383" y="8"/>
                    <a:pt x="1383" y="8"/>
                  </a:cubicBezTo>
                  <a:close/>
                  <a:moveTo>
                    <a:pt x="1429" y="8"/>
                  </a:moveTo>
                  <a:cubicBezTo>
                    <a:pt x="1429" y="8"/>
                    <a:pt x="1429" y="8"/>
                    <a:pt x="1430" y="8"/>
                  </a:cubicBezTo>
                  <a:cubicBezTo>
                    <a:pt x="1429" y="8"/>
                    <a:pt x="1429" y="8"/>
                    <a:pt x="1429" y="8"/>
                  </a:cubicBezTo>
                  <a:close/>
                  <a:moveTo>
                    <a:pt x="1347" y="79"/>
                  </a:moveTo>
                  <a:cubicBezTo>
                    <a:pt x="1348" y="79"/>
                    <a:pt x="1348" y="79"/>
                    <a:pt x="1348" y="78"/>
                  </a:cubicBezTo>
                  <a:cubicBezTo>
                    <a:pt x="1348" y="78"/>
                    <a:pt x="1347" y="79"/>
                    <a:pt x="1347" y="79"/>
                  </a:cubicBezTo>
                  <a:close/>
                  <a:moveTo>
                    <a:pt x="1677" y="78"/>
                  </a:moveTo>
                  <a:cubicBezTo>
                    <a:pt x="1677" y="79"/>
                    <a:pt x="1677" y="79"/>
                    <a:pt x="1677" y="79"/>
                  </a:cubicBezTo>
                  <a:cubicBezTo>
                    <a:pt x="1677" y="79"/>
                    <a:pt x="1677" y="78"/>
                    <a:pt x="1677" y="78"/>
                  </a:cubicBezTo>
                  <a:close/>
                  <a:moveTo>
                    <a:pt x="1452" y="8"/>
                  </a:moveTo>
                  <a:cubicBezTo>
                    <a:pt x="1453" y="8"/>
                    <a:pt x="1453" y="8"/>
                    <a:pt x="1453" y="8"/>
                  </a:cubicBezTo>
                  <a:cubicBezTo>
                    <a:pt x="1453" y="8"/>
                    <a:pt x="1453" y="8"/>
                    <a:pt x="1452" y="8"/>
                  </a:cubicBezTo>
                  <a:close/>
                  <a:moveTo>
                    <a:pt x="638" y="78"/>
                  </a:moveTo>
                  <a:cubicBezTo>
                    <a:pt x="638" y="79"/>
                    <a:pt x="638" y="79"/>
                    <a:pt x="638" y="79"/>
                  </a:cubicBezTo>
                  <a:cubicBezTo>
                    <a:pt x="638" y="79"/>
                    <a:pt x="638" y="79"/>
                    <a:pt x="638" y="78"/>
                  </a:cubicBezTo>
                  <a:close/>
                  <a:moveTo>
                    <a:pt x="969" y="79"/>
                  </a:moveTo>
                  <a:cubicBezTo>
                    <a:pt x="969" y="79"/>
                    <a:pt x="969" y="79"/>
                    <a:pt x="969" y="79"/>
                  </a:cubicBezTo>
                  <a:cubicBezTo>
                    <a:pt x="969" y="79"/>
                    <a:pt x="969" y="79"/>
                    <a:pt x="969" y="79"/>
                  </a:cubicBezTo>
                  <a:close/>
                  <a:moveTo>
                    <a:pt x="642" y="42"/>
                  </a:moveTo>
                  <a:cubicBezTo>
                    <a:pt x="642" y="42"/>
                    <a:pt x="642" y="42"/>
                    <a:pt x="642" y="41"/>
                  </a:cubicBezTo>
                  <a:cubicBezTo>
                    <a:pt x="642" y="41"/>
                    <a:pt x="642" y="42"/>
                    <a:pt x="642" y="42"/>
                  </a:cubicBezTo>
                  <a:close/>
                  <a:moveTo>
                    <a:pt x="1541" y="8"/>
                  </a:moveTo>
                  <a:cubicBezTo>
                    <a:pt x="1541" y="8"/>
                    <a:pt x="1541" y="8"/>
                    <a:pt x="1541" y="8"/>
                  </a:cubicBezTo>
                  <a:cubicBezTo>
                    <a:pt x="1541" y="8"/>
                    <a:pt x="1541" y="8"/>
                    <a:pt x="1541" y="8"/>
                  </a:cubicBezTo>
                  <a:close/>
                  <a:moveTo>
                    <a:pt x="1709" y="8"/>
                  </a:moveTo>
                  <a:cubicBezTo>
                    <a:pt x="1709" y="8"/>
                    <a:pt x="1709" y="8"/>
                    <a:pt x="1709" y="8"/>
                  </a:cubicBezTo>
                  <a:cubicBezTo>
                    <a:pt x="1709" y="8"/>
                    <a:pt x="1709" y="8"/>
                    <a:pt x="1709" y="8"/>
                  </a:cubicBezTo>
                  <a:close/>
                  <a:moveTo>
                    <a:pt x="1665" y="79"/>
                  </a:moveTo>
                  <a:cubicBezTo>
                    <a:pt x="1665" y="79"/>
                    <a:pt x="1665" y="79"/>
                    <a:pt x="1665" y="78"/>
                  </a:cubicBezTo>
                  <a:cubicBezTo>
                    <a:pt x="1665" y="79"/>
                    <a:pt x="1665" y="79"/>
                    <a:pt x="1665" y="79"/>
                  </a:cubicBezTo>
                  <a:close/>
                  <a:moveTo>
                    <a:pt x="610" y="80"/>
                  </a:moveTo>
                  <a:cubicBezTo>
                    <a:pt x="610" y="79"/>
                    <a:pt x="610" y="79"/>
                    <a:pt x="610" y="79"/>
                  </a:cubicBezTo>
                  <a:cubicBezTo>
                    <a:pt x="609" y="79"/>
                    <a:pt x="610" y="79"/>
                    <a:pt x="610" y="80"/>
                  </a:cubicBezTo>
                  <a:close/>
                  <a:moveTo>
                    <a:pt x="584" y="8"/>
                  </a:moveTo>
                  <a:cubicBezTo>
                    <a:pt x="584" y="9"/>
                    <a:pt x="584" y="9"/>
                    <a:pt x="584" y="9"/>
                  </a:cubicBezTo>
                  <a:cubicBezTo>
                    <a:pt x="584" y="8"/>
                    <a:pt x="584" y="8"/>
                    <a:pt x="584" y="8"/>
                  </a:cubicBezTo>
                  <a:close/>
                  <a:moveTo>
                    <a:pt x="956" y="80"/>
                  </a:moveTo>
                  <a:cubicBezTo>
                    <a:pt x="956" y="79"/>
                    <a:pt x="955" y="79"/>
                    <a:pt x="955" y="79"/>
                  </a:cubicBezTo>
                  <a:cubicBezTo>
                    <a:pt x="955" y="79"/>
                    <a:pt x="955" y="79"/>
                    <a:pt x="956" y="80"/>
                  </a:cubicBezTo>
                  <a:close/>
                  <a:moveTo>
                    <a:pt x="1531" y="80"/>
                  </a:moveTo>
                  <a:cubicBezTo>
                    <a:pt x="1532" y="79"/>
                    <a:pt x="1532" y="79"/>
                    <a:pt x="1532" y="79"/>
                  </a:cubicBezTo>
                  <a:cubicBezTo>
                    <a:pt x="1531" y="79"/>
                    <a:pt x="1531" y="79"/>
                    <a:pt x="1531" y="80"/>
                  </a:cubicBezTo>
                  <a:close/>
                  <a:moveTo>
                    <a:pt x="1677" y="79"/>
                  </a:moveTo>
                  <a:cubicBezTo>
                    <a:pt x="1677" y="79"/>
                    <a:pt x="1677" y="79"/>
                    <a:pt x="1678" y="80"/>
                  </a:cubicBezTo>
                  <a:cubicBezTo>
                    <a:pt x="1678" y="79"/>
                    <a:pt x="1678" y="79"/>
                    <a:pt x="1677" y="79"/>
                  </a:cubicBezTo>
                  <a:close/>
                  <a:moveTo>
                    <a:pt x="1699" y="80"/>
                  </a:moveTo>
                  <a:cubicBezTo>
                    <a:pt x="1700" y="79"/>
                    <a:pt x="1700" y="79"/>
                    <a:pt x="1700" y="79"/>
                  </a:cubicBezTo>
                  <a:cubicBezTo>
                    <a:pt x="1699" y="79"/>
                    <a:pt x="1699" y="79"/>
                    <a:pt x="1699" y="80"/>
                  </a:cubicBezTo>
                  <a:close/>
                  <a:moveTo>
                    <a:pt x="628" y="80"/>
                  </a:moveTo>
                  <a:cubicBezTo>
                    <a:pt x="628" y="80"/>
                    <a:pt x="628" y="80"/>
                    <a:pt x="628" y="79"/>
                  </a:cubicBezTo>
                  <a:cubicBezTo>
                    <a:pt x="628" y="79"/>
                    <a:pt x="628" y="80"/>
                    <a:pt x="628" y="80"/>
                  </a:cubicBezTo>
                  <a:close/>
                  <a:moveTo>
                    <a:pt x="638" y="79"/>
                  </a:moveTo>
                  <a:cubicBezTo>
                    <a:pt x="638" y="79"/>
                    <a:pt x="638" y="80"/>
                    <a:pt x="638" y="80"/>
                  </a:cubicBezTo>
                  <a:cubicBezTo>
                    <a:pt x="638" y="80"/>
                    <a:pt x="638" y="80"/>
                    <a:pt x="638" y="79"/>
                  </a:cubicBezTo>
                  <a:close/>
                  <a:moveTo>
                    <a:pt x="687" y="80"/>
                  </a:moveTo>
                  <a:cubicBezTo>
                    <a:pt x="687" y="80"/>
                    <a:pt x="687" y="79"/>
                    <a:pt x="687" y="79"/>
                  </a:cubicBezTo>
                  <a:cubicBezTo>
                    <a:pt x="687" y="80"/>
                    <a:pt x="687" y="80"/>
                    <a:pt x="687" y="80"/>
                  </a:cubicBezTo>
                  <a:close/>
                  <a:moveTo>
                    <a:pt x="908" y="40"/>
                  </a:moveTo>
                  <a:cubicBezTo>
                    <a:pt x="908" y="41"/>
                    <a:pt x="908" y="41"/>
                    <a:pt x="908" y="41"/>
                  </a:cubicBezTo>
                  <a:cubicBezTo>
                    <a:pt x="908" y="41"/>
                    <a:pt x="908" y="40"/>
                    <a:pt x="908" y="40"/>
                  </a:cubicBezTo>
                  <a:close/>
                  <a:moveTo>
                    <a:pt x="1355" y="9"/>
                  </a:moveTo>
                  <a:cubicBezTo>
                    <a:pt x="1356" y="9"/>
                    <a:pt x="1356" y="9"/>
                    <a:pt x="1356" y="8"/>
                  </a:cubicBezTo>
                  <a:cubicBezTo>
                    <a:pt x="1356" y="8"/>
                    <a:pt x="1356" y="8"/>
                    <a:pt x="1355" y="9"/>
                  </a:cubicBezTo>
                  <a:close/>
                  <a:moveTo>
                    <a:pt x="1383" y="8"/>
                  </a:moveTo>
                  <a:cubicBezTo>
                    <a:pt x="1383" y="8"/>
                    <a:pt x="1384" y="9"/>
                    <a:pt x="1384" y="9"/>
                  </a:cubicBezTo>
                  <a:cubicBezTo>
                    <a:pt x="1384" y="8"/>
                    <a:pt x="1384" y="8"/>
                    <a:pt x="1383" y="8"/>
                  </a:cubicBezTo>
                  <a:close/>
                  <a:moveTo>
                    <a:pt x="1347" y="80"/>
                  </a:moveTo>
                  <a:cubicBezTo>
                    <a:pt x="1347" y="80"/>
                    <a:pt x="1347" y="80"/>
                    <a:pt x="1347" y="79"/>
                  </a:cubicBezTo>
                  <a:cubicBezTo>
                    <a:pt x="1347" y="79"/>
                    <a:pt x="1347" y="80"/>
                    <a:pt x="1347" y="80"/>
                  </a:cubicBezTo>
                  <a:close/>
                  <a:moveTo>
                    <a:pt x="1722" y="59"/>
                  </a:moveTo>
                  <a:cubicBezTo>
                    <a:pt x="1722" y="59"/>
                    <a:pt x="1723" y="59"/>
                    <a:pt x="1723" y="58"/>
                  </a:cubicBezTo>
                  <a:cubicBezTo>
                    <a:pt x="1722" y="58"/>
                    <a:pt x="1722" y="58"/>
                    <a:pt x="1722" y="59"/>
                  </a:cubicBezTo>
                  <a:close/>
                  <a:moveTo>
                    <a:pt x="1665" y="80"/>
                  </a:moveTo>
                  <a:cubicBezTo>
                    <a:pt x="1665" y="80"/>
                    <a:pt x="1665" y="79"/>
                    <a:pt x="1665" y="79"/>
                  </a:cubicBezTo>
                  <a:cubicBezTo>
                    <a:pt x="1665" y="79"/>
                    <a:pt x="1665" y="80"/>
                    <a:pt x="1665" y="80"/>
                  </a:cubicBezTo>
                  <a:close/>
                  <a:moveTo>
                    <a:pt x="1428" y="9"/>
                  </a:moveTo>
                  <a:cubicBezTo>
                    <a:pt x="1428" y="9"/>
                    <a:pt x="1429" y="9"/>
                    <a:pt x="1429" y="8"/>
                  </a:cubicBezTo>
                  <a:cubicBezTo>
                    <a:pt x="1429" y="8"/>
                    <a:pt x="1428" y="8"/>
                    <a:pt x="1428" y="9"/>
                  </a:cubicBezTo>
                  <a:close/>
                  <a:moveTo>
                    <a:pt x="1453" y="8"/>
                  </a:moveTo>
                  <a:cubicBezTo>
                    <a:pt x="1453" y="9"/>
                    <a:pt x="1454" y="9"/>
                    <a:pt x="1454" y="9"/>
                  </a:cubicBezTo>
                  <a:cubicBezTo>
                    <a:pt x="1454" y="8"/>
                    <a:pt x="1454" y="8"/>
                    <a:pt x="1453" y="8"/>
                  </a:cubicBezTo>
                  <a:close/>
                  <a:moveTo>
                    <a:pt x="1501" y="9"/>
                  </a:moveTo>
                  <a:cubicBezTo>
                    <a:pt x="1502" y="9"/>
                    <a:pt x="1502" y="9"/>
                    <a:pt x="1502" y="8"/>
                  </a:cubicBezTo>
                  <a:cubicBezTo>
                    <a:pt x="1502" y="8"/>
                    <a:pt x="1501" y="8"/>
                    <a:pt x="1501" y="9"/>
                  </a:cubicBezTo>
                  <a:close/>
                  <a:moveTo>
                    <a:pt x="956" y="80"/>
                  </a:moveTo>
                  <a:cubicBezTo>
                    <a:pt x="956" y="80"/>
                    <a:pt x="956" y="80"/>
                    <a:pt x="956" y="80"/>
                  </a:cubicBezTo>
                  <a:cubicBezTo>
                    <a:pt x="956" y="80"/>
                    <a:pt x="956" y="80"/>
                    <a:pt x="956" y="80"/>
                  </a:cubicBezTo>
                  <a:close/>
                  <a:moveTo>
                    <a:pt x="969" y="80"/>
                  </a:moveTo>
                  <a:cubicBezTo>
                    <a:pt x="969" y="80"/>
                    <a:pt x="969" y="80"/>
                    <a:pt x="970" y="80"/>
                  </a:cubicBezTo>
                  <a:cubicBezTo>
                    <a:pt x="970" y="80"/>
                    <a:pt x="970" y="80"/>
                    <a:pt x="969" y="80"/>
                  </a:cubicBezTo>
                  <a:close/>
                  <a:moveTo>
                    <a:pt x="1220" y="80"/>
                  </a:moveTo>
                  <a:cubicBezTo>
                    <a:pt x="1220" y="80"/>
                    <a:pt x="1220" y="80"/>
                    <a:pt x="1220" y="80"/>
                  </a:cubicBezTo>
                  <a:cubicBezTo>
                    <a:pt x="1220" y="80"/>
                    <a:pt x="1220" y="80"/>
                    <a:pt x="1220" y="80"/>
                  </a:cubicBezTo>
                  <a:close/>
                  <a:moveTo>
                    <a:pt x="1678" y="80"/>
                  </a:moveTo>
                  <a:cubicBezTo>
                    <a:pt x="1678" y="80"/>
                    <a:pt x="1678" y="80"/>
                    <a:pt x="1678" y="80"/>
                  </a:cubicBezTo>
                  <a:cubicBezTo>
                    <a:pt x="1678" y="80"/>
                    <a:pt x="1678" y="80"/>
                    <a:pt x="1678" y="80"/>
                  </a:cubicBezTo>
                  <a:close/>
                  <a:moveTo>
                    <a:pt x="1540" y="9"/>
                  </a:moveTo>
                  <a:cubicBezTo>
                    <a:pt x="1540" y="9"/>
                    <a:pt x="1540" y="9"/>
                    <a:pt x="1540" y="8"/>
                  </a:cubicBezTo>
                  <a:cubicBezTo>
                    <a:pt x="1540" y="8"/>
                    <a:pt x="1540" y="8"/>
                    <a:pt x="1540" y="9"/>
                  </a:cubicBezTo>
                  <a:close/>
                  <a:moveTo>
                    <a:pt x="1568" y="8"/>
                  </a:moveTo>
                  <a:cubicBezTo>
                    <a:pt x="1568" y="9"/>
                    <a:pt x="1568" y="9"/>
                    <a:pt x="1568" y="9"/>
                  </a:cubicBezTo>
                  <a:cubicBezTo>
                    <a:pt x="1568" y="8"/>
                    <a:pt x="1568" y="8"/>
                    <a:pt x="1568" y="8"/>
                  </a:cubicBezTo>
                  <a:close/>
                  <a:moveTo>
                    <a:pt x="1708" y="9"/>
                  </a:moveTo>
                  <a:cubicBezTo>
                    <a:pt x="1708" y="9"/>
                    <a:pt x="1708" y="9"/>
                    <a:pt x="1709" y="8"/>
                  </a:cubicBezTo>
                  <a:cubicBezTo>
                    <a:pt x="1708" y="8"/>
                    <a:pt x="1708" y="8"/>
                    <a:pt x="1708" y="9"/>
                  </a:cubicBezTo>
                  <a:close/>
                  <a:moveTo>
                    <a:pt x="1346" y="81"/>
                  </a:moveTo>
                  <a:cubicBezTo>
                    <a:pt x="1347" y="80"/>
                    <a:pt x="1347" y="80"/>
                    <a:pt x="1347" y="80"/>
                  </a:cubicBezTo>
                  <a:cubicBezTo>
                    <a:pt x="1346" y="80"/>
                    <a:pt x="1346" y="80"/>
                    <a:pt x="1346" y="81"/>
                  </a:cubicBezTo>
                  <a:close/>
                  <a:moveTo>
                    <a:pt x="1358" y="80"/>
                  </a:moveTo>
                  <a:cubicBezTo>
                    <a:pt x="1358" y="80"/>
                    <a:pt x="1358" y="80"/>
                    <a:pt x="1358" y="81"/>
                  </a:cubicBezTo>
                  <a:cubicBezTo>
                    <a:pt x="1358" y="81"/>
                    <a:pt x="1358" y="80"/>
                    <a:pt x="1358" y="80"/>
                  </a:cubicBezTo>
                  <a:close/>
                  <a:moveTo>
                    <a:pt x="1736" y="8"/>
                  </a:moveTo>
                  <a:cubicBezTo>
                    <a:pt x="1736" y="9"/>
                    <a:pt x="1736" y="9"/>
                    <a:pt x="1737" y="9"/>
                  </a:cubicBezTo>
                  <a:cubicBezTo>
                    <a:pt x="1736" y="8"/>
                    <a:pt x="1736" y="8"/>
                    <a:pt x="1736" y="8"/>
                  </a:cubicBezTo>
                  <a:close/>
                  <a:moveTo>
                    <a:pt x="1467" y="80"/>
                  </a:moveTo>
                  <a:cubicBezTo>
                    <a:pt x="1467" y="80"/>
                    <a:pt x="1467" y="80"/>
                    <a:pt x="1467" y="81"/>
                  </a:cubicBezTo>
                  <a:cubicBezTo>
                    <a:pt x="1468" y="80"/>
                    <a:pt x="1468" y="80"/>
                    <a:pt x="1467" y="80"/>
                  </a:cubicBezTo>
                  <a:close/>
                  <a:moveTo>
                    <a:pt x="1666" y="81"/>
                  </a:moveTo>
                  <a:cubicBezTo>
                    <a:pt x="1666" y="80"/>
                    <a:pt x="1665" y="80"/>
                    <a:pt x="1665" y="80"/>
                  </a:cubicBezTo>
                  <a:cubicBezTo>
                    <a:pt x="1665" y="80"/>
                    <a:pt x="1665" y="80"/>
                    <a:pt x="1666" y="81"/>
                  </a:cubicBezTo>
                  <a:close/>
                  <a:moveTo>
                    <a:pt x="551" y="9"/>
                  </a:moveTo>
                  <a:cubicBezTo>
                    <a:pt x="551" y="9"/>
                    <a:pt x="552" y="9"/>
                    <a:pt x="552" y="9"/>
                  </a:cubicBezTo>
                  <a:cubicBezTo>
                    <a:pt x="551" y="9"/>
                    <a:pt x="551" y="9"/>
                    <a:pt x="551" y="9"/>
                  </a:cubicBezTo>
                  <a:close/>
                  <a:moveTo>
                    <a:pt x="638" y="80"/>
                  </a:moveTo>
                  <a:cubicBezTo>
                    <a:pt x="637" y="80"/>
                    <a:pt x="637" y="81"/>
                    <a:pt x="637" y="81"/>
                  </a:cubicBezTo>
                  <a:cubicBezTo>
                    <a:pt x="638" y="81"/>
                    <a:pt x="638" y="80"/>
                    <a:pt x="638" y="80"/>
                  </a:cubicBezTo>
                  <a:close/>
                  <a:moveTo>
                    <a:pt x="956" y="81"/>
                  </a:moveTo>
                  <a:cubicBezTo>
                    <a:pt x="956" y="81"/>
                    <a:pt x="956" y="80"/>
                    <a:pt x="956" y="80"/>
                  </a:cubicBezTo>
                  <a:cubicBezTo>
                    <a:pt x="956" y="81"/>
                    <a:pt x="956" y="81"/>
                    <a:pt x="956" y="81"/>
                  </a:cubicBezTo>
                  <a:close/>
                  <a:moveTo>
                    <a:pt x="584" y="9"/>
                  </a:moveTo>
                  <a:cubicBezTo>
                    <a:pt x="585" y="9"/>
                    <a:pt x="585" y="9"/>
                    <a:pt x="585" y="9"/>
                  </a:cubicBezTo>
                  <a:cubicBezTo>
                    <a:pt x="585" y="9"/>
                    <a:pt x="585" y="9"/>
                    <a:pt x="584" y="9"/>
                  </a:cubicBezTo>
                  <a:close/>
                  <a:moveTo>
                    <a:pt x="611" y="81"/>
                  </a:moveTo>
                  <a:cubicBezTo>
                    <a:pt x="611" y="81"/>
                    <a:pt x="611" y="81"/>
                    <a:pt x="610" y="81"/>
                  </a:cubicBezTo>
                  <a:cubicBezTo>
                    <a:pt x="610" y="81"/>
                    <a:pt x="610" y="81"/>
                    <a:pt x="611" y="81"/>
                  </a:cubicBezTo>
                  <a:close/>
                  <a:moveTo>
                    <a:pt x="1018" y="9"/>
                  </a:moveTo>
                  <a:cubicBezTo>
                    <a:pt x="1019" y="9"/>
                    <a:pt x="1019" y="9"/>
                    <a:pt x="1019" y="9"/>
                  </a:cubicBezTo>
                  <a:cubicBezTo>
                    <a:pt x="1019" y="9"/>
                    <a:pt x="1019" y="9"/>
                    <a:pt x="1018" y="9"/>
                  </a:cubicBezTo>
                  <a:close/>
                  <a:moveTo>
                    <a:pt x="1355" y="9"/>
                  </a:moveTo>
                  <a:cubicBezTo>
                    <a:pt x="1355" y="9"/>
                    <a:pt x="1355" y="9"/>
                    <a:pt x="1355" y="9"/>
                  </a:cubicBezTo>
                  <a:cubicBezTo>
                    <a:pt x="1355" y="9"/>
                    <a:pt x="1355" y="9"/>
                    <a:pt x="1355" y="9"/>
                  </a:cubicBezTo>
                  <a:close/>
                  <a:moveTo>
                    <a:pt x="1042" y="81"/>
                  </a:moveTo>
                  <a:cubicBezTo>
                    <a:pt x="1042" y="81"/>
                    <a:pt x="1042" y="81"/>
                    <a:pt x="1042" y="81"/>
                  </a:cubicBezTo>
                  <a:cubicBezTo>
                    <a:pt x="1043" y="81"/>
                    <a:pt x="1042" y="81"/>
                    <a:pt x="1042" y="81"/>
                  </a:cubicBezTo>
                  <a:close/>
                  <a:moveTo>
                    <a:pt x="1220" y="81"/>
                  </a:moveTo>
                  <a:cubicBezTo>
                    <a:pt x="1220" y="81"/>
                    <a:pt x="1220" y="81"/>
                    <a:pt x="1220" y="81"/>
                  </a:cubicBezTo>
                  <a:cubicBezTo>
                    <a:pt x="1220" y="81"/>
                    <a:pt x="1220" y="81"/>
                    <a:pt x="1220" y="81"/>
                  </a:cubicBezTo>
                  <a:close/>
                  <a:moveTo>
                    <a:pt x="1346" y="81"/>
                  </a:moveTo>
                  <a:cubicBezTo>
                    <a:pt x="1346" y="81"/>
                    <a:pt x="1346" y="81"/>
                    <a:pt x="1346" y="81"/>
                  </a:cubicBezTo>
                  <a:cubicBezTo>
                    <a:pt x="1346" y="81"/>
                    <a:pt x="1346" y="81"/>
                    <a:pt x="1346" y="81"/>
                  </a:cubicBezTo>
                  <a:close/>
                  <a:moveTo>
                    <a:pt x="1530" y="81"/>
                  </a:moveTo>
                  <a:cubicBezTo>
                    <a:pt x="1531" y="81"/>
                    <a:pt x="1531" y="81"/>
                    <a:pt x="1531" y="81"/>
                  </a:cubicBezTo>
                  <a:cubicBezTo>
                    <a:pt x="1530" y="81"/>
                    <a:pt x="1530" y="81"/>
                    <a:pt x="1530" y="81"/>
                  </a:cubicBezTo>
                  <a:close/>
                  <a:moveTo>
                    <a:pt x="1698" y="81"/>
                  </a:moveTo>
                  <a:cubicBezTo>
                    <a:pt x="1699" y="81"/>
                    <a:pt x="1699" y="81"/>
                    <a:pt x="1699" y="81"/>
                  </a:cubicBezTo>
                  <a:cubicBezTo>
                    <a:pt x="1698" y="81"/>
                    <a:pt x="1698" y="81"/>
                    <a:pt x="1698" y="81"/>
                  </a:cubicBezTo>
                  <a:close/>
                  <a:moveTo>
                    <a:pt x="627" y="82"/>
                  </a:moveTo>
                  <a:cubicBezTo>
                    <a:pt x="627" y="82"/>
                    <a:pt x="627" y="81"/>
                    <a:pt x="627" y="81"/>
                  </a:cubicBezTo>
                  <a:cubicBezTo>
                    <a:pt x="627" y="81"/>
                    <a:pt x="627" y="81"/>
                    <a:pt x="627" y="82"/>
                  </a:cubicBezTo>
                  <a:close/>
                  <a:moveTo>
                    <a:pt x="1210" y="53"/>
                  </a:moveTo>
                  <a:cubicBezTo>
                    <a:pt x="1210" y="53"/>
                    <a:pt x="1210" y="53"/>
                    <a:pt x="1210" y="52"/>
                  </a:cubicBezTo>
                  <a:cubicBezTo>
                    <a:pt x="1210" y="53"/>
                    <a:pt x="1210" y="53"/>
                    <a:pt x="1210" y="53"/>
                  </a:cubicBezTo>
                  <a:close/>
                  <a:moveTo>
                    <a:pt x="760" y="81"/>
                  </a:moveTo>
                  <a:cubicBezTo>
                    <a:pt x="760" y="81"/>
                    <a:pt x="760" y="82"/>
                    <a:pt x="761" y="82"/>
                  </a:cubicBezTo>
                  <a:cubicBezTo>
                    <a:pt x="761" y="81"/>
                    <a:pt x="761" y="81"/>
                    <a:pt x="760" y="81"/>
                  </a:cubicBezTo>
                  <a:close/>
                  <a:moveTo>
                    <a:pt x="957" y="82"/>
                  </a:moveTo>
                  <a:cubicBezTo>
                    <a:pt x="957" y="81"/>
                    <a:pt x="957" y="81"/>
                    <a:pt x="956" y="81"/>
                  </a:cubicBezTo>
                  <a:cubicBezTo>
                    <a:pt x="956" y="81"/>
                    <a:pt x="956" y="82"/>
                    <a:pt x="957" y="82"/>
                  </a:cubicBezTo>
                  <a:close/>
                  <a:moveTo>
                    <a:pt x="673" y="59"/>
                  </a:moveTo>
                  <a:cubicBezTo>
                    <a:pt x="673" y="59"/>
                    <a:pt x="673" y="59"/>
                    <a:pt x="673" y="59"/>
                  </a:cubicBezTo>
                  <a:cubicBezTo>
                    <a:pt x="673" y="59"/>
                    <a:pt x="673" y="59"/>
                    <a:pt x="673" y="59"/>
                  </a:cubicBezTo>
                  <a:close/>
                  <a:moveTo>
                    <a:pt x="1428" y="9"/>
                  </a:moveTo>
                  <a:cubicBezTo>
                    <a:pt x="1428" y="9"/>
                    <a:pt x="1428" y="9"/>
                    <a:pt x="1428" y="9"/>
                  </a:cubicBezTo>
                  <a:cubicBezTo>
                    <a:pt x="1428" y="9"/>
                    <a:pt x="1428" y="9"/>
                    <a:pt x="1428" y="9"/>
                  </a:cubicBezTo>
                  <a:close/>
                  <a:moveTo>
                    <a:pt x="1467" y="81"/>
                  </a:moveTo>
                  <a:cubicBezTo>
                    <a:pt x="1467" y="81"/>
                    <a:pt x="1467" y="81"/>
                    <a:pt x="1467" y="82"/>
                  </a:cubicBezTo>
                  <a:cubicBezTo>
                    <a:pt x="1467" y="81"/>
                    <a:pt x="1467" y="81"/>
                    <a:pt x="1467" y="81"/>
                  </a:cubicBezTo>
                  <a:close/>
                  <a:moveTo>
                    <a:pt x="1542" y="81"/>
                  </a:moveTo>
                  <a:cubicBezTo>
                    <a:pt x="1541" y="81"/>
                    <a:pt x="1541" y="81"/>
                    <a:pt x="1541" y="82"/>
                  </a:cubicBezTo>
                  <a:cubicBezTo>
                    <a:pt x="1542" y="82"/>
                    <a:pt x="1542" y="81"/>
                    <a:pt x="1542" y="81"/>
                  </a:cubicBezTo>
                  <a:close/>
                  <a:moveTo>
                    <a:pt x="1666" y="82"/>
                  </a:moveTo>
                  <a:cubicBezTo>
                    <a:pt x="1666" y="81"/>
                    <a:pt x="1666" y="81"/>
                    <a:pt x="1666" y="81"/>
                  </a:cubicBezTo>
                  <a:cubicBezTo>
                    <a:pt x="1666" y="81"/>
                    <a:pt x="1666" y="81"/>
                    <a:pt x="1666" y="82"/>
                  </a:cubicBezTo>
                  <a:close/>
                  <a:moveTo>
                    <a:pt x="1710" y="81"/>
                  </a:moveTo>
                  <a:cubicBezTo>
                    <a:pt x="1710" y="81"/>
                    <a:pt x="1709" y="81"/>
                    <a:pt x="1709" y="82"/>
                  </a:cubicBezTo>
                  <a:cubicBezTo>
                    <a:pt x="1710" y="82"/>
                    <a:pt x="1710" y="81"/>
                    <a:pt x="1710" y="81"/>
                  </a:cubicBezTo>
                  <a:close/>
                  <a:moveTo>
                    <a:pt x="1454" y="9"/>
                  </a:moveTo>
                  <a:cubicBezTo>
                    <a:pt x="1454" y="9"/>
                    <a:pt x="1454" y="9"/>
                    <a:pt x="1455" y="9"/>
                  </a:cubicBezTo>
                  <a:cubicBezTo>
                    <a:pt x="1455" y="9"/>
                    <a:pt x="1454" y="9"/>
                    <a:pt x="1454" y="9"/>
                  </a:cubicBezTo>
                  <a:close/>
                  <a:moveTo>
                    <a:pt x="688" y="82"/>
                  </a:moveTo>
                  <a:cubicBezTo>
                    <a:pt x="688" y="82"/>
                    <a:pt x="688" y="81"/>
                    <a:pt x="688" y="81"/>
                  </a:cubicBezTo>
                  <a:cubicBezTo>
                    <a:pt x="688" y="82"/>
                    <a:pt x="688" y="82"/>
                    <a:pt x="688" y="82"/>
                  </a:cubicBezTo>
                  <a:close/>
                  <a:moveTo>
                    <a:pt x="1569" y="42"/>
                  </a:moveTo>
                  <a:cubicBezTo>
                    <a:pt x="1569" y="42"/>
                    <a:pt x="1569" y="42"/>
                    <a:pt x="1569" y="42"/>
                  </a:cubicBezTo>
                  <a:cubicBezTo>
                    <a:pt x="1569" y="42"/>
                    <a:pt x="1568" y="42"/>
                    <a:pt x="1569" y="42"/>
                  </a:cubicBezTo>
                  <a:close/>
                  <a:moveTo>
                    <a:pt x="1042" y="81"/>
                  </a:moveTo>
                  <a:cubicBezTo>
                    <a:pt x="1042" y="82"/>
                    <a:pt x="1043" y="82"/>
                    <a:pt x="1043" y="82"/>
                  </a:cubicBezTo>
                  <a:cubicBezTo>
                    <a:pt x="1043" y="82"/>
                    <a:pt x="1043" y="82"/>
                    <a:pt x="1042" y="81"/>
                  </a:cubicBezTo>
                  <a:close/>
                  <a:moveTo>
                    <a:pt x="1357" y="81"/>
                  </a:moveTo>
                  <a:cubicBezTo>
                    <a:pt x="1357" y="81"/>
                    <a:pt x="1357" y="82"/>
                    <a:pt x="1357" y="82"/>
                  </a:cubicBezTo>
                  <a:cubicBezTo>
                    <a:pt x="1357" y="82"/>
                    <a:pt x="1357" y="82"/>
                    <a:pt x="1357" y="81"/>
                  </a:cubicBezTo>
                  <a:close/>
                  <a:moveTo>
                    <a:pt x="1530" y="82"/>
                  </a:moveTo>
                  <a:cubicBezTo>
                    <a:pt x="1530" y="82"/>
                    <a:pt x="1530" y="82"/>
                    <a:pt x="1530" y="81"/>
                  </a:cubicBezTo>
                  <a:cubicBezTo>
                    <a:pt x="1530" y="81"/>
                    <a:pt x="1530" y="82"/>
                    <a:pt x="1530" y="82"/>
                  </a:cubicBezTo>
                  <a:close/>
                  <a:moveTo>
                    <a:pt x="1679" y="81"/>
                  </a:moveTo>
                  <a:cubicBezTo>
                    <a:pt x="1678" y="82"/>
                    <a:pt x="1679" y="82"/>
                    <a:pt x="1679" y="82"/>
                  </a:cubicBezTo>
                  <a:cubicBezTo>
                    <a:pt x="1679" y="82"/>
                    <a:pt x="1679" y="81"/>
                    <a:pt x="1679" y="81"/>
                  </a:cubicBezTo>
                  <a:close/>
                  <a:moveTo>
                    <a:pt x="1698" y="82"/>
                  </a:moveTo>
                  <a:cubicBezTo>
                    <a:pt x="1698" y="82"/>
                    <a:pt x="1698" y="82"/>
                    <a:pt x="1698" y="81"/>
                  </a:cubicBezTo>
                  <a:cubicBezTo>
                    <a:pt x="1698" y="81"/>
                    <a:pt x="1698" y="82"/>
                    <a:pt x="1698" y="82"/>
                  </a:cubicBezTo>
                  <a:close/>
                  <a:moveTo>
                    <a:pt x="621" y="82"/>
                  </a:moveTo>
                  <a:cubicBezTo>
                    <a:pt x="621" y="82"/>
                    <a:pt x="621" y="82"/>
                    <a:pt x="621" y="83"/>
                  </a:cubicBezTo>
                  <a:cubicBezTo>
                    <a:pt x="621" y="82"/>
                    <a:pt x="621" y="82"/>
                    <a:pt x="621" y="82"/>
                  </a:cubicBezTo>
                  <a:close/>
                  <a:moveTo>
                    <a:pt x="760" y="82"/>
                  </a:moveTo>
                  <a:cubicBezTo>
                    <a:pt x="760" y="82"/>
                    <a:pt x="761" y="82"/>
                    <a:pt x="761" y="83"/>
                  </a:cubicBezTo>
                  <a:cubicBezTo>
                    <a:pt x="761" y="82"/>
                    <a:pt x="761" y="82"/>
                    <a:pt x="760" y="82"/>
                  </a:cubicBezTo>
                  <a:close/>
                  <a:moveTo>
                    <a:pt x="1209" y="82"/>
                  </a:moveTo>
                  <a:cubicBezTo>
                    <a:pt x="1209" y="82"/>
                    <a:pt x="1209" y="82"/>
                    <a:pt x="1209" y="82"/>
                  </a:cubicBezTo>
                  <a:cubicBezTo>
                    <a:pt x="1209" y="82"/>
                    <a:pt x="1209" y="82"/>
                    <a:pt x="1209" y="82"/>
                  </a:cubicBezTo>
                  <a:close/>
                  <a:moveTo>
                    <a:pt x="1220" y="82"/>
                  </a:moveTo>
                  <a:cubicBezTo>
                    <a:pt x="1220" y="82"/>
                    <a:pt x="1220" y="82"/>
                    <a:pt x="1221" y="82"/>
                  </a:cubicBezTo>
                  <a:cubicBezTo>
                    <a:pt x="1221" y="82"/>
                    <a:pt x="1221" y="82"/>
                    <a:pt x="1220" y="82"/>
                  </a:cubicBezTo>
                  <a:close/>
                  <a:moveTo>
                    <a:pt x="1539" y="9"/>
                  </a:moveTo>
                  <a:cubicBezTo>
                    <a:pt x="1539" y="9"/>
                    <a:pt x="1539" y="9"/>
                    <a:pt x="1540" y="9"/>
                  </a:cubicBezTo>
                  <a:cubicBezTo>
                    <a:pt x="1539" y="9"/>
                    <a:pt x="1539" y="9"/>
                    <a:pt x="1539" y="9"/>
                  </a:cubicBezTo>
                  <a:close/>
                  <a:moveTo>
                    <a:pt x="1666" y="82"/>
                  </a:moveTo>
                  <a:cubicBezTo>
                    <a:pt x="1666" y="82"/>
                    <a:pt x="1666" y="82"/>
                    <a:pt x="1666" y="82"/>
                  </a:cubicBezTo>
                  <a:cubicBezTo>
                    <a:pt x="1666" y="82"/>
                    <a:pt x="1666" y="82"/>
                    <a:pt x="1666" y="82"/>
                  </a:cubicBezTo>
                  <a:close/>
                  <a:moveTo>
                    <a:pt x="627" y="83"/>
                  </a:moveTo>
                  <a:cubicBezTo>
                    <a:pt x="627" y="83"/>
                    <a:pt x="627" y="82"/>
                    <a:pt x="627" y="82"/>
                  </a:cubicBezTo>
                  <a:cubicBezTo>
                    <a:pt x="627" y="82"/>
                    <a:pt x="627" y="82"/>
                    <a:pt x="627" y="83"/>
                  </a:cubicBezTo>
                  <a:close/>
                  <a:moveTo>
                    <a:pt x="637" y="82"/>
                  </a:moveTo>
                  <a:cubicBezTo>
                    <a:pt x="637" y="82"/>
                    <a:pt x="637" y="82"/>
                    <a:pt x="637" y="83"/>
                  </a:cubicBezTo>
                  <a:cubicBezTo>
                    <a:pt x="637" y="83"/>
                    <a:pt x="637" y="82"/>
                    <a:pt x="637" y="82"/>
                  </a:cubicBezTo>
                  <a:close/>
                  <a:moveTo>
                    <a:pt x="1568" y="9"/>
                  </a:moveTo>
                  <a:cubicBezTo>
                    <a:pt x="1569" y="9"/>
                    <a:pt x="1569" y="9"/>
                    <a:pt x="1569" y="9"/>
                  </a:cubicBezTo>
                  <a:cubicBezTo>
                    <a:pt x="1569" y="9"/>
                    <a:pt x="1569" y="9"/>
                    <a:pt x="1568" y="9"/>
                  </a:cubicBezTo>
                  <a:close/>
                  <a:moveTo>
                    <a:pt x="1707" y="9"/>
                  </a:moveTo>
                  <a:cubicBezTo>
                    <a:pt x="1707" y="9"/>
                    <a:pt x="1708" y="9"/>
                    <a:pt x="1708" y="9"/>
                  </a:cubicBezTo>
                  <a:cubicBezTo>
                    <a:pt x="1707" y="9"/>
                    <a:pt x="1707" y="9"/>
                    <a:pt x="1707" y="9"/>
                  </a:cubicBezTo>
                  <a:close/>
                  <a:moveTo>
                    <a:pt x="1345" y="83"/>
                  </a:moveTo>
                  <a:cubicBezTo>
                    <a:pt x="1346" y="83"/>
                    <a:pt x="1346" y="82"/>
                    <a:pt x="1346" y="82"/>
                  </a:cubicBezTo>
                  <a:cubicBezTo>
                    <a:pt x="1345" y="82"/>
                    <a:pt x="1345" y="82"/>
                    <a:pt x="1345" y="83"/>
                  </a:cubicBezTo>
                  <a:close/>
                  <a:moveTo>
                    <a:pt x="1737" y="9"/>
                  </a:moveTo>
                  <a:cubicBezTo>
                    <a:pt x="1737" y="9"/>
                    <a:pt x="1737" y="9"/>
                    <a:pt x="1737" y="9"/>
                  </a:cubicBezTo>
                  <a:cubicBezTo>
                    <a:pt x="1737" y="9"/>
                    <a:pt x="1737" y="9"/>
                    <a:pt x="1737" y="9"/>
                  </a:cubicBezTo>
                  <a:close/>
                  <a:moveTo>
                    <a:pt x="1530" y="83"/>
                  </a:moveTo>
                  <a:cubicBezTo>
                    <a:pt x="1530" y="83"/>
                    <a:pt x="1530" y="82"/>
                    <a:pt x="1530" y="82"/>
                  </a:cubicBezTo>
                  <a:cubicBezTo>
                    <a:pt x="1530" y="82"/>
                    <a:pt x="1530" y="83"/>
                    <a:pt x="1530" y="83"/>
                  </a:cubicBezTo>
                  <a:close/>
                  <a:moveTo>
                    <a:pt x="1541" y="82"/>
                  </a:moveTo>
                  <a:cubicBezTo>
                    <a:pt x="1541" y="82"/>
                    <a:pt x="1541" y="82"/>
                    <a:pt x="1541" y="83"/>
                  </a:cubicBezTo>
                  <a:cubicBezTo>
                    <a:pt x="1541" y="83"/>
                    <a:pt x="1541" y="82"/>
                    <a:pt x="1541" y="82"/>
                  </a:cubicBezTo>
                  <a:close/>
                  <a:moveTo>
                    <a:pt x="1679" y="82"/>
                  </a:moveTo>
                  <a:cubicBezTo>
                    <a:pt x="1679" y="82"/>
                    <a:pt x="1679" y="83"/>
                    <a:pt x="1679" y="83"/>
                  </a:cubicBezTo>
                  <a:cubicBezTo>
                    <a:pt x="1679" y="82"/>
                    <a:pt x="1679" y="82"/>
                    <a:pt x="1679" y="82"/>
                  </a:cubicBezTo>
                  <a:close/>
                  <a:moveTo>
                    <a:pt x="1698" y="83"/>
                  </a:moveTo>
                  <a:cubicBezTo>
                    <a:pt x="1698" y="83"/>
                    <a:pt x="1698" y="82"/>
                    <a:pt x="1698" y="82"/>
                  </a:cubicBezTo>
                  <a:cubicBezTo>
                    <a:pt x="1698" y="82"/>
                    <a:pt x="1698" y="82"/>
                    <a:pt x="1698" y="83"/>
                  </a:cubicBezTo>
                  <a:close/>
                  <a:moveTo>
                    <a:pt x="1709" y="82"/>
                  </a:moveTo>
                  <a:cubicBezTo>
                    <a:pt x="1709" y="82"/>
                    <a:pt x="1709" y="82"/>
                    <a:pt x="1709" y="83"/>
                  </a:cubicBezTo>
                  <a:cubicBezTo>
                    <a:pt x="1709" y="83"/>
                    <a:pt x="1709" y="82"/>
                    <a:pt x="1709" y="82"/>
                  </a:cubicBezTo>
                  <a:close/>
                  <a:moveTo>
                    <a:pt x="611" y="83"/>
                  </a:moveTo>
                  <a:cubicBezTo>
                    <a:pt x="611" y="83"/>
                    <a:pt x="611" y="83"/>
                    <a:pt x="611" y="82"/>
                  </a:cubicBezTo>
                  <a:cubicBezTo>
                    <a:pt x="611" y="83"/>
                    <a:pt x="611" y="83"/>
                    <a:pt x="611" y="83"/>
                  </a:cubicBezTo>
                  <a:close/>
                  <a:moveTo>
                    <a:pt x="830" y="52"/>
                  </a:moveTo>
                  <a:cubicBezTo>
                    <a:pt x="830" y="52"/>
                    <a:pt x="830" y="52"/>
                    <a:pt x="830" y="53"/>
                  </a:cubicBezTo>
                  <a:cubicBezTo>
                    <a:pt x="830" y="53"/>
                    <a:pt x="830" y="52"/>
                    <a:pt x="830" y="52"/>
                  </a:cubicBezTo>
                  <a:close/>
                  <a:moveTo>
                    <a:pt x="1043" y="82"/>
                  </a:moveTo>
                  <a:cubicBezTo>
                    <a:pt x="1043" y="83"/>
                    <a:pt x="1043" y="83"/>
                    <a:pt x="1043" y="83"/>
                  </a:cubicBezTo>
                  <a:cubicBezTo>
                    <a:pt x="1043" y="83"/>
                    <a:pt x="1043" y="83"/>
                    <a:pt x="1043" y="82"/>
                  </a:cubicBezTo>
                  <a:close/>
                  <a:moveTo>
                    <a:pt x="1221" y="82"/>
                  </a:moveTo>
                  <a:cubicBezTo>
                    <a:pt x="1221" y="83"/>
                    <a:pt x="1221" y="83"/>
                    <a:pt x="1221" y="83"/>
                  </a:cubicBezTo>
                  <a:cubicBezTo>
                    <a:pt x="1221" y="83"/>
                    <a:pt x="1221" y="83"/>
                    <a:pt x="1221" y="82"/>
                  </a:cubicBezTo>
                  <a:close/>
                  <a:moveTo>
                    <a:pt x="1667" y="83"/>
                  </a:moveTo>
                  <a:cubicBezTo>
                    <a:pt x="1667" y="83"/>
                    <a:pt x="1667" y="83"/>
                    <a:pt x="1666" y="82"/>
                  </a:cubicBezTo>
                  <a:cubicBezTo>
                    <a:pt x="1666" y="83"/>
                    <a:pt x="1666" y="83"/>
                    <a:pt x="1667" y="83"/>
                  </a:cubicBezTo>
                  <a:close/>
                  <a:moveTo>
                    <a:pt x="621" y="83"/>
                  </a:moveTo>
                  <a:cubicBezTo>
                    <a:pt x="621" y="83"/>
                    <a:pt x="621" y="83"/>
                    <a:pt x="622" y="84"/>
                  </a:cubicBezTo>
                  <a:cubicBezTo>
                    <a:pt x="622" y="83"/>
                    <a:pt x="622" y="83"/>
                    <a:pt x="621" y="83"/>
                  </a:cubicBezTo>
                  <a:close/>
                  <a:moveTo>
                    <a:pt x="550" y="9"/>
                  </a:moveTo>
                  <a:cubicBezTo>
                    <a:pt x="551" y="9"/>
                    <a:pt x="551" y="9"/>
                    <a:pt x="551" y="9"/>
                  </a:cubicBezTo>
                  <a:cubicBezTo>
                    <a:pt x="551" y="9"/>
                    <a:pt x="550" y="9"/>
                    <a:pt x="550" y="9"/>
                  </a:cubicBezTo>
                  <a:close/>
                  <a:moveTo>
                    <a:pt x="761" y="83"/>
                  </a:moveTo>
                  <a:cubicBezTo>
                    <a:pt x="761" y="83"/>
                    <a:pt x="761" y="83"/>
                    <a:pt x="761" y="83"/>
                  </a:cubicBezTo>
                  <a:cubicBezTo>
                    <a:pt x="761" y="83"/>
                    <a:pt x="761" y="83"/>
                    <a:pt x="761" y="83"/>
                  </a:cubicBezTo>
                  <a:close/>
                  <a:moveTo>
                    <a:pt x="958" y="83"/>
                  </a:moveTo>
                  <a:cubicBezTo>
                    <a:pt x="958" y="83"/>
                    <a:pt x="957" y="83"/>
                    <a:pt x="957" y="83"/>
                  </a:cubicBezTo>
                  <a:cubicBezTo>
                    <a:pt x="957" y="83"/>
                    <a:pt x="957" y="83"/>
                    <a:pt x="958" y="83"/>
                  </a:cubicBezTo>
                  <a:close/>
                  <a:moveTo>
                    <a:pt x="1031" y="83"/>
                  </a:moveTo>
                  <a:cubicBezTo>
                    <a:pt x="1031" y="83"/>
                    <a:pt x="1031" y="83"/>
                    <a:pt x="1031" y="83"/>
                  </a:cubicBezTo>
                  <a:cubicBezTo>
                    <a:pt x="1031" y="83"/>
                    <a:pt x="1031" y="83"/>
                    <a:pt x="1031" y="83"/>
                  </a:cubicBezTo>
                  <a:close/>
                  <a:moveTo>
                    <a:pt x="980" y="9"/>
                  </a:moveTo>
                  <a:cubicBezTo>
                    <a:pt x="980" y="9"/>
                    <a:pt x="980" y="9"/>
                    <a:pt x="981" y="9"/>
                  </a:cubicBezTo>
                  <a:cubicBezTo>
                    <a:pt x="980" y="9"/>
                    <a:pt x="980" y="9"/>
                    <a:pt x="980" y="9"/>
                  </a:cubicBezTo>
                  <a:close/>
                  <a:moveTo>
                    <a:pt x="1345" y="83"/>
                  </a:moveTo>
                  <a:cubicBezTo>
                    <a:pt x="1345" y="83"/>
                    <a:pt x="1345" y="83"/>
                    <a:pt x="1345" y="83"/>
                  </a:cubicBezTo>
                  <a:cubicBezTo>
                    <a:pt x="1345" y="83"/>
                    <a:pt x="1345" y="83"/>
                    <a:pt x="1345" y="83"/>
                  </a:cubicBezTo>
                  <a:close/>
                  <a:moveTo>
                    <a:pt x="1466" y="83"/>
                  </a:moveTo>
                  <a:cubicBezTo>
                    <a:pt x="1466" y="83"/>
                    <a:pt x="1466" y="83"/>
                    <a:pt x="1466" y="83"/>
                  </a:cubicBezTo>
                  <a:cubicBezTo>
                    <a:pt x="1466" y="83"/>
                    <a:pt x="1466" y="83"/>
                    <a:pt x="1466" y="83"/>
                  </a:cubicBezTo>
                  <a:close/>
                  <a:moveTo>
                    <a:pt x="1541" y="83"/>
                  </a:moveTo>
                  <a:cubicBezTo>
                    <a:pt x="1540" y="83"/>
                    <a:pt x="1540" y="83"/>
                    <a:pt x="1540" y="83"/>
                  </a:cubicBezTo>
                  <a:cubicBezTo>
                    <a:pt x="1541" y="83"/>
                    <a:pt x="1541" y="83"/>
                    <a:pt x="1541" y="83"/>
                  </a:cubicBezTo>
                  <a:close/>
                  <a:moveTo>
                    <a:pt x="1679" y="83"/>
                  </a:moveTo>
                  <a:cubicBezTo>
                    <a:pt x="1679" y="83"/>
                    <a:pt x="1679" y="83"/>
                    <a:pt x="1680" y="83"/>
                  </a:cubicBezTo>
                  <a:cubicBezTo>
                    <a:pt x="1680" y="83"/>
                    <a:pt x="1679" y="83"/>
                    <a:pt x="1679" y="83"/>
                  </a:cubicBezTo>
                  <a:close/>
                  <a:moveTo>
                    <a:pt x="1709" y="83"/>
                  </a:moveTo>
                  <a:cubicBezTo>
                    <a:pt x="1708" y="83"/>
                    <a:pt x="1708" y="83"/>
                    <a:pt x="1708" y="83"/>
                  </a:cubicBezTo>
                  <a:cubicBezTo>
                    <a:pt x="1709" y="83"/>
                    <a:pt x="1709" y="83"/>
                    <a:pt x="1709" y="83"/>
                  </a:cubicBezTo>
                  <a:close/>
                  <a:moveTo>
                    <a:pt x="1019" y="9"/>
                  </a:moveTo>
                  <a:cubicBezTo>
                    <a:pt x="1020" y="9"/>
                    <a:pt x="1020" y="9"/>
                    <a:pt x="1020" y="9"/>
                  </a:cubicBezTo>
                  <a:cubicBezTo>
                    <a:pt x="1020" y="9"/>
                    <a:pt x="1020" y="9"/>
                    <a:pt x="1019" y="9"/>
                  </a:cubicBezTo>
                  <a:close/>
                  <a:moveTo>
                    <a:pt x="626" y="84"/>
                  </a:moveTo>
                  <a:cubicBezTo>
                    <a:pt x="626" y="84"/>
                    <a:pt x="627" y="83"/>
                    <a:pt x="626" y="83"/>
                  </a:cubicBezTo>
                  <a:cubicBezTo>
                    <a:pt x="626" y="83"/>
                    <a:pt x="626" y="84"/>
                    <a:pt x="626" y="84"/>
                  </a:cubicBezTo>
                  <a:close/>
                  <a:moveTo>
                    <a:pt x="750" y="53"/>
                  </a:moveTo>
                  <a:cubicBezTo>
                    <a:pt x="750" y="53"/>
                    <a:pt x="750" y="52"/>
                    <a:pt x="750" y="52"/>
                  </a:cubicBezTo>
                  <a:cubicBezTo>
                    <a:pt x="750" y="52"/>
                    <a:pt x="750" y="53"/>
                    <a:pt x="750" y="53"/>
                  </a:cubicBezTo>
                  <a:close/>
                  <a:moveTo>
                    <a:pt x="1354" y="9"/>
                  </a:moveTo>
                  <a:cubicBezTo>
                    <a:pt x="1354" y="9"/>
                    <a:pt x="1355" y="9"/>
                    <a:pt x="1355" y="9"/>
                  </a:cubicBezTo>
                  <a:cubicBezTo>
                    <a:pt x="1354" y="9"/>
                    <a:pt x="1354" y="9"/>
                    <a:pt x="1354" y="9"/>
                  </a:cubicBezTo>
                  <a:close/>
                  <a:moveTo>
                    <a:pt x="1043" y="83"/>
                  </a:moveTo>
                  <a:cubicBezTo>
                    <a:pt x="1043" y="83"/>
                    <a:pt x="1043" y="84"/>
                    <a:pt x="1044" y="84"/>
                  </a:cubicBezTo>
                  <a:cubicBezTo>
                    <a:pt x="1044" y="83"/>
                    <a:pt x="1043" y="83"/>
                    <a:pt x="1043" y="83"/>
                  </a:cubicBezTo>
                  <a:close/>
                  <a:moveTo>
                    <a:pt x="1221" y="83"/>
                  </a:moveTo>
                  <a:cubicBezTo>
                    <a:pt x="1221" y="83"/>
                    <a:pt x="1221" y="84"/>
                    <a:pt x="1221" y="84"/>
                  </a:cubicBezTo>
                  <a:cubicBezTo>
                    <a:pt x="1221" y="83"/>
                    <a:pt x="1221" y="83"/>
                    <a:pt x="1221" y="83"/>
                  </a:cubicBezTo>
                  <a:close/>
                  <a:moveTo>
                    <a:pt x="1356" y="83"/>
                  </a:moveTo>
                  <a:cubicBezTo>
                    <a:pt x="1356" y="83"/>
                    <a:pt x="1356" y="83"/>
                    <a:pt x="1356" y="84"/>
                  </a:cubicBezTo>
                  <a:cubicBezTo>
                    <a:pt x="1356" y="84"/>
                    <a:pt x="1356" y="83"/>
                    <a:pt x="1356" y="83"/>
                  </a:cubicBezTo>
                  <a:close/>
                  <a:moveTo>
                    <a:pt x="1414" y="84"/>
                  </a:moveTo>
                  <a:cubicBezTo>
                    <a:pt x="1414" y="83"/>
                    <a:pt x="1414" y="83"/>
                    <a:pt x="1413" y="83"/>
                  </a:cubicBezTo>
                  <a:cubicBezTo>
                    <a:pt x="1413" y="83"/>
                    <a:pt x="1413" y="84"/>
                    <a:pt x="1414" y="84"/>
                  </a:cubicBezTo>
                  <a:close/>
                  <a:moveTo>
                    <a:pt x="1529" y="84"/>
                  </a:moveTo>
                  <a:cubicBezTo>
                    <a:pt x="1529" y="84"/>
                    <a:pt x="1529" y="83"/>
                    <a:pt x="1529" y="83"/>
                  </a:cubicBezTo>
                  <a:cubicBezTo>
                    <a:pt x="1529" y="83"/>
                    <a:pt x="1529" y="83"/>
                    <a:pt x="1529" y="84"/>
                  </a:cubicBezTo>
                  <a:close/>
                  <a:moveTo>
                    <a:pt x="1385" y="9"/>
                  </a:moveTo>
                  <a:cubicBezTo>
                    <a:pt x="1385" y="9"/>
                    <a:pt x="1385" y="9"/>
                    <a:pt x="1385" y="9"/>
                  </a:cubicBezTo>
                  <a:cubicBezTo>
                    <a:pt x="1385" y="9"/>
                    <a:pt x="1385" y="9"/>
                    <a:pt x="1385" y="9"/>
                  </a:cubicBezTo>
                  <a:close/>
                  <a:moveTo>
                    <a:pt x="1697" y="84"/>
                  </a:moveTo>
                  <a:cubicBezTo>
                    <a:pt x="1697" y="84"/>
                    <a:pt x="1698" y="83"/>
                    <a:pt x="1698" y="83"/>
                  </a:cubicBezTo>
                  <a:cubicBezTo>
                    <a:pt x="1697" y="83"/>
                    <a:pt x="1697" y="83"/>
                    <a:pt x="1697" y="84"/>
                  </a:cubicBezTo>
                  <a:close/>
                  <a:moveTo>
                    <a:pt x="612" y="84"/>
                  </a:moveTo>
                  <a:cubicBezTo>
                    <a:pt x="612" y="84"/>
                    <a:pt x="612" y="83"/>
                    <a:pt x="611" y="83"/>
                  </a:cubicBezTo>
                  <a:cubicBezTo>
                    <a:pt x="611" y="84"/>
                    <a:pt x="611" y="84"/>
                    <a:pt x="612" y="84"/>
                  </a:cubicBezTo>
                  <a:close/>
                  <a:moveTo>
                    <a:pt x="958" y="84"/>
                  </a:moveTo>
                  <a:cubicBezTo>
                    <a:pt x="958" y="84"/>
                    <a:pt x="958" y="84"/>
                    <a:pt x="958" y="83"/>
                  </a:cubicBezTo>
                  <a:cubicBezTo>
                    <a:pt x="958" y="84"/>
                    <a:pt x="958" y="84"/>
                    <a:pt x="958" y="84"/>
                  </a:cubicBezTo>
                  <a:close/>
                  <a:moveTo>
                    <a:pt x="1345" y="84"/>
                  </a:moveTo>
                  <a:cubicBezTo>
                    <a:pt x="1345" y="84"/>
                    <a:pt x="1345" y="84"/>
                    <a:pt x="1345" y="83"/>
                  </a:cubicBezTo>
                  <a:cubicBezTo>
                    <a:pt x="1345" y="84"/>
                    <a:pt x="1345" y="84"/>
                    <a:pt x="1345" y="84"/>
                  </a:cubicBezTo>
                  <a:close/>
                  <a:moveTo>
                    <a:pt x="1540" y="83"/>
                  </a:moveTo>
                  <a:cubicBezTo>
                    <a:pt x="1540" y="84"/>
                    <a:pt x="1540" y="84"/>
                    <a:pt x="1540" y="84"/>
                  </a:cubicBezTo>
                  <a:cubicBezTo>
                    <a:pt x="1540" y="84"/>
                    <a:pt x="1540" y="84"/>
                    <a:pt x="1540" y="83"/>
                  </a:cubicBezTo>
                  <a:close/>
                  <a:moveTo>
                    <a:pt x="1680" y="83"/>
                  </a:moveTo>
                  <a:cubicBezTo>
                    <a:pt x="1679" y="84"/>
                    <a:pt x="1680" y="84"/>
                    <a:pt x="1680" y="84"/>
                  </a:cubicBezTo>
                  <a:cubicBezTo>
                    <a:pt x="1680" y="84"/>
                    <a:pt x="1680" y="84"/>
                    <a:pt x="1680" y="83"/>
                  </a:cubicBezTo>
                  <a:close/>
                  <a:moveTo>
                    <a:pt x="1708" y="83"/>
                  </a:moveTo>
                  <a:cubicBezTo>
                    <a:pt x="1708" y="84"/>
                    <a:pt x="1708" y="84"/>
                    <a:pt x="1708" y="84"/>
                  </a:cubicBezTo>
                  <a:cubicBezTo>
                    <a:pt x="1708" y="84"/>
                    <a:pt x="1708" y="84"/>
                    <a:pt x="1708" y="83"/>
                  </a:cubicBezTo>
                  <a:close/>
                  <a:moveTo>
                    <a:pt x="622" y="84"/>
                  </a:moveTo>
                  <a:cubicBezTo>
                    <a:pt x="622" y="84"/>
                    <a:pt x="622" y="84"/>
                    <a:pt x="622" y="85"/>
                  </a:cubicBezTo>
                  <a:cubicBezTo>
                    <a:pt x="622" y="84"/>
                    <a:pt x="622" y="84"/>
                    <a:pt x="622" y="84"/>
                  </a:cubicBezTo>
                  <a:close/>
                  <a:moveTo>
                    <a:pt x="1427" y="9"/>
                  </a:moveTo>
                  <a:cubicBezTo>
                    <a:pt x="1427" y="9"/>
                    <a:pt x="1427" y="9"/>
                    <a:pt x="1428" y="9"/>
                  </a:cubicBezTo>
                  <a:cubicBezTo>
                    <a:pt x="1427" y="9"/>
                    <a:pt x="1427" y="9"/>
                    <a:pt x="1427" y="9"/>
                  </a:cubicBezTo>
                  <a:close/>
                  <a:moveTo>
                    <a:pt x="636" y="84"/>
                  </a:moveTo>
                  <a:cubicBezTo>
                    <a:pt x="636" y="84"/>
                    <a:pt x="636" y="84"/>
                    <a:pt x="636" y="84"/>
                  </a:cubicBezTo>
                  <a:cubicBezTo>
                    <a:pt x="636" y="84"/>
                    <a:pt x="636" y="84"/>
                    <a:pt x="636" y="84"/>
                  </a:cubicBezTo>
                  <a:close/>
                  <a:moveTo>
                    <a:pt x="1032" y="84"/>
                  </a:moveTo>
                  <a:cubicBezTo>
                    <a:pt x="1032" y="84"/>
                    <a:pt x="1032" y="84"/>
                    <a:pt x="1031" y="84"/>
                  </a:cubicBezTo>
                  <a:cubicBezTo>
                    <a:pt x="1031" y="84"/>
                    <a:pt x="1031" y="84"/>
                    <a:pt x="1032" y="84"/>
                  </a:cubicBezTo>
                  <a:close/>
                  <a:moveTo>
                    <a:pt x="637" y="55"/>
                  </a:moveTo>
                  <a:cubicBezTo>
                    <a:pt x="637" y="55"/>
                    <a:pt x="637" y="55"/>
                    <a:pt x="637" y="55"/>
                  </a:cubicBezTo>
                  <a:cubicBezTo>
                    <a:pt x="637" y="55"/>
                    <a:pt x="637" y="55"/>
                    <a:pt x="637" y="55"/>
                  </a:cubicBezTo>
                  <a:close/>
                  <a:moveTo>
                    <a:pt x="1210" y="84"/>
                  </a:moveTo>
                  <a:cubicBezTo>
                    <a:pt x="1210" y="84"/>
                    <a:pt x="1210" y="84"/>
                    <a:pt x="1209" y="84"/>
                  </a:cubicBezTo>
                  <a:cubicBezTo>
                    <a:pt x="1209" y="84"/>
                    <a:pt x="1209" y="84"/>
                    <a:pt x="1210" y="84"/>
                  </a:cubicBezTo>
                  <a:close/>
                  <a:moveTo>
                    <a:pt x="1221" y="84"/>
                  </a:moveTo>
                  <a:cubicBezTo>
                    <a:pt x="1221" y="84"/>
                    <a:pt x="1222" y="84"/>
                    <a:pt x="1222" y="84"/>
                  </a:cubicBezTo>
                  <a:cubicBezTo>
                    <a:pt x="1222" y="84"/>
                    <a:pt x="1222" y="84"/>
                    <a:pt x="1221" y="84"/>
                  </a:cubicBezTo>
                  <a:close/>
                  <a:moveTo>
                    <a:pt x="1356" y="84"/>
                  </a:moveTo>
                  <a:cubicBezTo>
                    <a:pt x="1356" y="84"/>
                    <a:pt x="1355" y="84"/>
                    <a:pt x="1355" y="84"/>
                  </a:cubicBezTo>
                  <a:cubicBezTo>
                    <a:pt x="1356" y="84"/>
                    <a:pt x="1356" y="84"/>
                    <a:pt x="1356" y="84"/>
                  </a:cubicBezTo>
                  <a:close/>
                  <a:moveTo>
                    <a:pt x="1466" y="84"/>
                  </a:moveTo>
                  <a:cubicBezTo>
                    <a:pt x="1466" y="84"/>
                    <a:pt x="1466" y="84"/>
                    <a:pt x="1466" y="84"/>
                  </a:cubicBezTo>
                  <a:cubicBezTo>
                    <a:pt x="1466" y="84"/>
                    <a:pt x="1466" y="84"/>
                    <a:pt x="1466" y="84"/>
                  </a:cubicBezTo>
                  <a:close/>
                  <a:moveTo>
                    <a:pt x="1529" y="85"/>
                  </a:moveTo>
                  <a:cubicBezTo>
                    <a:pt x="1529" y="84"/>
                    <a:pt x="1529" y="84"/>
                    <a:pt x="1529" y="84"/>
                  </a:cubicBezTo>
                  <a:cubicBezTo>
                    <a:pt x="1529" y="84"/>
                    <a:pt x="1529" y="84"/>
                    <a:pt x="1529" y="85"/>
                  </a:cubicBezTo>
                  <a:close/>
                  <a:moveTo>
                    <a:pt x="1697" y="85"/>
                  </a:moveTo>
                  <a:cubicBezTo>
                    <a:pt x="1697" y="84"/>
                    <a:pt x="1697" y="84"/>
                    <a:pt x="1697" y="84"/>
                  </a:cubicBezTo>
                  <a:cubicBezTo>
                    <a:pt x="1697" y="84"/>
                    <a:pt x="1697" y="84"/>
                    <a:pt x="1697" y="85"/>
                  </a:cubicBezTo>
                  <a:close/>
                  <a:moveTo>
                    <a:pt x="612" y="85"/>
                  </a:moveTo>
                  <a:cubicBezTo>
                    <a:pt x="612" y="85"/>
                    <a:pt x="612" y="84"/>
                    <a:pt x="612" y="84"/>
                  </a:cubicBezTo>
                  <a:cubicBezTo>
                    <a:pt x="612" y="84"/>
                    <a:pt x="612" y="85"/>
                    <a:pt x="612" y="85"/>
                  </a:cubicBezTo>
                  <a:close/>
                  <a:moveTo>
                    <a:pt x="750" y="85"/>
                  </a:moveTo>
                  <a:cubicBezTo>
                    <a:pt x="750" y="85"/>
                    <a:pt x="750" y="84"/>
                    <a:pt x="749" y="84"/>
                  </a:cubicBezTo>
                  <a:cubicBezTo>
                    <a:pt x="749" y="84"/>
                    <a:pt x="749" y="85"/>
                    <a:pt x="750" y="85"/>
                  </a:cubicBezTo>
                  <a:close/>
                  <a:moveTo>
                    <a:pt x="1044" y="84"/>
                  </a:moveTo>
                  <a:cubicBezTo>
                    <a:pt x="1044" y="84"/>
                    <a:pt x="1044" y="85"/>
                    <a:pt x="1044" y="85"/>
                  </a:cubicBezTo>
                  <a:cubicBezTo>
                    <a:pt x="1044" y="85"/>
                    <a:pt x="1044" y="84"/>
                    <a:pt x="1044" y="84"/>
                  </a:cubicBezTo>
                  <a:close/>
                  <a:moveTo>
                    <a:pt x="1414" y="85"/>
                  </a:moveTo>
                  <a:cubicBezTo>
                    <a:pt x="1414" y="84"/>
                    <a:pt x="1414" y="84"/>
                    <a:pt x="1414" y="84"/>
                  </a:cubicBezTo>
                  <a:cubicBezTo>
                    <a:pt x="1414" y="84"/>
                    <a:pt x="1414" y="85"/>
                    <a:pt x="1414" y="85"/>
                  </a:cubicBezTo>
                  <a:close/>
                  <a:moveTo>
                    <a:pt x="1540" y="84"/>
                  </a:moveTo>
                  <a:cubicBezTo>
                    <a:pt x="1540" y="84"/>
                    <a:pt x="1540" y="85"/>
                    <a:pt x="1540" y="85"/>
                  </a:cubicBezTo>
                  <a:cubicBezTo>
                    <a:pt x="1540" y="85"/>
                    <a:pt x="1540" y="84"/>
                    <a:pt x="1540" y="84"/>
                  </a:cubicBezTo>
                  <a:close/>
                  <a:moveTo>
                    <a:pt x="1667" y="85"/>
                  </a:moveTo>
                  <a:cubicBezTo>
                    <a:pt x="1667" y="84"/>
                    <a:pt x="1667" y="84"/>
                    <a:pt x="1667" y="84"/>
                  </a:cubicBezTo>
                  <a:cubicBezTo>
                    <a:pt x="1667" y="84"/>
                    <a:pt x="1667" y="85"/>
                    <a:pt x="1667" y="85"/>
                  </a:cubicBezTo>
                  <a:close/>
                  <a:moveTo>
                    <a:pt x="1680" y="84"/>
                  </a:moveTo>
                  <a:cubicBezTo>
                    <a:pt x="1680" y="84"/>
                    <a:pt x="1680" y="85"/>
                    <a:pt x="1680" y="85"/>
                  </a:cubicBezTo>
                  <a:cubicBezTo>
                    <a:pt x="1680" y="85"/>
                    <a:pt x="1680" y="84"/>
                    <a:pt x="1680" y="84"/>
                  </a:cubicBezTo>
                  <a:close/>
                  <a:moveTo>
                    <a:pt x="1708" y="84"/>
                  </a:moveTo>
                  <a:cubicBezTo>
                    <a:pt x="1708" y="84"/>
                    <a:pt x="1708" y="85"/>
                    <a:pt x="1708" y="85"/>
                  </a:cubicBezTo>
                  <a:cubicBezTo>
                    <a:pt x="1708" y="85"/>
                    <a:pt x="1708" y="84"/>
                    <a:pt x="1708" y="84"/>
                  </a:cubicBezTo>
                  <a:close/>
                  <a:moveTo>
                    <a:pt x="1683" y="42"/>
                  </a:moveTo>
                  <a:cubicBezTo>
                    <a:pt x="1683" y="42"/>
                    <a:pt x="1683" y="42"/>
                    <a:pt x="1683" y="42"/>
                  </a:cubicBezTo>
                  <a:cubicBezTo>
                    <a:pt x="1683" y="42"/>
                    <a:pt x="1683" y="42"/>
                    <a:pt x="1683" y="42"/>
                  </a:cubicBezTo>
                  <a:close/>
                  <a:moveTo>
                    <a:pt x="1538" y="9"/>
                  </a:moveTo>
                  <a:cubicBezTo>
                    <a:pt x="1539" y="9"/>
                    <a:pt x="1539" y="9"/>
                    <a:pt x="1539" y="9"/>
                  </a:cubicBezTo>
                  <a:cubicBezTo>
                    <a:pt x="1539" y="9"/>
                    <a:pt x="1538" y="9"/>
                    <a:pt x="1538" y="9"/>
                  </a:cubicBezTo>
                  <a:close/>
                  <a:moveTo>
                    <a:pt x="762" y="84"/>
                  </a:moveTo>
                  <a:cubicBezTo>
                    <a:pt x="762" y="85"/>
                    <a:pt x="762" y="85"/>
                    <a:pt x="762" y="85"/>
                  </a:cubicBezTo>
                  <a:cubicBezTo>
                    <a:pt x="762" y="85"/>
                    <a:pt x="762" y="85"/>
                    <a:pt x="762" y="84"/>
                  </a:cubicBezTo>
                  <a:close/>
                  <a:moveTo>
                    <a:pt x="959" y="85"/>
                  </a:moveTo>
                  <a:cubicBezTo>
                    <a:pt x="959" y="85"/>
                    <a:pt x="959" y="85"/>
                    <a:pt x="958" y="84"/>
                  </a:cubicBezTo>
                  <a:cubicBezTo>
                    <a:pt x="958" y="85"/>
                    <a:pt x="958" y="85"/>
                    <a:pt x="959" y="85"/>
                  </a:cubicBezTo>
                  <a:close/>
                  <a:moveTo>
                    <a:pt x="1569" y="9"/>
                  </a:moveTo>
                  <a:cubicBezTo>
                    <a:pt x="1569" y="9"/>
                    <a:pt x="1570" y="9"/>
                    <a:pt x="1570" y="9"/>
                  </a:cubicBezTo>
                  <a:cubicBezTo>
                    <a:pt x="1570" y="9"/>
                    <a:pt x="1569" y="9"/>
                    <a:pt x="1569" y="9"/>
                  </a:cubicBezTo>
                  <a:close/>
                  <a:moveTo>
                    <a:pt x="1344" y="85"/>
                  </a:moveTo>
                  <a:cubicBezTo>
                    <a:pt x="1345" y="85"/>
                    <a:pt x="1345" y="85"/>
                    <a:pt x="1345" y="84"/>
                  </a:cubicBezTo>
                  <a:cubicBezTo>
                    <a:pt x="1344" y="85"/>
                    <a:pt x="1344" y="85"/>
                    <a:pt x="1344" y="85"/>
                  </a:cubicBezTo>
                  <a:close/>
                  <a:moveTo>
                    <a:pt x="1466" y="84"/>
                  </a:moveTo>
                  <a:cubicBezTo>
                    <a:pt x="1465" y="85"/>
                    <a:pt x="1465" y="85"/>
                    <a:pt x="1465" y="85"/>
                  </a:cubicBezTo>
                  <a:cubicBezTo>
                    <a:pt x="1466" y="85"/>
                    <a:pt x="1466" y="85"/>
                    <a:pt x="1466" y="84"/>
                  </a:cubicBezTo>
                  <a:close/>
                  <a:moveTo>
                    <a:pt x="622" y="85"/>
                  </a:moveTo>
                  <a:cubicBezTo>
                    <a:pt x="622" y="85"/>
                    <a:pt x="622" y="85"/>
                    <a:pt x="622" y="86"/>
                  </a:cubicBezTo>
                  <a:cubicBezTo>
                    <a:pt x="622" y="85"/>
                    <a:pt x="622" y="85"/>
                    <a:pt x="622" y="85"/>
                  </a:cubicBezTo>
                  <a:close/>
                  <a:moveTo>
                    <a:pt x="626" y="86"/>
                  </a:moveTo>
                  <a:cubicBezTo>
                    <a:pt x="626" y="85"/>
                    <a:pt x="626" y="85"/>
                    <a:pt x="626" y="85"/>
                  </a:cubicBezTo>
                  <a:cubicBezTo>
                    <a:pt x="626" y="85"/>
                    <a:pt x="626" y="85"/>
                    <a:pt x="626" y="86"/>
                  </a:cubicBezTo>
                  <a:close/>
                  <a:moveTo>
                    <a:pt x="1044" y="85"/>
                  </a:moveTo>
                  <a:cubicBezTo>
                    <a:pt x="1044" y="85"/>
                    <a:pt x="1044" y="85"/>
                    <a:pt x="1045" y="85"/>
                  </a:cubicBezTo>
                  <a:cubicBezTo>
                    <a:pt x="1045" y="85"/>
                    <a:pt x="1045" y="85"/>
                    <a:pt x="1044" y="85"/>
                  </a:cubicBezTo>
                  <a:close/>
                  <a:moveTo>
                    <a:pt x="1210" y="85"/>
                  </a:moveTo>
                  <a:cubicBezTo>
                    <a:pt x="1210" y="85"/>
                    <a:pt x="1210" y="85"/>
                    <a:pt x="1210" y="85"/>
                  </a:cubicBezTo>
                  <a:cubicBezTo>
                    <a:pt x="1210" y="85"/>
                    <a:pt x="1210" y="85"/>
                    <a:pt x="1210" y="85"/>
                  </a:cubicBezTo>
                  <a:close/>
                  <a:moveTo>
                    <a:pt x="1222" y="85"/>
                  </a:moveTo>
                  <a:cubicBezTo>
                    <a:pt x="1222" y="85"/>
                    <a:pt x="1222" y="85"/>
                    <a:pt x="1222" y="86"/>
                  </a:cubicBezTo>
                  <a:cubicBezTo>
                    <a:pt x="1222" y="85"/>
                    <a:pt x="1222" y="85"/>
                    <a:pt x="1222" y="85"/>
                  </a:cubicBezTo>
                  <a:close/>
                  <a:moveTo>
                    <a:pt x="1355" y="85"/>
                  </a:moveTo>
                  <a:cubicBezTo>
                    <a:pt x="1355" y="85"/>
                    <a:pt x="1355" y="85"/>
                    <a:pt x="1355" y="85"/>
                  </a:cubicBezTo>
                  <a:cubicBezTo>
                    <a:pt x="1355" y="85"/>
                    <a:pt x="1355" y="85"/>
                    <a:pt x="1355" y="85"/>
                  </a:cubicBezTo>
                  <a:close/>
                  <a:moveTo>
                    <a:pt x="1414" y="85"/>
                  </a:moveTo>
                  <a:cubicBezTo>
                    <a:pt x="1414" y="85"/>
                    <a:pt x="1414" y="85"/>
                    <a:pt x="1414" y="85"/>
                  </a:cubicBezTo>
                  <a:cubicBezTo>
                    <a:pt x="1414" y="85"/>
                    <a:pt x="1414" y="85"/>
                    <a:pt x="1414" y="85"/>
                  </a:cubicBezTo>
                  <a:close/>
                  <a:moveTo>
                    <a:pt x="1528" y="86"/>
                  </a:moveTo>
                  <a:cubicBezTo>
                    <a:pt x="1529" y="85"/>
                    <a:pt x="1529" y="85"/>
                    <a:pt x="1529" y="85"/>
                  </a:cubicBezTo>
                  <a:cubicBezTo>
                    <a:pt x="1528" y="85"/>
                    <a:pt x="1528" y="85"/>
                    <a:pt x="1528" y="86"/>
                  </a:cubicBezTo>
                  <a:close/>
                  <a:moveTo>
                    <a:pt x="1668" y="86"/>
                  </a:moveTo>
                  <a:cubicBezTo>
                    <a:pt x="1668" y="85"/>
                    <a:pt x="1668" y="85"/>
                    <a:pt x="1667" y="85"/>
                  </a:cubicBezTo>
                  <a:cubicBezTo>
                    <a:pt x="1667" y="85"/>
                    <a:pt x="1667" y="85"/>
                    <a:pt x="1668" y="86"/>
                  </a:cubicBezTo>
                  <a:close/>
                  <a:moveTo>
                    <a:pt x="1680" y="85"/>
                  </a:moveTo>
                  <a:cubicBezTo>
                    <a:pt x="1680" y="85"/>
                    <a:pt x="1680" y="85"/>
                    <a:pt x="1681" y="86"/>
                  </a:cubicBezTo>
                  <a:cubicBezTo>
                    <a:pt x="1681" y="85"/>
                    <a:pt x="1681" y="85"/>
                    <a:pt x="1680" y="85"/>
                  </a:cubicBezTo>
                  <a:close/>
                  <a:moveTo>
                    <a:pt x="1697" y="86"/>
                  </a:moveTo>
                  <a:cubicBezTo>
                    <a:pt x="1697" y="85"/>
                    <a:pt x="1697" y="85"/>
                    <a:pt x="1697" y="85"/>
                  </a:cubicBezTo>
                  <a:cubicBezTo>
                    <a:pt x="1697" y="85"/>
                    <a:pt x="1697" y="85"/>
                    <a:pt x="1697" y="86"/>
                  </a:cubicBezTo>
                  <a:close/>
                  <a:moveTo>
                    <a:pt x="612" y="86"/>
                  </a:moveTo>
                  <a:cubicBezTo>
                    <a:pt x="612" y="86"/>
                    <a:pt x="612" y="85"/>
                    <a:pt x="612" y="85"/>
                  </a:cubicBezTo>
                  <a:cubicBezTo>
                    <a:pt x="612" y="85"/>
                    <a:pt x="612" y="86"/>
                    <a:pt x="612" y="86"/>
                  </a:cubicBezTo>
                  <a:close/>
                  <a:moveTo>
                    <a:pt x="750" y="86"/>
                  </a:moveTo>
                  <a:cubicBezTo>
                    <a:pt x="750" y="86"/>
                    <a:pt x="750" y="85"/>
                    <a:pt x="750" y="85"/>
                  </a:cubicBezTo>
                  <a:cubicBezTo>
                    <a:pt x="750" y="85"/>
                    <a:pt x="750" y="86"/>
                    <a:pt x="750" y="86"/>
                  </a:cubicBezTo>
                  <a:close/>
                  <a:moveTo>
                    <a:pt x="1294" y="48"/>
                  </a:moveTo>
                  <a:cubicBezTo>
                    <a:pt x="1294" y="48"/>
                    <a:pt x="1293" y="48"/>
                    <a:pt x="1293" y="49"/>
                  </a:cubicBezTo>
                  <a:cubicBezTo>
                    <a:pt x="1294" y="48"/>
                    <a:pt x="1294" y="48"/>
                    <a:pt x="1294" y="48"/>
                  </a:cubicBezTo>
                  <a:close/>
                  <a:moveTo>
                    <a:pt x="1465" y="85"/>
                  </a:moveTo>
                  <a:cubicBezTo>
                    <a:pt x="1465" y="85"/>
                    <a:pt x="1465" y="86"/>
                    <a:pt x="1465" y="86"/>
                  </a:cubicBezTo>
                  <a:cubicBezTo>
                    <a:pt x="1465" y="86"/>
                    <a:pt x="1465" y="85"/>
                    <a:pt x="1465" y="85"/>
                  </a:cubicBezTo>
                  <a:close/>
                  <a:moveTo>
                    <a:pt x="1540" y="85"/>
                  </a:moveTo>
                  <a:cubicBezTo>
                    <a:pt x="1539" y="85"/>
                    <a:pt x="1539" y="86"/>
                    <a:pt x="1539" y="86"/>
                  </a:cubicBezTo>
                  <a:cubicBezTo>
                    <a:pt x="1540" y="86"/>
                    <a:pt x="1540" y="85"/>
                    <a:pt x="1540" y="85"/>
                  </a:cubicBezTo>
                  <a:close/>
                  <a:moveTo>
                    <a:pt x="1708" y="85"/>
                  </a:moveTo>
                  <a:cubicBezTo>
                    <a:pt x="1707" y="85"/>
                    <a:pt x="1707" y="86"/>
                    <a:pt x="1707" y="86"/>
                  </a:cubicBezTo>
                  <a:cubicBezTo>
                    <a:pt x="1708" y="86"/>
                    <a:pt x="1708" y="85"/>
                    <a:pt x="1708" y="85"/>
                  </a:cubicBezTo>
                  <a:close/>
                  <a:moveTo>
                    <a:pt x="636" y="85"/>
                  </a:moveTo>
                  <a:cubicBezTo>
                    <a:pt x="635" y="86"/>
                    <a:pt x="635" y="86"/>
                    <a:pt x="635" y="86"/>
                  </a:cubicBezTo>
                  <a:cubicBezTo>
                    <a:pt x="636" y="86"/>
                    <a:pt x="636" y="86"/>
                    <a:pt x="636" y="85"/>
                  </a:cubicBezTo>
                  <a:close/>
                  <a:moveTo>
                    <a:pt x="763" y="86"/>
                  </a:moveTo>
                  <a:cubicBezTo>
                    <a:pt x="763" y="86"/>
                    <a:pt x="763" y="86"/>
                    <a:pt x="763" y="86"/>
                  </a:cubicBezTo>
                  <a:cubicBezTo>
                    <a:pt x="763" y="86"/>
                    <a:pt x="763" y="86"/>
                    <a:pt x="763" y="86"/>
                  </a:cubicBezTo>
                  <a:close/>
                  <a:moveTo>
                    <a:pt x="959" y="86"/>
                  </a:moveTo>
                  <a:cubicBezTo>
                    <a:pt x="959" y="86"/>
                    <a:pt x="959" y="86"/>
                    <a:pt x="959" y="86"/>
                  </a:cubicBezTo>
                  <a:cubicBezTo>
                    <a:pt x="959" y="86"/>
                    <a:pt x="959" y="86"/>
                    <a:pt x="959" y="86"/>
                  </a:cubicBezTo>
                  <a:close/>
                  <a:moveTo>
                    <a:pt x="1668" y="9"/>
                  </a:moveTo>
                  <a:cubicBezTo>
                    <a:pt x="1668" y="9"/>
                    <a:pt x="1668" y="9"/>
                    <a:pt x="1668" y="9"/>
                  </a:cubicBezTo>
                  <a:cubicBezTo>
                    <a:pt x="1668" y="9"/>
                    <a:pt x="1668" y="9"/>
                    <a:pt x="1668" y="9"/>
                  </a:cubicBezTo>
                  <a:close/>
                  <a:moveTo>
                    <a:pt x="1032" y="86"/>
                  </a:moveTo>
                  <a:cubicBezTo>
                    <a:pt x="1032" y="86"/>
                    <a:pt x="1032" y="86"/>
                    <a:pt x="1032" y="85"/>
                  </a:cubicBezTo>
                  <a:cubicBezTo>
                    <a:pt x="1032" y="86"/>
                    <a:pt x="1032" y="86"/>
                    <a:pt x="1032" y="86"/>
                  </a:cubicBezTo>
                  <a:close/>
                  <a:moveTo>
                    <a:pt x="1210" y="86"/>
                  </a:moveTo>
                  <a:cubicBezTo>
                    <a:pt x="1210" y="86"/>
                    <a:pt x="1210" y="86"/>
                    <a:pt x="1210" y="85"/>
                  </a:cubicBezTo>
                  <a:cubicBezTo>
                    <a:pt x="1210" y="86"/>
                    <a:pt x="1210" y="86"/>
                    <a:pt x="1210" y="86"/>
                  </a:cubicBezTo>
                  <a:close/>
                  <a:moveTo>
                    <a:pt x="1706" y="9"/>
                  </a:moveTo>
                  <a:cubicBezTo>
                    <a:pt x="1707" y="9"/>
                    <a:pt x="1707" y="9"/>
                    <a:pt x="1707" y="9"/>
                  </a:cubicBezTo>
                  <a:cubicBezTo>
                    <a:pt x="1707" y="9"/>
                    <a:pt x="1706" y="9"/>
                    <a:pt x="1706" y="9"/>
                  </a:cubicBezTo>
                  <a:close/>
                  <a:moveTo>
                    <a:pt x="1668" y="86"/>
                  </a:moveTo>
                  <a:cubicBezTo>
                    <a:pt x="1668" y="86"/>
                    <a:pt x="1668" y="86"/>
                    <a:pt x="1668" y="85"/>
                  </a:cubicBezTo>
                  <a:cubicBezTo>
                    <a:pt x="1668" y="86"/>
                    <a:pt x="1668" y="86"/>
                    <a:pt x="1668" y="86"/>
                  </a:cubicBezTo>
                  <a:close/>
                  <a:moveTo>
                    <a:pt x="1681" y="86"/>
                  </a:moveTo>
                  <a:cubicBezTo>
                    <a:pt x="1681" y="86"/>
                    <a:pt x="1681" y="86"/>
                    <a:pt x="1681" y="86"/>
                  </a:cubicBezTo>
                  <a:cubicBezTo>
                    <a:pt x="1681" y="86"/>
                    <a:pt x="1681" y="86"/>
                    <a:pt x="1681" y="86"/>
                  </a:cubicBezTo>
                  <a:close/>
                  <a:moveTo>
                    <a:pt x="588" y="86"/>
                  </a:moveTo>
                  <a:cubicBezTo>
                    <a:pt x="588" y="86"/>
                    <a:pt x="588" y="86"/>
                    <a:pt x="588" y="87"/>
                  </a:cubicBezTo>
                  <a:cubicBezTo>
                    <a:pt x="588" y="86"/>
                    <a:pt x="588" y="86"/>
                    <a:pt x="588" y="86"/>
                  </a:cubicBezTo>
                  <a:close/>
                  <a:moveTo>
                    <a:pt x="613" y="87"/>
                  </a:moveTo>
                  <a:cubicBezTo>
                    <a:pt x="613" y="86"/>
                    <a:pt x="613" y="86"/>
                    <a:pt x="612" y="86"/>
                  </a:cubicBezTo>
                  <a:cubicBezTo>
                    <a:pt x="612" y="86"/>
                    <a:pt x="612" y="86"/>
                    <a:pt x="613" y="87"/>
                  </a:cubicBezTo>
                  <a:close/>
                  <a:moveTo>
                    <a:pt x="622" y="86"/>
                  </a:moveTo>
                  <a:cubicBezTo>
                    <a:pt x="622" y="86"/>
                    <a:pt x="622" y="86"/>
                    <a:pt x="623" y="87"/>
                  </a:cubicBezTo>
                  <a:cubicBezTo>
                    <a:pt x="623" y="86"/>
                    <a:pt x="623" y="86"/>
                    <a:pt x="622" y="86"/>
                  </a:cubicBezTo>
                  <a:close/>
                  <a:moveTo>
                    <a:pt x="625" y="87"/>
                  </a:moveTo>
                  <a:cubicBezTo>
                    <a:pt x="625" y="86"/>
                    <a:pt x="625" y="86"/>
                    <a:pt x="625" y="86"/>
                  </a:cubicBezTo>
                  <a:cubicBezTo>
                    <a:pt x="625" y="86"/>
                    <a:pt x="625" y="86"/>
                    <a:pt x="625" y="87"/>
                  </a:cubicBezTo>
                  <a:close/>
                  <a:moveTo>
                    <a:pt x="642" y="41"/>
                  </a:moveTo>
                  <a:cubicBezTo>
                    <a:pt x="642" y="41"/>
                    <a:pt x="642" y="41"/>
                    <a:pt x="642" y="40"/>
                  </a:cubicBezTo>
                  <a:cubicBezTo>
                    <a:pt x="642" y="40"/>
                    <a:pt x="642" y="41"/>
                    <a:pt x="642" y="41"/>
                  </a:cubicBezTo>
                  <a:close/>
                  <a:moveTo>
                    <a:pt x="750" y="87"/>
                  </a:moveTo>
                  <a:cubicBezTo>
                    <a:pt x="750" y="86"/>
                    <a:pt x="750" y="86"/>
                    <a:pt x="750" y="86"/>
                  </a:cubicBezTo>
                  <a:cubicBezTo>
                    <a:pt x="750" y="86"/>
                    <a:pt x="750" y="86"/>
                    <a:pt x="750" y="87"/>
                  </a:cubicBezTo>
                  <a:close/>
                  <a:moveTo>
                    <a:pt x="1737" y="9"/>
                  </a:moveTo>
                  <a:cubicBezTo>
                    <a:pt x="1737" y="9"/>
                    <a:pt x="1738" y="9"/>
                    <a:pt x="1738" y="9"/>
                  </a:cubicBezTo>
                  <a:cubicBezTo>
                    <a:pt x="1738" y="9"/>
                    <a:pt x="1738" y="9"/>
                    <a:pt x="1737" y="9"/>
                  </a:cubicBezTo>
                  <a:close/>
                  <a:moveTo>
                    <a:pt x="550" y="10"/>
                  </a:moveTo>
                  <a:cubicBezTo>
                    <a:pt x="550" y="10"/>
                    <a:pt x="550" y="10"/>
                    <a:pt x="550" y="9"/>
                  </a:cubicBezTo>
                  <a:cubicBezTo>
                    <a:pt x="550" y="9"/>
                    <a:pt x="550" y="9"/>
                    <a:pt x="550" y="10"/>
                  </a:cubicBezTo>
                  <a:close/>
                  <a:moveTo>
                    <a:pt x="1415" y="87"/>
                  </a:moveTo>
                  <a:cubicBezTo>
                    <a:pt x="1415" y="86"/>
                    <a:pt x="1415" y="86"/>
                    <a:pt x="1414" y="86"/>
                  </a:cubicBezTo>
                  <a:cubicBezTo>
                    <a:pt x="1414" y="86"/>
                    <a:pt x="1414" y="86"/>
                    <a:pt x="1415" y="87"/>
                  </a:cubicBezTo>
                  <a:close/>
                  <a:moveTo>
                    <a:pt x="1465" y="86"/>
                  </a:moveTo>
                  <a:cubicBezTo>
                    <a:pt x="1465" y="86"/>
                    <a:pt x="1465" y="86"/>
                    <a:pt x="1465" y="87"/>
                  </a:cubicBezTo>
                  <a:cubicBezTo>
                    <a:pt x="1465" y="86"/>
                    <a:pt x="1465" y="86"/>
                    <a:pt x="1465" y="86"/>
                  </a:cubicBezTo>
                  <a:close/>
                  <a:moveTo>
                    <a:pt x="979" y="10"/>
                  </a:moveTo>
                  <a:cubicBezTo>
                    <a:pt x="979" y="10"/>
                    <a:pt x="980" y="9"/>
                    <a:pt x="980" y="9"/>
                  </a:cubicBezTo>
                  <a:cubicBezTo>
                    <a:pt x="980" y="9"/>
                    <a:pt x="979" y="9"/>
                    <a:pt x="979" y="10"/>
                  </a:cubicBezTo>
                  <a:close/>
                  <a:moveTo>
                    <a:pt x="1020" y="9"/>
                  </a:moveTo>
                  <a:cubicBezTo>
                    <a:pt x="1020" y="10"/>
                    <a:pt x="1021" y="10"/>
                    <a:pt x="1021" y="10"/>
                  </a:cubicBezTo>
                  <a:cubicBezTo>
                    <a:pt x="1021" y="9"/>
                    <a:pt x="1021" y="9"/>
                    <a:pt x="1020" y="9"/>
                  </a:cubicBezTo>
                  <a:close/>
                  <a:moveTo>
                    <a:pt x="1353" y="10"/>
                  </a:moveTo>
                  <a:cubicBezTo>
                    <a:pt x="1354" y="10"/>
                    <a:pt x="1354" y="10"/>
                    <a:pt x="1354" y="9"/>
                  </a:cubicBezTo>
                  <a:cubicBezTo>
                    <a:pt x="1354" y="9"/>
                    <a:pt x="1354" y="9"/>
                    <a:pt x="1353" y="10"/>
                  </a:cubicBezTo>
                  <a:close/>
                  <a:moveTo>
                    <a:pt x="1385" y="9"/>
                  </a:moveTo>
                  <a:cubicBezTo>
                    <a:pt x="1386" y="10"/>
                    <a:pt x="1386" y="10"/>
                    <a:pt x="1386" y="10"/>
                  </a:cubicBezTo>
                  <a:cubicBezTo>
                    <a:pt x="1386" y="9"/>
                    <a:pt x="1386" y="9"/>
                    <a:pt x="1385" y="9"/>
                  </a:cubicBezTo>
                  <a:close/>
                  <a:moveTo>
                    <a:pt x="1292" y="41"/>
                  </a:moveTo>
                  <a:cubicBezTo>
                    <a:pt x="1292" y="40"/>
                    <a:pt x="1292" y="40"/>
                    <a:pt x="1292" y="40"/>
                  </a:cubicBezTo>
                  <a:cubicBezTo>
                    <a:pt x="1292" y="40"/>
                    <a:pt x="1292" y="40"/>
                    <a:pt x="1292" y="41"/>
                  </a:cubicBezTo>
                  <a:close/>
                  <a:moveTo>
                    <a:pt x="1033" y="87"/>
                  </a:moveTo>
                  <a:cubicBezTo>
                    <a:pt x="1033" y="87"/>
                    <a:pt x="1033" y="86"/>
                    <a:pt x="1032" y="86"/>
                  </a:cubicBezTo>
                  <a:cubicBezTo>
                    <a:pt x="1032" y="86"/>
                    <a:pt x="1032" y="87"/>
                    <a:pt x="1033" y="87"/>
                  </a:cubicBezTo>
                  <a:close/>
                  <a:moveTo>
                    <a:pt x="1045" y="86"/>
                  </a:moveTo>
                  <a:cubicBezTo>
                    <a:pt x="1045" y="87"/>
                    <a:pt x="1045" y="87"/>
                    <a:pt x="1046" y="87"/>
                  </a:cubicBezTo>
                  <a:cubicBezTo>
                    <a:pt x="1046" y="87"/>
                    <a:pt x="1046" y="86"/>
                    <a:pt x="1045" y="86"/>
                  </a:cubicBezTo>
                  <a:close/>
                  <a:moveTo>
                    <a:pt x="1737" y="42"/>
                  </a:moveTo>
                  <a:cubicBezTo>
                    <a:pt x="1737" y="42"/>
                    <a:pt x="1737" y="42"/>
                    <a:pt x="1737" y="42"/>
                  </a:cubicBezTo>
                  <a:cubicBezTo>
                    <a:pt x="1737" y="42"/>
                    <a:pt x="1737" y="42"/>
                    <a:pt x="1737" y="42"/>
                  </a:cubicBezTo>
                  <a:close/>
                  <a:moveTo>
                    <a:pt x="1681" y="86"/>
                  </a:moveTo>
                  <a:cubicBezTo>
                    <a:pt x="1681" y="87"/>
                    <a:pt x="1681" y="87"/>
                    <a:pt x="1681" y="87"/>
                  </a:cubicBezTo>
                  <a:cubicBezTo>
                    <a:pt x="1681" y="87"/>
                    <a:pt x="1681" y="86"/>
                    <a:pt x="1681" y="86"/>
                  </a:cubicBezTo>
                  <a:close/>
                  <a:moveTo>
                    <a:pt x="1455" y="9"/>
                  </a:moveTo>
                  <a:cubicBezTo>
                    <a:pt x="1455" y="10"/>
                    <a:pt x="1455" y="10"/>
                    <a:pt x="1456" y="10"/>
                  </a:cubicBezTo>
                  <a:cubicBezTo>
                    <a:pt x="1456" y="9"/>
                    <a:pt x="1455" y="9"/>
                    <a:pt x="1455" y="9"/>
                  </a:cubicBezTo>
                  <a:close/>
                  <a:moveTo>
                    <a:pt x="1500" y="10"/>
                  </a:moveTo>
                  <a:cubicBezTo>
                    <a:pt x="1500" y="10"/>
                    <a:pt x="1500" y="10"/>
                    <a:pt x="1501" y="9"/>
                  </a:cubicBezTo>
                  <a:cubicBezTo>
                    <a:pt x="1500" y="9"/>
                    <a:pt x="1500" y="9"/>
                    <a:pt x="1500" y="10"/>
                  </a:cubicBezTo>
                  <a:close/>
                  <a:moveTo>
                    <a:pt x="1538" y="10"/>
                  </a:moveTo>
                  <a:cubicBezTo>
                    <a:pt x="1538" y="10"/>
                    <a:pt x="1538" y="10"/>
                    <a:pt x="1538" y="9"/>
                  </a:cubicBezTo>
                  <a:cubicBezTo>
                    <a:pt x="1538" y="9"/>
                    <a:pt x="1538" y="9"/>
                    <a:pt x="1538" y="10"/>
                  </a:cubicBezTo>
                  <a:close/>
                  <a:moveTo>
                    <a:pt x="646" y="59"/>
                  </a:moveTo>
                  <a:cubicBezTo>
                    <a:pt x="646" y="59"/>
                    <a:pt x="646" y="59"/>
                    <a:pt x="646" y="60"/>
                  </a:cubicBezTo>
                  <a:cubicBezTo>
                    <a:pt x="646" y="60"/>
                    <a:pt x="646" y="59"/>
                    <a:pt x="646" y="59"/>
                  </a:cubicBezTo>
                  <a:close/>
                  <a:moveTo>
                    <a:pt x="1290" y="54"/>
                  </a:moveTo>
                  <a:cubicBezTo>
                    <a:pt x="1290" y="54"/>
                    <a:pt x="1290" y="54"/>
                    <a:pt x="1290" y="55"/>
                  </a:cubicBezTo>
                  <a:cubicBezTo>
                    <a:pt x="1290" y="54"/>
                    <a:pt x="1290" y="54"/>
                    <a:pt x="1290" y="54"/>
                  </a:cubicBezTo>
                  <a:close/>
                  <a:moveTo>
                    <a:pt x="1669" y="9"/>
                  </a:moveTo>
                  <a:cubicBezTo>
                    <a:pt x="1669" y="10"/>
                    <a:pt x="1669" y="10"/>
                    <a:pt x="1669" y="10"/>
                  </a:cubicBezTo>
                  <a:cubicBezTo>
                    <a:pt x="1669" y="9"/>
                    <a:pt x="1669" y="9"/>
                    <a:pt x="1669" y="9"/>
                  </a:cubicBezTo>
                  <a:close/>
                  <a:moveTo>
                    <a:pt x="660" y="60"/>
                  </a:moveTo>
                  <a:cubicBezTo>
                    <a:pt x="660" y="59"/>
                    <a:pt x="660" y="59"/>
                    <a:pt x="659" y="59"/>
                  </a:cubicBezTo>
                  <a:cubicBezTo>
                    <a:pt x="659" y="59"/>
                    <a:pt x="659" y="60"/>
                    <a:pt x="660" y="60"/>
                  </a:cubicBezTo>
                  <a:close/>
                  <a:moveTo>
                    <a:pt x="1211" y="87"/>
                  </a:moveTo>
                  <a:cubicBezTo>
                    <a:pt x="1211" y="87"/>
                    <a:pt x="1211" y="87"/>
                    <a:pt x="1210" y="86"/>
                  </a:cubicBezTo>
                  <a:cubicBezTo>
                    <a:pt x="1210" y="87"/>
                    <a:pt x="1210" y="87"/>
                    <a:pt x="1211" y="87"/>
                  </a:cubicBezTo>
                  <a:close/>
                  <a:moveTo>
                    <a:pt x="1369" y="59"/>
                  </a:moveTo>
                  <a:cubicBezTo>
                    <a:pt x="1369" y="59"/>
                    <a:pt x="1369" y="59"/>
                    <a:pt x="1369" y="59"/>
                  </a:cubicBezTo>
                  <a:cubicBezTo>
                    <a:pt x="1369" y="59"/>
                    <a:pt x="1369" y="59"/>
                    <a:pt x="1369" y="59"/>
                  </a:cubicBezTo>
                  <a:close/>
                  <a:moveTo>
                    <a:pt x="1415" y="87"/>
                  </a:moveTo>
                  <a:cubicBezTo>
                    <a:pt x="1415" y="87"/>
                    <a:pt x="1415" y="87"/>
                    <a:pt x="1415" y="86"/>
                  </a:cubicBezTo>
                  <a:cubicBezTo>
                    <a:pt x="1415" y="87"/>
                    <a:pt x="1415" y="87"/>
                    <a:pt x="1415" y="87"/>
                  </a:cubicBezTo>
                  <a:close/>
                  <a:moveTo>
                    <a:pt x="1465" y="87"/>
                  </a:moveTo>
                  <a:cubicBezTo>
                    <a:pt x="1464" y="87"/>
                    <a:pt x="1464" y="87"/>
                    <a:pt x="1464" y="87"/>
                  </a:cubicBezTo>
                  <a:cubicBezTo>
                    <a:pt x="1465" y="87"/>
                    <a:pt x="1465" y="87"/>
                    <a:pt x="1465" y="87"/>
                  </a:cubicBezTo>
                  <a:close/>
                  <a:moveTo>
                    <a:pt x="1668" y="87"/>
                  </a:moveTo>
                  <a:cubicBezTo>
                    <a:pt x="1668" y="87"/>
                    <a:pt x="1668" y="87"/>
                    <a:pt x="1668" y="86"/>
                  </a:cubicBezTo>
                  <a:cubicBezTo>
                    <a:pt x="1668" y="87"/>
                    <a:pt x="1668" y="87"/>
                    <a:pt x="1668" y="87"/>
                  </a:cubicBezTo>
                  <a:close/>
                  <a:moveTo>
                    <a:pt x="588" y="87"/>
                  </a:moveTo>
                  <a:cubicBezTo>
                    <a:pt x="588" y="87"/>
                    <a:pt x="588" y="87"/>
                    <a:pt x="588" y="88"/>
                  </a:cubicBezTo>
                  <a:cubicBezTo>
                    <a:pt x="588" y="87"/>
                    <a:pt x="588" y="87"/>
                    <a:pt x="588" y="87"/>
                  </a:cubicBezTo>
                  <a:close/>
                  <a:moveTo>
                    <a:pt x="613" y="88"/>
                  </a:moveTo>
                  <a:cubicBezTo>
                    <a:pt x="613" y="87"/>
                    <a:pt x="613" y="87"/>
                    <a:pt x="613" y="87"/>
                  </a:cubicBezTo>
                  <a:cubicBezTo>
                    <a:pt x="613" y="87"/>
                    <a:pt x="613" y="87"/>
                    <a:pt x="613" y="88"/>
                  </a:cubicBezTo>
                  <a:close/>
                  <a:moveTo>
                    <a:pt x="960" y="88"/>
                  </a:moveTo>
                  <a:cubicBezTo>
                    <a:pt x="960" y="87"/>
                    <a:pt x="960" y="87"/>
                    <a:pt x="960" y="87"/>
                  </a:cubicBezTo>
                  <a:cubicBezTo>
                    <a:pt x="960" y="87"/>
                    <a:pt x="960" y="87"/>
                    <a:pt x="960" y="88"/>
                  </a:cubicBezTo>
                  <a:close/>
                  <a:moveTo>
                    <a:pt x="976" y="87"/>
                  </a:moveTo>
                  <a:cubicBezTo>
                    <a:pt x="977" y="87"/>
                    <a:pt x="977" y="87"/>
                    <a:pt x="977" y="87"/>
                  </a:cubicBezTo>
                  <a:cubicBezTo>
                    <a:pt x="977" y="87"/>
                    <a:pt x="977" y="87"/>
                    <a:pt x="976" y="87"/>
                  </a:cubicBezTo>
                  <a:close/>
                  <a:moveTo>
                    <a:pt x="1020" y="87"/>
                  </a:moveTo>
                  <a:cubicBezTo>
                    <a:pt x="1020" y="87"/>
                    <a:pt x="1020" y="87"/>
                    <a:pt x="1021" y="87"/>
                  </a:cubicBezTo>
                  <a:cubicBezTo>
                    <a:pt x="1020" y="87"/>
                    <a:pt x="1020" y="87"/>
                    <a:pt x="1020" y="87"/>
                  </a:cubicBezTo>
                  <a:close/>
                  <a:moveTo>
                    <a:pt x="1706" y="10"/>
                  </a:moveTo>
                  <a:cubicBezTo>
                    <a:pt x="1706" y="10"/>
                    <a:pt x="1706" y="10"/>
                    <a:pt x="1706" y="9"/>
                  </a:cubicBezTo>
                  <a:cubicBezTo>
                    <a:pt x="1706" y="9"/>
                    <a:pt x="1706" y="9"/>
                    <a:pt x="1706" y="10"/>
                  </a:cubicBezTo>
                  <a:close/>
                  <a:moveTo>
                    <a:pt x="1082" y="87"/>
                  </a:moveTo>
                  <a:cubicBezTo>
                    <a:pt x="1082" y="87"/>
                    <a:pt x="1082" y="87"/>
                    <a:pt x="1083" y="87"/>
                  </a:cubicBezTo>
                  <a:cubicBezTo>
                    <a:pt x="1082" y="87"/>
                    <a:pt x="1082" y="87"/>
                    <a:pt x="1082" y="87"/>
                  </a:cubicBezTo>
                  <a:close/>
                  <a:moveTo>
                    <a:pt x="1212" y="49"/>
                  </a:moveTo>
                  <a:cubicBezTo>
                    <a:pt x="1212" y="48"/>
                    <a:pt x="1212" y="48"/>
                    <a:pt x="1212" y="48"/>
                  </a:cubicBezTo>
                  <a:cubicBezTo>
                    <a:pt x="1212" y="48"/>
                    <a:pt x="1212" y="48"/>
                    <a:pt x="1212" y="49"/>
                  </a:cubicBezTo>
                  <a:close/>
                  <a:moveTo>
                    <a:pt x="749" y="55"/>
                  </a:moveTo>
                  <a:cubicBezTo>
                    <a:pt x="749" y="54"/>
                    <a:pt x="749" y="54"/>
                    <a:pt x="749" y="54"/>
                  </a:cubicBezTo>
                  <a:cubicBezTo>
                    <a:pt x="749" y="54"/>
                    <a:pt x="749" y="54"/>
                    <a:pt x="749" y="55"/>
                  </a:cubicBezTo>
                  <a:close/>
                  <a:moveTo>
                    <a:pt x="1681" y="87"/>
                  </a:moveTo>
                  <a:cubicBezTo>
                    <a:pt x="1681" y="87"/>
                    <a:pt x="1681" y="88"/>
                    <a:pt x="1682" y="88"/>
                  </a:cubicBezTo>
                  <a:cubicBezTo>
                    <a:pt x="1682" y="87"/>
                    <a:pt x="1682" y="87"/>
                    <a:pt x="1681" y="87"/>
                  </a:cubicBezTo>
                  <a:close/>
                  <a:moveTo>
                    <a:pt x="635" y="87"/>
                  </a:moveTo>
                  <a:cubicBezTo>
                    <a:pt x="635" y="87"/>
                    <a:pt x="635" y="88"/>
                    <a:pt x="635" y="88"/>
                  </a:cubicBezTo>
                  <a:cubicBezTo>
                    <a:pt x="635" y="88"/>
                    <a:pt x="635" y="87"/>
                    <a:pt x="635" y="87"/>
                  </a:cubicBezTo>
                  <a:close/>
                  <a:moveTo>
                    <a:pt x="857" y="49"/>
                  </a:moveTo>
                  <a:cubicBezTo>
                    <a:pt x="857" y="49"/>
                    <a:pt x="857" y="49"/>
                    <a:pt x="857" y="49"/>
                  </a:cubicBezTo>
                  <a:cubicBezTo>
                    <a:pt x="857" y="49"/>
                    <a:pt x="857" y="49"/>
                    <a:pt x="857" y="49"/>
                  </a:cubicBezTo>
                  <a:close/>
                  <a:moveTo>
                    <a:pt x="688" y="88"/>
                  </a:moveTo>
                  <a:cubicBezTo>
                    <a:pt x="688" y="88"/>
                    <a:pt x="688" y="88"/>
                    <a:pt x="688" y="87"/>
                  </a:cubicBezTo>
                  <a:cubicBezTo>
                    <a:pt x="688" y="87"/>
                    <a:pt x="688" y="88"/>
                    <a:pt x="688" y="88"/>
                  </a:cubicBezTo>
                  <a:close/>
                  <a:moveTo>
                    <a:pt x="1141" y="49"/>
                  </a:moveTo>
                  <a:cubicBezTo>
                    <a:pt x="1141" y="48"/>
                    <a:pt x="1141" y="48"/>
                    <a:pt x="1141" y="48"/>
                  </a:cubicBezTo>
                  <a:cubicBezTo>
                    <a:pt x="1141" y="48"/>
                    <a:pt x="1141" y="48"/>
                    <a:pt x="1141" y="49"/>
                  </a:cubicBezTo>
                  <a:close/>
                  <a:moveTo>
                    <a:pt x="799" y="88"/>
                  </a:moveTo>
                  <a:cubicBezTo>
                    <a:pt x="800" y="88"/>
                    <a:pt x="800" y="88"/>
                    <a:pt x="800" y="87"/>
                  </a:cubicBezTo>
                  <a:cubicBezTo>
                    <a:pt x="800" y="87"/>
                    <a:pt x="799" y="87"/>
                    <a:pt x="799" y="88"/>
                  </a:cubicBezTo>
                  <a:close/>
                  <a:moveTo>
                    <a:pt x="1019" y="88"/>
                  </a:moveTo>
                  <a:cubicBezTo>
                    <a:pt x="1020" y="88"/>
                    <a:pt x="1020" y="88"/>
                    <a:pt x="1020" y="87"/>
                  </a:cubicBezTo>
                  <a:cubicBezTo>
                    <a:pt x="1020" y="87"/>
                    <a:pt x="1019" y="87"/>
                    <a:pt x="1019" y="88"/>
                  </a:cubicBezTo>
                  <a:close/>
                  <a:moveTo>
                    <a:pt x="1186" y="87"/>
                  </a:moveTo>
                  <a:cubicBezTo>
                    <a:pt x="1186" y="88"/>
                    <a:pt x="1186" y="88"/>
                    <a:pt x="1186" y="88"/>
                  </a:cubicBezTo>
                  <a:cubicBezTo>
                    <a:pt x="1186" y="88"/>
                    <a:pt x="1186" y="87"/>
                    <a:pt x="1186" y="87"/>
                  </a:cubicBezTo>
                  <a:close/>
                  <a:moveTo>
                    <a:pt x="1211" y="88"/>
                  </a:moveTo>
                  <a:cubicBezTo>
                    <a:pt x="1211" y="88"/>
                    <a:pt x="1211" y="87"/>
                    <a:pt x="1211" y="87"/>
                  </a:cubicBezTo>
                  <a:cubicBezTo>
                    <a:pt x="1211" y="87"/>
                    <a:pt x="1211" y="88"/>
                    <a:pt x="1211" y="88"/>
                  </a:cubicBezTo>
                  <a:close/>
                  <a:moveTo>
                    <a:pt x="1664" y="59"/>
                  </a:moveTo>
                  <a:cubicBezTo>
                    <a:pt x="1664" y="59"/>
                    <a:pt x="1665" y="59"/>
                    <a:pt x="1665" y="59"/>
                  </a:cubicBezTo>
                  <a:cubicBezTo>
                    <a:pt x="1665" y="59"/>
                    <a:pt x="1664" y="59"/>
                    <a:pt x="1664" y="59"/>
                  </a:cubicBezTo>
                  <a:close/>
                  <a:moveTo>
                    <a:pt x="1415" y="88"/>
                  </a:moveTo>
                  <a:cubicBezTo>
                    <a:pt x="1415" y="88"/>
                    <a:pt x="1415" y="87"/>
                    <a:pt x="1415" y="87"/>
                  </a:cubicBezTo>
                  <a:cubicBezTo>
                    <a:pt x="1415" y="88"/>
                    <a:pt x="1415" y="88"/>
                    <a:pt x="1415" y="88"/>
                  </a:cubicBezTo>
                  <a:close/>
                  <a:moveTo>
                    <a:pt x="1464" y="87"/>
                  </a:moveTo>
                  <a:cubicBezTo>
                    <a:pt x="1464" y="87"/>
                    <a:pt x="1464" y="88"/>
                    <a:pt x="1464" y="88"/>
                  </a:cubicBezTo>
                  <a:cubicBezTo>
                    <a:pt x="1464" y="88"/>
                    <a:pt x="1464" y="88"/>
                    <a:pt x="1464" y="87"/>
                  </a:cubicBezTo>
                  <a:close/>
                  <a:moveTo>
                    <a:pt x="607" y="42"/>
                  </a:moveTo>
                  <a:cubicBezTo>
                    <a:pt x="607" y="42"/>
                    <a:pt x="607" y="43"/>
                    <a:pt x="607" y="43"/>
                  </a:cubicBezTo>
                  <a:cubicBezTo>
                    <a:pt x="607" y="42"/>
                    <a:pt x="607" y="42"/>
                    <a:pt x="607" y="42"/>
                  </a:cubicBezTo>
                  <a:close/>
                  <a:moveTo>
                    <a:pt x="1669" y="88"/>
                  </a:moveTo>
                  <a:cubicBezTo>
                    <a:pt x="1669" y="88"/>
                    <a:pt x="1669" y="87"/>
                    <a:pt x="1668" y="87"/>
                  </a:cubicBezTo>
                  <a:cubicBezTo>
                    <a:pt x="1668" y="87"/>
                    <a:pt x="1668" y="88"/>
                    <a:pt x="1669" y="88"/>
                  </a:cubicBezTo>
                  <a:close/>
                  <a:moveTo>
                    <a:pt x="978" y="10"/>
                  </a:moveTo>
                  <a:cubicBezTo>
                    <a:pt x="978" y="10"/>
                    <a:pt x="979" y="10"/>
                    <a:pt x="979" y="10"/>
                  </a:cubicBezTo>
                  <a:cubicBezTo>
                    <a:pt x="979" y="10"/>
                    <a:pt x="978" y="10"/>
                    <a:pt x="978" y="10"/>
                  </a:cubicBezTo>
                  <a:close/>
                  <a:moveTo>
                    <a:pt x="1353" y="10"/>
                  </a:moveTo>
                  <a:cubicBezTo>
                    <a:pt x="1353" y="10"/>
                    <a:pt x="1353" y="10"/>
                    <a:pt x="1353" y="10"/>
                  </a:cubicBezTo>
                  <a:cubicBezTo>
                    <a:pt x="1353" y="10"/>
                    <a:pt x="1353" y="10"/>
                    <a:pt x="1353" y="10"/>
                  </a:cubicBezTo>
                  <a:close/>
                  <a:moveTo>
                    <a:pt x="1386" y="10"/>
                  </a:moveTo>
                  <a:cubicBezTo>
                    <a:pt x="1386" y="10"/>
                    <a:pt x="1386" y="10"/>
                    <a:pt x="1387" y="10"/>
                  </a:cubicBezTo>
                  <a:cubicBezTo>
                    <a:pt x="1387" y="10"/>
                    <a:pt x="1386" y="10"/>
                    <a:pt x="1386" y="10"/>
                  </a:cubicBezTo>
                  <a:close/>
                  <a:moveTo>
                    <a:pt x="1426" y="10"/>
                  </a:moveTo>
                  <a:cubicBezTo>
                    <a:pt x="1426" y="10"/>
                    <a:pt x="1426" y="10"/>
                    <a:pt x="1426" y="10"/>
                  </a:cubicBezTo>
                  <a:cubicBezTo>
                    <a:pt x="1426" y="10"/>
                    <a:pt x="1426" y="10"/>
                    <a:pt x="1426" y="10"/>
                  </a:cubicBezTo>
                  <a:close/>
                  <a:moveTo>
                    <a:pt x="625" y="88"/>
                  </a:moveTo>
                  <a:cubicBezTo>
                    <a:pt x="625" y="88"/>
                    <a:pt x="625" y="88"/>
                    <a:pt x="625" y="88"/>
                  </a:cubicBezTo>
                  <a:cubicBezTo>
                    <a:pt x="624" y="88"/>
                    <a:pt x="624" y="88"/>
                    <a:pt x="625" y="88"/>
                  </a:cubicBezTo>
                  <a:close/>
                  <a:moveTo>
                    <a:pt x="661" y="43"/>
                  </a:moveTo>
                  <a:cubicBezTo>
                    <a:pt x="661" y="43"/>
                    <a:pt x="661" y="42"/>
                    <a:pt x="661" y="42"/>
                  </a:cubicBezTo>
                  <a:cubicBezTo>
                    <a:pt x="661" y="42"/>
                    <a:pt x="661" y="42"/>
                    <a:pt x="661" y="43"/>
                  </a:cubicBezTo>
                  <a:close/>
                  <a:moveTo>
                    <a:pt x="977" y="88"/>
                  </a:moveTo>
                  <a:cubicBezTo>
                    <a:pt x="978" y="88"/>
                    <a:pt x="978" y="88"/>
                    <a:pt x="978" y="88"/>
                  </a:cubicBezTo>
                  <a:cubicBezTo>
                    <a:pt x="978" y="88"/>
                    <a:pt x="978" y="88"/>
                    <a:pt x="977" y="88"/>
                  </a:cubicBezTo>
                  <a:close/>
                  <a:moveTo>
                    <a:pt x="1019" y="88"/>
                  </a:moveTo>
                  <a:cubicBezTo>
                    <a:pt x="1019" y="88"/>
                    <a:pt x="1019" y="88"/>
                    <a:pt x="1019" y="88"/>
                  </a:cubicBezTo>
                  <a:cubicBezTo>
                    <a:pt x="1019" y="88"/>
                    <a:pt x="1019" y="88"/>
                    <a:pt x="1019" y="88"/>
                  </a:cubicBezTo>
                  <a:close/>
                  <a:moveTo>
                    <a:pt x="1081" y="88"/>
                  </a:moveTo>
                  <a:cubicBezTo>
                    <a:pt x="1081" y="88"/>
                    <a:pt x="1081" y="88"/>
                    <a:pt x="1082" y="88"/>
                  </a:cubicBezTo>
                  <a:cubicBezTo>
                    <a:pt x="1081" y="88"/>
                    <a:pt x="1081" y="88"/>
                    <a:pt x="1081" y="88"/>
                  </a:cubicBezTo>
                  <a:close/>
                  <a:moveTo>
                    <a:pt x="1259" y="88"/>
                  </a:moveTo>
                  <a:cubicBezTo>
                    <a:pt x="1259" y="88"/>
                    <a:pt x="1259" y="88"/>
                    <a:pt x="1259" y="88"/>
                  </a:cubicBezTo>
                  <a:cubicBezTo>
                    <a:pt x="1259" y="88"/>
                    <a:pt x="1259" y="88"/>
                    <a:pt x="1259" y="88"/>
                  </a:cubicBezTo>
                  <a:close/>
                  <a:moveTo>
                    <a:pt x="649" y="52"/>
                  </a:moveTo>
                  <a:cubicBezTo>
                    <a:pt x="649" y="52"/>
                    <a:pt x="648" y="52"/>
                    <a:pt x="648" y="53"/>
                  </a:cubicBezTo>
                  <a:cubicBezTo>
                    <a:pt x="649" y="53"/>
                    <a:pt x="649" y="52"/>
                    <a:pt x="649" y="52"/>
                  </a:cubicBezTo>
                  <a:close/>
                  <a:moveTo>
                    <a:pt x="1570" y="10"/>
                  </a:moveTo>
                  <a:cubicBezTo>
                    <a:pt x="1570" y="10"/>
                    <a:pt x="1571" y="10"/>
                    <a:pt x="1571" y="10"/>
                  </a:cubicBezTo>
                  <a:cubicBezTo>
                    <a:pt x="1571" y="10"/>
                    <a:pt x="1571" y="10"/>
                    <a:pt x="1570" y="10"/>
                  </a:cubicBezTo>
                  <a:close/>
                  <a:moveTo>
                    <a:pt x="1034" y="49"/>
                  </a:moveTo>
                  <a:cubicBezTo>
                    <a:pt x="1034" y="48"/>
                    <a:pt x="1034" y="48"/>
                    <a:pt x="1034" y="48"/>
                  </a:cubicBezTo>
                  <a:cubicBezTo>
                    <a:pt x="1034" y="48"/>
                    <a:pt x="1034" y="48"/>
                    <a:pt x="1034" y="49"/>
                  </a:cubicBezTo>
                  <a:close/>
                  <a:moveTo>
                    <a:pt x="798" y="88"/>
                  </a:moveTo>
                  <a:cubicBezTo>
                    <a:pt x="798" y="88"/>
                    <a:pt x="799" y="88"/>
                    <a:pt x="799" y="88"/>
                  </a:cubicBezTo>
                  <a:cubicBezTo>
                    <a:pt x="799" y="88"/>
                    <a:pt x="798" y="88"/>
                    <a:pt x="798" y="88"/>
                  </a:cubicBezTo>
                  <a:close/>
                  <a:moveTo>
                    <a:pt x="1211" y="89"/>
                  </a:moveTo>
                  <a:cubicBezTo>
                    <a:pt x="1211" y="88"/>
                    <a:pt x="1211" y="88"/>
                    <a:pt x="1211" y="88"/>
                  </a:cubicBezTo>
                  <a:cubicBezTo>
                    <a:pt x="1211" y="88"/>
                    <a:pt x="1211" y="88"/>
                    <a:pt x="1211" y="89"/>
                  </a:cubicBezTo>
                  <a:close/>
                  <a:moveTo>
                    <a:pt x="1416" y="89"/>
                  </a:moveTo>
                  <a:cubicBezTo>
                    <a:pt x="1416" y="88"/>
                    <a:pt x="1416" y="88"/>
                    <a:pt x="1415" y="88"/>
                  </a:cubicBezTo>
                  <a:cubicBezTo>
                    <a:pt x="1415" y="88"/>
                    <a:pt x="1415" y="88"/>
                    <a:pt x="1416" y="89"/>
                  </a:cubicBezTo>
                  <a:close/>
                  <a:moveTo>
                    <a:pt x="1464" y="88"/>
                  </a:moveTo>
                  <a:cubicBezTo>
                    <a:pt x="1464" y="88"/>
                    <a:pt x="1464" y="88"/>
                    <a:pt x="1464" y="89"/>
                  </a:cubicBezTo>
                  <a:cubicBezTo>
                    <a:pt x="1464" y="88"/>
                    <a:pt x="1464" y="88"/>
                    <a:pt x="1464" y="88"/>
                  </a:cubicBezTo>
                  <a:close/>
                  <a:moveTo>
                    <a:pt x="599" y="53"/>
                  </a:moveTo>
                  <a:cubicBezTo>
                    <a:pt x="599" y="52"/>
                    <a:pt x="599" y="52"/>
                    <a:pt x="599" y="52"/>
                  </a:cubicBezTo>
                  <a:cubicBezTo>
                    <a:pt x="599" y="52"/>
                    <a:pt x="599" y="53"/>
                    <a:pt x="599" y="53"/>
                  </a:cubicBezTo>
                  <a:close/>
                  <a:moveTo>
                    <a:pt x="1669" y="89"/>
                  </a:moveTo>
                  <a:cubicBezTo>
                    <a:pt x="1669" y="88"/>
                    <a:pt x="1669" y="88"/>
                    <a:pt x="1669" y="88"/>
                  </a:cubicBezTo>
                  <a:cubicBezTo>
                    <a:pt x="1669" y="88"/>
                    <a:pt x="1669" y="88"/>
                    <a:pt x="1669" y="89"/>
                  </a:cubicBezTo>
                  <a:close/>
                  <a:moveTo>
                    <a:pt x="648" y="54"/>
                  </a:moveTo>
                  <a:cubicBezTo>
                    <a:pt x="648" y="54"/>
                    <a:pt x="648" y="54"/>
                    <a:pt x="648" y="55"/>
                  </a:cubicBezTo>
                  <a:cubicBezTo>
                    <a:pt x="648" y="54"/>
                    <a:pt x="648" y="54"/>
                    <a:pt x="648" y="54"/>
                  </a:cubicBezTo>
                  <a:close/>
                  <a:moveTo>
                    <a:pt x="634" y="88"/>
                  </a:moveTo>
                  <a:cubicBezTo>
                    <a:pt x="634" y="88"/>
                    <a:pt x="634" y="89"/>
                    <a:pt x="634" y="89"/>
                  </a:cubicBezTo>
                  <a:cubicBezTo>
                    <a:pt x="635" y="89"/>
                    <a:pt x="635" y="88"/>
                    <a:pt x="634" y="88"/>
                  </a:cubicBezTo>
                  <a:close/>
                  <a:moveTo>
                    <a:pt x="612" y="56"/>
                  </a:moveTo>
                  <a:cubicBezTo>
                    <a:pt x="612" y="56"/>
                    <a:pt x="612" y="57"/>
                    <a:pt x="612" y="57"/>
                  </a:cubicBezTo>
                  <a:cubicBezTo>
                    <a:pt x="612" y="56"/>
                    <a:pt x="612" y="56"/>
                    <a:pt x="612" y="56"/>
                  </a:cubicBezTo>
                  <a:close/>
                  <a:moveTo>
                    <a:pt x="687" y="89"/>
                  </a:moveTo>
                  <a:cubicBezTo>
                    <a:pt x="688" y="89"/>
                    <a:pt x="688" y="89"/>
                    <a:pt x="688" y="88"/>
                  </a:cubicBezTo>
                  <a:cubicBezTo>
                    <a:pt x="688" y="88"/>
                    <a:pt x="687" y="89"/>
                    <a:pt x="687" y="89"/>
                  </a:cubicBezTo>
                  <a:close/>
                  <a:moveTo>
                    <a:pt x="1669" y="10"/>
                  </a:moveTo>
                  <a:cubicBezTo>
                    <a:pt x="1670" y="10"/>
                    <a:pt x="1670" y="10"/>
                    <a:pt x="1670" y="10"/>
                  </a:cubicBezTo>
                  <a:cubicBezTo>
                    <a:pt x="1670" y="10"/>
                    <a:pt x="1670" y="10"/>
                    <a:pt x="1669" y="10"/>
                  </a:cubicBezTo>
                  <a:close/>
                  <a:moveTo>
                    <a:pt x="1080" y="89"/>
                  </a:moveTo>
                  <a:cubicBezTo>
                    <a:pt x="1080" y="89"/>
                    <a:pt x="1080" y="89"/>
                    <a:pt x="1080" y="88"/>
                  </a:cubicBezTo>
                  <a:cubicBezTo>
                    <a:pt x="1080" y="88"/>
                    <a:pt x="1080" y="88"/>
                    <a:pt x="1080" y="89"/>
                  </a:cubicBezTo>
                  <a:close/>
                  <a:moveTo>
                    <a:pt x="1186" y="88"/>
                  </a:moveTo>
                  <a:cubicBezTo>
                    <a:pt x="1186" y="89"/>
                    <a:pt x="1186" y="89"/>
                    <a:pt x="1187" y="89"/>
                  </a:cubicBezTo>
                  <a:cubicBezTo>
                    <a:pt x="1187" y="89"/>
                    <a:pt x="1187" y="88"/>
                    <a:pt x="1186" y="88"/>
                  </a:cubicBezTo>
                  <a:close/>
                  <a:moveTo>
                    <a:pt x="1258" y="89"/>
                  </a:moveTo>
                  <a:cubicBezTo>
                    <a:pt x="1258" y="89"/>
                    <a:pt x="1258" y="89"/>
                    <a:pt x="1258" y="88"/>
                  </a:cubicBezTo>
                  <a:cubicBezTo>
                    <a:pt x="1258" y="88"/>
                    <a:pt x="1258" y="88"/>
                    <a:pt x="1258" y="89"/>
                  </a:cubicBezTo>
                  <a:close/>
                  <a:moveTo>
                    <a:pt x="602" y="60"/>
                  </a:moveTo>
                  <a:cubicBezTo>
                    <a:pt x="602" y="60"/>
                    <a:pt x="602" y="59"/>
                    <a:pt x="602" y="59"/>
                  </a:cubicBezTo>
                  <a:cubicBezTo>
                    <a:pt x="602" y="60"/>
                    <a:pt x="602" y="60"/>
                    <a:pt x="602" y="60"/>
                  </a:cubicBezTo>
                  <a:close/>
                  <a:moveTo>
                    <a:pt x="587" y="89"/>
                  </a:moveTo>
                  <a:cubicBezTo>
                    <a:pt x="587" y="89"/>
                    <a:pt x="587" y="89"/>
                    <a:pt x="587" y="89"/>
                  </a:cubicBezTo>
                  <a:cubicBezTo>
                    <a:pt x="587" y="89"/>
                    <a:pt x="587" y="89"/>
                    <a:pt x="587" y="89"/>
                  </a:cubicBezTo>
                  <a:close/>
                  <a:moveTo>
                    <a:pt x="614" y="89"/>
                  </a:moveTo>
                  <a:cubicBezTo>
                    <a:pt x="614" y="89"/>
                    <a:pt x="614" y="89"/>
                    <a:pt x="613" y="89"/>
                  </a:cubicBezTo>
                  <a:cubicBezTo>
                    <a:pt x="613" y="89"/>
                    <a:pt x="613" y="89"/>
                    <a:pt x="614" y="89"/>
                  </a:cubicBezTo>
                  <a:close/>
                  <a:moveTo>
                    <a:pt x="674" y="59"/>
                  </a:moveTo>
                  <a:cubicBezTo>
                    <a:pt x="674" y="60"/>
                    <a:pt x="674" y="60"/>
                    <a:pt x="675" y="60"/>
                  </a:cubicBezTo>
                  <a:cubicBezTo>
                    <a:pt x="674" y="59"/>
                    <a:pt x="674" y="59"/>
                    <a:pt x="674" y="59"/>
                  </a:cubicBezTo>
                  <a:close/>
                  <a:moveTo>
                    <a:pt x="624" y="89"/>
                  </a:moveTo>
                  <a:cubicBezTo>
                    <a:pt x="624" y="89"/>
                    <a:pt x="624" y="89"/>
                    <a:pt x="624" y="89"/>
                  </a:cubicBezTo>
                  <a:cubicBezTo>
                    <a:pt x="624" y="89"/>
                    <a:pt x="624" y="89"/>
                    <a:pt x="624" y="89"/>
                  </a:cubicBezTo>
                  <a:close/>
                  <a:moveTo>
                    <a:pt x="726" y="89"/>
                  </a:moveTo>
                  <a:cubicBezTo>
                    <a:pt x="726" y="89"/>
                    <a:pt x="726" y="89"/>
                    <a:pt x="727" y="89"/>
                  </a:cubicBezTo>
                  <a:cubicBezTo>
                    <a:pt x="727" y="89"/>
                    <a:pt x="727" y="89"/>
                    <a:pt x="726" y="89"/>
                  </a:cubicBezTo>
                  <a:close/>
                  <a:moveTo>
                    <a:pt x="752" y="89"/>
                  </a:moveTo>
                  <a:cubicBezTo>
                    <a:pt x="752" y="89"/>
                    <a:pt x="752" y="89"/>
                    <a:pt x="751" y="89"/>
                  </a:cubicBezTo>
                  <a:cubicBezTo>
                    <a:pt x="752" y="89"/>
                    <a:pt x="752" y="89"/>
                    <a:pt x="752" y="89"/>
                  </a:cubicBezTo>
                  <a:close/>
                  <a:moveTo>
                    <a:pt x="797" y="89"/>
                  </a:moveTo>
                  <a:cubicBezTo>
                    <a:pt x="797" y="89"/>
                    <a:pt x="798" y="89"/>
                    <a:pt x="798" y="89"/>
                  </a:cubicBezTo>
                  <a:cubicBezTo>
                    <a:pt x="798" y="89"/>
                    <a:pt x="797" y="89"/>
                    <a:pt x="797" y="89"/>
                  </a:cubicBezTo>
                  <a:close/>
                  <a:moveTo>
                    <a:pt x="979" y="89"/>
                  </a:moveTo>
                  <a:cubicBezTo>
                    <a:pt x="979" y="89"/>
                    <a:pt x="980" y="89"/>
                    <a:pt x="980" y="89"/>
                  </a:cubicBezTo>
                  <a:cubicBezTo>
                    <a:pt x="980" y="89"/>
                    <a:pt x="979" y="89"/>
                    <a:pt x="979" y="89"/>
                  </a:cubicBezTo>
                  <a:close/>
                  <a:moveTo>
                    <a:pt x="1016" y="89"/>
                  </a:moveTo>
                  <a:cubicBezTo>
                    <a:pt x="1017" y="89"/>
                    <a:pt x="1017" y="89"/>
                    <a:pt x="1017" y="89"/>
                  </a:cubicBezTo>
                  <a:cubicBezTo>
                    <a:pt x="1017" y="89"/>
                    <a:pt x="1017" y="89"/>
                    <a:pt x="1016" y="89"/>
                  </a:cubicBezTo>
                  <a:close/>
                  <a:moveTo>
                    <a:pt x="1212" y="89"/>
                  </a:moveTo>
                  <a:cubicBezTo>
                    <a:pt x="1212" y="89"/>
                    <a:pt x="1212" y="89"/>
                    <a:pt x="1211" y="89"/>
                  </a:cubicBezTo>
                  <a:cubicBezTo>
                    <a:pt x="1211" y="89"/>
                    <a:pt x="1211" y="89"/>
                    <a:pt x="1212" y="89"/>
                  </a:cubicBezTo>
                  <a:close/>
                  <a:moveTo>
                    <a:pt x="1416" y="89"/>
                  </a:moveTo>
                  <a:cubicBezTo>
                    <a:pt x="1416" y="89"/>
                    <a:pt x="1416" y="89"/>
                    <a:pt x="1416" y="89"/>
                  </a:cubicBezTo>
                  <a:cubicBezTo>
                    <a:pt x="1416" y="89"/>
                    <a:pt x="1416" y="89"/>
                    <a:pt x="1416" y="89"/>
                  </a:cubicBezTo>
                  <a:close/>
                  <a:moveTo>
                    <a:pt x="1464" y="89"/>
                  </a:moveTo>
                  <a:cubicBezTo>
                    <a:pt x="1463" y="89"/>
                    <a:pt x="1463" y="89"/>
                    <a:pt x="1463" y="89"/>
                  </a:cubicBezTo>
                  <a:cubicBezTo>
                    <a:pt x="1464" y="89"/>
                    <a:pt x="1464" y="89"/>
                    <a:pt x="1464" y="89"/>
                  </a:cubicBezTo>
                  <a:close/>
                  <a:moveTo>
                    <a:pt x="612" y="55"/>
                  </a:moveTo>
                  <a:cubicBezTo>
                    <a:pt x="612" y="55"/>
                    <a:pt x="612" y="55"/>
                    <a:pt x="612" y="56"/>
                  </a:cubicBezTo>
                  <a:cubicBezTo>
                    <a:pt x="612" y="55"/>
                    <a:pt x="612" y="55"/>
                    <a:pt x="612" y="55"/>
                  </a:cubicBezTo>
                  <a:close/>
                  <a:moveTo>
                    <a:pt x="1682" y="89"/>
                  </a:moveTo>
                  <a:cubicBezTo>
                    <a:pt x="1682" y="89"/>
                    <a:pt x="1682" y="89"/>
                    <a:pt x="1682" y="89"/>
                  </a:cubicBezTo>
                  <a:cubicBezTo>
                    <a:pt x="1682" y="89"/>
                    <a:pt x="1682" y="89"/>
                    <a:pt x="1682" y="89"/>
                  </a:cubicBezTo>
                  <a:close/>
                  <a:moveTo>
                    <a:pt x="857" y="49"/>
                  </a:moveTo>
                  <a:cubicBezTo>
                    <a:pt x="857" y="48"/>
                    <a:pt x="857" y="48"/>
                    <a:pt x="856" y="48"/>
                  </a:cubicBezTo>
                  <a:cubicBezTo>
                    <a:pt x="856" y="48"/>
                    <a:pt x="856" y="48"/>
                    <a:pt x="857" y="49"/>
                  </a:cubicBezTo>
                  <a:close/>
                  <a:moveTo>
                    <a:pt x="634" y="89"/>
                  </a:moveTo>
                  <a:cubicBezTo>
                    <a:pt x="634" y="89"/>
                    <a:pt x="634" y="89"/>
                    <a:pt x="634" y="90"/>
                  </a:cubicBezTo>
                  <a:cubicBezTo>
                    <a:pt x="634" y="90"/>
                    <a:pt x="634" y="89"/>
                    <a:pt x="634" y="89"/>
                  </a:cubicBezTo>
                  <a:close/>
                  <a:moveTo>
                    <a:pt x="980" y="89"/>
                  </a:moveTo>
                  <a:cubicBezTo>
                    <a:pt x="980" y="89"/>
                    <a:pt x="980" y="89"/>
                    <a:pt x="981" y="89"/>
                  </a:cubicBezTo>
                  <a:cubicBezTo>
                    <a:pt x="980" y="89"/>
                    <a:pt x="980" y="89"/>
                    <a:pt x="980" y="89"/>
                  </a:cubicBezTo>
                  <a:close/>
                  <a:moveTo>
                    <a:pt x="1016" y="89"/>
                  </a:moveTo>
                  <a:cubicBezTo>
                    <a:pt x="1016" y="89"/>
                    <a:pt x="1016" y="89"/>
                    <a:pt x="1016" y="89"/>
                  </a:cubicBezTo>
                  <a:cubicBezTo>
                    <a:pt x="1016" y="89"/>
                    <a:pt x="1016" y="89"/>
                    <a:pt x="1016" y="89"/>
                  </a:cubicBezTo>
                  <a:close/>
                  <a:moveTo>
                    <a:pt x="1034" y="90"/>
                  </a:moveTo>
                  <a:cubicBezTo>
                    <a:pt x="1034" y="89"/>
                    <a:pt x="1034" y="89"/>
                    <a:pt x="1034" y="89"/>
                  </a:cubicBezTo>
                  <a:cubicBezTo>
                    <a:pt x="1034" y="89"/>
                    <a:pt x="1034" y="90"/>
                    <a:pt x="1034" y="90"/>
                  </a:cubicBezTo>
                  <a:close/>
                  <a:moveTo>
                    <a:pt x="1079" y="89"/>
                  </a:moveTo>
                  <a:cubicBezTo>
                    <a:pt x="1079" y="89"/>
                    <a:pt x="1079" y="89"/>
                    <a:pt x="1079" y="89"/>
                  </a:cubicBezTo>
                  <a:cubicBezTo>
                    <a:pt x="1079" y="89"/>
                    <a:pt x="1079" y="89"/>
                    <a:pt x="1079" y="89"/>
                  </a:cubicBezTo>
                  <a:close/>
                  <a:moveTo>
                    <a:pt x="1187" y="89"/>
                  </a:moveTo>
                  <a:cubicBezTo>
                    <a:pt x="1187" y="89"/>
                    <a:pt x="1187" y="90"/>
                    <a:pt x="1187" y="90"/>
                  </a:cubicBezTo>
                  <a:cubicBezTo>
                    <a:pt x="1187" y="89"/>
                    <a:pt x="1187" y="89"/>
                    <a:pt x="1187" y="89"/>
                  </a:cubicBezTo>
                  <a:close/>
                  <a:moveTo>
                    <a:pt x="1257" y="89"/>
                  </a:moveTo>
                  <a:cubicBezTo>
                    <a:pt x="1257" y="89"/>
                    <a:pt x="1257" y="89"/>
                    <a:pt x="1257" y="89"/>
                  </a:cubicBezTo>
                  <a:cubicBezTo>
                    <a:pt x="1257" y="89"/>
                    <a:pt x="1257" y="89"/>
                    <a:pt x="1257" y="89"/>
                  </a:cubicBezTo>
                  <a:close/>
                  <a:moveTo>
                    <a:pt x="1669" y="90"/>
                  </a:moveTo>
                  <a:cubicBezTo>
                    <a:pt x="1669" y="89"/>
                    <a:pt x="1669" y="89"/>
                    <a:pt x="1669" y="89"/>
                  </a:cubicBezTo>
                  <a:cubicBezTo>
                    <a:pt x="1669" y="89"/>
                    <a:pt x="1669" y="89"/>
                    <a:pt x="1669" y="90"/>
                  </a:cubicBezTo>
                  <a:close/>
                  <a:moveTo>
                    <a:pt x="587" y="89"/>
                  </a:moveTo>
                  <a:cubicBezTo>
                    <a:pt x="587" y="89"/>
                    <a:pt x="586" y="90"/>
                    <a:pt x="586" y="90"/>
                  </a:cubicBezTo>
                  <a:cubicBezTo>
                    <a:pt x="587" y="90"/>
                    <a:pt x="587" y="90"/>
                    <a:pt x="587" y="89"/>
                  </a:cubicBezTo>
                  <a:close/>
                  <a:moveTo>
                    <a:pt x="1738" y="10"/>
                  </a:moveTo>
                  <a:cubicBezTo>
                    <a:pt x="1738" y="10"/>
                    <a:pt x="1739" y="10"/>
                    <a:pt x="1739" y="10"/>
                  </a:cubicBezTo>
                  <a:cubicBezTo>
                    <a:pt x="1739" y="10"/>
                    <a:pt x="1739" y="10"/>
                    <a:pt x="1738" y="10"/>
                  </a:cubicBezTo>
                  <a:close/>
                  <a:moveTo>
                    <a:pt x="661" y="89"/>
                  </a:moveTo>
                  <a:cubicBezTo>
                    <a:pt x="661" y="90"/>
                    <a:pt x="661" y="90"/>
                    <a:pt x="662" y="90"/>
                  </a:cubicBezTo>
                  <a:cubicBezTo>
                    <a:pt x="662" y="89"/>
                    <a:pt x="661" y="89"/>
                    <a:pt x="661" y="89"/>
                  </a:cubicBezTo>
                  <a:close/>
                  <a:moveTo>
                    <a:pt x="687" y="90"/>
                  </a:moveTo>
                  <a:cubicBezTo>
                    <a:pt x="687" y="90"/>
                    <a:pt x="687" y="90"/>
                    <a:pt x="687" y="89"/>
                  </a:cubicBezTo>
                  <a:cubicBezTo>
                    <a:pt x="687" y="89"/>
                    <a:pt x="687" y="90"/>
                    <a:pt x="687" y="90"/>
                  </a:cubicBezTo>
                  <a:close/>
                  <a:moveTo>
                    <a:pt x="699" y="89"/>
                  </a:moveTo>
                  <a:cubicBezTo>
                    <a:pt x="699" y="89"/>
                    <a:pt x="699" y="90"/>
                    <a:pt x="699" y="90"/>
                  </a:cubicBezTo>
                  <a:cubicBezTo>
                    <a:pt x="699" y="90"/>
                    <a:pt x="699" y="90"/>
                    <a:pt x="699" y="89"/>
                  </a:cubicBezTo>
                  <a:close/>
                  <a:moveTo>
                    <a:pt x="727" y="89"/>
                  </a:moveTo>
                  <a:cubicBezTo>
                    <a:pt x="727" y="90"/>
                    <a:pt x="727" y="90"/>
                    <a:pt x="727" y="90"/>
                  </a:cubicBezTo>
                  <a:cubicBezTo>
                    <a:pt x="727" y="90"/>
                    <a:pt x="727" y="89"/>
                    <a:pt x="727" y="89"/>
                  </a:cubicBezTo>
                  <a:close/>
                  <a:moveTo>
                    <a:pt x="752" y="90"/>
                  </a:moveTo>
                  <a:cubicBezTo>
                    <a:pt x="752" y="90"/>
                    <a:pt x="752" y="89"/>
                    <a:pt x="752" y="89"/>
                  </a:cubicBezTo>
                  <a:cubicBezTo>
                    <a:pt x="752" y="90"/>
                    <a:pt x="752" y="90"/>
                    <a:pt x="752" y="90"/>
                  </a:cubicBezTo>
                  <a:close/>
                  <a:moveTo>
                    <a:pt x="796" y="90"/>
                  </a:moveTo>
                  <a:cubicBezTo>
                    <a:pt x="796" y="90"/>
                    <a:pt x="797" y="90"/>
                    <a:pt x="797" y="89"/>
                  </a:cubicBezTo>
                  <a:cubicBezTo>
                    <a:pt x="796" y="89"/>
                    <a:pt x="796" y="89"/>
                    <a:pt x="796" y="90"/>
                  </a:cubicBezTo>
                  <a:close/>
                  <a:moveTo>
                    <a:pt x="981" y="89"/>
                  </a:moveTo>
                  <a:cubicBezTo>
                    <a:pt x="981" y="90"/>
                    <a:pt x="981" y="90"/>
                    <a:pt x="981" y="90"/>
                  </a:cubicBezTo>
                  <a:cubicBezTo>
                    <a:pt x="981" y="89"/>
                    <a:pt x="981" y="89"/>
                    <a:pt x="981" y="89"/>
                  </a:cubicBezTo>
                  <a:close/>
                  <a:moveTo>
                    <a:pt x="1015" y="90"/>
                  </a:moveTo>
                  <a:cubicBezTo>
                    <a:pt x="1015" y="90"/>
                    <a:pt x="1016" y="90"/>
                    <a:pt x="1016" y="89"/>
                  </a:cubicBezTo>
                  <a:cubicBezTo>
                    <a:pt x="1015" y="89"/>
                    <a:pt x="1015" y="89"/>
                    <a:pt x="1015" y="90"/>
                  </a:cubicBezTo>
                  <a:close/>
                  <a:moveTo>
                    <a:pt x="1048" y="89"/>
                  </a:moveTo>
                  <a:cubicBezTo>
                    <a:pt x="1048" y="90"/>
                    <a:pt x="1048" y="90"/>
                    <a:pt x="1049" y="90"/>
                  </a:cubicBezTo>
                  <a:cubicBezTo>
                    <a:pt x="1049" y="89"/>
                    <a:pt x="1048" y="89"/>
                    <a:pt x="1048" y="89"/>
                  </a:cubicBezTo>
                  <a:close/>
                  <a:moveTo>
                    <a:pt x="1078" y="90"/>
                  </a:moveTo>
                  <a:cubicBezTo>
                    <a:pt x="1078" y="90"/>
                    <a:pt x="1079" y="90"/>
                    <a:pt x="1079" y="89"/>
                  </a:cubicBezTo>
                  <a:cubicBezTo>
                    <a:pt x="1078" y="89"/>
                    <a:pt x="1078" y="89"/>
                    <a:pt x="1078" y="90"/>
                  </a:cubicBezTo>
                  <a:close/>
                  <a:moveTo>
                    <a:pt x="1291" y="42"/>
                  </a:moveTo>
                  <a:cubicBezTo>
                    <a:pt x="1291" y="41"/>
                    <a:pt x="1291" y="41"/>
                    <a:pt x="1291" y="41"/>
                  </a:cubicBezTo>
                  <a:cubicBezTo>
                    <a:pt x="1291" y="41"/>
                    <a:pt x="1291" y="41"/>
                    <a:pt x="1291" y="42"/>
                  </a:cubicBezTo>
                  <a:close/>
                  <a:moveTo>
                    <a:pt x="977" y="10"/>
                  </a:moveTo>
                  <a:cubicBezTo>
                    <a:pt x="978" y="10"/>
                    <a:pt x="978" y="10"/>
                    <a:pt x="978" y="10"/>
                  </a:cubicBezTo>
                  <a:cubicBezTo>
                    <a:pt x="978" y="10"/>
                    <a:pt x="978" y="10"/>
                    <a:pt x="977" y="10"/>
                  </a:cubicBezTo>
                  <a:close/>
                  <a:moveTo>
                    <a:pt x="1256" y="90"/>
                  </a:moveTo>
                  <a:cubicBezTo>
                    <a:pt x="1256" y="90"/>
                    <a:pt x="1256" y="90"/>
                    <a:pt x="1257" y="89"/>
                  </a:cubicBezTo>
                  <a:cubicBezTo>
                    <a:pt x="1256" y="89"/>
                    <a:pt x="1256" y="89"/>
                    <a:pt x="1256" y="90"/>
                  </a:cubicBezTo>
                  <a:close/>
                  <a:moveTo>
                    <a:pt x="1682" y="89"/>
                  </a:moveTo>
                  <a:cubicBezTo>
                    <a:pt x="1682" y="90"/>
                    <a:pt x="1682" y="90"/>
                    <a:pt x="1683" y="90"/>
                  </a:cubicBezTo>
                  <a:cubicBezTo>
                    <a:pt x="1683" y="90"/>
                    <a:pt x="1683" y="89"/>
                    <a:pt x="1682" y="89"/>
                  </a:cubicBezTo>
                  <a:close/>
                  <a:moveTo>
                    <a:pt x="662" y="90"/>
                  </a:moveTo>
                  <a:cubicBezTo>
                    <a:pt x="662" y="90"/>
                    <a:pt x="662" y="90"/>
                    <a:pt x="662" y="90"/>
                  </a:cubicBezTo>
                  <a:cubicBezTo>
                    <a:pt x="662" y="90"/>
                    <a:pt x="662" y="90"/>
                    <a:pt x="662" y="90"/>
                  </a:cubicBezTo>
                  <a:close/>
                  <a:moveTo>
                    <a:pt x="1553" y="60"/>
                  </a:moveTo>
                  <a:cubicBezTo>
                    <a:pt x="1553" y="60"/>
                    <a:pt x="1553" y="60"/>
                    <a:pt x="1553" y="59"/>
                  </a:cubicBezTo>
                  <a:cubicBezTo>
                    <a:pt x="1553" y="59"/>
                    <a:pt x="1553" y="59"/>
                    <a:pt x="1553" y="60"/>
                  </a:cubicBezTo>
                  <a:close/>
                  <a:moveTo>
                    <a:pt x="795" y="90"/>
                  </a:moveTo>
                  <a:cubicBezTo>
                    <a:pt x="796" y="90"/>
                    <a:pt x="796" y="90"/>
                    <a:pt x="796" y="90"/>
                  </a:cubicBezTo>
                  <a:cubicBezTo>
                    <a:pt x="796" y="90"/>
                    <a:pt x="796" y="90"/>
                    <a:pt x="795" y="90"/>
                  </a:cubicBezTo>
                  <a:close/>
                  <a:moveTo>
                    <a:pt x="981" y="90"/>
                  </a:moveTo>
                  <a:cubicBezTo>
                    <a:pt x="981" y="90"/>
                    <a:pt x="982" y="90"/>
                    <a:pt x="982" y="90"/>
                  </a:cubicBezTo>
                  <a:cubicBezTo>
                    <a:pt x="982" y="90"/>
                    <a:pt x="982" y="90"/>
                    <a:pt x="981" y="90"/>
                  </a:cubicBezTo>
                  <a:close/>
                  <a:moveTo>
                    <a:pt x="1291" y="52"/>
                  </a:moveTo>
                  <a:cubicBezTo>
                    <a:pt x="1291" y="53"/>
                    <a:pt x="1291" y="53"/>
                    <a:pt x="1291" y="53"/>
                  </a:cubicBezTo>
                  <a:cubicBezTo>
                    <a:pt x="1291" y="53"/>
                    <a:pt x="1291" y="53"/>
                    <a:pt x="1291" y="52"/>
                  </a:cubicBezTo>
                  <a:close/>
                  <a:moveTo>
                    <a:pt x="1035" y="90"/>
                  </a:moveTo>
                  <a:cubicBezTo>
                    <a:pt x="1035" y="90"/>
                    <a:pt x="1034" y="90"/>
                    <a:pt x="1034" y="90"/>
                  </a:cubicBezTo>
                  <a:cubicBezTo>
                    <a:pt x="1034" y="90"/>
                    <a:pt x="1034" y="90"/>
                    <a:pt x="1035" y="90"/>
                  </a:cubicBezTo>
                  <a:close/>
                  <a:moveTo>
                    <a:pt x="1187" y="90"/>
                  </a:moveTo>
                  <a:cubicBezTo>
                    <a:pt x="1187" y="90"/>
                    <a:pt x="1187" y="90"/>
                    <a:pt x="1187" y="90"/>
                  </a:cubicBezTo>
                  <a:cubicBezTo>
                    <a:pt x="1187" y="90"/>
                    <a:pt x="1187" y="90"/>
                    <a:pt x="1187" y="90"/>
                  </a:cubicBezTo>
                  <a:close/>
                  <a:moveTo>
                    <a:pt x="1212" y="90"/>
                  </a:moveTo>
                  <a:cubicBezTo>
                    <a:pt x="1212" y="90"/>
                    <a:pt x="1212" y="90"/>
                    <a:pt x="1212" y="90"/>
                  </a:cubicBezTo>
                  <a:cubicBezTo>
                    <a:pt x="1212" y="90"/>
                    <a:pt x="1212" y="90"/>
                    <a:pt x="1212" y="90"/>
                  </a:cubicBezTo>
                  <a:close/>
                  <a:moveTo>
                    <a:pt x="1255" y="90"/>
                  </a:moveTo>
                  <a:cubicBezTo>
                    <a:pt x="1256" y="90"/>
                    <a:pt x="1256" y="90"/>
                    <a:pt x="1256" y="90"/>
                  </a:cubicBezTo>
                  <a:cubicBezTo>
                    <a:pt x="1256" y="90"/>
                    <a:pt x="1255" y="90"/>
                    <a:pt x="1255" y="90"/>
                  </a:cubicBezTo>
                  <a:close/>
                  <a:moveTo>
                    <a:pt x="611" y="54"/>
                  </a:moveTo>
                  <a:cubicBezTo>
                    <a:pt x="611" y="54"/>
                    <a:pt x="611" y="54"/>
                    <a:pt x="612" y="55"/>
                  </a:cubicBezTo>
                  <a:cubicBezTo>
                    <a:pt x="612" y="54"/>
                    <a:pt x="612" y="54"/>
                    <a:pt x="611" y="54"/>
                  </a:cubicBezTo>
                  <a:close/>
                  <a:moveTo>
                    <a:pt x="1417" y="90"/>
                  </a:moveTo>
                  <a:cubicBezTo>
                    <a:pt x="1417" y="90"/>
                    <a:pt x="1417" y="90"/>
                    <a:pt x="1416" y="90"/>
                  </a:cubicBezTo>
                  <a:cubicBezTo>
                    <a:pt x="1416" y="90"/>
                    <a:pt x="1416" y="90"/>
                    <a:pt x="1417" y="90"/>
                  </a:cubicBezTo>
                  <a:close/>
                  <a:moveTo>
                    <a:pt x="1463" y="90"/>
                  </a:moveTo>
                  <a:cubicBezTo>
                    <a:pt x="1463" y="90"/>
                    <a:pt x="1463" y="90"/>
                    <a:pt x="1463" y="90"/>
                  </a:cubicBezTo>
                  <a:cubicBezTo>
                    <a:pt x="1463" y="90"/>
                    <a:pt x="1463" y="90"/>
                    <a:pt x="1463" y="90"/>
                  </a:cubicBezTo>
                  <a:close/>
                  <a:moveTo>
                    <a:pt x="1670" y="90"/>
                  </a:moveTo>
                  <a:cubicBezTo>
                    <a:pt x="1670" y="90"/>
                    <a:pt x="1670" y="90"/>
                    <a:pt x="1669" y="90"/>
                  </a:cubicBezTo>
                  <a:cubicBezTo>
                    <a:pt x="1669" y="90"/>
                    <a:pt x="1669" y="90"/>
                    <a:pt x="1670" y="90"/>
                  </a:cubicBezTo>
                  <a:close/>
                  <a:moveTo>
                    <a:pt x="634" y="90"/>
                  </a:moveTo>
                  <a:cubicBezTo>
                    <a:pt x="634" y="90"/>
                    <a:pt x="633" y="90"/>
                    <a:pt x="633" y="91"/>
                  </a:cubicBezTo>
                  <a:cubicBezTo>
                    <a:pt x="634" y="91"/>
                    <a:pt x="634" y="90"/>
                    <a:pt x="634" y="90"/>
                  </a:cubicBezTo>
                  <a:close/>
                  <a:moveTo>
                    <a:pt x="829" y="43"/>
                  </a:moveTo>
                  <a:cubicBezTo>
                    <a:pt x="830" y="43"/>
                    <a:pt x="830" y="42"/>
                    <a:pt x="830" y="42"/>
                  </a:cubicBezTo>
                  <a:cubicBezTo>
                    <a:pt x="830" y="42"/>
                    <a:pt x="829" y="42"/>
                    <a:pt x="829" y="43"/>
                  </a:cubicBezTo>
                  <a:close/>
                  <a:moveTo>
                    <a:pt x="1665" y="59"/>
                  </a:moveTo>
                  <a:cubicBezTo>
                    <a:pt x="1665" y="60"/>
                    <a:pt x="1665" y="60"/>
                    <a:pt x="1666" y="60"/>
                  </a:cubicBezTo>
                  <a:cubicBezTo>
                    <a:pt x="1665" y="59"/>
                    <a:pt x="1665" y="59"/>
                    <a:pt x="1665" y="59"/>
                  </a:cubicBezTo>
                  <a:close/>
                  <a:moveTo>
                    <a:pt x="1721" y="60"/>
                  </a:moveTo>
                  <a:cubicBezTo>
                    <a:pt x="1721" y="60"/>
                    <a:pt x="1721" y="60"/>
                    <a:pt x="1721" y="59"/>
                  </a:cubicBezTo>
                  <a:cubicBezTo>
                    <a:pt x="1721" y="59"/>
                    <a:pt x="1721" y="59"/>
                    <a:pt x="1721" y="60"/>
                  </a:cubicBezTo>
                  <a:close/>
                  <a:moveTo>
                    <a:pt x="795" y="90"/>
                  </a:moveTo>
                  <a:cubicBezTo>
                    <a:pt x="795" y="90"/>
                    <a:pt x="795" y="90"/>
                    <a:pt x="795" y="90"/>
                  </a:cubicBezTo>
                  <a:cubicBezTo>
                    <a:pt x="795" y="90"/>
                    <a:pt x="795" y="90"/>
                    <a:pt x="795" y="90"/>
                  </a:cubicBezTo>
                  <a:close/>
                  <a:moveTo>
                    <a:pt x="982" y="90"/>
                  </a:moveTo>
                  <a:cubicBezTo>
                    <a:pt x="982" y="90"/>
                    <a:pt x="982" y="90"/>
                    <a:pt x="983" y="90"/>
                  </a:cubicBezTo>
                  <a:cubicBezTo>
                    <a:pt x="982" y="90"/>
                    <a:pt x="982" y="90"/>
                    <a:pt x="982" y="90"/>
                  </a:cubicBezTo>
                  <a:close/>
                  <a:moveTo>
                    <a:pt x="1013" y="90"/>
                  </a:moveTo>
                  <a:cubicBezTo>
                    <a:pt x="1014" y="90"/>
                    <a:pt x="1014" y="90"/>
                    <a:pt x="1014" y="90"/>
                  </a:cubicBezTo>
                  <a:cubicBezTo>
                    <a:pt x="1014" y="90"/>
                    <a:pt x="1013" y="90"/>
                    <a:pt x="1013" y="90"/>
                  </a:cubicBezTo>
                  <a:close/>
                  <a:moveTo>
                    <a:pt x="639" y="49"/>
                  </a:moveTo>
                  <a:cubicBezTo>
                    <a:pt x="639" y="48"/>
                    <a:pt x="639" y="48"/>
                    <a:pt x="639" y="48"/>
                  </a:cubicBezTo>
                  <a:cubicBezTo>
                    <a:pt x="639" y="48"/>
                    <a:pt x="639" y="48"/>
                    <a:pt x="639" y="49"/>
                  </a:cubicBezTo>
                  <a:close/>
                  <a:moveTo>
                    <a:pt x="1683" y="90"/>
                  </a:moveTo>
                  <a:cubicBezTo>
                    <a:pt x="1683" y="90"/>
                    <a:pt x="1683" y="91"/>
                    <a:pt x="1683" y="91"/>
                  </a:cubicBezTo>
                  <a:cubicBezTo>
                    <a:pt x="1683" y="90"/>
                    <a:pt x="1683" y="90"/>
                    <a:pt x="1683" y="90"/>
                  </a:cubicBezTo>
                  <a:close/>
                  <a:moveTo>
                    <a:pt x="586" y="90"/>
                  </a:moveTo>
                  <a:cubicBezTo>
                    <a:pt x="586" y="91"/>
                    <a:pt x="586" y="91"/>
                    <a:pt x="586" y="91"/>
                  </a:cubicBezTo>
                  <a:cubicBezTo>
                    <a:pt x="586" y="91"/>
                    <a:pt x="586" y="91"/>
                    <a:pt x="586" y="90"/>
                  </a:cubicBezTo>
                  <a:close/>
                  <a:moveTo>
                    <a:pt x="614" y="91"/>
                  </a:moveTo>
                  <a:cubicBezTo>
                    <a:pt x="614" y="91"/>
                    <a:pt x="614" y="91"/>
                    <a:pt x="614" y="90"/>
                  </a:cubicBezTo>
                  <a:cubicBezTo>
                    <a:pt x="614" y="91"/>
                    <a:pt x="614" y="91"/>
                    <a:pt x="614" y="91"/>
                  </a:cubicBezTo>
                  <a:close/>
                  <a:moveTo>
                    <a:pt x="663" y="90"/>
                  </a:moveTo>
                  <a:cubicBezTo>
                    <a:pt x="663" y="91"/>
                    <a:pt x="663" y="91"/>
                    <a:pt x="663" y="91"/>
                  </a:cubicBezTo>
                  <a:cubicBezTo>
                    <a:pt x="663" y="90"/>
                    <a:pt x="663" y="90"/>
                    <a:pt x="663" y="90"/>
                  </a:cubicBezTo>
                  <a:close/>
                  <a:moveTo>
                    <a:pt x="699" y="90"/>
                  </a:moveTo>
                  <a:cubicBezTo>
                    <a:pt x="698" y="90"/>
                    <a:pt x="698" y="91"/>
                    <a:pt x="698" y="91"/>
                  </a:cubicBezTo>
                  <a:cubicBezTo>
                    <a:pt x="699" y="91"/>
                    <a:pt x="699" y="91"/>
                    <a:pt x="699" y="90"/>
                  </a:cubicBezTo>
                  <a:close/>
                  <a:moveTo>
                    <a:pt x="767" y="90"/>
                  </a:moveTo>
                  <a:cubicBezTo>
                    <a:pt x="768" y="91"/>
                    <a:pt x="768" y="91"/>
                    <a:pt x="768" y="91"/>
                  </a:cubicBezTo>
                  <a:cubicBezTo>
                    <a:pt x="768" y="90"/>
                    <a:pt x="768" y="90"/>
                    <a:pt x="767" y="90"/>
                  </a:cubicBezTo>
                  <a:close/>
                  <a:moveTo>
                    <a:pt x="794" y="91"/>
                  </a:moveTo>
                  <a:cubicBezTo>
                    <a:pt x="794" y="91"/>
                    <a:pt x="795" y="91"/>
                    <a:pt x="795" y="90"/>
                  </a:cubicBezTo>
                  <a:cubicBezTo>
                    <a:pt x="794" y="90"/>
                    <a:pt x="794" y="90"/>
                    <a:pt x="794" y="91"/>
                  </a:cubicBezTo>
                  <a:close/>
                  <a:moveTo>
                    <a:pt x="983" y="90"/>
                  </a:moveTo>
                  <a:cubicBezTo>
                    <a:pt x="983" y="91"/>
                    <a:pt x="983" y="91"/>
                    <a:pt x="984" y="91"/>
                  </a:cubicBezTo>
                  <a:cubicBezTo>
                    <a:pt x="983" y="90"/>
                    <a:pt x="983" y="90"/>
                    <a:pt x="983" y="90"/>
                  </a:cubicBezTo>
                  <a:close/>
                  <a:moveTo>
                    <a:pt x="1012" y="91"/>
                  </a:moveTo>
                  <a:cubicBezTo>
                    <a:pt x="1013" y="91"/>
                    <a:pt x="1013" y="91"/>
                    <a:pt x="1013" y="90"/>
                  </a:cubicBezTo>
                  <a:cubicBezTo>
                    <a:pt x="1013" y="90"/>
                    <a:pt x="1012" y="90"/>
                    <a:pt x="1012" y="91"/>
                  </a:cubicBezTo>
                  <a:close/>
                  <a:moveTo>
                    <a:pt x="1050" y="90"/>
                  </a:moveTo>
                  <a:cubicBezTo>
                    <a:pt x="1050" y="91"/>
                    <a:pt x="1050" y="91"/>
                    <a:pt x="1050" y="91"/>
                  </a:cubicBezTo>
                  <a:cubicBezTo>
                    <a:pt x="1050" y="90"/>
                    <a:pt x="1050" y="90"/>
                    <a:pt x="1050" y="90"/>
                  </a:cubicBezTo>
                  <a:close/>
                  <a:moveTo>
                    <a:pt x="1076" y="91"/>
                  </a:moveTo>
                  <a:cubicBezTo>
                    <a:pt x="1077" y="91"/>
                    <a:pt x="1077" y="91"/>
                    <a:pt x="1077" y="90"/>
                  </a:cubicBezTo>
                  <a:cubicBezTo>
                    <a:pt x="1077" y="90"/>
                    <a:pt x="1076" y="90"/>
                    <a:pt x="1076" y="91"/>
                  </a:cubicBezTo>
                  <a:close/>
                  <a:moveTo>
                    <a:pt x="1425" y="10"/>
                  </a:moveTo>
                  <a:cubicBezTo>
                    <a:pt x="1425" y="10"/>
                    <a:pt x="1426" y="10"/>
                    <a:pt x="1426" y="10"/>
                  </a:cubicBezTo>
                  <a:cubicBezTo>
                    <a:pt x="1425" y="10"/>
                    <a:pt x="1425" y="10"/>
                    <a:pt x="1425" y="10"/>
                  </a:cubicBezTo>
                  <a:close/>
                  <a:moveTo>
                    <a:pt x="1227" y="90"/>
                  </a:moveTo>
                  <a:cubicBezTo>
                    <a:pt x="1227" y="91"/>
                    <a:pt x="1228" y="91"/>
                    <a:pt x="1228" y="91"/>
                  </a:cubicBezTo>
                  <a:cubicBezTo>
                    <a:pt x="1228" y="90"/>
                    <a:pt x="1228" y="90"/>
                    <a:pt x="1227" y="90"/>
                  </a:cubicBezTo>
                  <a:close/>
                  <a:moveTo>
                    <a:pt x="1254" y="91"/>
                  </a:moveTo>
                  <a:cubicBezTo>
                    <a:pt x="1254" y="91"/>
                    <a:pt x="1254" y="91"/>
                    <a:pt x="1255" y="90"/>
                  </a:cubicBezTo>
                  <a:cubicBezTo>
                    <a:pt x="1254" y="90"/>
                    <a:pt x="1254" y="90"/>
                    <a:pt x="1254" y="91"/>
                  </a:cubicBezTo>
                  <a:close/>
                  <a:moveTo>
                    <a:pt x="1417" y="91"/>
                  </a:moveTo>
                  <a:cubicBezTo>
                    <a:pt x="1417" y="91"/>
                    <a:pt x="1417" y="90"/>
                    <a:pt x="1417" y="90"/>
                  </a:cubicBezTo>
                  <a:cubicBezTo>
                    <a:pt x="1417" y="91"/>
                    <a:pt x="1417" y="91"/>
                    <a:pt x="1417" y="91"/>
                  </a:cubicBezTo>
                  <a:close/>
                  <a:moveTo>
                    <a:pt x="660" y="60"/>
                  </a:moveTo>
                  <a:cubicBezTo>
                    <a:pt x="660" y="60"/>
                    <a:pt x="660" y="60"/>
                    <a:pt x="660" y="60"/>
                  </a:cubicBezTo>
                  <a:cubicBezTo>
                    <a:pt x="660" y="60"/>
                    <a:pt x="660" y="60"/>
                    <a:pt x="660" y="60"/>
                  </a:cubicBezTo>
                  <a:close/>
                  <a:moveTo>
                    <a:pt x="1670" y="91"/>
                  </a:moveTo>
                  <a:cubicBezTo>
                    <a:pt x="1670" y="91"/>
                    <a:pt x="1670" y="91"/>
                    <a:pt x="1670" y="90"/>
                  </a:cubicBezTo>
                  <a:cubicBezTo>
                    <a:pt x="1670" y="91"/>
                    <a:pt x="1670" y="91"/>
                    <a:pt x="1670" y="91"/>
                  </a:cubicBezTo>
                  <a:close/>
                  <a:moveTo>
                    <a:pt x="633" y="91"/>
                  </a:moveTo>
                  <a:cubicBezTo>
                    <a:pt x="633" y="91"/>
                    <a:pt x="633" y="91"/>
                    <a:pt x="633" y="91"/>
                  </a:cubicBezTo>
                  <a:cubicBezTo>
                    <a:pt x="633" y="91"/>
                    <a:pt x="633" y="91"/>
                    <a:pt x="633" y="91"/>
                  </a:cubicBezTo>
                  <a:close/>
                  <a:moveTo>
                    <a:pt x="663" y="91"/>
                  </a:moveTo>
                  <a:cubicBezTo>
                    <a:pt x="664" y="91"/>
                    <a:pt x="664" y="91"/>
                    <a:pt x="664" y="91"/>
                  </a:cubicBezTo>
                  <a:cubicBezTo>
                    <a:pt x="664" y="91"/>
                    <a:pt x="664" y="91"/>
                    <a:pt x="663" y="91"/>
                  </a:cubicBezTo>
                  <a:close/>
                  <a:moveTo>
                    <a:pt x="793" y="91"/>
                  </a:moveTo>
                  <a:cubicBezTo>
                    <a:pt x="794" y="91"/>
                    <a:pt x="794" y="91"/>
                    <a:pt x="794" y="91"/>
                  </a:cubicBezTo>
                  <a:cubicBezTo>
                    <a:pt x="794" y="91"/>
                    <a:pt x="793" y="91"/>
                    <a:pt x="793" y="91"/>
                  </a:cubicBezTo>
                  <a:close/>
                  <a:moveTo>
                    <a:pt x="984" y="91"/>
                  </a:moveTo>
                  <a:cubicBezTo>
                    <a:pt x="984" y="91"/>
                    <a:pt x="984" y="91"/>
                    <a:pt x="984" y="91"/>
                  </a:cubicBezTo>
                  <a:cubicBezTo>
                    <a:pt x="984" y="91"/>
                    <a:pt x="984" y="91"/>
                    <a:pt x="984" y="91"/>
                  </a:cubicBezTo>
                  <a:close/>
                  <a:moveTo>
                    <a:pt x="1499" y="10"/>
                  </a:moveTo>
                  <a:cubicBezTo>
                    <a:pt x="1499" y="10"/>
                    <a:pt x="1499" y="10"/>
                    <a:pt x="1500" y="10"/>
                  </a:cubicBezTo>
                  <a:cubicBezTo>
                    <a:pt x="1499" y="10"/>
                    <a:pt x="1499" y="10"/>
                    <a:pt x="1499" y="10"/>
                  </a:cubicBezTo>
                  <a:close/>
                  <a:moveTo>
                    <a:pt x="1035" y="91"/>
                  </a:moveTo>
                  <a:cubicBezTo>
                    <a:pt x="1035" y="91"/>
                    <a:pt x="1035" y="91"/>
                    <a:pt x="1035" y="91"/>
                  </a:cubicBezTo>
                  <a:cubicBezTo>
                    <a:pt x="1035" y="91"/>
                    <a:pt x="1035" y="91"/>
                    <a:pt x="1035" y="91"/>
                  </a:cubicBezTo>
                  <a:close/>
                  <a:moveTo>
                    <a:pt x="1050" y="91"/>
                  </a:moveTo>
                  <a:cubicBezTo>
                    <a:pt x="1050" y="91"/>
                    <a:pt x="1051" y="91"/>
                    <a:pt x="1051" y="91"/>
                  </a:cubicBezTo>
                  <a:cubicBezTo>
                    <a:pt x="1051" y="91"/>
                    <a:pt x="1050" y="91"/>
                    <a:pt x="1050" y="91"/>
                  </a:cubicBezTo>
                  <a:close/>
                  <a:moveTo>
                    <a:pt x="1075" y="91"/>
                  </a:moveTo>
                  <a:cubicBezTo>
                    <a:pt x="1076" y="91"/>
                    <a:pt x="1076" y="91"/>
                    <a:pt x="1076" y="91"/>
                  </a:cubicBezTo>
                  <a:cubicBezTo>
                    <a:pt x="1076" y="91"/>
                    <a:pt x="1075" y="91"/>
                    <a:pt x="1075" y="91"/>
                  </a:cubicBezTo>
                  <a:close/>
                  <a:moveTo>
                    <a:pt x="654" y="40"/>
                  </a:moveTo>
                  <a:cubicBezTo>
                    <a:pt x="653" y="40"/>
                    <a:pt x="653" y="40"/>
                    <a:pt x="653" y="41"/>
                  </a:cubicBezTo>
                  <a:cubicBezTo>
                    <a:pt x="654" y="40"/>
                    <a:pt x="654" y="40"/>
                    <a:pt x="654" y="40"/>
                  </a:cubicBezTo>
                  <a:close/>
                  <a:moveTo>
                    <a:pt x="1228" y="91"/>
                  </a:moveTo>
                  <a:cubicBezTo>
                    <a:pt x="1228" y="91"/>
                    <a:pt x="1228" y="91"/>
                    <a:pt x="1229" y="91"/>
                  </a:cubicBezTo>
                  <a:cubicBezTo>
                    <a:pt x="1229" y="91"/>
                    <a:pt x="1228" y="91"/>
                    <a:pt x="1228" y="91"/>
                  </a:cubicBezTo>
                  <a:close/>
                  <a:moveTo>
                    <a:pt x="1253" y="91"/>
                  </a:moveTo>
                  <a:cubicBezTo>
                    <a:pt x="1253" y="91"/>
                    <a:pt x="1254" y="91"/>
                    <a:pt x="1254" y="91"/>
                  </a:cubicBezTo>
                  <a:cubicBezTo>
                    <a:pt x="1254" y="91"/>
                    <a:pt x="1253" y="91"/>
                    <a:pt x="1253" y="91"/>
                  </a:cubicBezTo>
                  <a:close/>
                  <a:moveTo>
                    <a:pt x="1683" y="91"/>
                  </a:moveTo>
                  <a:cubicBezTo>
                    <a:pt x="1683" y="91"/>
                    <a:pt x="1683" y="91"/>
                    <a:pt x="1683" y="91"/>
                  </a:cubicBezTo>
                  <a:cubicBezTo>
                    <a:pt x="1683" y="91"/>
                    <a:pt x="1683" y="91"/>
                    <a:pt x="1683" y="91"/>
                  </a:cubicBezTo>
                  <a:close/>
                  <a:moveTo>
                    <a:pt x="606" y="40"/>
                  </a:moveTo>
                  <a:cubicBezTo>
                    <a:pt x="606" y="40"/>
                    <a:pt x="606" y="41"/>
                    <a:pt x="607" y="41"/>
                  </a:cubicBezTo>
                  <a:cubicBezTo>
                    <a:pt x="607" y="40"/>
                    <a:pt x="607" y="40"/>
                    <a:pt x="606" y="40"/>
                  </a:cubicBezTo>
                  <a:close/>
                  <a:moveTo>
                    <a:pt x="586" y="91"/>
                  </a:moveTo>
                  <a:cubicBezTo>
                    <a:pt x="586" y="91"/>
                    <a:pt x="585" y="91"/>
                    <a:pt x="585" y="92"/>
                  </a:cubicBezTo>
                  <a:cubicBezTo>
                    <a:pt x="586" y="92"/>
                    <a:pt x="586" y="91"/>
                    <a:pt x="586" y="91"/>
                  </a:cubicBezTo>
                  <a:close/>
                  <a:moveTo>
                    <a:pt x="664" y="91"/>
                  </a:moveTo>
                  <a:cubicBezTo>
                    <a:pt x="664" y="91"/>
                    <a:pt x="665" y="91"/>
                    <a:pt x="665" y="91"/>
                  </a:cubicBezTo>
                  <a:cubicBezTo>
                    <a:pt x="665" y="91"/>
                    <a:pt x="664" y="91"/>
                    <a:pt x="664" y="91"/>
                  </a:cubicBezTo>
                  <a:close/>
                  <a:moveTo>
                    <a:pt x="698" y="91"/>
                  </a:moveTo>
                  <a:cubicBezTo>
                    <a:pt x="698" y="91"/>
                    <a:pt x="698" y="91"/>
                    <a:pt x="698" y="92"/>
                  </a:cubicBezTo>
                  <a:cubicBezTo>
                    <a:pt x="698" y="92"/>
                    <a:pt x="698" y="91"/>
                    <a:pt x="698" y="91"/>
                  </a:cubicBezTo>
                  <a:close/>
                  <a:moveTo>
                    <a:pt x="602" y="61"/>
                  </a:moveTo>
                  <a:cubicBezTo>
                    <a:pt x="603" y="60"/>
                    <a:pt x="602" y="60"/>
                    <a:pt x="602" y="60"/>
                  </a:cubicBezTo>
                  <a:cubicBezTo>
                    <a:pt x="602" y="60"/>
                    <a:pt x="602" y="61"/>
                    <a:pt x="602" y="61"/>
                  </a:cubicBezTo>
                  <a:close/>
                  <a:moveTo>
                    <a:pt x="769" y="91"/>
                  </a:moveTo>
                  <a:cubicBezTo>
                    <a:pt x="769" y="91"/>
                    <a:pt x="769" y="91"/>
                    <a:pt x="769" y="91"/>
                  </a:cubicBezTo>
                  <a:cubicBezTo>
                    <a:pt x="769" y="91"/>
                    <a:pt x="769" y="91"/>
                    <a:pt x="769" y="91"/>
                  </a:cubicBezTo>
                  <a:close/>
                  <a:moveTo>
                    <a:pt x="793" y="91"/>
                  </a:moveTo>
                  <a:cubicBezTo>
                    <a:pt x="793" y="91"/>
                    <a:pt x="793" y="91"/>
                    <a:pt x="793" y="91"/>
                  </a:cubicBezTo>
                  <a:cubicBezTo>
                    <a:pt x="793" y="91"/>
                    <a:pt x="793" y="91"/>
                    <a:pt x="793" y="91"/>
                  </a:cubicBezTo>
                  <a:close/>
                  <a:moveTo>
                    <a:pt x="985" y="91"/>
                  </a:moveTo>
                  <a:cubicBezTo>
                    <a:pt x="985" y="91"/>
                    <a:pt x="985" y="91"/>
                    <a:pt x="985" y="91"/>
                  </a:cubicBezTo>
                  <a:cubicBezTo>
                    <a:pt x="985" y="91"/>
                    <a:pt x="985" y="91"/>
                    <a:pt x="985" y="91"/>
                  </a:cubicBezTo>
                  <a:close/>
                  <a:moveTo>
                    <a:pt x="1536" y="10"/>
                  </a:moveTo>
                  <a:cubicBezTo>
                    <a:pt x="1537" y="10"/>
                    <a:pt x="1537" y="10"/>
                    <a:pt x="1537" y="10"/>
                  </a:cubicBezTo>
                  <a:cubicBezTo>
                    <a:pt x="1537" y="10"/>
                    <a:pt x="1537" y="10"/>
                    <a:pt x="1536" y="10"/>
                  </a:cubicBezTo>
                  <a:close/>
                  <a:moveTo>
                    <a:pt x="1075" y="91"/>
                  </a:moveTo>
                  <a:cubicBezTo>
                    <a:pt x="1075" y="91"/>
                    <a:pt x="1075" y="91"/>
                    <a:pt x="1075" y="91"/>
                  </a:cubicBezTo>
                  <a:cubicBezTo>
                    <a:pt x="1075" y="91"/>
                    <a:pt x="1075" y="91"/>
                    <a:pt x="1075" y="91"/>
                  </a:cubicBezTo>
                  <a:close/>
                  <a:moveTo>
                    <a:pt x="1670" y="10"/>
                  </a:moveTo>
                  <a:cubicBezTo>
                    <a:pt x="1671" y="10"/>
                    <a:pt x="1671" y="10"/>
                    <a:pt x="1671" y="10"/>
                  </a:cubicBezTo>
                  <a:cubicBezTo>
                    <a:pt x="1671" y="10"/>
                    <a:pt x="1671" y="10"/>
                    <a:pt x="1670" y="10"/>
                  </a:cubicBezTo>
                  <a:close/>
                  <a:moveTo>
                    <a:pt x="1252" y="91"/>
                  </a:moveTo>
                  <a:cubicBezTo>
                    <a:pt x="1253" y="91"/>
                    <a:pt x="1253" y="91"/>
                    <a:pt x="1253" y="91"/>
                  </a:cubicBezTo>
                  <a:cubicBezTo>
                    <a:pt x="1253" y="91"/>
                    <a:pt x="1253" y="91"/>
                    <a:pt x="1252" y="91"/>
                  </a:cubicBezTo>
                  <a:close/>
                  <a:moveTo>
                    <a:pt x="1705" y="10"/>
                  </a:moveTo>
                  <a:cubicBezTo>
                    <a:pt x="1705" y="10"/>
                    <a:pt x="1705" y="10"/>
                    <a:pt x="1705" y="10"/>
                  </a:cubicBezTo>
                  <a:cubicBezTo>
                    <a:pt x="1705" y="10"/>
                    <a:pt x="1705" y="10"/>
                    <a:pt x="1705" y="10"/>
                  </a:cubicBezTo>
                  <a:close/>
                  <a:moveTo>
                    <a:pt x="1670" y="92"/>
                  </a:moveTo>
                  <a:cubicBezTo>
                    <a:pt x="1670" y="91"/>
                    <a:pt x="1670" y="91"/>
                    <a:pt x="1670" y="91"/>
                  </a:cubicBezTo>
                  <a:cubicBezTo>
                    <a:pt x="1670" y="91"/>
                    <a:pt x="1670" y="92"/>
                    <a:pt x="1670" y="92"/>
                  </a:cubicBezTo>
                  <a:close/>
                  <a:moveTo>
                    <a:pt x="615" y="92"/>
                  </a:moveTo>
                  <a:cubicBezTo>
                    <a:pt x="615" y="92"/>
                    <a:pt x="615" y="91"/>
                    <a:pt x="614" y="91"/>
                  </a:cubicBezTo>
                  <a:cubicBezTo>
                    <a:pt x="614" y="92"/>
                    <a:pt x="614" y="92"/>
                    <a:pt x="615" y="92"/>
                  </a:cubicBezTo>
                  <a:close/>
                  <a:moveTo>
                    <a:pt x="665" y="91"/>
                  </a:moveTo>
                  <a:cubicBezTo>
                    <a:pt x="665" y="92"/>
                    <a:pt x="665" y="92"/>
                    <a:pt x="666" y="92"/>
                  </a:cubicBezTo>
                  <a:cubicBezTo>
                    <a:pt x="665" y="91"/>
                    <a:pt x="665" y="91"/>
                    <a:pt x="665" y="91"/>
                  </a:cubicBezTo>
                  <a:close/>
                  <a:moveTo>
                    <a:pt x="685" y="92"/>
                  </a:moveTo>
                  <a:cubicBezTo>
                    <a:pt x="685" y="92"/>
                    <a:pt x="685" y="92"/>
                    <a:pt x="685" y="91"/>
                  </a:cubicBezTo>
                  <a:cubicBezTo>
                    <a:pt x="685" y="91"/>
                    <a:pt x="685" y="92"/>
                    <a:pt x="685" y="92"/>
                  </a:cubicBezTo>
                  <a:close/>
                  <a:moveTo>
                    <a:pt x="548" y="11"/>
                  </a:moveTo>
                  <a:cubicBezTo>
                    <a:pt x="548" y="11"/>
                    <a:pt x="548" y="11"/>
                    <a:pt x="549" y="10"/>
                  </a:cubicBezTo>
                  <a:cubicBezTo>
                    <a:pt x="548" y="10"/>
                    <a:pt x="548" y="10"/>
                    <a:pt x="548" y="11"/>
                  </a:cubicBezTo>
                  <a:close/>
                  <a:moveTo>
                    <a:pt x="600" y="55"/>
                  </a:moveTo>
                  <a:cubicBezTo>
                    <a:pt x="600" y="54"/>
                    <a:pt x="600" y="54"/>
                    <a:pt x="600" y="54"/>
                  </a:cubicBezTo>
                  <a:cubicBezTo>
                    <a:pt x="600" y="54"/>
                    <a:pt x="600" y="54"/>
                    <a:pt x="600" y="55"/>
                  </a:cubicBezTo>
                  <a:close/>
                  <a:moveTo>
                    <a:pt x="769" y="91"/>
                  </a:moveTo>
                  <a:cubicBezTo>
                    <a:pt x="769" y="92"/>
                    <a:pt x="770" y="92"/>
                    <a:pt x="770" y="92"/>
                  </a:cubicBezTo>
                  <a:cubicBezTo>
                    <a:pt x="770" y="91"/>
                    <a:pt x="770" y="91"/>
                    <a:pt x="769" y="91"/>
                  </a:cubicBezTo>
                  <a:close/>
                  <a:moveTo>
                    <a:pt x="792" y="92"/>
                  </a:moveTo>
                  <a:cubicBezTo>
                    <a:pt x="792" y="92"/>
                    <a:pt x="792" y="92"/>
                    <a:pt x="792" y="91"/>
                  </a:cubicBezTo>
                  <a:cubicBezTo>
                    <a:pt x="792" y="91"/>
                    <a:pt x="792" y="91"/>
                    <a:pt x="792" y="92"/>
                  </a:cubicBezTo>
                  <a:close/>
                  <a:moveTo>
                    <a:pt x="977" y="11"/>
                  </a:moveTo>
                  <a:cubicBezTo>
                    <a:pt x="977" y="11"/>
                    <a:pt x="977" y="11"/>
                    <a:pt x="977" y="10"/>
                  </a:cubicBezTo>
                  <a:cubicBezTo>
                    <a:pt x="977" y="10"/>
                    <a:pt x="977" y="10"/>
                    <a:pt x="977" y="11"/>
                  </a:cubicBezTo>
                  <a:close/>
                  <a:moveTo>
                    <a:pt x="1352" y="11"/>
                  </a:moveTo>
                  <a:cubicBezTo>
                    <a:pt x="1352" y="11"/>
                    <a:pt x="1352" y="11"/>
                    <a:pt x="1352" y="10"/>
                  </a:cubicBezTo>
                  <a:cubicBezTo>
                    <a:pt x="1352" y="10"/>
                    <a:pt x="1352" y="10"/>
                    <a:pt x="1352" y="11"/>
                  </a:cubicBezTo>
                  <a:close/>
                  <a:moveTo>
                    <a:pt x="1051" y="91"/>
                  </a:moveTo>
                  <a:cubicBezTo>
                    <a:pt x="1052" y="92"/>
                    <a:pt x="1052" y="92"/>
                    <a:pt x="1052" y="92"/>
                  </a:cubicBezTo>
                  <a:cubicBezTo>
                    <a:pt x="1052" y="91"/>
                    <a:pt x="1052" y="91"/>
                    <a:pt x="1051" y="91"/>
                  </a:cubicBezTo>
                  <a:close/>
                  <a:moveTo>
                    <a:pt x="1074" y="92"/>
                  </a:moveTo>
                  <a:cubicBezTo>
                    <a:pt x="1074" y="92"/>
                    <a:pt x="1074" y="92"/>
                    <a:pt x="1075" y="91"/>
                  </a:cubicBezTo>
                  <a:cubicBezTo>
                    <a:pt x="1074" y="91"/>
                    <a:pt x="1074" y="91"/>
                    <a:pt x="1074" y="92"/>
                  </a:cubicBezTo>
                  <a:close/>
                  <a:moveTo>
                    <a:pt x="1202" y="92"/>
                  </a:moveTo>
                  <a:cubicBezTo>
                    <a:pt x="1202" y="92"/>
                    <a:pt x="1202" y="92"/>
                    <a:pt x="1202" y="92"/>
                  </a:cubicBezTo>
                  <a:cubicBezTo>
                    <a:pt x="1202" y="91"/>
                    <a:pt x="1202" y="91"/>
                    <a:pt x="1202" y="92"/>
                  </a:cubicBezTo>
                  <a:close/>
                  <a:moveTo>
                    <a:pt x="1229" y="91"/>
                  </a:moveTo>
                  <a:cubicBezTo>
                    <a:pt x="1229" y="92"/>
                    <a:pt x="1229" y="92"/>
                    <a:pt x="1230" y="92"/>
                  </a:cubicBezTo>
                  <a:cubicBezTo>
                    <a:pt x="1230" y="91"/>
                    <a:pt x="1229" y="91"/>
                    <a:pt x="1229" y="91"/>
                  </a:cubicBezTo>
                  <a:close/>
                  <a:moveTo>
                    <a:pt x="1387" y="10"/>
                  </a:moveTo>
                  <a:cubicBezTo>
                    <a:pt x="1387" y="11"/>
                    <a:pt x="1387" y="11"/>
                    <a:pt x="1388" y="11"/>
                  </a:cubicBezTo>
                  <a:cubicBezTo>
                    <a:pt x="1388" y="10"/>
                    <a:pt x="1387" y="10"/>
                    <a:pt x="1387" y="10"/>
                  </a:cubicBezTo>
                  <a:close/>
                  <a:moveTo>
                    <a:pt x="1418" y="92"/>
                  </a:moveTo>
                  <a:cubicBezTo>
                    <a:pt x="1418" y="92"/>
                    <a:pt x="1418" y="92"/>
                    <a:pt x="1417" y="91"/>
                  </a:cubicBezTo>
                  <a:cubicBezTo>
                    <a:pt x="1417" y="92"/>
                    <a:pt x="1417" y="92"/>
                    <a:pt x="1418" y="92"/>
                  </a:cubicBezTo>
                  <a:close/>
                  <a:moveTo>
                    <a:pt x="1683" y="91"/>
                  </a:moveTo>
                  <a:cubicBezTo>
                    <a:pt x="1683" y="92"/>
                    <a:pt x="1683" y="92"/>
                    <a:pt x="1684" y="92"/>
                  </a:cubicBezTo>
                  <a:cubicBezTo>
                    <a:pt x="1684" y="92"/>
                    <a:pt x="1684" y="92"/>
                    <a:pt x="1683" y="91"/>
                  </a:cubicBezTo>
                  <a:close/>
                  <a:moveTo>
                    <a:pt x="635" y="61"/>
                  </a:moveTo>
                  <a:cubicBezTo>
                    <a:pt x="635" y="61"/>
                    <a:pt x="635" y="60"/>
                    <a:pt x="635" y="60"/>
                  </a:cubicBezTo>
                  <a:cubicBezTo>
                    <a:pt x="635" y="60"/>
                    <a:pt x="635" y="61"/>
                    <a:pt x="635" y="61"/>
                  </a:cubicBezTo>
                  <a:close/>
                  <a:moveTo>
                    <a:pt x="633" y="92"/>
                  </a:moveTo>
                  <a:cubicBezTo>
                    <a:pt x="633" y="92"/>
                    <a:pt x="633" y="92"/>
                    <a:pt x="633" y="92"/>
                  </a:cubicBezTo>
                  <a:cubicBezTo>
                    <a:pt x="633" y="92"/>
                    <a:pt x="633" y="92"/>
                    <a:pt x="633" y="92"/>
                  </a:cubicBezTo>
                  <a:close/>
                  <a:moveTo>
                    <a:pt x="666" y="92"/>
                  </a:moveTo>
                  <a:cubicBezTo>
                    <a:pt x="666" y="92"/>
                    <a:pt x="666" y="92"/>
                    <a:pt x="667" y="92"/>
                  </a:cubicBezTo>
                  <a:cubicBezTo>
                    <a:pt x="666" y="92"/>
                    <a:pt x="666" y="92"/>
                    <a:pt x="666" y="92"/>
                  </a:cubicBezTo>
                  <a:close/>
                  <a:moveTo>
                    <a:pt x="698" y="92"/>
                  </a:moveTo>
                  <a:cubicBezTo>
                    <a:pt x="698" y="92"/>
                    <a:pt x="698" y="92"/>
                    <a:pt x="698" y="92"/>
                  </a:cubicBezTo>
                  <a:cubicBezTo>
                    <a:pt x="698" y="92"/>
                    <a:pt x="698" y="92"/>
                    <a:pt x="698" y="92"/>
                  </a:cubicBezTo>
                  <a:close/>
                  <a:moveTo>
                    <a:pt x="729" y="92"/>
                  </a:moveTo>
                  <a:cubicBezTo>
                    <a:pt x="729" y="92"/>
                    <a:pt x="729" y="92"/>
                    <a:pt x="729" y="92"/>
                  </a:cubicBezTo>
                  <a:cubicBezTo>
                    <a:pt x="729" y="92"/>
                    <a:pt x="729" y="92"/>
                    <a:pt x="729" y="92"/>
                  </a:cubicBezTo>
                  <a:close/>
                  <a:moveTo>
                    <a:pt x="741" y="92"/>
                  </a:moveTo>
                  <a:cubicBezTo>
                    <a:pt x="741" y="92"/>
                    <a:pt x="742" y="92"/>
                    <a:pt x="742" y="92"/>
                  </a:cubicBezTo>
                  <a:cubicBezTo>
                    <a:pt x="741" y="92"/>
                    <a:pt x="741" y="92"/>
                    <a:pt x="741" y="92"/>
                  </a:cubicBezTo>
                  <a:close/>
                  <a:moveTo>
                    <a:pt x="770" y="92"/>
                  </a:moveTo>
                  <a:cubicBezTo>
                    <a:pt x="770" y="92"/>
                    <a:pt x="770" y="92"/>
                    <a:pt x="771" y="92"/>
                  </a:cubicBezTo>
                  <a:cubicBezTo>
                    <a:pt x="770" y="92"/>
                    <a:pt x="770" y="92"/>
                    <a:pt x="770" y="92"/>
                  </a:cubicBezTo>
                  <a:close/>
                  <a:moveTo>
                    <a:pt x="1290" y="55"/>
                  </a:moveTo>
                  <a:cubicBezTo>
                    <a:pt x="1290" y="55"/>
                    <a:pt x="1290" y="55"/>
                    <a:pt x="1290" y="56"/>
                  </a:cubicBezTo>
                  <a:cubicBezTo>
                    <a:pt x="1290" y="55"/>
                    <a:pt x="1290" y="55"/>
                    <a:pt x="1290" y="55"/>
                  </a:cubicBezTo>
                  <a:close/>
                  <a:moveTo>
                    <a:pt x="646" y="60"/>
                  </a:moveTo>
                  <a:cubicBezTo>
                    <a:pt x="645" y="60"/>
                    <a:pt x="645" y="60"/>
                    <a:pt x="645" y="61"/>
                  </a:cubicBezTo>
                  <a:cubicBezTo>
                    <a:pt x="646" y="61"/>
                    <a:pt x="646" y="60"/>
                    <a:pt x="646" y="60"/>
                  </a:cubicBezTo>
                  <a:close/>
                  <a:moveTo>
                    <a:pt x="675" y="60"/>
                  </a:moveTo>
                  <a:cubicBezTo>
                    <a:pt x="675" y="60"/>
                    <a:pt x="675" y="60"/>
                    <a:pt x="676" y="60"/>
                  </a:cubicBezTo>
                  <a:cubicBezTo>
                    <a:pt x="675" y="60"/>
                    <a:pt x="675" y="60"/>
                    <a:pt x="675" y="60"/>
                  </a:cubicBezTo>
                  <a:close/>
                  <a:moveTo>
                    <a:pt x="1036" y="92"/>
                  </a:moveTo>
                  <a:cubicBezTo>
                    <a:pt x="1036" y="92"/>
                    <a:pt x="1036" y="92"/>
                    <a:pt x="1036" y="92"/>
                  </a:cubicBezTo>
                  <a:cubicBezTo>
                    <a:pt x="1036" y="92"/>
                    <a:pt x="1036" y="92"/>
                    <a:pt x="1036" y="92"/>
                  </a:cubicBezTo>
                  <a:close/>
                  <a:moveTo>
                    <a:pt x="1052" y="92"/>
                  </a:moveTo>
                  <a:cubicBezTo>
                    <a:pt x="1052" y="92"/>
                    <a:pt x="1053" y="92"/>
                    <a:pt x="1053" y="92"/>
                  </a:cubicBezTo>
                  <a:cubicBezTo>
                    <a:pt x="1053" y="92"/>
                    <a:pt x="1053" y="92"/>
                    <a:pt x="1052" y="92"/>
                  </a:cubicBezTo>
                  <a:close/>
                  <a:moveTo>
                    <a:pt x="1073" y="92"/>
                  </a:moveTo>
                  <a:cubicBezTo>
                    <a:pt x="1073" y="92"/>
                    <a:pt x="1073" y="92"/>
                    <a:pt x="1074" y="92"/>
                  </a:cubicBezTo>
                  <a:cubicBezTo>
                    <a:pt x="1073" y="92"/>
                    <a:pt x="1073" y="92"/>
                    <a:pt x="1073" y="92"/>
                  </a:cubicBezTo>
                  <a:close/>
                  <a:moveTo>
                    <a:pt x="803" y="49"/>
                  </a:moveTo>
                  <a:cubicBezTo>
                    <a:pt x="803" y="49"/>
                    <a:pt x="803" y="49"/>
                    <a:pt x="803" y="49"/>
                  </a:cubicBezTo>
                  <a:cubicBezTo>
                    <a:pt x="803" y="49"/>
                    <a:pt x="803" y="49"/>
                    <a:pt x="803" y="49"/>
                  </a:cubicBezTo>
                  <a:close/>
                  <a:moveTo>
                    <a:pt x="1214" y="92"/>
                  </a:moveTo>
                  <a:cubicBezTo>
                    <a:pt x="1214" y="92"/>
                    <a:pt x="1214" y="92"/>
                    <a:pt x="1213" y="92"/>
                  </a:cubicBezTo>
                  <a:cubicBezTo>
                    <a:pt x="1213" y="92"/>
                    <a:pt x="1214" y="92"/>
                    <a:pt x="1214" y="92"/>
                  </a:cubicBezTo>
                  <a:close/>
                  <a:moveTo>
                    <a:pt x="1230" y="92"/>
                  </a:moveTo>
                  <a:cubicBezTo>
                    <a:pt x="1230" y="92"/>
                    <a:pt x="1230" y="92"/>
                    <a:pt x="1231" y="92"/>
                  </a:cubicBezTo>
                  <a:cubicBezTo>
                    <a:pt x="1231" y="92"/>
                    <a:pt x="1230" y="92"/>
                    <a:pt x="1230" y="92"/>
                  </a:cubicBezTo>
                  <a:close/>
                  <a:moveTo>
                    <a:pt x="1251" y="92"/>
                  </a:moveTo>
                  <a:cubicBezTo>
                    <a:pt x="1251" y="92"/>
                    <a:pt x="1251" y="92"/>
                    <a:pt x="1251" y="92"/>
                  </a:cubicBezTo>
                  <a:cubicBezTo>
                    <a:pt x="1251" y="92"/>
                    <a:pt x="1251" y="92"/>
                    <a:pt x="1251" y="92"/>
                  </a:cubicBezTo>
                  <a:close/>
                  <a:moveTo>
                    <a:pt x="1462" y="92"/>
                  </a:moveTo>
                  <a:cubicBezTo>
                    <a:pt x="1461" y="92"/>
                    <a:pt x="1461" y="92"/>
                    <a:pt x="1461" y="92"/>
                  </a:cubicBezTo>
                  <a:cubicBezTo>
                    <a:pt x="1462" y="92"/>
                    <a:pt x="1462" y="92"/>
                    <a:pt x="1462" y="92"/>
                  </a:cubicBezTo>
                  <a:close/>
                  <a:moveTo>
                    <a:pt x="637" y="54"/>
                  </a:moveTo>
                  <a:cubicBezTo>
                    <a:pt x="637" y="54"/>
                    <a:pt x="637" y="54"/>
                    <a:pt x="637" y="53"/>
                  </a:cubicBezTo>
                  <a:cubicBezTo>
                    <a:pt x="637" y="54"/>
                    <a:pt x="637" y="54"/>
                    <a:pt x="637" y="54"/>
                  </a:cubicBezTo>
                  <a:close/>
                  <a:moveTo>
                    <a:pt x="572" y="53"/>
                  </a:moveTo>
                  <a:cubicBezTo>
                    <a:pt x="572" y="54"/>
                    <a:pt x="573" y="54"/>
                    <a:pt x="573" y="54"/>
                  </a:cubicBezTo>
                  <a:cubicBezTo>
                    <a:pt x="573" y="54"/>
                    <a:pt x="573" y="53"/>
                    <a:pt x="572" y="53"/>
                  </a:cubicBezTo>
                  <a:close/>
                  <a:moveTo>
                    <a:pt x="615" y="93"/>
                  </a:moveTo>
                  <a:cubicBezTo>
                    <a:pt x="615" y="93"/>
                    <a:pt x="615" y="92"/>
                    <a:pt x="615" y="92"/>
                  </a:cubicBezTo>
                  <a:cubicBezTo>
                    <a:pt x="615" y="92"/>
                    <a:pt x="615" y="93"/>
                    <a:pt x="615" y="93"/>
                  </a:cubicBezTo>
                  <a:close/>
                  <a:moveTo>
                    <a:pt x="1498" y="11"/>
                  </a:moveTo>
                  <a:cubicBezTo>
                    <a:pt x="1499" y="11"/>
                    <a:pt x="1499" y="11"/>
                    <a:pt x="1499" y="10"/>
                  </a:cubicBezTo>
                  <a:cubicBezTo>
                    <a:pt x="1499" y="10"/>
                    <a:pt x="1498" y="10"/>
                    <a:pt x="1498" y="11"/>
                  </a:cubicBezTo>
                  <a:close/>
                  <a:moveTo>
                    <a:pt x="684" y="92"/>
                  </a:moveTo>
                  <a:cubicBezTo>
                    <a:pt x="684" y="92"/>
                    <a:pt x="684" y="92"/>
                    <a:pt x="684" y="92"/>
                  </a:cubicBezTo>
                  <a:cubicBezTo>
                    <a:pt x="684" y="92"/>
                    <a:pt x="684" y="92"/>
                    <a:pt x="684" y="92"/>
                  </a:cubicBezTo>
                  <a:close/>
                  <a:moveTo>
                    <a:pt x="740" y="93"/>
                  </a:moveTo>
                  <a:cubicBezTo>
                    <a:pt x="741" y="93"/>
                    <a:pt x="741" y="92"/>
                    <a:pt x="741" y="92"/>
                  </a:cubicBezTo>
                  <a:cubicBezTo>
                    <a:pt x="741" y="92"/>
                    <a:pt x="741" y="92"/>
                    <a:pt x="740" y="93"/>
                  </a:cubicBezTo>
                  <a:close/>
                  <a:moveTo>
                    <a:pt x="771" y="92"/>
                  </a:moveTo>
                  <a:cubicBezTo>
                    <a:pt x="771" y="92"/>
                    <a:pt x="771" y="92"/>
                    <a:pt x="772" y="92"/>
                  </a:cubicBezTo>
                  <a:cubicBezTo>
                    <a:pt x="771" y="92"/>
                    <a:pt x="771" y="92"/>
                    <a:pt x="771" y="92"/>
                  </a:cubicBezTo>
                  <a:close/>
                  <a:moveTo>
                    <a:pt x="1536" y="11"/>
                  </a:moveTo>
                  <a:cubicBezTo>
                    <a:pt x="1536" y="11"/>
                    <a:pt x="1536" y="11"/>
                    <a:pt x="1536" y="10"/>
                  </a:cubicBezTo>
                  <a:cubicBezTo>
                    <a:pt x="1536" y="10"/>
                    <a:pt x="1536" y="10"/>
                    <a:pt x="1536" y="11"/>
                  </a:cubicBezTo>
                  <a:close/>
                  <a:moveTo>
                    <a:pt x="1367" y="61"/>
                  </a:moveTo>
                  <a:cubicBezTo>
                    <a:pt x="1368" y="60"/>
                    <a:pt x="1368" y="60"/>
                    <a:pt x="1368" y="60"/>
                  </a:cubicBezTo>
                  <a:cubicBezTo>
                    <a:pt x="1368" y="60"/>
                    <a:pt x="1367" y="60"/>
                    <a:pt x="1367" y="61"/>
                  </a:cubicBezTo>
                  <a:close/>
                  <a:moveTo>
                    <a:pt x="1671" y="10"/>
                  </a:moveTo>
                  <a:cubicBezTo>
                    <a:pt x="1671" y="11"/>
                    <a:pt x="1672" y="11"/>
                    <a:pt x="1672" y="11"/>
                  </a:cubicBezTo>
                  <a:cubicBezTo>
                    <a:pt x="1672" y="10"/>
                    <a:pt x="1671" y="10"/>
                    <a:pt x="1671" y="10"/>
                  </a:cubicBezTo>
                  <a:close/>
                  <a:moveTo>
                    <a:pt x="1053" y="92"/>
                  </a:moveTo>
                  <a:cubicBezTo>
                    <a:pt x="1053" y="92"/>
                    <a:pt x="1053" y="92"/>
                    <a:pt x="1054" y="92"/>
                  </a:cubicBezTo>
                  <a:cubicBezTo>
                    <a:pt x="1053" y="92"/>
                    <a:pt x="1053" y="92"/>
                    <a:pt x="1053" y="92"/>
                  </a:cubicBezTo>
                  <a:close/>
                  <a:moveTo>
                    <a:pt x="1072" y="92"/>
                  </a:moveTo>
                  <a:cubicBezTo>
                    <a:pt x="1072" y="92"/>
                    <a:pt x="1072" y="92"/>
                    <a:pt x="1073" y="92"/>
                  </a:cubicBezTo>
                  <a:cubicBezTo>
                    <a:pt x="1072" y="92"/>
                    <a:pt x="1072" y="92"/>
                    <a:pt x="1072" y="92"/>
                  </a:cubicBezTo>
                  <a:close/>
                  <a:moveTo>
                    <a:pt x="1704" y="11"/>
                  </a:moveTo>
                  <a:cubicBezTo>
                    <a:pt x="1704" y="11"/>
                    <a:pt x="1704" y="11"/>
                    <a:pt x="1705" y="10"/>
                  </a:cubicBezTo>
                  <a:cubicBezTo>
                    <a:pt x="1704" y="10"/>
                    <a:pt x="1704" y="10"/>
                    <a:pt x="1704" y="11"/>
                  </a:cubicBezTo>
                  <a:close/>
                  <a:moveTo>
                    <a:pt x="1189" y="92"/>
                  </a:moveTo>
                  <a:cubicBezTo>
                    <a:pt x="1189" y="92"/>
                    <a:pt x="1189" y="93"/>
                    <a:pt x="1190" y="93"/>
                  </a:cubicBezTo>
                  <a:cubicBezTo>
                    <a:pt x="1190" y="92"/>
                    <a:pt x="1189" y="92"/>
                    <a:pt x="1189" y="92"/>
                  </a:cubicBezTo>
                  <a:close/>
                  <a:moveTo>
                    <a:pt x="1201" y="92"/>
                  </a:moveTo>
                  <a:cubicBezTo>
                    <a:pt x="1201" y="92"/>
                    <a:pt x="1201" y="92"/>
                    <a:pt x="1201" y="92"/>
                  </a:cubicBezTo>
                  <a:cubicBezTo>
                    <a:pt x="1201" y="92"/>
                    <a:pt x="1201" y="92"/>
                    <a:pt x="1201" y="92"/>
                  </a:cubicBezTo>
                  <a:close/>
                  <a:moveTo>
                    <a:pt x="1231" y="92"/>
                  </a:moveTo>
                  <a:cubicBezTo>
                    <a:pt x="1231" y="92"/>
                    <a:pt x="1231" y="92"/>
                    <a:pt x="1232" y="92"/>
                  </a:cubicBezTo>
                  <a:cubicBezTo>
                    <a:pt x="1231" y="92"/>
                    <a:pt x="1231" y="92"/>
                    <a:pt x="1231" y="92"/>
                  </a:cubicBezTo>
                  <a:close/>
                  <a:moveTo>
                    <a:pt x="1250" y="92"/>
                  </a:moveTo>
                  <a:cubicBezTo>
                    <a:pt x="1250" y="92"/>
                    <a:pt x="1250" y="92"/>
                    <a:pt x="1250" y="92"/>
                  </a:cubicBezTo>
                  <a:cubicBezTo>
                    <a:pt x="1250" y="92"/>
                    <a:pt x="1250" y="92"/>
                    <a:pt x="1250" y="92"/>
                  </a:cubicBezTo>
                  <a:close/>
                  <a:moveTo>
                    <a:pt x="1671" y="93"/>
                  </a:moveTo>
                  <a:cubicBezTo>
                    <a:pt x="1671" y="92"/>
                    <a:pt x="1671" y="92"/>
                    <a:pt x="1671" y="92"/>
                  </a:cubicBezTo>
                  <a:cubicBezTo>
                    <a:pt x="1670" y="92"/>
                    <a:pt x="1671" y="93"/>
                    <a:pt x="1671" y="93"/>
                  </a:cubicBezTo>
                  <a:close/>
                  <a:moveTo>
                    <a:pt x="1684" y="92"/>
                  </a:moveTo>
                  <a:cubicBezTo>
                    <a:pt x="1684" y="92"/>
                    <a:pt x="1684" y="93"/>
                    <a:pt x="1684" y="93"/>
                  </a:cubicBezTo>
                  <a:cubicBezTo>
                    <a:pt x="1684" y="93"/>
                    <a:pt x="1684" y="92"/>
                    <a:pt x="1684" y="92"/>
                  </a:cubicBezTo>
                  <a:close/>
                  <a:moveTo>
                    <a:pt x="585" y="92"/>
                  </a:moveTo>
                  <a:cubicBezTo>
                    <a:pt x="584" y="93"/>
                    <a:pt x="584" y="93"/>
                    <a:pt x="584" y="93"/>
                  </a:cubicBezTo>
                  <a:cubicBezTo>
                    <a:pt x="585" y="93"/>
                    <a:pt x="585" y="93"/>
                    <a:pt x="585" y="92"/>
                  </a:cubicBezTo>
                  <a:close/>
                  <a:moveTo>
                    <a:pt x="633" y="92"/>
                  </a:moveTo>
                  <a:cubicBezTo>
                    <a:pt x="633" y="93"/>
                    <a:pt x="632" y="93"/>
                    <a:pt x="632" y="93"/>
                  </a:cubicBezTo>
                  <a:cubicBezTo>
                    <a:pt x="633" y="93"/>
                    <a:pt x="633" y="93"/>
                    <a:pt x="633" y="92"/>
                  </a:cubicBezTo>
                  <a:close/>
                  <a:moveTo>
                    <a:pt x="1739" y="10"/>
                  </a:moveTo>
                  <a:cubicBezTo>
                    <a:pt x="1740" y="11"/>
                    <a:pt x="1740" y="11"/>
                    <a:pt x="1740" y="11"/>
                  </a:cubicBezTo>
                  <a:cubicBezTo>
                    <a:pt x="1740" y="10"/>
                    <a:pt x="1740" y="10"/>
                    <a:pt x="1739" y="10"/>
                  </a:cubicBezTo>
                  <a:close/>
                  <a:moveTo>
                    <a:pt x="683" y="93"/>
                  </a:moveTo>
                  <a:cubicBezTo>
                    <a:pt x="683" y="93"/>
                    <a:pt x="683" y="93"/>
                    <a:pt x="683" y="93"/>
                  </a:cubicBezTo>
                  <a:cubicBezTo>
                    <a:pt x="683" y="92"/>
                    <a:pt x="683" y="92"/>
                    <a:pt x="683" y="93"/>
                  </a:cubicBezTo>
                  <a:close/>
                  <a:moveTo>
                    <a:pt x="698" y="92"/>
                  </a:moveTo>
                  <a:cubicBezTo>
                    <a:pt x="697" y="93"/>
                    <a:pt x="697" y="93"/>
                    <a:pt x="697" y="93"/>
                  </a:cubicBezTo>
                  <a:cubicBezTo>
                    <a:pt x="697" y="93"/>
                    <a:pt x="698" y="93"/>
                    <a:pt x="698" y="92"/>
                  </a:cubicBezTo>
                  <a:close/>
                  <a:moveTo>
                    <a:pt x="976" y="11"/>
                  </a:moveTo>
                  <a:cubicBezTo>
                    <a:pt x="976" y="11"/>
                    <a:pt x="977" y="11"/>
                    <a:pt x="977" y="11"/>
                  </a:cubicBezTo>
                  <a:cubicBezTo>
                    <a:pt x="976" y="11"/>
                    <a:pt x="976" y="11"/>
                    <a:pt x="976" y="11"/>
                  </a:cubicBezTo>
                  <a:close/>
                  <a:moveTo>
                    <a:pt x="730" y="92"/>
                  </a:moveTo>
                  <a:cubicBezTo>
                    <a:pt x="730" y="93"/>
                    <a:pt x="730" y="93"/>
                    <a:pt x="730" y="93"/>
                  </a:cubicBezTo>
                  <a:cubicBezTo>
                    <a:pt x="730" y="93"/>
                    <a:pt x="730" y="92"/>
                    <a:pt x="730" y="92"/>
                  </a:cubicBezTo>
                  <a:close/>
                  <a:moveTo>
                    <a:pt x="740" y="93"/>
                  </a:moveTo>
                  <a:cubicBezTo>
                    <a:pt x="740" y="93"/>
                    <a:pt x="740" y="93"/>
                    <a:pt x="740" y="93"/>
                  </a:cubicBezTo>
                  <a:cubicBezTo>
                    <a:pt x="740" y="92"/>
                    <a:pt x="740" y="93"/>
                    <a:pt x="740" y="93"/>
                  </a:cubicBezTo>
                  <a:close/>
                  <a:moveTo>
                    <a:pt x="1290" y="56"/>
                  </a:moveTo>
                  <a:cubicBezTo>
                    <a:pt x="1289" y="56"/>
                    <a:pt x="1289" y="56"/>
                    <a:pt x="1289" y="57"/>
                  </a:cubicBezTo>
                  <a:cubicBezTo>
                    <a:pt x="1290" y="56"/>
                    <a:pt x="1290" y="56"/>
                    <a:pt x="1290" y="56"/>
                  </a:cubicBezTo>
                  <a:close/>
                  <a:moveTo>
                    <a:pt x="909" y="42"/>
                  </a:moveTo>
                  <a:cubicBezTo>
                    <a:pt x="909" y="42"/>
                    <a:pt x="909" y="43"/>
                    <a:pt x="909" y="43"/>
                  </a:cubicBezTo>
                  <a:cubicBezTo>
                    <a:pt x="909" y="42"/>
                    <a:pt x="909" y="42"/>
                    <a:pt x="909" y="42"/>
                  </a:cubicBezTo>
                  <a:close/>
                  <a:moveTo>
                    <a:pt x="1081" y="42"/>
                  </a:moveTo>
                  <a:cubicBezTo>
                    <a:pt x="1081" y="42"/>
                    <a:pt x="1082" y="43"/>
                    <a:pt x="1082" y="43"/>
                  </a:cubicBezTo>
                  <a:cubicBezTo>
                    <a:pt x="1082" y="42"/>
                    <a:pt x="1082" y="42"/>
                    <a:pt x="1081" y="42"/>
                  </a:cubicBezTo>
                  <a:close/>
                  <a:moveTo>
                    <a:pt x="609" y="48"/>
                  </a:moveTo>
                  <a:cubicBezTo>
                    <a:pt x="609" y="48"/>
                    <a:pt x="609" y="49"/>
                    <a:pt x="609" y="49"/>
                  </a:cubicBezTo>
                  <a:cubicBezTo>
                    <a:pt x="609" y="48"/>
                    <a:pt x="609" y="48"/>
                    <a:pt x="609" y="48"/>
                  </a:cubicBezTo>
                  <a:close/>
                  <a:moveTo>
                    <a:pt x="600" y="56"/>
                  </a:moveTo>
                  <a:cubicBezTo>
                    <a:pt x="600" y="55"/>
                    <a:pt x="600" y="55"/>
                    <a:pt x="600" y="55"/>
                  </a:cubicBezTo>
                  <a:cubicBezTo>
                    <a:pt x="600" y="55"/>
                    <a:pt x="600" y="55"/>
                    <a:pt x="600" y="56"/>
                  </a:cubicBezTo>
                  <a:close/>
                  <a:moveTo>
                    <a:pt x="1054" y="93"/>
                  </a:moveTo>
                  <a:cubicBezTo>
                    <a:pt x="1054" y="93"/>
                    <a:pt x="1054" y="93"/>
                    <a:pt x="1055" y="93"/>
                  </a:cubicBezTo>
                  <a:cubicBezTo>
                    <a:pt x="1054" y="92"/>
                    <a:pt x="1054" y="92"/>
                    <a:pt x="1054" y="93"/>
                  </a:cubicBezTo>
                  <a:close/>
                  <a:moveTo>
                    <a:pt x="1672" y="11"/>
                  </a:moveTo>
                  <a:cubicBezTo>
                    <a:pt x="1672" y="11"/>
                    <a:pt x="1672" y="11"/>
                    <a:pt x="1673" y="11"/>
                  </a:cubicBezTo>
                  <a:cubicBezTo>
                    <a:pt x="1672" y="11"/>
                    <a:pt x="1672" y="11"/>
                    <a:pt x="1672" y="11"/>
                  </a:cubicBezTo>
                  <a:close/>
                  <a:moveTo>
                    <a:pt x="1190" y="93"/>
                  </a:moveTo>
                  <a:cubicBezTo>
                    <a:pt x="1190" y="93"/>
                    <a:pt x="1190" y="93"/>
                    <a:pt x="1190" y="93"/>
                  </a:cubicBezTo>
                  <a:cubicBezTo>
                    <a:pt x="1190" y="93"/>
                    <a:pt x="1190" y="92"/>
                    <a:pt x="1190" y="93"/>
                  </a:cubicBezTo>
                  <a:close/>
                  <a:moveTo>
                    <a:pt x="1200" y="93"/>
                  </a:moveTo>
                  <a:cubicBezTo>
                    <a:pt x="1200" y="93"/>
                    <a:pt x="1200" y="93"/>
                    <a:pt x="1201" y="92"/>
                  </a:cubicBezTo>
                  <a:cubicBezTo>
                    <a:pt x="1200" y="92"/>
                    <a:pt x="1200" y="93"/>
                    <a:pt x="1200" y="93"/>
                  </a:cubicBezTo>
                  <a:close/>
                  <a:moveTo>
                    <a:pt x="1232" y="93"/>
                  </a:moveTo>
                  <a:cubicBezTo>
                    <a:pt x="1232" y="93"/>
                    <a:pt x="1232" y="93"/>
                    <a:pt x="1233" y="93"/>
                  </a:cubicBezTo>
                  <a:cubicBezTo>
                    <a:pt x="1232" y="92"/>
                    <a:pt x="1232" y="92"/>
                    <a:pt x="1232" y="93"/>
                  </a:cubicBezTo>
                  <a:close/>
                  <a:moveTo>
                    <a:pt x="547" y="11"/>
                  </a:moveTo>
                  <a:cubicBezTo>
                    <a:pt x="547" y="11"/>
                    <a:pt x="547" y="11"/>
                    <a:pt x="548" y="11"/>
                  </a:cubicBezTo>
                  <a:cubicBezTo>
                    <a:pt x="547" y="11"/>
                    <a:pt x="547" y="11"/>
                    <a:pt x="547" y="11"/>
                  </a:cubicBezTo>
                  <a:close/>
                  <a:moveTo>
                    <a:pt x="1671" y="56"/>
                  </a:moveTo>
                  <a:cubicBezTo>
                    <a:pt x="1671" y="56"/>
                    <a:pt x="1670" y="56"/>
                    <a:pt x="1670" y="56"/>
                  </a:cubicBezTo>
                  <a:cubicBezTo>
                    <a:pt x="1670" y="56"/>
                    <a:pt x="1671" y="56"/>
                    <a:pt x="1671" y="56"/>
                  </a:cubicBezTo>
                  <a:close/>
                  <a:moveTo>
                    <a:pt x="975" y="11"/>
                  </a:moveTo>
                  <a:cubicBezTo>
                    <a:pt x="976" y="11"/>
                    <a:pt x="976" y="11"/>
                    <a:pt x="976" y="11"/>
                  </a:cubicBezTo>
                  <a:cubicBezTo>
                    <a:pt x="976" y="11"/>
                    <a:pt x="975" y="11"/>
                    <a:pt x="975" y="11"/>
                  </a:cubicBezTo>
                  <a:close/>
                  <a:moveTo>
                    <a:pt x="1497" y="11"/>
                  </a:moveTo>
                  <a:cubicBezTo>
                    <a:pt x="1497" y="11"/>
                    <a:pt x="1498" y="11"/>
                    <a:pt x="1498" y="11"/>
                  </a:cubicBezTo>
                  <a:cubicBezTo>
                    <a:pt x="1498" y="11"/>
                    <a:pt x="1497" y="11"/>
                    <a:pt x="1497" y="11"/>
                  </a:cubicBezTo>
                  <a:close/>
                  <a:moveTo>
                    <a:pt x="730" y="93"/>
                  </a:moveTo>
                  <a:cubicBezTo>
                    <a:pt x="731" y="93"/>
                    <a:pt x="731" y="93"/>
                    <a:pt x="731" y="93"/>
                  </a:cubicBezTo>
                  <a:cubicBezTo>
                    <a:pt x="731" y="93"/>
                    <a:pt x="731" y="93"/>
                    <a:pt x="730" y="93"/>
                  </a:cubicBezTo>
                  <a:close/>
                  <a:moveTo>
                    <a:pt x="739" y="93"/>
                  </a:moveTo>
                  <a:cubicBezTo>
                    <a:pt x="739" y="93"/>
                    <a:pt x="740" y="93"/>
                    <a:pt x="740" y="93"/>
                  </a:cubicBezTo>
                  <a:cubicBezTo>
                    <a:pt x="739" y="93"/>
                    <a:pt x="739" y="93"/>
                    <a:pt x="739" y="93"/>
                  </a:cubicBezTo>
                  <a:close/>
                  <a:moveTo>
                    <a:pt x="1535" y="11"/>
                  </a:moveTo>
                  <a:cubicBezTo>
                    <a:pt x="1535" y="11"/>
                    <a:pt x="1535" y="11"/>
                    <a:pt x="1535" y="11"/>
                  </a:cubicBezTo>
                  <a:cubicBezTo>
                    <a:pt x="1535" y="11"/>
                    <a:pt x="1535" y="11"/>
                    <a:pt x="1535" y="11"/>
                  </a:cubicBezTo>
                  <a:close/>
                  <a:moveTo>
                    <a:pt x="676" y="60"/>
                  </a:moveTo>
                  <a:cubicBezTo>
                    <a:pt x="676" y="61"/>
                    <a:pt x="676" y="61"/>
                    <a:pt x="676" y="61"/>
                  </a:cubicBezTo>
                  <a:cubicBezTo>
                    <a:pt x="676" y="61"/>
                    <a:pt x="676" y="60"/>
                    <a:pt x="676" y="60"/>
                  </a:cubicBezTo>
                  <a:close/>
                  <a:moveTo>
                    <a:pt x="650" y="49"/>
                  </a:moveTo>
                  <a:cubicBezTo>
                    <a:pt x="650" y="49"/>
                    <a:pt x="650" y="49"/>
                    <a:pt x="650" y="49"/>
                  </a:cubicBezTo>
                  <a:cubicBezTo>
                    <a:pt x="650" y="49"/>
                    <a:pt x="650" y="49"/>
                    <a:pt x="650" y="49"/>
                  </a:cubicBezTo>
                  <a:close/>
                  <a:moveTo>
                    <a:pt x="1746" y="48"/>
                  </a:moveTo>
                  <a:cubicBezTo>
                    <a:pt x="1746" y="48"/>
                    <a:pt x="1746" y="48"/>
                    <a:pt x="1746" y="48"/>
                  </a:cubicBezTo>
                  <a:cubicBezTo>
                    <a:pt x="1746" y="48"/>
                    <a:pt x="1746" y="48"/>
                    <a:pt x="1746" y="48"/>
                  </a:cubicBezTo>
                  <a:close/>
                  <a:moveTo>
                    <a:pt x="1572" y="11"/>
                  </a:moveTo>
                  <a:cubicBezTo>
                    <a:pt x="1572" y="11"/>
                    <a:pt x="1573" y="11"/>
                    <a:pt x="1573" y="11"/>
                  </a:cubicBezTo>
                  <a:cubicBezTo>
                    <a:pt x="1573" y="11"/>
                    <a:pt x="1573" y="11"/>
                    <a:pt x="1572" y="11"/>
                  </a:cubicBezTo>
                  <a:close/>
                  <a:moveTo>
                    <a:pt x="670" y="56"/>
                  </a:moveTo>
                  <a:cubicBezTo>
                    <a:pt x="670" y="56"/>
                    <a:pt x="670" y="56"/>
                    <a:pt x="671" y="56"/>
                  </a:cubicBezTo>
                  <a:cubicBezTo>
                    <a:pt x="671" y="56"/>
                    <a:pt x="671" y="56"/>
                    <a:pt x="670" y="56"/>
                  </a:cubicBezTo>
                  <a:close/>
                  <a:moveTo>
                    <a:pt x="1190" y="93"/>
                  </a:moveTo>
                  <a:cubicBezTo>
                    <a:pt x="1191" y="93"/>
                    <a:pt x="1191" y="93"/>
                    <a:pt x="1191" y="93"/>
                  </a:cubicBezTo>
                  <a:cubicBezTo>
                    <a:pt x="1191" y="93"/>
                    <a:pt x="1191" y="93"/>
                    <a:pt x="1190" y="93"/>
                  </a:cubicBezTo>
                  <a:close/>
                  <a:moveTo>
                    <a:pt x="1199" y="93"/>
                  </a:moveTo>
                  <a:cubicBezTo>
                    <a:pt x="1199" y="93"/>
                    <a:pt x="1199" y="93"/>
                    <a:pt x="1200" y="93"/>
                  </a:cubicBezTo>
                  <a:cubicBezTo>
                    <a:pt x="1199" y="93"/>
                    <a:pt x="1199" y="93"/>
                    <a:pt x="1199" y="93"/>
                  </a:cubicBezTo>
                  <a:close/>
                  <a:moveTo>
                    <a:pt x="1703" y="11"/>
                  </a:moveTo>
                  <a:cubicBezTo>
                    <a:pt x="1703" y="11"/>
                    <a:pt x="1703" y="11"/>
                    <a:pt x="1704" y="11"/>
                  </a:cubicBezTo>
                  <a:cubicBezTo>
                    <a:pt x="1703" y="11"/>
                    <a:pt x="1703" y="11"/>
                    <a:pt x="1703" y="11"/>
                  </a:cubicBezTo>
                  <a:close/>
                  <a:moveTo>
                    <a:pt x="1290" y="43"/>
                  </a:moveTo>
                  <a:cubicBezTo>
                    <a:pt x="1291" y="43"/>
                    <a:pt x="1291" y="42"/>
                    <a:pt x="1291" y="42"/>
                  </a:cubicBezTo>
                  <a:cubicBezTo>
                    <a:pt x="1290" y="42"/>
                    <a:pt x="1290" y="42"/>
                    <a:pt x="1290" y="43"/>
                  </a:cubicBezTo>
                  <a:close/>
                  <a:moveTo>
                    <a:pt x="1671" y="94"/>
                  </a:moveTo>
                  <a:cubicBezTo>
                    <a:pt x="1671" y="93"/>
                    <a:pt x="1671" y="93"/>
                    <a:pt x="1671" y="93"/>
                  </a:cubicBezTo>
                  <a:cubicBezTo>
                    <a:pt x="1671" y="93"/>
                    <a:pt x="1671" y="93"/>
                    <a:pt x="1671" y="94"/>
                  </a:cubicBezTo>
                  <a:close/>
                  <a:moveTo>
                    <a:pt x="1684" y="93"/>
                  </a:moveTo>
                  <a:cubicBezTo>
                    <a:pt x="1684" y="93"/>
                    <a:pt x="1684" y="93"/>
                    <a:pt x="1684" y="94"/>
                  </a:cubicBezTo>
                  <a:cubicBezTo>
                    <a:pt x="1684" y="93"/>
                    <a:pt x="1684" y="93"/>
                    <a:pt x="1684" y="93"/>
                  </a:cubicBezTo>
                  <a:close/>
                  <a:moveTo>
                    <a:pt x="615" y="94"/>
                  </a:moveTo>
                  <a:cubicBezTo>
                    <a:pt x="615" y="94"/>
                    <a:pt x="615" y="93"/>
                    <a:pt x="615" y="93"/>
                  </a:cubicBezTo>
                  <a:cubicBezTo>
                    <a:pt x="615" y="93"/>
                    <a:pt x="615" y="94"/>
                    <a:pt x="615" y="94"/>
                  </a:cubicBezTo>
                  <a:close/>
                  <a:moveTo>
                    <a:pt x="975" y="12"/>
                  </a:moveTo>
                  <a:cubicBezTo>
                    <a:pt x="975" y="12"/>
                    <a:pt x="975" y="12"/>
                    <a:pt x="975" y="11"/>
                  </a:cubicBezTo>
                  <a:cubicBezTo>
                    <a:pt x="975" y="11"/>
                    <a:pt x="975" y="11"/>
                    <a:pt x="975" y="12"/>
                  </a:cubicBezTo>
                  <a:close/>
                  <a:moveTo>
                    <a:pt x="1551" y="61"/>
                  </a:moveTo>
                  <a:cubicBezTo>
                    <a:pt x="1551" y="61"/>
                    <a:pt x="1552" y="61"/>
                    <a:pt x="1552" y="60"/>
                  </a:cubicBezTo>
                  <a:cubicBezTo>
                    <a:pt x="1551" y="60"/>
                    <a:pt x="1551" y="61"/>
                    <a:pt x="1551" y="61"/>
                  </a:cubicBezTo>
                  <a:close/>
                  <a:moveTo>
                    <a:pt x="596" y="43"/>
                  </a:moveTo>
                  <a:cubicBezTo>
                    <a:pt x="596" y="43"/>
                    <a:pt x="596" y="42"/>
                    <a:pt x="595" y="42"/>
                  </a:cubicBezTo>
                  <a:cubicBezTo>
                    <a:pt x="595" y="43"/>
                    <a:pt x="595" y="43"/>
                    <a:pt x="596" y="43"/>
                  </a:cubicBezTo>
                  <a:close/>
                  <a:moveTo>
                    <a:pt x="614" y="61"/>
                  </a:moveTo>
                  <a:cubicBezTo>
                    <a:pt x="614" y="61"/>
                    <a:pt x="614" y="61"/>
                    <a:pt x="614" y="62"/>
                  </a:cubicBezTo>
                  <a:cubicBezTo>
                    <a:pt x="614" y="61"/>
                    <a:pt x="614" y="61"/>
                    <a:pt x="614" y="61"/>
                  </a:cubicBezTo>
                  <a:close/>
                  <a:moveTo>
                    <a:pt x="1673" y="11"/>
                  </a:moveTo>
                  <a:cubicBezTo>
                    <a:pt x="1673" y="12"/>
                    <a:pt x="1673" y="12"/>
                    <a:pt x="1674" y="12"/>
                  </a:cubicBezTo>
                  <a:cubicBezTo>
                    <a:pt x="1673" y="11"/>
                    <a:pt x="1673" y="11"/>
                    <a:pt x="1673" y="11"/>
                  </a:cubicBezTo>
                  <a:close/>
                  <a:moveTo>
                    <a:pt x="676" y="61"/>
                  </a:moveTo>
                  <a:cubicBezTo>
                    <a:pt x="676" y="61"/>
                    <a:pt x="677" y="61"/>
                    <a:pt x="677" y="61"/>
                  </a:cubicBezTo>
                  <a:cubicBezTo>
                    <a:pt x="677" y="61"/>
                    <a:pt x="677" y="61"/>
                    <a:pt x="676" y="61"/>
                  </a:cubicBezTo>
                  <a:close/>
                  <a:moveTo>
                    <a:pt x="1393" y="49"/>
                  </a:moveTo>
                  <a:cubicBezTo>
                    <a:pt x="1393" y="49"/>
                    <a:pt x="1393" y="49"/>
                    <a:pt x="1393" y="49"/>
                  </a:cubicBezTo>
                  <a:cubicBezTo>
                    <a:pt x="1393" y="49"/>
                    <a:pt x="1393" y="49"/>
                    <a:pt x="1393" y="49"/>
                  </a:cubicBezTo>
                  <a:close/>
                  <a:moveTo>
                    <a:pt x="1291" y="52"/>
                  </a:moveTo>
                  <a:cubicBezTo>
                    <a:pt x="1291" y="52"/>
                    <a:pt x="1291" y="52"/>
                    <a:pt x="1291" y="52"/>
                  </a:cubicBezTo>
                  <a:cubicBezTo>
                    <a:pt x="1291" y="52"/>
                    <a:pt x="1291" y="52"/>
                    <a:pt x="1291" y="52"/>
                  </a:cubicBezTo>
                  <a:close/>
                  <a:moveTo>
                    <a:pt x="1176" y="94"/>
                  </a:moveTo>
                  <a:cubicBezTo>
                    <a:pt x="1176" y="94"/>
                    <a:pt x="1176" y="93"/>
                    <a:pt x="1176" y="93"/>
                  </a:cubicBezTo>
                  <a:cubicBezTo>
                    <a:pt x="1176" y="93"/>
                    <a:pt x="1176" y="94"/>
                    <a:pt x="1176" y="94"/>
                  </a:cubicBezTo>
                  <a:close/>
                  <a:moveTo>
                    <a:pt x="974" y="12"/>
                  </a:moveTo>
                  <a:cubicBezTo>
                    <a:pt x="974" y="12"/>
                    <a:pt x="975" y="12"/>
                    <a:pt x="975" y="12"/>
                  </a:cubicBezTo>
                  <a:cubicBezTo>
                    <a:pt x="974" y="12"/>
                    <a:pt x="974" y="12"/>
                    <a:pt x="974" y="12"/>
                  </a:cubicBezTo>
                  <a:close/>
                  <a:moveTo>
                    <a:pt x="1350" y="12"/>
                  </a:moveTo>
                  <a:cubicBezTo>
                    <a:pt x="1350" y="12"/>
                    <a:pt x="1350" y="12"/>
                    <a:pt x="1350" y="12"/>
                  </a:cubicBezTo>
                  <a:cubicBezTo>
                    <a:pt x="1350" y="12"/>
                    <a:pt x="1350" y="12"/>
                    <a:pt x="1350" y="12"/>
                  </a:cubicBezTo>
                  <a:close/>
                  <a:moveTo>
                    <a:pt x="603" y="62"/>
                  </a:moveTo>
                  <a:cubicBezTo>
                    <a:pt x="603" y="62"/>
                    <a:pt x="603" y="61"/>
                    <a:pt x="603" y="61"/>
                  </a:cubicBezTo>
                  <a:cubicBezTo>
                    <a:pt x="603" y="61"/>
                    <a:pt x="603" y="62"/>
                    <a:pt x="603" y="62"/>
                  </a:cubicBezTo>
                  <a:close/>
                  <a:moveTo>
                    <a:pt x="634" y="62"/>
                  </a:moveTo>
                  <a:cubicBezTo>
                    <a:pt x="635" y="62"/>
                    <a:pt x="635" y="61"/>
                    <a:pt x="635" y="61"/>
                  </a:cubicBezTo>
                  <a:cubicBezTo>
                    <a:pt x="634" y="61"/>
                    <a:pt x="634" y="62"/>
                    <a:pt x="634" y="62"/>
                  </a:cubicBezTo>
                  <a:close/>
                  <a:moveTo>
                    <a:pt x="677" y="61"/>
                  </a:moveTo>
                  <a:cubicBezTo>
                    <a:pt x="677" y="61"/>
                    <a:pt x="677" y="62"/>
                    <a:pt x="678" y="62"/>
                  </a:cubicBezTo>
                  <a:cubicBezTo>
                    <a:pt x="678" y="61"/>
                    <a:pt x="677" y="61"/>
                    <a:pt x="677" y="61"/>
                  </a:cubicBezTo>
                  <a:close/>
                  <a:moveTo>
                    <a:pt x="1461" y="93"/>
                  </a:moveTo>
                  <a:cubicBezTo>
                    <a:pt x="1460" y="93"/>
                    <a:pt x="1460" y="94"/>
                    <a:pt x="1460" y="94"/>
                  </a:cubicBezTo>
                  <a:cubicBezTo>
                    <a:pt x="1460" y="94"/>
                    <a:pt x="1461" y="93"/>
                    <a:pt x="1461" y="93"/>
                  </a:cubicBezTo>
                  <a:close/>
                  <a:moveTo>
                    <a:pt x="632" y="93"/>
                  </a:moveTo>
                  <a:cubicBezTo>
                    <a:pt x="632" y="94"/>
                    <a:pt x="632" y="94"/>
                    <a:pt x="632" y="94"/>
                  </a:cubicBezTo>
                  <a:cubicBezTo>
                    <a:pt x="632" y="94"/>
                    <a:pt x="632" y="94"/>
                    <a:pt x="632" y="93"/>
                  </a:cubicBezTo>
                  <a:close/>
                  <a:moveTo>
                    <a:pt x="1578" y="48"/>
                  </a:moveTo>
                  <a:cubicBezTo>
                    <a:pt x="1578" y="48"/>
                    <a:pt x="1578" y="48"/>
                    <a:pt x="1577" y="48"/>
                  </a:cubicBezTo>
                  <a:cubicBezTo>
                    <a:pt x="1578" y="48"/>
                    <a:pt x="1578" y="48"/>
                    <a:pt x="1578" y="48"/>
                  </a:cubicBezTo>
                  <a:close/>
                  <a:moveTo>
                    <a:pt x="697" y="94"/>
                  </a:moveTo>
                  <a:cubicBezTo>
                    <a:pt x="697" y="94"/>
                    <a:pt x="696" y="94"/>
                    <a:pt x="696" y="94"/>
                  </a:cubicBezTo>
                  <a:cubicBezTo>
                    <a:pt x="697" y="94"/>
                    <a:pt x="697" y="94"/>
                    <a:pt x="697" y="94"/>
                  </a:cubicBezTo>
                  <a:close/>
                  <a:moveTo>
                    <a:pt x="716" y="94"/>
                  </a:moveTo>
                  <a:cubicBezTo>
                    <a:pt x="716" y="94"/>
                    <a:pt x="716" y="94"/>
                    <a:pt x="716" y="93"/>
                  </a:cubicBezTo>
                  <a:cubicBezTo>
                    <a:pt x="716" y="94"/>
                    <a:pt x="716" y="94"/>
                    <a:pt x="716" y="94"/>
                  </a:cubicBezTo>
                  <a:close/>
                  <a:moveTo>
                    <a:pt x="1143" y="52"/>
                  </a:moveTo>
                  <a:cubicBezTo>
                    <a:pt x="1143" y="52"/>
                    <a:pt x="1143" y="52"/>
                    <a:pt x="1142" y="52"/>
                  </a:cubicBezTo>
                  <a:cubicBezTo>
                    <a:pt x="1142" y="52"/>
                    <a:pt x="1142" y="52"/>
                    <a:pt x="1143" y="52"/>
                  </a:cubicBezTo>
                  <a:close/>
                  <a:moveTo>
                    <a:pt x="1113" y="52"/>
                  </a:moveTo>
                  <a:cubicBezTo>
                    <a:pt x="1113" y="52"/>
                    <a:pt x="1112" y="52"/>
                    <a:pt x="1112" y="52"/>
                  </a:cubicBezTo>
                  <a:cubicBezTo>
                    <a:pt x="1113" y="52"/>
                    <a:pt x="1113" y="52"/>
                    <a:pt x="1113" y="52"/>
                  </a:cubicBezTo>
                  <a:close/>
                  <a:moveTo>
                    <a:pt x="598" y="49"/>
                  </a:moveTo>
                  <a:cubicBezTo>
                    <a:pt x="598" y="49"/>
                    <a:pt x="598" y="49"/>
                    <a:pt x="598" y="49"/>
                  </a:cubicBezTo>
                  <a:cubicBezTo>
                    <a:pt x="598" y="49"/>
                    <a:pt x="598" y="49"/>
                    <a:pt x="598" y="49"/>
                  </a:cubicBezTo>
                  <a:close/>
                  <a:moveTo>
                    <a:pt x="1496" y="12"/>
                  </a:moveTo>
                  <a:cubicBezTo>
                    <a:pt x="1496" y="12"/>
                    <a:pt x="1497" y="12"/>
                    <a:pt x="1497" y="12"/>
                  </a:cubicBezTo>
                  <a:cubicBezTo>
                    <a:pt x="1496" y="12"/>
                    <a:pt x="1496" y="12"/>
                    <a:pt x="1496" y="12"/>
                  </a:cubicBezTo>
                  <a:close/>
                  <a:moveTo>
                    <a:pt x="1674" y="12"/>
                  </a:moveTo>
                  <a:cubicBezTo>
                    <a:pt x="1674" y="12"/>
                    <a:pt x="1674" y="12"/>
                    <a:pt x="1674" y="12"/>
                  </a:cubicBezTo>
                  <a:cubicBezTo>
                    <a:pt x="1674" y="12"/>
                    <a:pt x="1674" y="12"/>
                    <a:pt x="1674" y="12"/>
                  </a:cubicBezTo>
                  <a:close/>
                  <a:moveTo>
                    <a:pt x="1209" y="55"/>
                  </a:moveTo>
                  <a:cubicBezTo>
                    <a:pt x="1209" y="55"/>
                    <a:pt x="1209" y="54"/>
                    <a:pt x="1209" y="54"/>
                  </a:cubicBezTo>
                  <a:cubicBezTo>
                    <a:pt x="1209" y="54"/>
                    <a:pt x="1209" y="55"/>
                    <a:pt x="1209" y="55"/>
                  </a:cubicBezTo>
                  <a:close/>
                  <a:moveTo>
                    <a:pt x="1671" y="94"/>
                  </a:moveTo>
                  <a:cubicBezTo>
                    <a:pt x="1672" y="94"/>
                    <a:pt x="1671" y="94"/>
                    <a:pt x="1671" y="94"/>
                  </a:cubicBezTo>
                  <a:cubicBezTo>
                    <a:pt x="1671" y="94"/>
                    <a:pt x="1671" y="94"/>
                    <a:pt x="1671" y="94"/>
                  </a:cubicBezTo>
                  <a:close/>
                  <a:moveTo>
                    <a:pt x="1684" y="94"/>
                  </a:moveTo>
                  <a:cubicBezTo>
                    <a:pt x="1684" y="94"/>
                    <a:pt x="1684" y="94"/>
                    <a:pt x="1685" y="94"/>
                  </a:cubicBezTo>
                  <a:cubicBezTo>
                    <a:pt x="1685" y="94"/>
                    <a:pt x="1685" y="94"/>
                    <a:pt x="1684" y="94"/>
                  </a:cubicBezTo>
                  <a:close/>
                  <a:moveTo>
                    <a:pt x="616" y="95"/>
                  </a:moveTo>
                  <a:cubicBezTo>
                    <a:pt x="616" y="94"/>
                    <a:pt x="616" y="94"/>
                    <a:pt x="615" y="94"/>
                  </a:cubicBezTo>
                  <a:cubicBezTo>
                    <a:pt x="615" y="94"/>
                    <a:pt x="615" y="94"/>
                    <a:pt x="616" y="95"/>
                  </a:cubicBezTo>
                  <a:close/>
                  <a:moveTo>
                    <a:pt x="632" y="94"/>
                  </a:moveTo>
                  <a:cubicBezTo>
                    <a:pt x="632" y="94"/>
                    <a:pt x="632" y="95"/>
                    <a:pt x="632" y="95"/>
                  </a:cubicBezTo>
                  <a:cubicBezTo>
                    <a:pt x="632" y="95"/>
                    <a:pt x="632" y="94"/>
                    <a:pt x="632" y="94"/>
                  </a:cubicBezTo>
                  <a:close/>
                  <a:moveTo>
                    <a:pt x="717" y="95"/>
                  </a:moveTo>
                  <a:cubicBezTo>
                    <a:pt x="717" y="95"/>
                    <a:pt x="717" y="94"/>
                    <a:pt x="716" y="94"/>
                  </a:cubicBezTo>
                  <a:cubicBezTo>
                    <a:pt x="716" y="94"/>
                    <a:pt x="716" y="95"/>
                    <a:pt x="717" y="95"/>
                  </a:cubicBezTo>
                  <a:close/>
                  <a:moveTo>
                    <a:pt x="1177" y="95"/>
                  </a:moveTo>
                  <a:cubicBezTo>
                    <a:pt x="1177" y="95"/>
                    <a:pt x="1177" y="94"/>
                    <a:pt x="1176" y="94"/>
                  </a:cubicBezTo>
                  <a:cubicBezTo>
                    <a:pt x="1176" y="94"/>
                    <a:pt x="1176" y="95"/>
                    <a:pt x="1177" y="95"/>
                  </a:cubicBezTo>
                  <a:close/>
                  <a:moveTo>
                    <a:pt x="866" y="42"/>
                  </a:moveTo>
                  <a:cubicBezTo>
                    <a:pt x="866" y="43"/>
                    <a:pt x="866" y="43"/>
                    <a:pt x="867" y="43"/>
                  </a:cubicBezTo>
                  <a:cubicBezTo>
                    <a:pt x="867" y="43"/>
                    <a:pt x="867" y="42"/>
                    <a:pt x="866" y="42"/>
                  </a:cubicBezTo>
                  <a:close/>
                  <a:moveTo>
                    <a:pt x="1685" y="94"/>
                  </a:moveTo>
                  <a:cubicBezTo>
                    <a:pt x="1685" y="95"/>
                    <a:pt x="1685" y="95"/>
                    <a:pt x="1685" y="95"/>
                  </a:cubicBezTo>
                  <a:cubicBezTo>
                    <a:pt x="1685" y="95"/>
                    <a:pt x="1685" y="94"/>
                    <a:pt x="1685" y="94"/>
                  </a:cubicBezTo>
                  <a:close/>
                  <a:moveTo>
                    <a:pt x="968" y="95"/>
                  </a:moveTo>
                  <a:cubicBezTo>
                    <a:pt x="968" y="95"/>
                    <a:pt x="968" y="95"/>
                    <a:pt x="967" y="94"/>
                  </a:cubicBezTo>
                  <a:cubicBezTo>
                    <a:pt x="967" y="95"/>
                    <a:pt x="968" y="95"/>
                    <a:pt x="968" y="95"/>
                  </a:cubicBezTo>
                  <a:close/>
                  <a:moveTo>
                    <a:pt x="1672" y="95"/>
                  </a:moveTo>
                  <a:cubicBezTo>
                    <a:pt x="1672" y="95"/>
                    <a:pt x="1672" y="95"/>
                    <a:pt x="1672" y="94"/>
                  </a:cubicBezTo>
                  <a:cubicBezTo>
                    <a:pt x="1672" y="95"/>
                    <a:pt x="1672" y="95"/>
                    <a:pt x="1672" y="95"/>
                  </a:cubicBezTo>
                  <a:close/>
                  <a:moveTo>
                    <a:pt x="616" y="96"/>
                  </a:moveTo>
                  <a:cubicBezTo>
                    <a:pt x="616" y="95"/>
                    <a:pt x="616" y="95"/>
                    <a:pt x="616" y="95"/>
                  </a:cubicBezTo>
                  <a:cubicBezTo>
                    <a:pt x="616" y="95"/>
                    <a:pt x="616" y="95"/>
                    <a:pt x="616" y="96"/>
                  </a:cubicBezTo>
                  <a:close/>
                  <a:moveTo>
                    <a:pt x="873" y="52"/>
                  </a:moveTo>
                  <a:cubicBezTo>
                    <a:pt x="872" y="53"/>
                    <a:pt x="872" y="53"/>
                    <a:pt x="872" y="53"/>
                  </a:cubicBezTo>
                  <a:cubicBezTo>
                    <a:pt x="873" y="53"/>
                    <a:pt x="873" y="53"/>
                    <a:pt x="873" y="52"/>
                  </a:cubicBezTo>
                  <a:close/>
                  <a:moveTo>
                    <a:pt x="717" y="96"/>
                  </a:moveTo>
                  <a:cubicBezTo>
                    <a:pt x="717" y="95"/>
                    <a:pt x="717" y="95"/>
                    <a:pt x="717" y="95"/>
                  </a:cubicBezTo>
                  <a:cubicBezTo>
                    <a:pt x="717" y="95"/>
                    <a:pt x="717" y="95"/>
                    <a:pt x="717" y="96"/>
                  </a:cubicBezTo>
                  <a:close/>
                  <a:moveTo>
                    <a:pt x="1177" y="96"/>
                  </a:moveTo>
                  <a:cubicBezTo>
                    <a:pt x="1177" y="95"/>
                    <a:pt x="1177" y="95"/>
                    <a:pt x="1177" y="95"/>
                  </a:cubicBezTo>
                  <a:cubicBezTo>
                    <a:pt x="1177" y="95"/>
                    <a:pt x="1177" y="95"/>
                    <a:pt x="1177" y="96"/>
                  </a:cubicBezTo>
                  <a:close/>
                  <a:moveTo>
                    <a:pt x="632" y="95"/>
                  </a:moveTo>
                  <a:cubicBezTo>
                    <a:pt x="631" y="95"/>
                    <a:pt x="631" y="96"/>
                    <a:pt x="631" y="96"/>
                  </a:cubicBezTo>
                  <a:cubicBezTo>
                    <a:pt x="632" y="96"/>
                    <a:pt x="632" y="95"/>
                    <a:pt x="632" y="95"/>
                  </a:cubicBezTo>
                  <a:close/>
                  <a:moveTo>
                    <a:pt x="883" y="42"/>
                  </a:moveTo>
                  <a:cubicBezTo>
                    <a:pt x="883" y="42"/>
                    <a:pt x="883" y="42"/>
                    <a:pt x="883" y="43"/>
                  </a:cubicBezTo>
                  <a:cubicBezTo>
                    <a:pt x="883" y="43"/>
                    <a:pt x="883" y="43"/>
                    <a:pt x="883" y="42"/>
                  </a:cubicBezTo>
                  <a:close/>
                  <a:moveTo>
                    <a:pt x="1672" y="96"/>
                  </a:moveTo>
                  <a:cubicBezTo>
                    <a:pt x="1672" y="96"/>
                    <a:pt x="1672" y="95"/>
                    <a:pt x="1672" y="95"/>
                  </a:cubicBezTo>
                  <a:cubicBezTo>
                    <a:pt x="1672" y="96"/>
                    <a:pt x="1672" y="96"/>
                    <a:pt x="1672" y="96"/>
                  </a:cubicBezTo>
                  <a:close/>
                  <a:moveTo>
                    <a:pt x="1495" y="12"/>
                  </a:moveTo>
                  <a:cubicBezTo>
                    <a:pt x="1496" y="12"/>
                    <a:pt x="1496" y="12"/>
                    <a:pt x="1496" y="12"/>
                  </a:cubicBezTo>
                  <a:cubicBezTo>
                    <a:pt x="1496" y="12"/>
                    <a:pt x="1496" y="12"/>
                    <a:pt x="1495" y="12"/>
                  </a:cubicBezTo>
                  <a:close/>
                  <a:moveTo>
                    <a:pt x="717" y="96"/>
                  </a:moveTo>
                  <a:cubicBezTo>
                    <a:pt x="717" y="96"/>
                    <a:pt x="717" y="96"/>
                    <a:pt x="717" y="96"/>
                  </a:cubicBezTo>
                  <a:cubicBezTo>
                    <a:pt x="717" y="96"/>
                    <a:pt x="717" y="96"/>
                    <a:pt x="717" y="96"/>
                  </a:cubicBezTo>
                  <a:close/>
                  <a:moveTo>
                    <a:pt x="631" y="96"/>
                  </a:moveTo>
                  <a:cubicBezTo>
                    <a:pt x="631" y="96"/>
                    <a:pt x="631" y="96"/>
                    <a:pt x="631" y="97"/>
                  </a:cubicBezTo>
                  <a:cubicBezTo>
                    <a:pt x="631" y="96"/>
                    <a:pt x="631" y="96"/>
                    <a:pt x="631" y="96"/>
                  </a:cubicBezTo>
                  <a:close/>
                  <a:moveTo>
                    <a:pt x="1533" y="13"/>
                  </a:moveTo>
                  <a:cubicBezTo>
                    <a:pt x="1534" y="12"/>
                    <a:pt x="1534" y="12"/>
                    <a:pt x="1534" y="12"/>
                  </a:cubicBezTo>
                  <a:cubicBezTo>
                    <a:pt x="1534" y="12"/>
                    <a:pt x="1533" y="12"/>
                    <a:pt x="1533" y="13"/>
                  </a:cubicBezTo>
                  <a:close/>
                  <a:moveTo>
                    <a:pt x="1178" y="97"/>
                  </a:moveTo>
                  <a:cubicBezTo>
                    <a:pt x="1178" y="96"/>
                    <a:pt x="1177" y="96"/>
                    <a:pt x="1177" y="96"/>
                  </a:cubicBezTo>
                  <a:cubicBezTo>
                    <a:pt x="1177" y="96"/>
                    <a:pt x="1177" y="97"/>
                    <a:pt x="1178" y="97"/>
                  </a:cubicBezTo>
                  <a:close/>
                  <a:moveTo>
                    <a:pt x="1673" y="97"/>
                  </a:moveTo>
                  <a:cubicBezTo>
                    <a:pt x="1673" y="96"/>
                    <a:pt x="1672" y="96"/>
                    <a:pt x="1672" y="96"/>
                  </a:cubicBezTo>
                  <a:cubicBezTo>
                    <a:pt x="1672" y="96"/>
                    <a:pt x="1672" y="96"/>
                    <a:pt x="1673" y="97"/>
                  </a:cubicBezTo>
                  <a:close/>
                  <a:moveTo>
                    <a:pt x="1685" y="96"/>
                  </a:moveTo>
                  <a:cubicBezTo>
                    <a:pt x="1685" y="96"/>
                    <a:pt x="1686" y="96"/>
                    <a:pt x="1686" y="97"/>
                  </a:cubicBezTo>
                  <a:cubicBezTo>
                    <a:pt x="1686" y="96"/>
                    <a:pt x="1686" y="96"/>
                    <a:pt x="1685" y="96"/>
                  </a:cubicBezTo>
                  <a:close/>
                  <a:moveTo>
                    <a:pt x="581" y="96"/>
                  </a:moveTo>
                  <a:cubicBezTo>
                    <a:pt x="581" y="96"/>
                    <a:pt x="581" y="96"/>
                    <a:pt x="581" y="97"/>
                  </a:cubicBezTo>
                  <a:cubicBezTo>
                    <a:pt x="581" y="97"/>
                    <a:pt x="581" y="97"/>
                    <a:pt x="581" y="96"/>
                  </a:cubicBezTo>
                  <a:close/>
                  <a:moveTo>
                    <a:pt x="765" y="35"/>
                  </a:moveTo>
                  <a:cubicBezTo>
                    <a:pt x="765" y="35"/>
                    <a:pt x="766" y="35"/>
                    <a:pt x="766" y="35"/>
                  </a:cubicBezTo>
                  <a:cubicBezTo>
                    <a:pt x="766" y="35"/>
                    <a:pt x="765" y="35"/>
                    <a:pt x="765" y="35"/>
                  </a:cubicBezTo>
                  <a:close/>
                  <a:moveTo>
                    <a:pt x="678" y="62"/>
                  </a:moveTo>
                  <a:cubicBezTo>
                    <a:pt x="678" y="62"/>
                    <a:pt x="678" y="62"/>
                    <a:pt x="678" y="62"/>
                  </a:cubicBezTo>
                  <a:cubicBezTo>
                    <a:pt x="678" y="62"/>
                    <a:pt x="678" y="61"/>
                    <a:pt x="678" y="62"/>
                  </a:cubicBezTo>
                  <a:close/>
                  <a:moveTo>
                    <a:pt x="617" y="97"/>
                  </a:moveTo>
                  <a:cubicBezTo>
                    <a:pt x="617" y="97"/>
                    <a:pt x="617" y="97"/>
                    <a:pt x="616" y="97"/>
                  </a:cubicBezTo>
                  <a:cubicBezTo>
                    <a:pt x="616" y="97"/>
                    <a:pt x="616" y="97"/>
                    <a:pt x="617" y="97"/>
                  </a:cubicBezTo>
                  <a:close/>
                  <a:moveTo>
                    <a:pt x="1151" y="42"/>
                  </a:moveTo>
                  <a:cubicBezTo>
                    <a:pt x="1151" y="43"/>
                    <a:pt x="1151" y="43"/>
                    <a:pt x="1151" y="43"/>
                  </a:cubicBezTo>
                  <a:cubicBezTo>
                    <a:pt x="1151" y="43"/>
                    <a:pt x="1151" y="42"/>
                    <a:pt x="1151" y="42"/>
                  </a:cubicBezTo>
                  <a:close/>
                  <a:moveTo>
                    <a:pt x="971" y="97"/>
                  </a:moveTo>
                  <a:cubicBezTo>
                    <a:pt x="971" y="97"/>
                    <a:pt x="971" y="97"/>
                    <a:pt x="970" y="97"/>
                  </a:cubicBezTo>
                  <a:cubicBezTo>
                    <a:pt x="971" y="97"/>
                    <a:pt x="971" y="97"/>
                    <a:pt x="971" y="97"/>
                  </a:cubicBezTo>
                  <a:close/>
                  <a:moveTo>
                    <a:pt x="564" y="49"/>
                  </a:moveTo>
                  <a:cubicBezTo>
                    <a:pt x="564" y="49"/>
                    <a:pt x="564" y="49"/>
                    <a:pt x="565" y="49"/>
                  </a:cubicBezTo>
                  <a:cubicBezTo>
                    <a:pt x="564" y="49"/>
                    <a:pt x="564" y="49"/>
                    <a:pt x="564" y="49"/>
                  </a:cubicBezTo>
                  <a:close/>
                  <a:moveTo>
                    <a:pt x="1686" y="97"/>
                  </a:moveTo>
                  <a:cubicBezTo>
                    <a:pt x="1686" y="97"/>
                    <a:pt x="1686" y="97"/>
                    <a:pt x="1686" y="97"/>
                  </a:cubicBezTo>
                  <a:cubicBezTo>
                    <a:pt x="1686" y="97"/>
                    <a:pt x="1686" y="97"/>
                    <a:pt x="1686" y="97"/>
                  </a:cubicBezTo>
                  <a:close/>
                  <a:moveTo>
                    <a:pt x="631" y="97"/>
                  </a:moveTo>
                  <a:cubicBezTo>
                    <a:pt x="631" y="97"/>
                    <a:pt x="631" y="97"/>
                    <a:pt x="631" y="98"/>
                  </a:cubicBezTo>
                  <a:cubicBezTo>
                    <a:pt x="631" y="97"/>
                    <a:pt x="631" y="97"/>
                    <a:pt x="631" y="97"/>
                  </a:cubicBezTo>
                  <a:close/>
                  <a:moveTo>
                    <a:pt x="1112" y="54"/>
                  </a:moveTo>
                  <a:cubicBezTo>
                    <a:pt x="1111" y="54"/>
                    <a:pt x="1111" y="55"/>
                    <a:pt x="1111" y="55"/>
                  </a:cubicBezTo>
                  <a:cubicBezTo>
                    <a:pt x="1112" y="55"/>
                    <a:pt x="1112" y="54"/>
                    <a:pt x="1112" y="54"/>
                  </a:cubicBezTo>
                  <a:close/>
                  <a:moveTo>
                    <a:pt x="1178" y="98"/>
                  </a:moveTo>
                  <a:cubicBezTo>
                    <a:pt x="1178" y="97"/>
                    <a:pt x="1178" y="97"/>
                    <a:pt x="1178" y="97"/>
                  </a:cubicBezTo>
                  <a:cubicBezTo>
                    <a:pt x="1178" y="97"/>
                    <a:pt x="1178" y="98"/>
                    <a:pt x="1178" y="98"/>
                  </a:cubicBezTo>
                  <a:close/>
                  <a:moveTo>
                    <a:pt x="1261" y="97"/>
                  </a:moveTo>
                  <a:cubicBezTo>
                    <a:pt x="1260" y="97"/>
                    <a:pt x="1260" y="97"/>
                    <a:pt x="1260" y="97"/>
                  </a:cubicBezTo>
                  <a:cubicBezTo>
                    <a:pt x="1260" y="97"/>
                    <a:pt x="1261" y="97"/>
                    <a:pt x="1261" y="97"/>
                  </a:cubicBezTo>
                  <a:close/>
                  <a:moveTo>
                    <a:pt x="603" y="63"/>
                  </a:moveTo>
                  <a:cubicBezTo>
                    <a:pt x="603" y="62"/>
                    <a:pt x="603" y="62"/>
                    <a:pt x="603" y="62"/>
                  </a:cubicBezTo>
                  <a:cubicBezTo>
                    <a:pt x="603" y="62"/>
                    <a:pt x="603" y="62"/>
                    <a:pt x="603" y="63"/>
                  </a:cubicBezTo>
                  <a:close/>
                  <a:moveTo>
                    <a:pt x="1673" y="98"/>
                  </a:moveTo>
                  <a:cubicBezTo>
                    <a:pt x="1673" y="97"/>
                    <a:pt x="1673" y="97"/>
                    <a:pt x="1673" y="97"/>
                  </a:cubicBezTo>
                  <a:cubicBezTo>
                    <a:pt x="1673" y="97"/>
                    <a:pt x="1673" y="97"/>
                    <a:pt x="1673" y="98"/>
                  </a:cubicBezTo>
                  <a:close/>
                  <a:moveTo>
                    <a:pt x="580" y="97"/>
                  </a:moveTo>
                  <a:cubicBezTo>
                    <a:pt x="580" y="97"/>
                    <a:pt x="579" y="97"/>
                    <a:pt x="579" y="98"/>
                  </a:cubicBezTo>
                  <a:cubicBezTo>
                    <a:pt x="580" y="98"/>
                    <a:pt x="580" y="98"/>
                    <a:pt x="580" y="97"/>
                  </a:cubicBezTo>
                  <a:close/>
                  <a:moveTo>
                    <a:pt x="1702" y="12"/>
                  </a:moveTo>
                  <a:cubicBezTo>
                    <a:pt x="1702" y="12"/>
                    <a:pt x="1702" y="12"/>
                    <a:pt x="1702" y="12"/>
                  </a:cubicBezTo>
                  <a:cubicBezTo>
                    <a:pt x="1702" y="12"/>
                    <a:pt x="1702" y="12"/>
                    <a:pt x="1702" y="12"/>
                  </a:cubicBezTo>
                  <a:close/>
                  <a:moveTo>
                    <a:pt x="972" y="98"/>
                  </a:moveTo>
                  <a:cubicBezTo>
                    <a:pt x="972" y="97"/>
                    <a:pt x="972" y="97"/>
                    <a:pt x="972" y="97"/>
                  </a:cubicBezTo>
                  <a:cubicBezTo>
                    <a:pt x="972" y="98"/>
                    <a:pt x="972" y="98"/>
                    <a:pt x="972" y="98"/>
                  </a:cubicBezTo>
                  <a:close/>
                  <a:moveTo>
                    <a:pt x="1082" y="97"/>
                  </a:moveTo>
                  <a:cubicBezTo>
                    <a:pt x="1082" y="97"/>
                    <a:pt x="1082" y="97"/>
                    <a:pt x="1082" y="98"/>
                  </a:cubicBezTo>
                  <a:cubicBezTo>
                    <a:pt x="1082" y="98"/>
                    <a:pt x="1082" y="98"/>
                    <a:pt x="1082" y="97"/>
                  </a:cubicBezTo>
                  <a:close/>
                  <a:moveTo>
                    <a:pt x="614" y="62"/>
                  </a:moveTo>
                  <a:cubicBezTo>
                    <a:pt x="614" y="62"/>
                    <a:pt x="614" y="62"/>
                    <a:pt x="614" y="63"/>
                  </a:cubicBezTo>
                  <a:cubicBezTo>
                    <a:pt x="614" y="62"/>
                    <a:pt x="614" y="62"/>
                    <a:pt x="614" y="62"/>
                  </a:cubicBezTo>
                  <a:close/>
                  <a:moveTo>
                    <a:pt x="1686" y="97"/>
                  </a:moveTo>
                  <a:cubicBezTo>
                    <a:pt x="1686" y="98"/>
                    <a:pt x="1686" y="98"/>
                    <a:pt x="1686" y="98"/>
                  </a:cubicBezTo>
                  <a:cubicBezTo>
                    <a:pt x="1686" y="98"/>
                    <a:pt x="1686" y="97"/>
                    <a:pt x="1686" y="97"/>
                  </a:cubicBezTo>
                  <a:close/>
                  <a:moveTo>
                    <a:pt x="631" y="98"/>
                  </a:moveTo>
                  <a:cubicBezTo>
                    <a:pt x="630" y="98"/>
                    <a:pt x="630" y="98"/>
                    <a:pt x="630" y="98"/>
                  </a:cubicBezTo>
                  <a:cubicBezTo>
                    <a:pt x="631" y="98"/>
                    <a:pt x="631" y="98"/>
                    <a:pt x="631" y="98"/>
                  </a:cubicBezTo>
                  <a:close/>
                  <a:moveTo>
                    <a:pt x="800" y="98"/>
                  </a:moveTo>
                  <a:cubicBezTo>
                    <a:pt x="800" y="98"/>
                    <a:pt x="799" y="98"/>
                    <a:pt x="799" y="98"/>
                  </a:cubicBezTo>
                  <a:cubicBezTo>
                    <a:pt x="799" y="98"/>
                    <a:pt x="800" y="98"/>
                    <a:pt x="800" y="98"/>
                  </a:cubicBezTo>
                  <a:close/>
                  <a:moveTo>
                    <a:pt x="973" y="98"/>
                  </a:moveTo>
                  <a:cubicBezTo>
                    <a:pt x="973" y="98"/>
                    <a:pt x="973" y="98"/>
                    <a:pt x="972" y="98"/>
                  </a:cubicBezTo>
                  <a:cubicBezTo>
                    <a:pt x="972" y="98"/>
                    <a:pt x="973" y="98"/>
                    <a:pt x="973" y="98"/>
                  </a:cubicBezTo>
                  <a:close/>
                  <a:moveTo>
                    <a:pt x="1042" y="98"/>
                  </a:moveTo>
                  <a:cubicBezTo>
                    <a:pt x="1042" y="98"/>
                    <a:pt x="1041" y="98"/>
                    <a:pt x="1041" y="98"/>
                  </a:cubicBezTo>
                  <a:cubicBezTo>
                    <a:pt x="1041" y="98"/>
                    <a:pt x="1041" y="98"/>
                    <a:pt x="1042" y="98"/>
                  </a:cubicBezTo>
                  <a:close/>
                  <a:moveTo>
                    <a:pt x="1082" y="98"/>
                  </a:moveTo>
                  <a:cubicBezTo>
                    <a:pt x="1082" y="98"/>
                    <a:pt x="1081" y="98"/>
                    <a:pt x="1081" y="98"/>
                  </a:cubicBezTo>
                  <a:cubicBezTo>
                    <a:pt x="1081" y="98"/>
                    <a:pt x="1082" y="98"/>
                    <a:pt x="1082" y="98"/>
                  </a:cubicBezTo>
                  <a:close/>
                  <a:moveTo>
                    <a:pt x="1260" y="98"/>
                  </a:moveTo>
                  <a:cubicBezTo>
                    <a:pt x="1259" y="98"/>
                    <a:pt x="1259" y="98"/>
                    <a:pt x="1259" y="98"/>
                  </a:cubicBezTo>
                  <a:cubicBezTo>
                    <a:pt x="1259" y="98"/>
                    <a:pt x="1260" y="98"/>
                    <a:pt x="1260" y="98"/>
                  </a:cubicBezTo>
                  <a:close/>
                  <a:moveTo>
                    <a:pt x="1673" y="98"/>
                  </a:moveTo>
                  <a:cubicBezTo>
                    <a:pt x="1673" y="98"/>
                    <a:pt x="1673" y="98"/>
                    <a:pt x="1673" y="98"/>
                  </a:cubicBezTo>
                  <a:cubicBezTo>
                    <a:pt x="1673" y="98"/>
                    <a:pt x="1673" y="98"/>
                    <a:pt x="1673" y="98"/>
                  </a:cubicBezTo>
                  <a:close/>
                  <a:moveTo>
                    <a:pt x="579" y="98"/>
                  </a:moveTo>
                  <a:cubicBezTo>
                    <a:pt x="579" y="98"/>
                    <a:pt x="578" y="98"/>
                    <a:pt x="578" y="98"/>
                  </a:cubicBezTo>
                  <a:cubicBezTo>
                    <a:pt x="578" y="98"/>
                    <a:pt x="579" y="98"/>
                    <a:pt x="579" y="98"/>
                  </a:cubicBezTo>
                  <a:close/>
                  <a:moveTo>
                    <a:pt x="1384" y="43"/>
                  </a:moveTo>
                  <a:cubicBezTo>
                    <a:pt x="1384" y="43"/>
                    <a:pt x="1384" y="43"/>
                    <a:pt x="1384" y="42"/>
                  </a:cubicBezTo>
                  <a:cubicBezTo>
                    <a:pt x="1384" y="43"/>
                    <a:pt x="1384" y="43"/>
                    <a:pt x="1384" y="43"/>
                  </a:cubicBezTo>
                  <a:close/>
                  <a:moveTo>
                    <a:pt x="645" y="62"/>
                  </a:moveTo>
                  <a:cubicBezTo>
                    <a:pt x="645" y="62"/>
                    <a:pt x="645" y="62"/>
                    <a:pt x="645" y="63"/>
                  </a:cubicBezTo>
                  <a:cubicBezTo>
                    <a:pt x="645" y="62"/>
                    <a:pt x="645" y="62"/>
                    <a:pt x="645" y="62"/>
                  </a:cubicBezTo>
                  <a:close/>
                  <a:moveTo>
                    <a:pt x="799" y="98"/>
                  </a:moveTo>
                  <a:cubicBezTo>
                    <a:pt x="799" y="98"/>
                    <a:pt x="799" y="98"/>
                    <a:pt x="799" y="98"/>
                  </a:cubicBezTo>
                  <a:cubicBezTo>
                    <a:pt x="799" y="98"/>
                    <a:pt x="799" y="98"/>
                    <a:pt x="799" y="98"/>
                  </a:cubicBezTo>
                  <a:close/>
                  <a:moveTo>
                    <a:pt x="974" y="98"/>
                  </a:moveTo>
                  <a:cubicBezTo>
                    <a:pt x="973" y="98"/>
                    <a:pt x="973" y="98"/>
                    <a:pt x="973" y="98"/>
                  </a:cubicBezTo>
                  <a:cubicBezTo>
                    <a:pt x="973" y="98"/>
                    <a:pt x="973" y="98"/>
                    <a:pt x="974" y="98"/>
                  </a:cubicBezTo>
                  <a:close/>
                  <a:moveTo>
                    <a:pt x="1220" y="98"/>
                  </a:moveTo>
                  <a:cubicBezTo>
                    <a:pt x="1220" y="98"/>
                    <a:pt x="1220" y="98"/>
                    <a:pt x="1219" y="98"/>
                  </a:cubicBezTo>
                  <a:cubicBezTo>
                    <a:pt x="1219" y="98"/>
                    <a:pt x="1220" y="98"/>
                    <a:pt x="1220" y="98"/>
                  </a:cubicBezTo>
                  <a:close/>
                  <a:moveTo>
                    <a:pt x="1686" y="98"/>
                  </a:moveTo>
                  <a:cubicBezTo>
                    <a:pt x="1686" y="98"/>
                    <a:pt x="1687" y="99"/>
                    <a:pt x="1687" y="99"/>
                  </a:cubicBezTo>
                  <a:cubicBezTo>
                    <a:pt x="1687" y="98"/>
                    <a:pt x="1687" y="98"/>
                    <a:pt x="1686" y="98"/>
                  </a:cubicBezTo>
                  <a:close/>
                  <a:moveTo>
                    <a:pt x="617" y="99"/>
                  </a:moveTo>
                  <a:cubicBezTo>
                    <a:pt x="617" y="99"/>
                    <a:pt x="617" y="99"/>
                    <a:pt x="617" y="98"/>
                  </a:cubicBezTo>
                  <a:cubicBezTo>
                    <a:pt x="617" y="99"/>
                    <a:pt x="617" y="99"/>
                    <a:pt x="617" y="99"/>
                  </a:cubicBezTo>
                  <a:close/>
                  <a:moveTo>
                    <a:pt x="692" y="98"/>
                  </a:moveTo>
                  <a:cubicBezTo>
                    <a:pt x="692" y="98"/>
                    <a:pt x="692" y="98"/>
                    <a:pt x="692" y="99"/>
                  </a:cubicBezTo>
                  <a:cubicBezTo>
                    <a:pt x="692" y="99"/>
                    <a:pt x="692" y="99"/>
                    <a:pt x="692" y="98"/>
                  </a:cubicBezTo>
                  <a:close/>
                  <a:moveTo>
                    <a:pt x="974" y="99"/>
                  </a:moveTo>
                  <a:cubicBezTo>
                    <a:pt x="974" y="98"/>
                    <a:pt x="974" y="98"/>
                    <a:pt x="974" y="98"/>
                  </a:cubicBezTo>
                  <a:cubicBezTo>
                    <a:pt x="974" y="99"/>
                    <a:pt x="974" y="99"/>
                    <a:pt x="974" y="99"/>
                  </a:cubicBezTo>
                  <a:close/>
                  <a:moveTo>
                    <a:pt x="1043" y="99"/>
                  </a:moveTo>
                  <a:cubicBezTo>
                    <a:pt x="1043" y="99"/>
                    <a:pt x="1042" y="98"/>
                    <a:pt x="1042" y="98"/>
                  </a:cubicBezTo>
                  <a:cubicBezTo>
                    <a:pt x="1042" y="99"/>
                    <a:pt x="1043" y="99"/>
                    <a:pt x="1043" y="99"/>
                  </a:cubicBezTo>
                  <a:close/>
                  <a:moveTo>
                    <a:pt x="1081" y="98"/>
                  </a:moveTo>
                  <a:cubicBezTo>
                    <a:pt x="1080" y="98"/>
                    <a:pt x="1080" y="98"/>
                    <a:pt x="1080" y="99"/>
                  </a:cubicBezTo>
                  <a:cubicBezTo>
                    <a:pt x="1080" y="99"/>
                    <a:pt x="1081" y="99"/>
                    <a:pt x="1081" y="98"/>
                  </a:cubicBezTo>
                  <a:close/>
                  <a:moveTo>
                    <a:pt x="1259" y="98"/>
                  </a:moveTo>
                  <a:cubicBezTo>
                    <a:pt x="1258" y="98"/>
                    <a:pt x="1258" y="98"/>
                    <a:pt x="1258" y="99"/>
                  </a:cubicBezTo>
                  <a:cubicBezTo>
                    <a:pt x="1258" y="99"/>
                    <a:pt x="1259" y="99"/>
                    <a:pt x="1259" y="98"/>
                  </a:cubicBezTo>
                  <a:close/>
                  <a:moveTo>
                    <a:pt x="661" y="62"/>
                  </a:moveTo>
                  <a:cubicBezTo>
                    <a:pt x="661" y="62"/>
                    <a:pt x="661" y="62"/>
                    <a:pt x="661" y="62"/>
                  </a:cubicBezTo>
                  <a:cubicBezTo>
                    <a:pt x="661" y="62"/>
                    <a:pt x="661" y="62"/>
                    <a:pt x="661" y="62"/>
                  </a:cubicBezTo>
                  <a:close/>
                  <a:moveTo>
                    <a:pt x="1455" y="98"/>
                  </a:moveTo>
                  <a:cubicBezTo>
                    <a:pt x="1455" y="98"/>
                    <a:pt x="1455" y="98"/>
                    <a:pt x="1455" y="99"/>
                  </a:cubicBezTo>
                  <a:cubicBezTo>
                    <a:pt x="1455" y="99"/>
                    <a:pt x="1455" y="99"/>
                    <a:pt x="1455" y="98"/>
                  </a:cubicBezTo>
                  <a:close/>
                  <a:moveTo>
                    <a:pt x="1674" y="99"/>
                  </a:moveTo>
                  <a:cubicBezTo>
                    <a:pt x="1674" y="99"/>
                    <a:pt x="1674" y="99"/>
                    <a:pt x="1673" y="98"/>
                  </a:cubicBezTo>
                  <a:cubicBezTo>
                    <a:pt x="1673" y="99"/>
                    <a:pt x="1673" y="99"/>
                    <a:pt x="1674" y="99"/>
                  </a:cubicBezTo>
                  <a:close/>
                  <a:moveTo>
                    <a:pt x="578" y="99"/>
                  </a:moveTo>
                  <a:cubicBezTo>
                    <a:pt x="577" y="99"/>
                    <a:pt x="577" y="99"/>
                    <a:pt x="577" y="99"/>
                  </a:cubicBezTo>
                  <a:cubicBezTo>
                    <a:pt x="577" y="99"/>
                    <a:pt x="578" y="99"/>
                    <a:pt x="578" y="99"/>
                  </a:cubicBezTo>
                  <a:close/>
                  <a:moveTo>
                    <a:pt x="630" y="99"/>
                  </a:moveTo>
                  <a:cubicBezTo>
                    <a:pt x="630" y="99"/>
                    <a:pt x="630" y="99"/>
                    <a:pt x="630" y="99"/>
                  </a:cubicBezTo>
                  <a:cubicBezTo>
                    <a:pt x="630" y="99"/>
                    <a:pt x="630" y="99"/>
                    <a:pt x="630" y="99"/>
                  </a:cubicBezTo>
                  <a:close/>
                  <a:moveTo>
                    <a:pt x="761" y="99"/>
                  </a:moveTo>
                  <a:cubicBezTo>
                    <a:pt x="761" y="99"/>
                    <a:pt x="761" y="99"/>
                    <a:pt x="761" y="99"/>
                  </a:cubicBezTo>
                  <a:cubicBezTo>
                    <a:pt x="761" y="99"/>
                    <a:pt x="761" y="99"/>
                    <a:pt x="761" y="99"/>
                  </a:cubicBezTo>
                  <a:close/>
                  <a:moveTo>
                    <a:pt x="798" y="99"/>
                  </a:moveTo>
                  <a:cubicBezTo>
                    <a:pt x="798" y="99"/>
                    <a:pt x="798" y="99"/>
                    <a:pt x="797" y="99"/>
                  </a:cubicBezTo>
                  <a:cubicBezTo>
                    <a:pt x="798" y="99"/>
                    <a:pt x="798" y="99"/>
                    <a:pt x="798" y="99"/>
                  </a:cubicBezTo>
                  <a:close/>
                  <a:moveTo>
                    <a:pt x="975" y="99"/>
                  </a:moveTo>
                  <a:cubicBezTo>
                    <a:pt x="975" y="99"/>
                    <a:pt x="975" y="99"/>
                    <a:pt x="974" y="99"/>
                  </a:cubicBezTo>
                  <a:cubicBezTo>
                    <a:pt x="974" y="99"/>
                    <a:pt x="975" y="99"/>
                    <a:pt x="975" y="99"/>
                  </a:cubicBezTo>
                  <a:close/>
                  <a:moveTo>
                    <a:pt x="1019" y="99"/>
                  </a:moveTo>
                  <a:cubicBezTo>
                    <a:pt x="1019" y="99"/>
                    <a:pt x="1018" y="99"/>
                    <a:pt x="1018" y="99"/>
                  </a:cubicBezTo>
                  <a:cubicBezTo>
                    <a:pt x="1018" y="99"/>
                    <a:pt x="1019" y="99"/>
                    <a:pt x="1019" y="99"/>
                  </a:cubicBezTo>
                  <a:close/>
                  <a:moveTo>
                    <a:pt x="1080" y="99"/>
                  </a:moveTo>
                  <a:cubicBezTo>
                    <a:pt x="1080" y="99"/>
                    <a:pt x="1080" y="99"/>
                    <a:pt x="1079" y="99"/>
                  </a:cubicBezTo>
                  <a:cubicBezTo>
                    <a:pt x="1080" y="99"/>
                    <a:pt x="1080" y="99"/>
                    <a:pt x="1080" y="99"/>
                  </a:cubicBezTo>
                  <a:close/>
                  <a:moveTo>
                    <a:pt x="1221" y="99"/>
                  </a:moveTo>
                  <a:cubicBezTo>
                    <a:pt x="1221" y="99"/>
                    <a:pt x="1221" y="99"/>
                    <a:pt x="1220" y="99"/>
                  </a:cubicBezTo>
                  <a:cubicBezTo>
                    <a:pt x="1221" y="99"/>
                    <a:pt x="1221" y="99"/>
                    <a:pt x="1221" y="99"/>
                  </a:cubicBezTo>
                  <a:close/>
                  <a:moveTo>
                    <a:pt x="1258" y="99"/>
                  </a:moveTo>
                  <a:cubicBezTo>
                    <a:pt x="1258" y="99"/>
                    <a:pt x="1257" y="99"/>
                    <a:pt x="1257" y="99"/>
                  </a:cubicBezTo>
                  <a:cubicBezTo>
                    <a:pt x="1258" y="99"/>
                    <a:pt x="1258" y="99"/>
                    <a:pt x="1258" y="99"/>
                  </a:cubicBezTo>
                  <a:close/>
                  <a:moveTo>
                    <a:pt x="1687" y="99"/>
                  </a:moveTo>
                  <a:cubicBezTo>
                    <a:pt x="1687" y="99"/>
                    <a:pt x="1687" y="99"/>
                    <a:pt x="1687" y="99"/>
                  </a:cubicBezTo>
                  <a:cubicBezTo>
                    <a:pt x="1687" y="99"/>
                    <a:pt x="1687" y="99"/>
                    <a:pt x="1687" y="99"/>
                  </a:cubicBezTo>
                  <a:close/>
                  <a:moveTo>
                    <a:pt x="577" y="99"/>
                  </a:moveTo>
                  <a:cubicBezTo>
                    <a:pt x="577" y="99"/>
                    <a:pt x="577" y="99"/>
                    <a:pt x="576" y="99"/>
                  </a:cubicBezTo>
                  <a:cubicBezTo>
                    <a:pt x="577" y="99"/>
                    <a:pt x="577" y="99"/>
                    <a:pt x="577" y="99"/>
                  </a:cubicBezTo>
                  <a:close/>
                  <a:moveTo>
                    <a:pt x="691" y="99"/>
                  </a:moveTo>
                  <a:cubicBezTo>
                    <a:pt x="691" y="99"/>
                    <a:pt x="691" y="99"/>
                    <a:pt x="691" y="99"/>
                  </a:cubicBezTo>
                  <a:cubicBezTo>
                    <a:pt x="691" y="99"/>
                    <a:pt x="691" y="99"/>
                    <a:pt x="691" y="99"/>
                  </a:cubicBezTo>
                  <a:close/>
                  <a:moveTo>
                    <a:pt x="797" y="99"/>
                  </a:moveTo>
                  <a:cubicBezTo>
                    <a:pt x="797" y="99"/>
                    <a:pt x="797" y="99"/>
                    <a:pt x="797" y="99"/>
                  </a:cubicBezTo>
                  <a:cubicBezTo>
                    <a:pt x="797" y="99"/>
                    <a:pt x="797" y="99"/>
                    <a:pt x="797" y="99"/>
                  </a:cubicBezTo>
                  <a:close/>
                  <a:moveTo>
                    <a:pt x="976" y="99"/>
                  </a:moveTo>
                  <a:cubicBezTo>
                    <a:pt x="976" y="99"/>
                    <a:pt x="975" y="99"/>
                    <a:pt x="975" y="99"/>
                  </a:cubicBezTo>
                  <a:cubicBezTo>
                    <a:pt x="975" y="99"/>
                    <a:pt x="975" y="99"/>
                    <a:pt x="976" y="99"/>
                  </a:cubicBezTo>
                  <a:close/>
                  <a:moveTo>
                    <a:pt x="1018" y="99"/>
                  </a:moveTo>
                  <a:cubicBezTo>
                    <a:pt x="1018" y="99"/>
                    <a:pt x="1018" y="99"/>
                    <a:pt x="1017" y="99"/>
                  </a:cubicBezTo>
                  <a:cubicBezTo>
                    <a:pt x="1018" y="99"/>
                    <a:pt x="1018" y="99"/>
                    <a:pt x="1018" y="99"/>
                  </a:cubicBezTo>
                  <a:close/>
                  <a:moveTo>
                    <a:pt x="1044" y="99"/>
                  </a:moveTo>
                  <a:cubicBezTo>
                    <a:pt x="1044" y="99"/>
                    <a:pt x="1044" y="99"/>
                    <a:pt x="1043" y="99"/>
                  </a:cubicBezTo>
                  <a:cubicBezTo>
                    <a:pt x="1043" y="99"/>
                    <a:pt x="1044" y="99"/>
                    <a:pt x="1044" y="99"/>
                  </a:cubicBezTo>
                  <a:close/>
                  <a:moveTo>
                    <a:pt x="1079" y="99"/>
                  </a:moveTo>
                  <a:cubicBezTo>
                    <a:pt x="1079" y="99"/>
                    <a:pt x="1079" y="99"/>
                    <a:pt x="1079" y="99"/>
                  </a:cubicBezTo>
                  <a:cubicBezTo>
                    <a:pt x="1079" y="99"/>
                    <a:pt x="1079" y="99"/>
                    <a:pt x="1079" y="99"/>
                  </a:cubicBezTo>
                  <a:close/>
                  <a:moveTo>
                    <a:pt x="1222" y="99"/>
                  </a:moveTo>
                  <a:cubicBezTo>
                    <a:pt x="1222" y="99"/>
                    <a:pt x="1221" y="99"/>
                    <a:pt x="1221" y="99"/>
                  </a:cubicBezTo>
                  <a:cubicBezTo>
                    <a:pt x="1221" y="99"/>
                    <a:pt x="1221" y="99"/>
                    <a:pt x="1222" y="99"/>
                  </a:cubicBezTo>
                  <a:close/>
                  <a:moveTo>
                    <a:pt x="1257" y="99"/>
                  </a:moveTo>
                  <a:cubicBezTo>
                    <a:pt x="1257" y="99"/>
                    <a:pt x="1257" y="99"/>
                    <a:pt x="1257" y="99"/>
                  </a:cubicBezTo>
                  <a:cubicBezTo>
                    <a:pt x="1257" y="99"/>
                    <a:pt x="1257" y="99"/>
                    <a:pt x="1257" y="99"/>
                  </a:cubicBezTo>
                  <a:close/>
                  <a:moveTo>
                    <a:pt x="1454" y="99"/>
                  </a:moveTo>
                  <a:cubicBezTo>
                    <a:pt x="1454" y="99"/>
                    <a:pt x="1454" y="99"/>
                    <a:pt x="1454" y="99"/>
                  </a:cubicBezTo>
                  <a:cubicBezTo>
                    <a:pt x="1454" y="99"/>
                    <a:pt x="1454" y="99"/>
                    <a:pt x="1454" y="99"/>
                  </a:cubicBezTo>
                  <a:close/>
                  <a:moveTo>
                    <a:pt x="1674" y="100"/>
                  </a:moveTo>
                  <a:cubicBezTo>
                    <a:pt x="1674" y="99"/>
                    <a:pt x="1674" y="99"/>
                    <a:pt x="1674" y="99"/>
                  </a:cubicBezTo>
                  <a:cubicBezTo>
                    <a:pt x="1674" y="99"/>
                    <a:pt x="1674" y="100"/>
                    <a:pt x="1674" y="100"/>
                  </a:cubicBezTo>
                  <a:close/>
                  <a:moveTo>
                    <a:pt x="576" y="99"/>
                  </a:moveTo>
                  <a:cubicBezTo>
                    <a:pt x="576" y="99"/>
                    <a:pt x="576" y="99"/>
                    <a:pt x="576" y="100"/>
                  </a:cubicBezTo>
                  <a:cubicBezTo>
                    <a:pt x="576" y="100"/>
                    <a:pt x="576" y="100"/>
                    <a:pt x="576" y="99"/>
                  </a:cubicBezTo>
                  <a:close/>
                  <a:moveTo>
                    <a:pt x="618" y="100"/>
                  </a:moveTo>
                  <a:cubicBezTo>
                    <a:pt x="618" y="100"/>
                    <a:pt x="618" y="99"/>
                    <a:pt x="618" y="99"/>
                  </a:cubicBezTo>
                  <a:cubicBezTo>
                    <a:pt x="618" y="100"/>
                    <a:pt x="618" y="100"/>
                    <a:pt x="618" y="100"/>
                  </a:cubicBezTo>
                  <a:close/>
                  <a:moveTo>
                    <a:pt x="630" y="99"/>
                  </a:moveTo>
                  <a:cubicBezTo>
                    <a:pt x="630" y="100"/>
                    <a:pt x="630" y="100"/>
                    <a:pt x="630" y="100"/>
                  </a:cubicBezTo>
                  <a:cubicBezTo>
                    <a:pt x="630" y="100"/>
                    <a:pt x="630" y="100"/>
                    <a:pt x="630" y="99"/>
                  </a:cubicBezTo>
                  <a:close/>
                  <a:moveTo>
                    <a:pt x="659" y="100"/>
                  </a:moveTo>
                  <a:cubicBezTo>
                    <a:pt x="659" y="99"/>
                    <a:pt x="659" y="99"/>
                    <a:pt x="659" y="99"/>
                  </a:cubicBezTo>
                  <a:cubicBezTo>
                    <a:pt x="659" y="100"/>
                    <a:pt x="659" y="100"/>
                    <a:pt x="659" y="100"/>
                  </a:cubicBezTo>
                  <a:close/>
                  <a:moveTo>
                    <a:pt x="762" y="100"/>
                  </a:moveTo>
                  <a:cubicBezTo>
                    <a:pt x="762" y="99"/>
                    <a:pt x="762" y="99"/>
                    <a:pt x="762" y="99"/>
                  </a:cubicBezTo>
                  <a:cubicBezTo>
                    <a:pt x="762" y="100"/>
                    <a:pt x="762" y="100"/>
                    <a:pt x="762" y="100"/>
                  </a:cubicBezTo>
                  <a:close/>
                  <a:moveTo>
                    <a:pt x="797" y="99"/>
                  </a:moveTo>
                  <a:cubicBezTo>
                    <a:pt x="796" y="99"/>
                    <a:pt x="796" y="99"/>
                    <a:pt x="796" y="100"/>
                  </a:cubicBezTo>
                  <a:cubicBezTo>
                    <a:pt x="796" y="100"/>
                    <a:pt x="797" y="100"/>
                    <a:pt x="797" y="99"/>
                  </a:cubicBezTo>
                  <a:close/>
                  <a:moveTo>
                    <a:pt x="977" y="100"/>
                  </a:moveTo>
                  <a:cubicBezTo>
                    <a:pt x="976" y="99"/>
                    <a:pt x="976" y="99"/>
                    <a:pt x="976" y="99"/>
                  </a:cubicBezTo>
                  <a:cubicBezTo>
                    <a:pt x="976" y="100"/>
                    <a:pt x="976" y="100"/>
                    <a:pt x="977" y="100"/>
                  </a:cubicBezTo>
                  <a:close/>
                  <a:moveTo>
                    <a:pt x="973" y="13"/>
                  </a:moveTo>
                  <a:cubicBezTo>
                    <a:pt x="973" y="13"/>
                    <a:pt x="973" y="13"/>
                    <a:pt x="974" y="12"/>
                  </a:cubicBezTo>
                  <a:cubicBezTo>
                    <a:pt x="973" y="12"/>
                    <a:pt x="973" y="12"/>
                    <a:pt x="973" y="13"/>
                  </a:cubicBezTo>
                  <a:close/>
                  <a:moveTo>
                    <a:pt x="1045" y="100"/>
                  </a:moveTo>
                  <a:cubicBezTo>
                    <a:pt x="1044" y="100"/>
                    <a:pt x="1044" y="99"/>
                    <a:pt x="1044" y="99"/>
                  </a:cubicBezTo>
                  <a:cubicBezTo>
                    <a:pt x="1044" y="100"/>
                    <a:pt x="1044" y="100"/>
                    <a:pt x="1045" y="100"/>
                  </a:cubicBezTo>
                  <a:close/>
                  <a:moveTo>
                    <a:pt x="1079" y="99"/>
                  </a:moveTo>
                  <a:cubicBezTo>
                    <a:pt x="1078" y="99"/>
                    <a:pt x="1078" y="99"/>
                    <a:pt x="1078" y="100"/>
                  </a:cubicBezTo>
                  <a:cubicBezTo>
                    <a:pt x="1078" y="100"/>
                    <a:pt x="1079" y="100"/>
                    <a:pt x="1079" y="99"/>
                  </a:cubicBezTo>
                  <a:close/>
                  <a:moveTo>
                    <a:pt x="1257" y="99"/>
                  </a:moveTo>
                  <a:cubicBezTo>
                    <a:pt x="1256" y="99"/>
                    <a:pt x="1256" y="99"/>
                    <a:pt x="1256" y="100"/>
                  </a:cubicBezTo>
                  <a:cubicBezTo>
                    <a:pt x="1256" y="100"/>
                    <a:pt x="1256" y="100"/>
                    <a:pt x="1257" y="99"/>
                  </a:cubicBezTo>
                  <a:close/>
                  <a:moveTo>
                    <a:pt x="1426" y="100"/>
                  </a:moveTo>
                  <a:cubicBezTo>
                    <a:pt x="1426" y="99"/>
                    <a:pt x="1425" y="99"/>
                    <a:pt x="1425" y="99"/>
                  </a:cubicBezTo>
                  <a:cubicBezTo>
                    <a:pt x="1425" y="100"/>
                    <a:pt x="1425" y="100"/>
                    <a:pt x="1426" y="100"/>
                  </a:cubicBezTo>
                  <a:close/>
                  <a:moveTo>
                    <a:pt x="1687" y="99"/>
                  </a:moveTo>
                  <a:cubicBezTo>
                    <a:pt x="1687" y="100"/>
                    <a:pt x="1687" y="100"/>
                    <a:pt x="1687" y="100"/>
                  </a:cubicBezTo>
                  <a:cubicBezTo>
                    <a:pt x="1688" y="100"/>
                    <a:pt x="1687" y="100"/>
                    <a:pt x="1687" y="99"/>
                  </a:cubicBezTo>
                  <a:close/>
                  <a:moveTo>
                    <a:pt x="576" y="100"/>
                  </a:moveTo>
                  <a:cubicBezTo>
                    <a:pt x="575" y="100"/>
                    <a:pt x="575" y="100"/>
                    <a:pt x="575" y="100"/>
                  </a:cubicBezTo>
                  <a:cubicBezTo>
                    <a:pt x="575" y="100"/>
                    <a:pt x="576" y="100"/>
                    <a:pt x="576" y="100"/>
                  </a:cubicBezTo>
                  <a:close/>
                  <a:moveTo>
                    <a:pt x="660" y="100"/>
                  </a:moveTo>
                  <a:cubicBezTo>
                    <a:pt x="660" y="100"/>
                    <a:pt x="660" y="100"/>
                    <a:pt x="659" y="100"/>
                  </a:cubicBezTo>
                  <a:cubicBezTo>
                    <a:pt x="659" y="100"/>
                    <a:pt x="660" y="100"/>
                    <a:pt x="660" y="100"/>
                  </a:cubicBezTo>
                  <a:close/>
                  <a:moveTo>
                    <a:pt x="763" y="100"/>
                  </a:moveTo>
                  <a:cubicBezTo>
                    <a:pt x="763" y="100"/>
                    <a:pt x="763" y="100"/>
                    <a:pt x="762" y="100"/>
                  </a:cubicBezTo>
                  <a:cubicBezTo>
                    <a:pt x="762" y="100"/>
                    <a:pt x="763" y="100"/>
                    <a:pt x="763" y="100"/>
                  </a:cubicBezTo>
                  <a:close/>
                  <a:moveTo>
                    <a:pt x="796" y="100"/>
                  </a:moveTo>
                  <a:cubicBezTo>
                    <a:pt x="796" y="100"/>
                    <a:pt x="795" y="100"/>
                    <a:pt x="795" y="100"/>
                  </a:cubicBezTo>
                  <a:cubicBezTo>
                    <a:pt x="796" y="100"/>
                    <a:pt x="796" y="100"/>
                    <a:pt x="796" y="100"/>
                  </a:cubicBezTo>
                  <a:close/>
                  <a:moveTo>
                    <a:pt x="977" y="100"/>
                  </a:moveTo>
                  <a:cubicBezTo>
                    <a:pt x="977" y="100"/>
                    <a:pt x="977" y="100"/>
                    <a:pt x="977" y="100"/>
                  </a:cubicBezTo>
                  <a:cubicBezTo>
                    <a:pt x="977" y="100"/>
                    <a:pt x="977" y="100"/>
                    <a:pt x="977" y="100"/>
                  </a:cubicBezTo>
                  <a:close/>
                  <a:moveTo>
                    <a:pt x="1016" y="100"/>
                  </a:moveTo>
                  <a:cubicBezTo>
                    <a:pt x="1016" y="100"/>
                    <a:pt x="1016" y="100"/>
                    <a:pt x="1016" y="100"/>
                  </a:cubicBezTo>
                  <a:cubicBezTo>
                    <a:pt x="1016" y="100"/>
                    <a:pt x="1016" y="100"/>
                    <a:pt x="1016" y="100"/>
                  </a:cubicBezTo>
                  <a:close/>
                  <a:moveTo>
                    <a:pt x="1078" y="100"/>
                  </a:moveTo>
                  <a:cubicBezTo>
                    <a:pt x="1078" y="100"/>
                    <a:pt x="1077" y="100"/>
                    <a:pt x="1077" y="100"/>
                  </a:cubicBezTo>
                  <a:cubicBezTo>
                    <a:pt x="1078" y="100"/>
                    <a:pt x="1078" y="100"/>
                    <a:pt x="1078" y="100"/>
                  </a:cubicBezTo>
                  <a:close/>
                  <a:moveTo>
                    <a:pt x="1181" y="100"/>
                  </a:moveTo>
                  <a:cubicBezTo>
                    <a:pt x="1181" y="100"/>
                    <a:pt x="1181" y="100"/>
                    <a:pt x="1180" y="100"/>
                  </a:cubicBezTo>
                  <a:cubicBezTo>
                    <a:pt x="1180" y="100"/>
                    <a:pt x="1181" y="100"/>
                    <a:pt x="1181" y="100"/>
                  </a:cubicBezTo>
                  <a:close/>
                  <a:moveTo>
                    <a:pt x="1256" y="100"/>
                  </a:moveTo>
                  <a:cubicBezTo>
                    <a:pt x="1256" y="100"/>
                    <a:pt x="1255" y="100"/>
                    <a:pt x="1255" y="100"/>
                  </a:cubicBezTo>
                  <a:cubicBezTo>
                    <a:pt x="1255" y="100"/>
                    <a:pt x="1256" y="100"/>
                    <a:pt x="1256" y="100"/>
                  </a:cubicBezTo>
                  <a:close/>
                  <a:moveTo>
                    <a:pt x="1426" y="100"/>
                  </a:moveTo>
                  <a:cubicBezTo>
                    <a:pt x="1426" y="100"/>
                    <a:pt x="1426" y="100"/>
                    <a:pt x="1426" y="100"/>
                  </a:cubicBezTo>
                  <a:cubicBezTo>
                    <a:pt x="1426" y="100"/>
                    <a:pt x="1426" y="100"/>
                    <a:pt x="1426" y="100"/>
                  </a:cubicBezTo>
                  <a:close/>
                  <a:moveTo>
                    <a:pt x="1453" y="100"/>
                  </a:moveTo>
                  <a:cubicBezTo>
                    <a:pt x="1453" y="100"/>
                    <a:pt x="1453" y="100"/>
                    <a:pt x="1453" y="100"/>
                  </a:cubicBezTo>
                  <a:cubicBezTo>
                    <a:pt x="1453" y="100"/>
                    <a:pt x="1453" y="100"/>
                    <a:pt x="1453" y="100"/>
                  </a:cubicBezTo>
                  <a:close/>
                  <a:moveTo>
                    <a:pt x="575" y="100"/>
                  </a:moveTo>
                  <a:cubicBezTo>
                    <a:pt x="575" y="100"/>
                    <a:pt x="574" y="100"/>
                    <a:pt x="574" y="100"/>
                  </a:cubicBezTo>
                  <a:cubicBezTo>
                    <a:pt x="574" y="100"/>
                    <a:pt x="575" y="100"/>
                    <a:pt x="575" y="100"/>
                  </a:cubicBezTo>
                  <a:close/>
                  <a:moveTo>
                    <a:pt x="618" y="101"/>
                  </a:moveTo>
                  <a:cubicBezTo>
                    <a:pt x="618" y="101"/>
                    <a:pt x="618" y="100"/>
                    <a:pt x="618" y="100"/>
                  </a:cubicBezTo>
                  <a:cubicBezTo>
                    <a:pt x="618" y="100"/>
                    <a:pt x="618" y="101"/>
                    <a:pt x="618" y="101"/>
                  </a:cubicBezTo>
                  <a:close/>
                  <a:moveTo>
                    <a:pt x="661" y="100"/>
                  </a:moveTo>
                  <a:cubicBezTo>
                    <a:pt x="661" y="100"/>
                    <a:pt x="660" y="100"/>
                    <a:pt x="660" y="100"/>
                  </a:cubicBezTo>
                  <a:cubicBezTo>
                    <a:pt x="660" y="100"/>
                    <a:pt x="660" y="100"/>
                    <a:pt x="661" y="100"/>
                  </a:cubicBezTo>
                  <a:close/>
                  <a:moveTo>
                    <a:pt x="690" y="100"/>
                  </a:moveTo>
                  <a:cubicBezTo>
                    <a:pt x="689" y="100"/>
                    <a:pt x="689" y="100"/>
                    <a:pt x="689" y="100"/>
                  </a:cubicBezTo>
                  <a:cubicBezTo>
                    <a:pt x="689" y="100"/>
                    <a:pt x="689" y="100"/>
                    <a:pt x="690" y="100"/>
                  </a:cubicBezTo>
                  <a:close/>
                  <a:moveTo>
                    <a:pt x="722" y="100"/>
                  </a:moveTo>
                  <a:cubicBezTo>
                    <a:pt x="721" y="100"/>
                    <a:pt x="721" y="100"/>
                    <a:pt x="721" y="100"/>
                  </a:cubicBezTo>
                  <a:cubicBezTo>
                    <a:pt x="721" y="100"/>
                    <a:pt x="721" y="100"/>
                    <a:pt x="722" y="100"/>
                  </a:cubicBezTo>
                  <a:close/>
                  <a:moveTo>
                    <a:pt x="764" y="100"/>
                  </a:moveTo>
                  <a:cubicBezTo>
                    <a:pt x="764" y="100"/>
                    <a:pt x="763" y="100"/>
                    <a:pt x="763" y="100"/>
                  </a:cubicBezTo>
                  <a:cubicBezTo>
                    <a:pt x="763" y="100"/>
                    <a:pt x="763" y="100"/>
                    <a:pt x="764" y="100"/>
                  </a:cubicBezTo>
                  <a:close/>
                  <a:moveTo>
                    <a:pt x="795" y="100"/>
                  </a:moveTo>
                  <a:cubicBezTo>
                    <a:pt x="795" y="100"/>
                    <a:pt x="794" y="100"/>
                    <a:pt x="794" y="100"/>
                  </a:cubicBezTo>
                  <a:cubicBezTo>
                    <a:pt x="795" y="100"/>
                    <a:pt x="795" y="100"/>
                    <a:pt x="795" y="100"/>
                  </a:cubicBezTo>
                  <a:close/>
                  <a:moveTo>
                    <a:pt x="978" y="100"/>
                  </a:moveTo>
                  <a:cubicBezTo>
                    <a:pt x="978" y="100"/>
                    <a:pt x="978" y="100"/>
                    <a:pt x="977" y="100"/>
                  </a:cubicBezTo>
                  <a:cubicBezTo>
                    <a:pt x="978" y="100"/>
                    <a:pt x="978" y="100"/>
                    <a:pt x="978" y="100"/>
                  </a:cubicBezTo>
                  <a:close/>
                  <a:moveTo>
                    <a:pt x="1015" y="100"/>
                  </a:moveTo>
                  <a:cubicBezTo>
                    <a:pt x="1015" y="100"/>
                    <a:pt x="1015" y="100"/>
                    <a:pt x="1015" y="100"/>
                  </a:cubicBezTo>
                  <a:cubicBezTo>
                    <a:pt x="1015" y="100"/>
                    <a:pt x="1015" y="100"/>
                    <a:pt x="1015" y="100"/>
                  </a:cubicBezTo>
                  <a:close/>
                  <a:moveTo>
                    <a:pt x="1077" y="100"/>
                  </a:moveTo>
                  <a:cubicBezTo>
                    <a:pt x="1077" y="100"/>
                    <a:pt x="1077" y="100"/>
                    <a:pt x="1076" y="100"/>
                  </a:cubicBezTo>
                  <a:cubicBezTo>
                    <a:pt x="1077" y="100"/>
                    <a:pt x="1077" y="100"/>
                    <a:pt x="1077" y="100"/>
                  </a:cubicBezTo>
                  <a:close/>
                  <a:moveTo>
                    <a:pt x="1224" y="100"/>
                  </a:moveTo>
                  <a:cubicBezTo>
                    <a:pt x="1223" y="100"/>
                    <a:pt x="1223" y="100"/>
                    <a:pt x="1223" y="100"/>
                  </a:cubicBezTo>
                  <a:cubicBezTo>
                    <a:pt x="1223" y="100"/>
                    <a:pt x="1223" y="100"/>
                    <a:pt x="1224" y="100"/>
                  </a:cubicBezTo>
                  <a:close/>
                  <a:moveTo>
                    <a:pt x="832" y="49"/>
                  </a:moveTo>
                  <a:cubicBezTo>
                    <a:pt x="831" y="49"/>
                    <a:pt x="831" y="50"/>
                    <a:pt x="831" y="50"/>
                  </a:cubicBezTo>
                  <a:cubicBezTo>
                    <a:pt x="831" y="50"/>
                    <a:pt x="832" y="50"/>
                    <a:pt x="832" y="49"/>
                  </a:cubicBezTo>
                  <a:close/>
                  <a:moveTo>
                    <a:pt x="1427" y="100"/>
                  </a:moveTo>
                  <a:cubicBezTo>
                    <a:pt x="1427" y="100"/>
                    <a:pt x="1427" y="100"/>
                    <a:pt x="1426" y="100"/>
                  </a:cubicBezTo>
                  <a:cubicBezTo>
                    <a:pt x="1427" y="100"/>
                    <a:pt x="1427" y="100"/>
                    <a:pt x="1427" y="100"/>
                  </a:cubicBezTo>
                  <a:close/>
                  <a:moveTo>
                    <a:pt x="1453" y="100"/>
                  </a:moveTo>
                  <a:cubicBezTo>
                    <a:pt x="1452" y="100"/>
                    <a:pt x="1452" y="100"/>
                    <a:pt x="1452" y="100"/>
                  </a:cubicBezTo>
                  <a:cubicBezTo>
                    <a:pt x="1452" y="100"/>
                    <a:pt x="1452" y="100"/>
                    <a:pt x="1453" y="100"/>
                  </a:cubicBezTo>
                  <a:close/>
                  <a:moveTo>
                    <a:pt x="1674" y="101"/>
                  </a:moveTo>
                  <a:cubicBezTo>
                    <a:pt x="1674" y="100"/>
                    <a:pt x="1674" y="100"/>
                    <a:pt x="1674" y="100"/>
                  </a:cubicBezTo>
                  <a:cubicBezTo>
                    <a:pt x="1674" y="100"/>
                    <a:pt x="1674" y="101"/>
                    <a:pt x="1674" y="101"/>
                  </a:cubicBezTo>
                  <a:close/>
                  <a:moveTo>
                    <a:pt x="1687" y="100"/>
                  </a:moveTo>
                  <a:cubicBezTo>
                    <a:pt x="1687" y="100"/>
                    <a:pt x="1688" y="101"/>
                    <a:pt x="1688" y="101"/>
                  </a:cubicBezTo>
                  <a:cubicBezTo>
                    <a:pt x="1688" y="101"/>
                    <a:pt x="1688" y="100"/>
                    <a:pt x="1687" y="100"/>
                  </a:cubicBezTo>
                  <a:close/>
                  <a:moveTo>
                    <a:pt x="574" y="100"/>
                  </a:moveTo>
                  <a:cubicBezTo>
                    <a:pt x="574" y="100"/>
                    <a:pt x="573" y="101"/>
                    <a:pt x="573" y="101"/>
                  </a:cubicBezTo>
                  <a:cubicBezTo>
                    <a:pt x="574" y="101"/>
                    <a:pt x="574" y="101"/>
                    <a:pt x="574" y="100"/>
                  </a:cubicBezTo>
                  <a:close/>
                  <a:moveTo>
                    <a:pt x="630" y="100"/>
                  </a:moveTo>
                  <a:cubicBezTo>
                    <a:pt x="629" y="101"/>
                    <a:pt x="629" y="101"/>
                    <a:pt x="629" y="101"/>
                  </a:cubicBezTo>
                  <a:cubicBezTo>
                    <a:pt x="630" y="101"/>
                    <a:pt x="630" y="101"/>
                    <a:pt x="630" y="100"/>
                  </a:cubicBezTo>
                  <a:close/>
                  <a:moveTo>
                    <a:pt x="662" y="101"/>
                  </a:moveTo>
                  <a:cubicBezTo>
                    <a:pt x="662" y="101"/>
                    <a:pt x="661" y="100"/>
                    <a:pt x="661" y="101"/>
                  </a:cubicBezTo>
                  <a:cubicBezTo>
                    <a:pt x="661" y="101"/>
                    <a:pt x="661" y="101"/>
                    <a:pt x="662" y="101"/>
                  </a:cubicBezTo>
                  <a:close/>
                  <a:moveTo>
                    <a:pt x="689" y="100"/>
                  </a:moveTo>
                  <a:cubicBezTo>
                    <a:pt x="689" y="100"/>
                    <a:pt x="688" y="100"/>
                    <a:pt x="688" y="101"/>
                  </a:cubicBezTo>
                  <a:cubicBezTo>
                    <a:pt x="688" y="101"/>
                    <a:pt x="689" y="101"/>
                    <a:pt x="689" y="100"/>
                  </a:cubicBezTo>
                  <a:close/>
                  <a:moveTo>
                    <a:pt x="764" y="101"/>
                  </a:moveTo>
                  <a:cubicBezTo>
                    <a:pt x="764" y="100"/>
                    <a:pt x="764" y="100"/>
                    <a:pt x="764" y="100"/>
                  </a:cubicBezTo>
                  <a:cubicBezTo>
                    <a:pt x="764" y="101"/>
                    <a:pt x="764" y="101"/>
                    <a:pt x="764" y="101"/>
                  </a:cubicBezTo>
                  <a:close/>
                  <a:moveTo>
                    <a:pt x="857" y="50"/>
                  </a:moveTo>
                  <a:cubicBezTo>
                    <a:pt x="857" y="50"/>
                    <a:pt x="857" y="49"/>
                    <a:pt x="857" y="49"/>
                  </a:cubicBezTo>
                  <a:cubicBezTo>
                    <a:pt x="857" y="50"/>
                    <a:pt x="857" y="50"/>
                    <a:pt x="857" y="50"/>
                  </a:cubicBezTo>
                  <a:close/>
                  <a:moveTo>
                    <a:pt x="979" y="101"/>
                  </a:moveTo>
                  <a:cubicBezTo>
                    <a:pt x="979" y="101"/>
                    <a:pt x="979" y="100"/>
                    <a:pt x="978" y="100"/>
                  </a:cubicBezTo>
                  <a:cubicBezTo>
                    <a:pt x="979" y="101"/>
                    <a:pt x="979" y="101"/>
                    <a:pt x="979" y="101"/>
                  </a:cubicBezTo>
                  <a:close/>
                  <a:moveTo>
                    <a:pt x="1014" y="101"/>
                  </a:moveTo>
                  <a:cubicBezTo>
                    <a:pt x="1014" y="100"/>
                    <a:pt x="1014" y="101"/>
                    <a:pt x="1013" y="101"/>
                  </a:cubicBezTo>
                  <a:cubicBezTo>
                    <a:pt x="1014" y="101"/>
                    <a:pt x="1014" y="101"/>
                    <a:pt x="1014" y="101"/>
                  </a:cubicBezTo>
                  <a:close/>
                  <a:moveTo>
                    <a:pt x="1047" y="101"/>
                  </a:moveTo>
                  <a:cubicBezTo>
                    <a:pt x="1047" y="101"/>
                    <a:pt x="1046" y="100"/>
                    <a:pt x="1046" y="100"/>
                  </a:cubicBezTo>
                  <a:cubicBezTo>
                    <a:pt x="1046" y="101"/>
                    <a:pt x="1046" y="101"/>
                    <a:pt x="1047" y="101"/>
                  </a:cubicBezTo>
                  <a:close/>
                  <a:moveTo>
                    <a:pt x="1076" y="100"/>
                  </a:moveTo>
                  <a:cubicBezTo>
                    <a:pt x="1076" y="100"/>
                    <a:pt x="1076" y="101"/>
                    <a:pt x="1076" y="101"/>
                  </a:cubicBezTo>
                  <a:cubicBezTo>
                    <a:pt x="1076" y="101"/>
                    <a:pt x="1076" y="101"/>
                    <a:pt x="1076" y="100"/>
                  </a:cubicBezTo>
                  <a:close/>
                  <a:moveTo>
                    <a:pt x="1182" y="101"/>
                  </a:moveTo>
                  <a:cubicBezTo>
                    <a:pt x="1182" y="101"/>
                    <a:pt x="1182" y="100"/>
                    <a:pt x="1181" y="100"/>
                  </a:cubicBezTo>
                  <a:cubicBezTo>
                    <a:pt x="1182" y="101"/>
                    <a:pt x="1182" y="101"/>
                    <a:pt x="1182" y="101"/>
                  </a:cubicBezTo>
                  <a:close/>
                  <a:moveTo>
                    <a:pt x="1225" y="101"/>
                  </a:moveTo>
                  <a:cubicBezTo>
                    <a:pt x="1224" y="101"/>
                    <a:pt x="1224" y="100"/>
                    <a:pt x="1224" y="101"/>
                  </a:cubicBezTo>
                  <a:cubicBezTo>
                    <a:pt x="1224" y="101"/>
                    <a:pt x="1224" y="101"/>
                    <a:pt x="1225" y="101"/>
                  </a:cubicBezTo>
                  <a:close/>
                  <a:moveTo>
                    <a:pt x="1254" y="100"/>
                  </a:moveTo>
                  <a:cubicBezTo>
                    <a:pt x="1254" y="100"/>
                    <a:pt x="1254" y="101"/>
                    <a:pt x="1253" y="101"/>
                  </a:cubicBezTo>
                  <a:cubicBezTo>
                    <a:pt x="1254" y="101"/>
                    <a:pt x="1254" y="101"/>
                    <a:pt x="1254" y="100"/>
                  </a:cubicBezTo>
                  <a:close/>
                  <a:moveTo>
                    <a:pt x="1428" y="101"/>
                  </a:moveTo>
                  <a:cubicBezTo>
                    <a:pt x="1428" y="101"/>
                    <a:pt x="1427" y="100"/>
                    <a:pt x="1427" y="100"/>
                  </a:cubicBezTo>
                  <a:cubicBezTo>
                    <a:pt x="1427" y="101"/>
                    <a:pt x="1428" y="101"/>
                    <a:pt x="1428" y="101"/>
                  </a:cubicBezTo>
                  <a:close/>
                  <a:moveTo>
                    <a:pt x="1452" y="100"/>
                  </a:moveTo>
                  <a:cubicBezTo>
                    <a:pt x="1452" y="100"/>
                    <a:pt x="1451" y="100"/>
                    <a:pt x="1451" y="101"/>
                  </a:cubicBezTo>
                  <a:cubicBezTo>
                    <a:pt x="1451" y="101"/>
                    <a:pt x="1452" y="101"/>
                    <a:pt x="1452" y="100"/>
                  </a:cubicBezTo>
                  <a:close/>
                  <a:moveTo>
                    <a:pt x="676" y="43"/>
                  </a:moveTo>
                  <a:cubicBezTo>
                    <a:pt x="676" y="43"/>
                    <a:pt x="676" y="43"/>
                    <a:pt x="676" y="43"/>
                  </a:cubicBezTo>
                  <a:cubicBezTo>
                    <a:pt x="676" y="43"/>
                    <a:pt x="676" y="43"/>
                    <a:pt x="676" y="43"/>
                  </a:cubicBezTo>
                  <a:close/>
                  <a:moveTo>
                    <a:pt x="662" y="101"/>
                  </a:moveTo>
                  <a:cubicBezTo>
                    <a:pt x="662" y="101"/>
                    <a:pt x="662" y="101"/>
                    <a:pt x="662" y="101"/>
                  </a:cubicBezTo>
                  <a:cubicBezTo>
                    <a:pt x="662" y="101"/>
                    <a:pt x="662" y="101"/>
                    <a:pt x="662" y="101"/>
                  </a:cubicBezTo>
                  <a:close/>
                  <a:moveTo>
                    <a:pt x="688" y="101"/>
                  </a:moveTo>
                  <a:cubicBezTo>
                    <a:pt x="688" y="101"/>
                    <a:pt x="687" y="101"/>
                    <a:pt x="687" y="101"/>
                  </a:cubicBezTo>
                  <a:cubicBezTo>
                    <a:pt x="687" y="101"/>
                    <a:pt x="688" y="101"/>
                    <a:pt x="688" y="101"/>
                  </a:cubicBezTo>
                  <a:close/>
                  <a:moveTo>
                    <a:pt x="723" y="101"/>
                  </a:moveTo>
                  <a:cubicBezTo>
                    <a:pt x="723" y="101"/>
                    <a:pt x="722" y="101"/>
                    <a:pt x="722" y="101"/>
                  </a:cubicBezTo>
                  <a:cubicBezTo>
                    <a:pt x="722" y="101"/>
                    <a:pt x="722" y="101"/>
                    <a:pt x="723" y="101"/>
                  </a:cubicBezTo>
                  <a:close/>
                  <a:moveTo>
                    <a:pt x="1495" y="13"/>
                  </a:moveTo>
                  <a:cubicBezTo>
                    <a:pt x="1495" y="13"/>
                    <a:pt x="1495" y="13"/>
                    <a:pt x="1495" y="12"/>
                  </a:cubicBezTo>
                  <a:cubicBezTo>
                    <a:pt x="1495" y="12"/>
                    <a:pt x="1495" y="12"/>
                    <a:pt x="1495" y="13"/>
                  </a:cubicBezTo>
                  <a:close/>
                  <a:moveTo>
                    <a:pt x="793" y="101"/>
                  </a:moveTo>
                  <a:cubicBezTo>
                    <a:pt x="793" y="101"/>
                    <a:pt x="793" y="101"/>
                    <a:pt x="792" y="101"/>
                  </a:cubicBezTo>
                  <a:cubicBezTo>
                    <a:pt x="793" y="101"/>
                    <a:pt x="793" y="101"/>
                    <a:pt x="793" y="101"/>
                  </a:cubicBezTo>
                  <a:close/>
                  <a:moveTo>
                    <a:pt x="980" y="101"/>
                  </a:moveTo>
                  <a:cubicBezTo>
                    <a:pt x="980" y="101"/>
                    <a:pt x="980" y="101"/>
                    <a:pt x="980" y="101"/>
                  </a:cubicBezTo>
                  <a:cubicBezTo>
                    <a:pt x="980" y="101"/>
                    <a:pt x="980" y="101"/>
                    <a:pt x="980" y="101"/>
                  </a:cubicBezTo>
                  <a:close/>
                  <a:moveTo>
                    <a:pt x="874" y="49"/>
                  </a:moveTo>
                  <a:cubicBezTo>
                    <a:pt x="874" y="49"/>
                    <a:pt x="874" y="50"/>
                    <a:pt x="874" y="50"/>
                  </a:cubicBezTo>
                  <a:cubicBezTo>
                    <a:pt x="874" y="50"/>
                    <a:pt x="874" y="50"/>
                    <a:pt x="874" y="49"/>
                  </a:cubicBezTo>
                  <a:close/>
                  <a:moveTo>
                    <a:pt x="1047" y="101"/>
                  </a:moveTo>
                  <a:cubicBezTo>
                    <a:pt x="1047" y="101"/>
                    <a:pt x="1047" y="101"/>
                    <a:pt x="1047" y="101"/>
                  </a:cubicBezTo>
                  <a:cubicBezTo>
                    <a:pt x="1047" y="101"/>
                    <a:pt x="1047" y="101"/>
                    <a:pt x="1047" y="101"/>
                  </a:cubicBezTo>
                  <a:close/>
                  <a:moveTo>
                    <a:pt x="800" y="43"/>
                  </a:moveTo>
                  <a:cubicBezTo>
                    <a:pt x="800" y="43"/>
                    <a:pt x="800" y="43"/>
                    <a:pt x="800" y="43"/>
                  </a:cubicBezTo>
                  <a:cubicBezTo>
                    <a:pt x="800" y="43"/>
                    <a:pt x="800" y="43"/>
                    <a:pt x="800" y="43"/>
                  </a:cubicBezTo>
                  <a:close/>
                  <a:moveTo>
                    <a:pt x="1183" y="101"/>
                  </a:moveTo>
                  <a:cubicBezTo>
                    <a:pt x="1183" y="101"/>
                    <a:pt x="1182" y="101"/>
                    <a:pt x="1182" y="101"/>
                  </a:cubicBezTo>
                  <a:cubicBezTo>
                    <a:pt x="1182" y="101"/>
                    <a:pt x="1182" y="101"/>
                    <a:pt x="1183" y="101"/>
                  </a:cubicBezTo>
                  <a:close/>
                  <a:moveTo>
                    <a:pt x="1225" y="101"/>
                  </a:moveTo>
                  <a:cubicBezTo>
                    <a:pt x="1225" y="101"/>
                    <a:pt x="1225" y="101"/>
                    <a:pt x="1225" y="101"/>
                  </a:cubicBezTo>
                  <a:cubicBezTo>
                    <a:pt x="1225" y="101"/>
                    <a:pt x="1225" y="101"/>
                    <a:pt x="1225" y="101"/>
                  </a:cubicBezTo>
                  <a:close/>
                  <a:moveTo>
                    <a:pt x="1253" y="101"/>
                  </a:moveTo>
                  <a:cubicBezTo>
                    <a:pt x="1253" y="101"/>
                    <a:pt x="1253" y="101"/>
                    <a:pt x="1252" y="101"/>
                  </a:cubicBezTo>
                  <a:cubicBezTo>
                    <a:pt x="1253" y="101"/>
                    <a:pt x="1253" y="101"/>
                    <a:pt x="1253" y="101"/>
                  </a:cubicBezTo>
                  <a:close/>
                  <a:moveTo>
                    <a:pt x="1429" y="101"/>
                  </a:moveTo>
                  <a:cubicBezTo>
                    <a:pt x="1428" y="101"/>
                    <a:pt x="1428" y="101"/>
                    <a:pt x="1428" y="101"/>
                  </a:cubicBezTo>
                  <a:cubicBezTo>
                    <a:pt x="1428" y="101"/>
                    <a:pt x="1428" y="101"/>
                    <a:pt x="1429" y="101"/>
                  </a:cubicBezTo>
                  <a:close/>
                  <a:moveTo>
                    <a:pt x="1451" y="101"/>
                  </a:moveTo>
                  <a:cubicBezTo>
                    <a:pt x="1451" y="101"/>
                    <a:pt x="1451" y="101"/>
                    <a:pt x="1450" y="101"/>
                  </a:cubicBezTo>
                  <a:cubicBezTo>
                    <a:pt x="1451" y="101"/>
                    <a:pt x="1451" y="101"/>
                    <a:pt x="1451" y="101"/>
                  </a:cubicBezTo>
                  <a:close/>
                  <a:moveTo>
                    <a:pt x="1675" y="101"/>
                  </a:moveTo>
                  <a:cubicBezTo>
                    <a:pt x="1675" y="101"/>
                    <a:pt x="1675" y="101"/>
                    <a:pt x="1674" y="101"/>
                  </a:cubicBezTo>
                  <a:cubicBezTo>
                    <a:pt x="1674" y="101"/>
                    <a:pt x="1674" y="101"/>
                    <a:pt x="1675" y="101"/>
                  </a:cubicBezTo>
                  <a:close/>
                  <a:moveTo>
                    <a:pt x="900" y="50"/>
                  </a:moveTo>
                  <a:cubicBezTo>
                    <a:pt x="900" y="50"/>
                    <a:pt x="900" y="49"/>
                    <a:pt x="899" y="49"/>
                  </a:cubicBezTo>
                  <a:cubicBezTo>
                    <a:pt x="899" y="50"/>
                    <a:pt x="899" y="50"/>
                    <a:pt x="900" y="50"/>
                  </a:cubicBezTo>
                  <a:close/>
                  <a:moveTo>
                    <a:pt x="840" y="43"/>
                  </a:moveTo>
                  <a:cubicBezTo>
                    <a:pt x="839" y="43"/>
                    <a:pt x="839" y="43"/>
                    <a:pt x="839" y="43"/>
                  </a:cubicBezTo>
                  <a:cubicBezTo>
                    <a:pt x="839" y="43"/>
                    <a:pt x="839" y="43"/>
                    <a:pt x="840" y="43"/>
                  </a:cubicBezTo>
                  <a:close/>
                  <a:moveTo>
                    <a:pt x="663" y="101"/>
                  </a:moveTo>
                  <a:cubicBezTo>
                    <a:pt x="663" y="101"/>
                    <a:pt x="663" y="101"/>
                    <a:pt x="663" y="101"/>
                  </a:cubicBezTo>
                  <a:cubicBezTo>
                    <a:pt x="663" y="101"/>
                    <a:pt x="663" y="102"/>
                    <a:pt x="663" y="101"/>
                  </a:cubicBezTo>
                  <a:close/>
                  <a:moveTo>
                    <a:pt x="687" y="101"/>
                  </a:moveTo>
                  <a:cubicBezTo>
                    <a:pt x="687" y="101"/>
                    <a:pt x="686" y="101"/>
                    <a:pt x="686" y="101"/>
                  </a:cubicBezTo>
                  <a:cubicBezTo>
                    <a:pt x="687" y="102"/>
                    <a:pt x="687" y="101"/>
                    <a:pt x="687" y="101"/>
                  </a:cubicBezTo>
                  <a:close/>
                  <a:moveTo>
                    <a:pt x="723" y="101"/>
                  </a:moveTo>
                  <a:cubicBezTo>
                    <a:pt x="723" y="101"/>
                    <a:pt x="723" y="101"/>
                    <a:pt x="723" y="101"/>
                  </a:cubicBezTo>
                  <a:cubicBezTo>
                    <a:pt x="723" y="101"/>
                    <a:pt x="723" y="101"/>
                    <a:pt x="723" y="101"/>
                  </a:cubicBezTo>
                  <a:close/>
                  <a:moveTo>
                    <a:pt x="742" y="101"/>
                  </a:moveTo>
                  <a:cubicBezTo>
                    <a:pt x="741" y="101"/>
                    <a:pt x="741" y="101"/>
                    <a:pt x="741" y="102"/>
                  </a:cubicBezTo>
                  <a:cubicBezTo>
                    <a:pt x="741" y="102"/>
                    <a:pt x="742" y="101"/>
                    <a:pt x="742" y="101"/>
                  </a:cubicBezTo>
                  <a:close/>
                  <a:moveTo>
                    <a:pt x="766" y="101"/>
                  </a:moveTo>
                  <a:cubicBezTo>
                    <a:pt x="766" y="101"/>
                    <a:pt x="766" y="101"/>
                    <a:pt x="765" y="101"/>
                  </a:cubicBezTo>
                  <a:cubicBezTo>
                    <a:pt x="766" y="101"/>
                    <a:pt x="766" y="102"/>
                    <a:pt x="766" y="101"/>
                  </a:cubicBezTo>
                  <a:close/>
                  <a:moveTo>
                    <a:pt x="972" y="13"/>
                  </a:moveTo>
                  <a:cubicBezTo>
                    <a:pt x="973" y="13"/>
                    <a:pt x="973" y="13"/>
                    <a:pt x="973" y="13"/>
                  </a:cubicBezTo>
                  <a:cubicBezTo>
                    <a:pt x="973" y="13"/>
                    <a:pt x="972" y="13"/>
                    <a:pt x="972" y="13"/>
                  </a:cubicBezTo>
                  <a:close/>
                  <a:moveTo>
                    <a:pt x="870" y="43"/>
                  </a:moveTo>
                  <a:cubicBezTo>
                    <a:pt x="870" y="43"/>
                    <a:pt x="870" y="43"/>
                    <a:pt x="870" y="43"/>
                  </a:cubicBezTo>
                  <a:cubicBezTo>
                    <a:pt x="870" y="43"/>
                    <a:pt x="870" y="43"/>
                    <a:pt x="870" y="43"/>
                  </a:cubicBezTo>
                  <a:close/>
                  <a:moveTo>
                    <a:pt x="882" y="43"/>
                  </a:moveTo>
                  <a:cubicBezTo>
                    <a:pt x="882" y="43"/>
                    <a:pt x="882" y="43"/>
                    <a:pt x="882" y="43"/>
                  </a:cubicBezTo>
                  <a:cubicBezTo>
                    <a:pt x="882" y="43"/>
                    <a:pt x="882" y="43"/>
                    <a:pt x="882" y="43"/>
                  </a:cubicBezTo>
                  <a:close/>
                  <a:moveTo>
                    <a:pt x="909" y="43"/>
                  </a:moveTo>
                  <a:cubicBezTo>
                    <a:pt x="909" y="43"/>
                    <a:pt x="909" y="43"/>
                    <a:pt x="910" y="43"/>
                  </a:cubicBezTo>
                  <a:cubicBezTo>
                    <a:pt x="910" y="43"/>
                    <a:pt x="909" y="43"/>
                    <a:pt x="909" y="43"/>
                  </a:cubicBezTo>
                  <a:close/>
                  <a:moveTo>
                    <a:pt x="1033" y="50"/>
                  </a:moveTo>
                  <a:cubicBezTo>
                    <a:pt x="1033" y="50"/>
                    <a:pt x="1033" y="50"/>
                    <a:pt x="1033" y="49"/>
                  </a:cubicBezTo>
                  <a:cubicBezTo>
                    <a:pt x="1033" y="49"/>
                    <a:pt x="1033" y="50"/>
                    <a:pt x="1033" y="50"/>
                  </a:cubicBezTo>
                  <a:close/>
                  <a:moveTo>
                    <a:pt x="1183" y="102"/>
                  </a:moveTo>
                  <a:cubicBezTo>
                    <a:pt x="1183" y="101"/>
                    <a:pt x="1183" y="101"/>
                    <a:pt x="1183" y="101"/>
                  </a:cubicBezTo>
                  <a:cubicBezTo>
                    <a:pt x="1183" y="101"/>
                    <a:pt x="1183" y="102"/>
                    <a:pt x="1183" y="102"/>
                  </a:cubicBezTo>
                  <a:close/>
                  <a:moveTo>
                    <a:pt x="1202" y="101"/>
                  </a:moveTo>
                  <a:cubicBezTo>
                    <a:pt x="1202" y="101"/>
                    <a:pt x="1201" y="101"/>
                    <a:pt x="1201" y="101"/>
                  </a:cubicBezTo>
                  <a:cubicBezTo>
                    <a:pt x="1201" y="101"/>
                    <a:pt x="1202" y="101"/>
                    <a:pt x="1202" y="101"/>
                  </a:cubicBezTo>
                  <a:close/>
                  <a:moveTo>
                    <a:pt x="1290" y="43"/>
                  </a:moveTo>
                  <a:cubicBezTo>
                    <a:pt x="1290" y="43"/>
                    <a:pt x="1290" y="43"/>
                    <a:pt x="1290" y="43"/>
                  </a:cubicBezTo>
                  <a:cubicBezTo>
                    <a:pt x="1290" y="43"/>
                    <a:pt x="1290" y="43"/>
                    <a:pt x="1290" y="43"/>
                  </a:cubicBezTo>
                  <a:close/>
                  <a:moveTo>
                    <a:pt x="1252" y="101"/>
                  </a:moveTo>
                  <a:cubicBezTo>
                    <a:pt x="1252" y="101"/>
                    <a:pt x="1251" y="101"/>
                    <a:pt x="1251" y="101"/>
                  </a:cubicBezTo>
                  <a:cubicBezTo>
                    <a:pt x="1252" y="102"/>
                    <a:pt x="1252" y="101"/>
                    <a:pt x="1252" y="101"/>
                  </a:cubicBezTo>
                  <a:close/>
                  <a:moveTo>
                    <a:pt x="1429" y="101"/>
                  </a:moveTo>
                  <a:cubicBezTo>
                    <a:pt x="1429" y="101"/>
                    <a:pt x="1429" y="101"/>
                    <a:pt x="1429" y="101"/>
                  </a:cubicBezTo>
                  <a:cubicBezTo>
                    <a:pt x="1429" y="101"/>
                    <a:pt x="1429" y="102"/>
                    <a:pt x="1429" y="101"/>
                  </a:cubicBezTo>
                  <a:close/>
                  <a:moveTo>
                    <a:pt x="1450" y="101"/>
                  </a:moveTo>
                  <a:cubicBezTo>
                    <a:pt x="1450" y="101"/>
                    <a:pt x="1450" y="101"/>
                    <a:pt x="1449" y="102"/>
                  </a:cubicBezTo>
                  <a:cubicBezTo>
                    <a:pt x="1450" y="102"/>
                    <a:pt x="1450" y="101"/>
                    <a:pt x="1450" y="101"/>
                  </a:cubicBezTo>
                  <a:close/>
                  <a:moveTo>
                    <a:pt x="1396" y="43"/>
                  </a:moveTo>
                  <a:cubicBezTo>
                    <a:pt x="1395" y="43"/>
                    <a:pt x="1395" y="43"/>
                    <a:pt x="1395" y="43"/>
                  </a:cubicBezTo>
                  <a:cubicBezTo>
                    <a:pt x="1396" y="43"/>
                    <a:pt x="1396" y="43"/>
                    <a:pt x="1396" y="43"/>
                  </a:cubicBezTo>
                  <a:close/>
                  <a:moveTo>
                    <a:pt x="1568" y="43"/>
                  </a:moveTo>
                  <a:cubicBezTo>
                    <a:pt x="1568" y="43"/>
                    <a:pt x="1568" y="43"/>
                    <a:pt x="1568" y="43"/>
                  </a:cubicBezTo>
                  <a:cubicBezTo>
                    <a:pt x="1568" y="43"/>
                    <a:pt x="1568" y="43"/>
                    <a:pt x="1568" y="43"/>
                  </a:cubicBezTo>
                  <a:close/>
                  <a:moveTo>
                    <a:pt x="1683" y="43"/>
                  </a:moveTo>
                  <a:cubicBezTo>
                    <a:pt x="1682" y="43"/>
                    <a:pt x="1682" y="43"/>
                    <a:pt x="1682" y="43"/>
                  </a:cubicBezTo>
                  <a:cubicBezTo>
                    <a:pt x="1683" y="43"/>
                    <a:pt x="1683" y="43"/>
                    <a:pt x="1683" y="43"/>
                  </a:cubicBezTo>
                  <a:close/>
                  <a:moveTo>
                    <a:pt x="686" y="102"/>
                  </a:moveTo>
                  <a:cubicBezTo>
                    <a:pt x="686" y="102"/>
                    <a:pt x="685" y="102"/>
                    <a:pt x="685" y="102"/>
                  </a:cubicBezTo>
                  <a:cubicBezTo>
                    <a:pt x="686" y="102"/>
                    <a:pt x="686" y="102"/>
                    <a:pt x="686" y="102"/>
                  </a:cubicBezTo>
                  <a:close/>
                  <a:moveTo>
                    <a:pt x="1494" y="13"/>
                  </a:moveTo>
                  <a:cubicBezTo>
                    <a:pt x="1494" y="13"/>
                    <a:pt x="1494" y="13"/>
                    <a:pt x="1494" y="13"/>
                  </a:cubicBezTo>
                  <a:cubicBezTo>
                    <a:pt x="1494" y="13"/>
                    <a:pt x="1494" y="13"/>
                    <a:pt x="1494" y="13"/>
                  </a:cubicBezTo>
                  <a:close/>
                  <a:moveTo>
                    <a:pt x="741" y="102"/>
                  </a:moveTo>
                  <a:cubicBezTo>
                    <a:pt x="741" y="101"/>
                    <a:pt x="740" y="102"/>
                    <a:pt x="740" y="102"/>
                  </a:cubicBezTo>
                  <a:cubicBezTo>
                    <a:pt x="741" y="102"/>
                    <a:pt x="741" y="102"/>
                    <a:pt x="741" y="102"/>
                  </a:cubicBezTo>
                  <a:close/>
                  <a:moveTo>
                    <a:pt x="767" y="102"/>
                  </a:moveTo>
                  <a:cubicBezTo>
                    <a:pt x="767" y="102"/>
                    <a:pt x="767" y="101"/>
                    <a:pt x="766" y="102"/>
                  </a:cubicBezTo>
                  <a:cubicBezTo>
                    <a:pt x="767" y="102"/>
                    <a:pt x="767" y="102"/>
                    <a:pt x="767" y="102"/>
                  </a:cubicBezTo>
                  <a:close/>
                  <a:moveTo>
                    <a:pt x="1736" y="43"/>
                  </a:moveTo>
                  <a:cubicBezTo>
                    <a:pt x="1736" y="43"/>
                    <a:pt x="1737" y="43"/>
                    <a:pt x="1737" y="43"/>
                  </a:cubicBezTo>
                  <a:cubicBezTo>
                    <a:pt x="1736" y="43"/>
                    <a:pt x="1736" y="43"/>
                    <a:pt x="1736" y="43"/>
                  </a:cubicBezTo>
                  <a:close/>
                  <a:moveTo>
                    <a:pt x="678" y="62"/>
                  </a:moveTo>
                  <a:cubicBezTo>
                    <a:pt x="679" y="62"/>
                    <a:pt x="679" y="62"/>
                    <a:pt x="679" y="62"/>
                  </a:cubicBezTo>
                  <a:cubicBezTo>
                    <a:pt x="679" y="62"/>
                    <a:pt x="679" y="62"/>
                    <a:pt x="678" y="62"/>
                  </a:cubicBezTo>
                  <a:close/>
                  <a:moveTo>
                    <a:pt x="641" y="44"/>
                  </a:moveTo>
                  <a:cubicBezTo>
                    <a:pt x="641" y="44"/>
                    <a:pt x="641" y="43"/>
                    <a:pt x="641" y="43"/>
                  </a:cubicBezTo>
                  <a:cubicBezTo>
                    <a:pt x="641" y="43"/>
                    <a:pt x="641" y="44"/>
                    <a:pt x="641" y="44"/>
                  </a:cubicBezTo>
                  <a:close/>
                  <a:moveTo>
                    <a:pt x="1746" y="48"/>
                  </a:moveTo>
                  <a:cubicBezTo>
                    <a:pt x="1745" y="48"/>
                    <a:pt x="1745" y="49"/>
                    <a:pt x="1745" y="49"/>
                  </a:cubicBezTo>
                  <a:cubicBezTo>
                    <a:pt x="1746" y="49"/>
                    <a:pt x="1746" y="49"/>
                    <a:pt x="1746" y="48"/>
                  </a:cubicBezTo>
                  <a:close/>
                  <a:moveTo>
                    <a:pt x="660" y="44"/>
                  </a:moveTo>
                  <a:cubicBezTo>
                    <a:pt x="661" y="44"/>
                    <a:pt x="661" y="43"/>
                    <a:pt x="661" y="43"/>
                  </a:cubicBezTo>
                  <a:cubicBezTo>
                    <a:pt x="660" y="43"/>
                    <a:pt x="660" y="43"/>
                    <a:pt x="660" y="44"/>
                  </a:cubicBezTo>
                  <a:close/>
                  <a:moveTo>
                    <a:pt x="676" y="43"/>
                  </a:moveTo>
                  <a:cubicBezTo>
                    <a:pt x="675" y="43"/>
                    <a:pt x="675" y="43"/>
                    <a:pt x="675" y="43"/>
                  </a:cubicBezTo>
                  <a:cubicBezTo>
                    <a:pt x="675" y="43"/>
                    <a:pt x="675" y="43"/>
                    <a:pt x="676" y="43"/>
                  </a:cubicBezTo>
                  <a:close/>
                  <a:moveTo>
                    <a:pt x="1184" y="102"/>
                  </a:moveTo>
                  <a:cubicBezTo>
                    <a:pt x="1184" y="102"/>
                    <a:pt x="1184" y="102"/>
                    <a:pt x="1183" y="102"/>
                  </a:cubicBezTo>
                  <a:cubicBezTo>
                    <a:pt x="1184" y="102"/>
                    <a:pt x="1184" y="102"/>
                    <a:pt x="1184" y="102"/>
                  </a:cubicBezTo>
                  <a:close/>
                  <a:moveTo>
                    <a:pt x="1201" y="102"/>
                  </a:moveTo>
                  <a:cubicBezTo>
                    <a:pt x="1201" y="102"/>
                    <a:pt x="1200" y="102"/>
                    <a:pt x="1200" y="102"/>
                  </a:cubicBezTo>
                  <a:cubicBezTo>
                    <a:pt x="1200" y="102"/>
                    <a:pt x="1201" y="102"/>
                    <a:pt x="1201" y="102"/>
                  </a:cubicBezTo>
                  <a:close/>
                  <a:moveTo>
                    <a:pt x="971" y="14"/>
                  </a:moveTo>
                  <a:cubicBezTo>
                    <a:pt x="972" y="14"/>
                    <a:pt x="972" y="14"/>
                    <a:pt x="972" y="13"/>
                  </a:cubicBezTo>
                  <a:cubicBezTo>
                    <a:pt x="972" y="13"/>
                    <a:pt x="971" y="14"/>
                    <a:pt x="971" y="14"/>
                  </a:cubicBezTo>
                  <a:close/>
                  <a:moveTo>
                    <a:pt x="829" y="44"/>
                  </a:moveTo>
                  <a:cubicBezTo>
                    <a:pt x="829" y="44"/>
                    <a:pt x="829" y="43"/>
                    <a:pt x="829" y="43"/>
                  </a:cubicBezTo>
                  <a:cubicBezTo>
                    <a:pt x="829" y="43"/>
                    <a:pt x="829" y="43"/>
                    <a:pt x="829" y="44"/>
                  </a:cubicBezTo>
                  <a:close/>
                  <a:moveTo>
                    <a:pt x="839" y="43"/>
                  </a:moveTo>
                  <a:cubicBezTo>
                    <a:pt x="839" y="43"/>
                    <a:pt x="838" y="43"/>
                    <a:pt x="838" y="43"/>
                  </a:cubicBezTo>
                  <a:cubicBezTo>
                    <a:pt x="838" y="43"/>
                    <a:pt x="839" y="43"/>
                    <a:pt x="839" y="43"/>
                  </a:cubicBezTo>
                  <a:close/>
                  <a:moveTo>
                    <a:pt x="1449" y="101"/>
                  </a:moveTo>
                  <a:cubicBezTo>
                    <a:pt x="1449" y="101"/>
                    <a:pt x="1449" y="102"/>
                    <a:pt x="1449" y="102"/>
                  </a:cubicBezTo>
                  <a:cubicBezTo>
                    <a:pt x="1449" y="102"/>
                    <a:pt x="1449" y="102"/>
                    <a:pt x="1449" y="101"/>
                  </a:cubicBezTo>
                  <a:close/>
                  <a:moveTo>
                    <a:pt x="1291" y="53"/>
                  </a:moveTo>
                  <a:cubicBezTo>
                    <a:pt x="1290" y="53"/>
                    <a:pt x="1290" y="54"/>
                    <a:pt x="1290" y="54"/>
                  </a:cubicBezTo>
                  <a:cubicBezTo>
                    <a:pt x="1291" y="54"/>
                    <a:pt x="1291" y="53"/>
                    <a:pt x="1291" y="53"/>
                  </a:cubicBezTo>
                  <a:close/>
                  <a:moveTo>
                    <a:pt x="1493" y="14"/>
                  </a:moveTo>
                  <a:cubicBezTo>
                    <a:pt x="1493" y="14"/>
                    <a:pt x="1493" y="14"/>
                    <a:pt x="1494" y="13"/>
                  </a:cubicBezTo>
                  <a:cubicBezTo>
                    <a:pt x="1493" y="13"/>
                    <a:pt x="1493" y="14"/>
                    <a:pt x="1493" y="14"/>
                  </a:cubicBezTo>
                  <a:close/>
                  <a:moveTo>
                    <a:pt x="851" y="43"/>
                  </a:moveTo>
                  <a:cubicBezTo>
                    <a:pt x="851" y="43"/>
                    <a:pt x="851" y="43"/>
                    <a:pt x="850" y="43"/>
                  </a:cubicBezTo>
                  <a:cubicBezTo>
                    <a:pt x="851" y="43"/>
                    <a:pt x="851" y="43"/>
                    <a:pt x="851" y="43"/>
                  </a:cubicBezTo>
                  <a:close/>
                  <a:moveTo>
                    <a:pt x="867" y="43"/>
                  </a:moveTo>
                  <a:cubicBezTo>
                    <a:pt x="867" y="43"/>
                    <a:pt x="867" y="44"/>
                    <a:pt x="867" y="44"/>
                  </a:cubicBezTo>
                  <a:cubicBezTo>
                    <a:pt x="867" y="43"/>
                    <a:pt x="867" y="43"/>
                    <a:pt x="867" y="43"/>
                  </a:cubicBezTo>
                  <a:close/>
                  <a:moveTo>
                    <a:pt x="725" y="102"/>
                  </a:moveTo>
                  <a:cubicBezTo>
                    <a:pt x="725" y="102"/>
                    <a:pt x="725" y="102"/>
                    <a:pt x="724" y="102"/>
                  </a:cubicBezTo>
                  <a:cubicBezTo>
                    <a:pt x="725" y="102"/>
                    <a:pt x="725" y="102"/>
                    <a:pt x="725" y="102"/>
                  </a:cubicBezTo>
                  <a:close/>
                  <a:moveTo>
                    <a:pt x="882" y="43"/>
                  </a:moveTo>
                  <a:cubicBezTo>
                    <a:pt x="881" y="43"/>
                    <a:pt x="881" y="43"/>
                    <a:pt x="881" y="43"/>
                  </a:cubicBezTo>
                  <a:cubicBezTo>
                    <a:pt x="881" y="43"/>
                    <a:pt x="882" y="43"/>
                    <a:pt x="882" y="43"/>
                  </a:cubicBezTo>
                  <a:close/>
                  <a:moveTo>
                    <a:pt x="894" y="43"/>
                  </a:moveTo>
                  <a:cubicBezTo>
                    <a:pt x="894" y="43"/>
                    <a:pt x="893" y="43"/>
                    <a:pt x="893" y="43"/>
                  </a:cubicBezTo>
                  <a:cubicBezTo>
                    <a:pt x="893" y="43"/>
                    <a:pt x="894" y="43"/>
                    <a:pt x="894" y="43"/>
                  </a:cubicBezTo>
                  <a:close/>
                  <a:moveTo>
                    <a:pt x="1123" y="43"/>
                  </a:moveTo>
                  <a:cubicBezTo>
                    <a:pt x="1122" y="43"/>
                    <a:pt x="1122" y="43"/>
                    <a:pt x="1122" y="43"/>
                  </a:cubicBezTo>
                  <a:cubicBezTo>
                    <a:pt x="1122" y="43"/>
                    <a:pt x="1122" y="43"/>
                    <a:pt x="1123" y="43"/>
                  </a:cubicBezTo>
                  <a:close/>
                  <a:moveTo>
                    <a:pt x="1670" y="56"/>
                  </a:moveTo>
                  <a:cubicBezTo>
                    <a:pt x="1670" y="56"/>
                    <a:pt x="1670" y="56"/>
                    <a:pt x="1669" y="57"/>
                  </a:cubicBezTo>
                  <a:cubicBezTo>
                    <a:pt x="1670" y="57"/>
                    <a:pt x="1670" y="57"/>
                    <a:pt x="1670" y="56"/>
                  </a:cubicBezTo>
                  <a:close/>
                  <a:moveTo>
                    <a:pt x="1135" y="43"/>
                  </a:moveTo>
                  <a:cubicBezTo>
                    <a:pt x="1135" y="43"/>
                    <a:pt x="1135" y="43"/>
                    <a:pt x="1135" y="43"/>
                  </a:cubicBezTo>
                  <a:cubicBezTo>
                    <a:pt x="1135" y="43"/>
                    <a:pt x="1135" y="43"/>
                    <a:pt x="1135" y="43"/>
                  </a:cubicBezTo>
                  <a:close/>
                  <a:moveTo>
                    <a:pt x="1151" y="43"/>
                  </a:moveTo>
                  <a:cubicBezTo>
                    <a:pt x="1151" y="43"/>
                    <a:pt x="1152" y="44"/>
                    <a:pt x="1152" y="44"/>
                  </a:cubicBezTo>
                  <a:cubicBezTo>
                    <a:pt x="1152" y="43"/>
                    <a:pt x="1152" y="43"/>
                    <a:pt x="1151" y="43"/>
                  </a:cubicBezTo>
                  <a:close/>
                  <a:moveTo>
                    <a:pt x="1492" y="14"/>
                  </a:moveTo>
                  <a:cubicBezTo>
                    <a:pt x="1493" y="14"/>
                    <a:pt x="1493" y="14"/>
                    <a:pt x="1493" y="14"/>
                  </a:cubicBezTo>
                  <a:cubicBezTo>
                    <a:pt x="1493" y="14"/>
                    <a:pt x="1492" y="14"/>
                    <a:pt x="1492" y="14"/>
                  </a:cubicBezTo>
                  <a:close/>
                  <a:moveTo>
                    <a:pt x="1260" y="43"/>
                  </a:moveTo>
                  <a:cubicBezTo>
                    <a:pt x="1260" y="43"/>
                    <a:pt x="1260" y="44"/>
                    <a:pt x="1260" y="44"/>
                  </a:cubicBezTo>
                  <a:cubicBezTo>
                    <a:pt x="1260" y="43"/>
                    <a:pt x="1260" y="43"/>
                    <a:pt x="1260" y="43"/>
                  </a:cubicBezTo>
                  <a:close/>
                  <a:moveTo>
                    <a:pt x="1384" y="44"/>
                  </a:moveTo>
                  <a:cubicBezTo>
                    <a:pt x="1384" y="44"/>
                    <a:pt x="1384" y="43"/>
                    <a:pt x="1384" y="43"/>
                  </a:cubicBezTo>
                  <a:cubicBezTo>
                    <a:pt x="1384" y="43"/>
                    <a:pt x="1384" y="43"/>
                    <a:pt x="1384" y="44"/>
                  </a:cubicBezTo>
                  <a:close/>
                  <a:moveTo>
                    <a:pt x="725" y="14"/>
                  </a:moveTo>
                  <a:cubicBezTo>
                    <a:pt x="725" y="15"/>
                    <a:pt x="725" y="15"/>
                    <a:pt x="725" y="15"/>
                  </a:cubicBezTo>
                  <a:cubicBezTo>
                    <a:pt x="725" y="14"/>
                    <a:pt x="725" y="14"/>
                    <a:pt x="725" y="14"/>
                  </a:cubicBezTo>
                  <a:close/>
                  <a:moveTo>
                    <a:pt x="1580" y="43"/>
                  </a:moveTo>
                  <a:cubicBezTo>
                    <a:pt x="1580" y="43"/>
                    <a:pt x="1580" y="43"/>
                    <a:pt x="1580" y="44"/>
                  </a:cubicBezTo>
                  <a:cubicBezTo>
                    <a:pt x="1580" y="44"/>
                    <a:pt x="1580" y="43"/>
                    <a:pt x="1580" y="43"/>
                  </a:cubicBezTo>
                  <a:close/>
                  <a:moveTo>
                    <a:pt x="596" y="44"/>
                  </a:moveTo>
                  <a:cubicBezTo>
                    <a:pt x="596" y="44"/>
                    <a:pt x="596" y="43"/>
                    <a:pt x="596" y="43"/>
                  </a:cubicBezTo>
                  <a:cubicBezTo>
                    <a:pt x="596" y="44"/>
                    <a:pt x="596" y="44"/>
                    <a:pt x="596" y="44"/>
                  </a:cubicBezTo>
                  <a:close/>
                  <a:moveTo>
                    <a:pt x="1492" y="15"/>
                  </a:moveTo>
                  <a:cubicBezTo>
                    <a:pt x="1492" y="15"/>
                    <a:pt x="1492" y="14"/>
                    <a:pt x="1492" y="14"/>
                  </a:cubicBezTo>
                  <a:cubicBezTo>
                    <a:pt x="1492" y="14"/>
                    <a:pt x="1492" y="14"/>
                    <a:pt x="1492" y="15"/>
                  </a:cubicBezTo>
                  <a:close/>
                  <a:moveTo>
                    <a:pt x="1211" y="50"/>
                  </a:moveTo>
                  <a:cubicBezTo>
                    <a:pt x="1211" y="50"/>
                    <a:pt x="1211" y="50"/>
                    <a:pt x="1211" y="49"/>
                  </a:cubicBezTo>
                  <a:cubicBezTo>
                    <a:pt x="1211" y="49"/>
                    <a:pt x="1211" y="50"/>
                    <a:pt x="1211" y="50"/>
                  </a:cubicBezTo>
                  <a:close/>
                  <a:moveTo>
                    <a:pt x="629" y="102"/>
                  </a:moveTo>
                  <a:cubicBezTo>
                    <a:pt x="629" y="102"/>
                    <a:pt x="629" y="103"/>
                    <a:pt x="629" y="103"/>
                  </a:cubicBezTo>
                  <a:cubicBezTo>
                    <a:pt x="629" y="103"/>
                    <a:pt x="629" y="102"/>
                    <a:pt x="629" y="102"/>
                  </a:cubicBezTo>
                  <a:close/>
                  <a:moveTo>
                    <a:pt x="1293" y="49"/>
                  </a:moveTo>
                  <a:cubicBezTo>
                    <a:pt x="1293" y="49"/>
                    <a:pt x="1292" y="50"/>
                    <a:pt x="1292" y="50"/>
                  </a:cubicBezTo>
                  <a:cubicBezTo>
                    <a:pt x="1293" y="50"/>
                    <a:pt x="1293" y="50"/>
                    <a:pt x="1293" y="49"/>
                  </a:cubicBezTo>
                  <a:close/>
                  <a:moveTo>
                    <a:pt x="577" y="57"/>
                  </a:moveTo>
                  <a:cubicBezTo>
                    <a:pt x="577" y="57"/>
                    <a:pt x="577" y="57"/>
                    <a:pt x="577" y="57"/>
                  </a:cubicBezTo>
                  <a:cubicBezTo>
                    <a:pt x="577" y="57"/>
                    <a:pt x="577" y="57"/>
                    <a:pt x="577" y="57"/>
                  </a:cubicBezTo>
                  <a:close/>
                  <a:moveTo>
                    <a:pt x="724" y="15"/>
                  </a:moveTo>
                  <a:cubicBezTo>
                    <a:pt x="724" y="15"/>
                    <a:pt x="724" y="15"/>
                    <a:pt x="725" y="15"/>
                  </a:cubicBezTo>
                  <a:cubicBezTo>
                    <a:pt x="724" y="15"/>
                    <a:pt x="724" y="15"/>
                    <a:pt x="724" y="15"/>
                  </a:cubicBezTo>
                  <a:close/>
                  <a:moveTo>
                    <a:pt x="970" y="15"/>
                  </a:moveTo>
                  <a:cubicBezTo>
                    <a:pt x="970" y="15"/>
                    <a:pt x="970" y="15"/>
                    <a:pt x="970" y="14"/>
                  </a:cubicBezTo>
                  <a:cubicBezTo>
                    <a:pt x="970" y="15"/>
                    <a:pt x="970" y="15"/>
                    <a:pt x="970" y="15"/>
                  </a:cubicBezTo>
                  <a:close/>
                  <a:moveTo>
                    <a:pt x="1392" y="15"/>
                  </a:moveTo>
                  <a:cubicBezTo>
                    <a:pt x="1392" y="15"/>
                    <a:pt x="1392" y="15"/>
                    <a:pt x="1392" y="15"/>
                  </a:cubicBezTo>
                  <a:cubicBezTo>
                    <a:pt x="1392" y="15"/>
                    <a:pt x="1392" y="15"/>
                    <a:pt x="1392" y="15"/>
                  </a:cubicBezTo>
                  <a:close/>
                  <a:moveTo>
                    <a:pt x="1263" y="48"/>
                  </a:moveTo>
                  <a:cubicBezTo>
                    <a:pt x="1263" y="48"/>
                    <a:pt x="1263" y="48"/>
                    <a:pt x="1263" y="48"/>
                  </a:cubicBezTo>
                  <a:cubicBezTo>
                    <a:pt x="1263" y="48"/>
                    <a:pt x="1263" y="48"/>
                    <a:pt x="1263" y="48"/>
                  </a:cubicBezTo>
                  <a:close/>
                  <a:moveTo>
                    <a:pt x="634" y="63"/>
                  </a:moveTo>
                  <a:cubicBezTo>
                    <a:pt x="634" y="63"/>
                    <a:pt x="634" y="62"/>
                    <a:pt x="634" y="62"/>
                  </a:cubicBezTo>
                  <a:cubicBezTo>
                    <a:pt x="634" y="62"/>
                    <a:pt x="634" y="63"/>
                    <a:pt x="634" y="63"/>
                  </a:cubicBezTo>
                  <a:close/>
                  <a:moveTo>
                    <a:pt x="873" y="52"/>
                  </a:moveTo>
                  <a:cubicBezTo>
                    <a:pt x="873" y="52"/>
                    <a:pt x="873" y="52"/>
                    <a:pt x="873" y="52"/>
                  </a:cubicBezTo>
                  <a:cubicBezTo>
                    <a:pt x="873" y="52"/>
                    <a:pt x="873" y="52"/>
                    <a:pt x="873" y="52"/>
                  </a:cubicBezTo>
                  <a:close/>
                  <a:moveTo>
                    <a:pt x="679" y="62"/>
                  </a:moveTo>
                  <a:cubicBezTo>
                    <a:pt x="679" y="62"/>
                    <a:pt x="679" y="63"/>
                    <a:pt x="680" y="63"/>
                  </a:cubicBezTo>
                  <a:cubicBezTo>
                    <a:pt x="680" y="62"/>
                    <a:pt x="679" y="62"/>
                    <a:pt x="679" y="62"/>
                  </a:cubicBezTo>
                  <a:close/>
                  <a:moveTo>
                    <a:pt x="1380" y="62"/>
                  </a:moveTo>
                  <a:cubicBezTo>
                    <a:pt x="1380" y="62"/>
                    <a:pt x="1380" y="62"/>
                    <a:pt x="1380" y="63"/>
                  </a:cubicBezTo>
                  <a:cubicBezTo>
                    <a:pt x="1380" y="63"/>
                    <a:pt x="1380" y="62"/>
                    <a:pt x="1380" y="62"/>
                  </a:cubicBezTo>
                  <a:close/>
                  <a:moveTo>
                    <a:pt x="611" y="53"/>
                  </a:moveTo>
                  <a:cubicBezTo>
                    <a:pt x="611" y="53"/>
                    <a:pt x="611" y="53"/>
                    <a:pt x="611" y="54"/>
                  </a:cubicBezTo>
                  <a:cubicBezTo>
                    <a:pt x="611" y="53"/>
                    <a:pt x="611" y="53"/>
                    <a:pt x="611" y="53"/>
                  </a:cubicBezTo>
                  <a:close/>
                  <a:moveTo>
                    <a:pt x="1491" y="15"/>
                  </a:moveTo>
                  <a:cubicBezTo>
                    <a:pt x="1491" y="15"/>
                    <a:pt x="1491" y="15"/>
                    <a:pt x="1492" y="15"/>
                  </a:cubicBezTo>
                  <a:cubicBezTo>
                    <a:pt x="1491" y="15"/>
                    <a:pt x="1491" y="15"/>
                    <a:pt x="1491" y="15"/>
                  </a:cubicBezTo>
                  <a:close/>
                  <a:moveTo>
                    <a:pt x="1733" y="49"/>
                  </a:moveTo>
                  <a:cubicBezTo>
                    <a:pt x="1733" y="49"/>
                    <a:pt x="1733" y="49"/>
                    <a:pt x="1733" y="48"/>
                  </a:cubicBezTo>
                  <a:cubicBezTo>
                    <a:pt x="1733" y="48"/>
                    <a:pt x="1733" y="49"/>
                    <a:pt x="1733" y="49"/>
                  </a:cubicBezTo>
                  <a:close/>
                  <a:moveTo>
                    <a:pt x="601" y="57"/>
                  </a:moveTo>
                  <a:cubicBezTo>
                    <a:pt x="601" y="57"/>
                    <a:pt x="601" y="57"/>
                    <a:pt x="601" y="57"/>
                  </a:cubicBezTo>
                  <a:cubicBezTo>
                    <a:pt x="601" y="57"/>
                    <a:pt x="601" y="57"/>
                    <a:pt x="601" y="57"/>
                  </a:cubicBezTo>
                  <a:close/>
                  <a:moveTo>
                    <a:pt x="1653" y="62"/>
                  </a:moveTo>
                  <a:cubicBezTo>
                    <a:pt x="1653" y="62"/>
                    <a:pt x="1652" y="62"/>
                    <a:pt x="1652" y="62"/>
                  </a:cubicBezTo>
                  <a:cubicBezTo>
                    <a:pt x="1652" y="63"/>
                    <a:pt x="1653" y="63"/>
                    <a:pt x="1653" y="62"/>
                  </a:cubicBezTo>
                  <a:close/>
                  <a:moveTo>
                    <a:pt x="647" y="56"/>
                  </a:moveTo>
                  <a:cubicBezTo>
                    <a:pt x="647" y="57"/>
                    <a:pt x="647" y="57"/>
                    <a:pt x="647" y="57"/>
                  </a:cubicBezTo>
                  <a:cubicBezTo>
                    <a:pt x="647" y="57"/>
                    <a:pt x="647" y="57"/>
                    <a:pt x="647" y="56"/>
                  </a:cubicBezTo>
                  <a:close/>
                  <a:moveTo>
                    <a:pt x="965" y="39"/>
                  </a:moveTo>
                  <a:cubicBezTo>
                    <a:pt x="965" y="39"/>
                    <a:pt x="965" y="40"/>
                    <a:pt x="965" y="40"/>
                  </a:cubicBezTo>
                  <a:cubicBezTo>
                    <a:pt x="965" y="40"/>
                    <a:pt x="965" y="39"/>
                    <a:pt x="965" y="39"/>
                  </a:cubicBezTo>
                  <a:close/>
                  <a:moveTo>
                    <a:pt x="618" y="103"/>
                  </a:moveTo>
                  <a:cubicBezTo>
                    <a:pt x="618" y="103"/>
                    <a:pt x="618" y="103"/>
                    <a:pt x="618" y="103"/>
                  </a:cubicBezTo>
                  <a:cubicBezTo>
                    <a:pt x="618" y="103"/>
                    <a:pt x="617" y="103"/>
                    <a:pt x="618" y="103"/>
                  </a:cubicBezTo>
                  <a:close/>
                  <a:moveTo>
                    <a:pt x="852" y="44"/>
                  </a:moveTo>
                  <a:cubicBezTo>
                    <a:pt x="852" y="43"/>
                    <a:pt x="851" y="43"/>
                    <a:pt x="851" y="43"/>
                  </a:cubicBezTo>
                  <a:cubicBezTo>
                    <a:pt x="851" y="44"/>
                    <a:pt x="851" y="44"/>
                    <a:pt x="852" y="44"/>
                  </a:cubicBezTo>
                  <a:close/>
                  <a:moveTo>
                    <a:pt x="671" y="57"/>
                  </a:moveTo>
                  <a:cubicBezTo>
                    <a:pt x="671" y="57"/>
                    <a:pt x="671" y="57"/>
                    <a:pt x="671" y="57"/>
                  </a:cubicBezTo>
                  <a:cubicBezTo>
                    <a:pt x="671" y="57"/>
                    <a:pt x="671" y="57"/>
                    <a:pt x="671" y="57"/>
                  </a:cubicBezTo>
                  <a:close/>
                  <a:moveTo>
                    <a:pt x="749" y="54"/>
                  </a:moveTo>
                  <a:cubicBezTo>
                    <a:pt x="750" y="53"/>
                    <a:pt x="750" y="53"/>
                    <a:pt x="750" y="53"/>
                  </a:cubicBezTo>
                  <a:cubicBezTo>
                    <a:pt x="749" y="53"/>
                    <a:pt x="749" y="53"/>
                    <a:pt x="749" y="54"/>
                  </a:cubicBezTo>
                  <a:close/>
                  <a:moveTo>
                    <a:pt x="680" y="63"/>
                  </a:moveTo>
                  <a:cubicBezTo>
                    <a:pt x="680" y="63"/>
                    <a:pt x="680" y="63"/>
                    <a:pt x="680" y="63"/>
                  </a:cubicBezTo>
                  <a:cubicBezTo>
                    <a:pt x="680" y="63"/>
                    <a:pt x="680" y="63"/>
                    <a:pt x="680" y="63"/>
                  </a:cubicBezTo>
                  <a:close/>
                  <a:moveTo>
                    <a:pt x="638" y="52"/>
                  </a:moveTo>
                  <a:cubicBezTo>
                    <a:pt x="638" y="52"/>
                    <a:pt x="638" y="52"/>
                    <a:pt x="638" y="52"/>
                  </a:cubicBezTo>
                  <a:cubicBezTo>
                    <a:pt x="638" y="52"/>
                    <a:pt x="638" y="52"/>
                    <a:pt x="638" y="52"/>
                  </a:cubicBezTo>
                  <a:close/>
                  <a:moveTo>
                    <a:pt x="1577" y="49"/>
                  </a:moveTo>
                  <a:cubicBezTo>
                    <a:pt x="1577" y="49"/>
                    <a:pt x="1576" y="50"/>
                    <a:pt x="1576" y="50"/>
                  </a:cubicBezTo>
                  <a:cubicBezTo>
                    <a:pt x="1577" y="50"/>
                    <a:pt x="1577" y="50"/>
                    <a:pt x="1577" y="49"/>
                  </a:cubicBezTo>
                  <a:close/>
                  <a:moveTo>
                    <a:pt x="574" y="55"/>
                  </a:moveTo>
                  <a:cubicBezTo>
                    <a:pt x="574" y="55"/>
                    <a:pt x="575" y="55"/>
                    <a:pt x="575" y="55"/>
                  </a:cubicBezTo>
                  <a:cubicBezTo>
                    <a:pt x="575" y="55"/>
                    <a:pt x="575" y="55"/>
                    <a:pt x="574" y="55"/>
                  </a:cubicBezTo>
                  <a:close/>
                  <a:moveTo>
                    <a:pt x="723" y="15"/>
                  </a:moveTo>
                  <a:cubicBezTo>
                    <a:pt x="723" y="15"/>
                    <a:pt x="723" y="15"/>
                    <a:pt x="723" y="15"/>
                  </a:cubicBezTo>
                  <a:cubicBezTo>
                    <a:pt x="723" y="15"/>
                    <a:pt x="723" y="15"/>
                    <a:pt x="723" y="15"/>
                  </a:cubicBezTo>
                  <a:close/>
                  <a:moveTo>
                    <a:pt x="1564" y="62"/>
                  </a:moveTo>
                  <a:cubicBezTo>
                    <a:pt x="1564" y="62"/>
                    <a:pt x="1564" y="63"/>
                    <a:pt x="1564" y="63"/>
                  </a:cubicBezTo>
                  <a:cubicBezTo>
                    <a:pt x="1564" y="63"/>
                    <a:pt x="1564" y="63"/>
                    <a:pt x="1564" y="62"/>
                  </a:cubicBezTo>
                  <a:close/>
                  <a:moveTo>
                    <a:pt x="1744" y="51"/>
                  </a:moveTo>
                  <a:cubicBezTo>
                    <a:pt x="1743" y="51"/>
                    <a:pt x="1743" y="52"/>
                    <a:pt x="1743" y="52"/>
                  </a:cubicBezTo>
                  <a:cubicBezTo>
                    <a:pt x="1743" y="52"/>
                    <a:pt x="1744" y="52"/>
                    <a:pt x="1744" y="51"/>
                  </a:cubicBezTo>
                  <a:close/>
                  <a:moveTo>
                    <a:pt x="895" y="44"/>
                  </a:moveTo>
                  <a:cubicBezTo>
                    <a:pt x="894" y="43"/>
                    <a:pt x="894" y="43"/>
                    <a:pt x="894" y="43"/>
                  </a:cubicBezTo>
                  <a:cubicBezTo>
                    <a:pt x="894" y="44"/>
                    <a:pt x="894" y="44"/>
                    <a:pt x="895" y="44"/>
                  </a:cubicBezTo>
                  <a:close/>
                  <a:moveTo>
                    <a:pt x="752" y="48"/>
                  </a:moveTo>
                  <a:cubicBezTo>
                    <a:pt x="752" y="48"/>
                    <a:pt x="752" y="48"/>
                    <a:pt x="752" y="48"/>
                  </a:cubicBezTo>
                  <a:cubicBezTo>
                    <a:pt x="752" y="48"/>
                    <a:pt x="752" y="48"/>
                    <a:pt x="752" y="48"/>
                  </a:cubicBezTo>
                  <a:close/>
                  <a:moveTo>
                    <a:pt x="1654" y="63"/>
                  </a:moveTo>
                  <a:cubicBezTo>
                    <a:pt x="1654" y="63"/>
                    <a:pt x="1653" y="63"/>
                    <a:pt x="1653" y="63"/>
                  </a:cubicBezTo>
                  <a:cubicBezTo>
                    <a:pt x="1653" y="63"/>
                    <a:pt x="1653" y="63"/>
                    <a:pt x="1654" y="63"/>
                  </a:cubicBezTo>
                  <a:close/>
                  <a:moveTo>
                    <a:pt x="1490" y="15"/>
                  </a:moveTo>
                  <a:cubicBezTo>
                    <a:pt x="1490" y="15"/>
                    <a:pt x="1491" y="15"/>
                    <a:pt x="1491" y="15"/>
                  </a:cubicBezTo>
                  <a:cubicBezTo>
                    <a:pt x="1491" y="15"/>
                    <a:pt x="1490" y="15"/>
                    <a:pt x="1490" y="15"/>
                  </a:cubicBezTo>
                  <a:close/>
                  <a:moveTo>
                    <a:pt x="1732" y="62"/>
                  </a:moveTo>
                  <a:cubicBezTo>
                    <a:pt x="1732" y="62"/>
                    <a:pt x="1732" y="63"/>
                    <a:pt x="1732" y="63"/>
                  </a:cubicBezTo>
                  <a:cubicBezTo>
                    <a:pt x="1732" y="63"/>
                    <a:pt x="1732" y="63"/>
                    <a:pt x="1732" y="62"/>
                  </a:cubicBezTo>
                  <a:close/>
                  <a:moveTo>
                    <a:pt x="604" y="64"/>
                  </a:moveTo>
                  <a:cubicBezTo>
                    <a:pt x="604" y="63"/>
                    <a:pt x="604" y="63"/>
                    <a:pt x="603" y="63"/>
                  </a:cubicBezTo>
                  <a:cubicBezTo>
                    <a:pt x="603" y="63"/>
                    <a:pt x="603" y="63"/>
                    <a:pt x="604" y="64"/>
                  </a:cubicBezTo>
                  <a:close/>
                  <a:moveTo>
                    <a:pt x="910" y="43"/>
                  </a:moveTo>
                  <a:cubicBezTo>
                    <a:pt x="910" y="44"/>
                    <a:pt x="910" y="44"/>
                    <a:pt x="910" y="44"/>
                  </a:cubicBezTo>
                  <a:cubicBezTo>
                    <a:pt x="910" y="44"/>
                    <a:pt x="910" y="44"/>
                    <a:pt x="910" y="43"/>
                  </a:cubicBezTo>
                  <a:close/>
                  <a:moveTo>
                    <a:pt x="722" y="16"/>
                  </a:moveTo>
                  <a:cubicBezTo>
                    <a:pt x="722" y="16"/>
                    <a:pt x="722" y="16"/>
                    <a:pt x="722" y="15"/>
                  </a:cubicBezTo>
                  <a:cubicBezTo>
                    <a:pt x="722" y="15"/>
                    <a:pt x="722" y="15"/>
                    <a:pt x="722" y="16"/>
                  </a:cubicBezTo>
                  <a:close/>
                  <a:moveTo>
                    <a:pt x="1489" y="16"/>
                  </a:moveTo>
                  <a:cubicBezTo>
                    <a:pt x="1490" y="16"/>
                    <a:pt x="1490" y="16"/>
                    <a:pt x="1490" y="15"/>
                  </a:cubicBezTo>
                  <a:cubicBezTo>
                    <a:pt x="1490" y="15"/>
                    <a:pt x="1490" y="15"/>
                    <a:pt x="1489" y="16"/>
                  </a:cubicBezTo>
                  <a:close/>
                  <a:moveTo>
                    <a:pt x="562" y="48"/>
                  </a:moveTo>
                  <a:cubicBezTo>
                    <a:pt x="562" y="48"/>
                    <a:pt x="562" y="48"/>
                    <a:pt x="563" y="48"/>
                  </a:cubicBezTo>
                  <a:cubicBezTo>
                    <a:pt x="563" y="48"/>
                    <a:pt x="562" y="48"/>
                    <a:pt x="562" y="48"/>
                  </a:cubicBezTo>
                  <a:close/>
                  <a:moveTo>
                    <a:pt x="1680" y="47"/>
                  </a:moveTo>
                  <a:cubicBezTo>
                    <a:pt x="1680" y="47"/>
                    <a:pt x="1680" y="48"/>
                    <a:pt x="1680" y="48"/>
                  </a:cubicBezTo>
                  <a:cubicBezTo>
                    <a:pt x="1680" y="48"/>
                    <a:pt x="1680" y="48"/>
                    <a:pt x="1680" y="47"/>
                  </a:cubicBezTo>
                  <a:close/>
                  <a:moveTo>
                    <a:pt x="654" y="39"/>
                  </a:moveTo>
                  <a:cubicBezTo>
                    <a:pt x="654" y="39"/>
                    <a:pt x="654" y="39"/>
                    <a:pt x="654" y="40"/>
                  </a:cubicBezTo>
                  <a:cubicBezTo>
                    <a:pt x="654" y="39"/>
                    <a:pt x="654" y="39"/>
                    <a:pt x="654" y="39"/>
                  </a:cubicBezTo>
                  <a:close/>
                  <a:moveTo>
                    <a:pt x="606" y="39"/>
                  </a:moveTo>
                  <a:cubicBezTo>
                    <a:pt x="606" y="39"/>
                    <a:pt x="606" y="39"/>
                    <a:pt x="606" y="40"/>
                  </a:cubicBezTo>
                  <a:cubicBezTo>
                    <a:pt x="606" y="39"/>
                    <a:pt x="606" y="39"/>
                    <a:pt x="606" y="39"/>
                  </a:cubicBezTo>
                  <a:close/>
                  <a:moveTo>
                    <a:pt x="594" y="40"/>
                  </a:moveTo>
                  <a:cubicBezTo>
                    <a:pt x="594" y="39"/>
                    <a:pt x="594" y="39"/>
                    <a:pt x="594" y="39"/>
                  </a:cubicBezTo>
                  <a:cubicBezTo>
                    <a:pt x="594" y="39"/>
                    <a:pt x="594" y="39"/>
                    <a:pt x="594" y="40"/>
                  </a:cubicBezTo>
                  <a:close/>
                  <a:moveTo>
                    <a:pt x="1381" y="48"/>
                  </a:moveTo>
                  <a:cubicBezTo>
                    <a:pt x="1381" y="48"/>
                    <a:pt x="1382" y="48"/>
                    <a:pt x="1382" y="47"/>
                  </a:cubicBezTo>
                  <a:cubicBezTo>
                    <a:pt x="1381" y="47"/>
                    <a:pt x="1381" y="48"/>
                    <a:pt x="1381" y="48"/>
                  </a:cubicBezTo>
                  <a:close/>
                  <a:moveTo>
                    <a:pt x="1575" y="51"/>
                  </a:moveTo>
                  <a:cubicBezTo>
                    <a:pt x="1575" y="52"/>
                    <a:pt x="1575" y="52"/>
                    <a:pt x="1575" y="52"/>
                  </a:cubicBezTo>
                  <a:cubicBezTo>
                    <a:pt x="1575" y="52"/>
                    <a:pt x="1575" y="52"/>
                    <a:pt x="1575" y="51"/>
                  </a:cubicBezTo>
                  <a:close/>
                  <a:moveTo>
                    <a:pt x="1212" y="48"/>
                  </a:moveTo>
                  <a:cubicBezTo>
                    <a:pt x="1212" y="48"/>
                    <a:pt x="1212" y="48"/>
                    <a:pt x="1212" y="47"/>
                  </a:cubicBezTo>
                  <a:cubicBezTo>
                    <a:pt x="1212" y="47"/>
                    <a:pt x="1212" y="48"/>
                    <a:pt x="1212" y="48"/>
                  </a:cubicBezTo>
                  <a:close/>
                  <a:moveTo>
                    <a:pt x="647" y="56"/>
                  </a:moveTo>
                  <a:cubicBezTo>
                    <a:pt x="647" y="56"/>
                    <a:pt x="647" y="56"/>
                    <a:pt x="647" y="56"/>
                  </a:cubicBezTo>
                  <a:cubicBezTo>
                    <a:pt x="647" y="56"/>
                    <a:pt x="647" y="56"/>
                    <a:pt x="647" y="56"/>
                  </a:cubicBezTo>
                  <a:close/>
                  <a:moveTo>
                    <a:pt x="1085" y="47"/>
                  </a:moveTo>
                  <a:cubicBezTo>
                    <a:pt x="1085" y="48"/>
                    <a:pt x="1085" y="48"/>
                    <a:pt x="1085" y="48"/>
                  </a:cubicBezTo>
                  <a:cubicBezTo>
                    <a:pt x="1085" y="48"/>
                    <a:pt x="1085" y="47"/>
                    <a:pt x="1085" y="47"/>
                  </a:cubicBezTo>
                  <a:close/>
                  <a:moveTo>
                    <a:pt x="1034" y="48"/>
                  </a:moveTo>
                  <a:cubicBezTo>
                    <a:pt x="1034" y="48"/>
                    <a:pt x="1035" y="48"/>
                    <a:pt x="1035" y="47"/>
                  </a:cubicBezTo>
                  <a:cubicBezTo>
                    <a:pt x="1034" y="47"/>
                    <a:pt x="1034" y="48"/>
                    <a:pt x="1034" y="48"/>
                  </a:cubicBezTo>
                  <a:close/>
                  <a:moveTo>
                    <a:pt x="899" y="48"/>
                  </a:moveTo>
                  <a:cubicBezTo>
                    <a:pt x="899" y="48"/>
                    <a:pt x="899" y="47"/>
                    <a:pt x="898" y="47"/>
                  </a:cubicBezTo>
                  <a:cubicBezTo>
                    <a:pt x="898" y="47"/>
                    <a:pt x="898" y="48"/>
                    <a:pt x="899" y="48"/>
                  </a:cubicBezTo>
                  <a:close/>
                  <a:moveTo>
                    <a:pt x="636" y="56"/>
                  </a:moveTo>
                  <a:cubicBezTo>
                    <a:pt x="637" y="56"/>
                    <a:pt x="637" y="56"/>
                    <a:pt x="637" y="56"/>
                  </a:cubicBezTo>
                  <a:cubicBezTo>
                    <a:pt x="636" y="56"/>
                    <a:pt x="636" y="56"/>
                    <a:pt x="636" y="56"/>
                  </a:cubicBezTo>
                  <a:close/>
                  <a:moveTo>
                    <a:pt x="1210" y="52"/>
                  </a:moveTo>
                  <a:cubicBezTo>
                    <a:pt x="1210" y="52"/>
                    <a:pt x="1210" y="52"/>
                    <a:pt x="1210" y="51"/>
                  </a:cubicBezTo>
                  <a:cubicBezTo>
                    <a:pt x="1210" y="52"/>
                    <a:pt x="1210" y="52"/>
                    <a:pt x="1210" y="52"/>
                  </a:cubicBezTo>
                  <a:close/>
                  <a:moveTo>
                    <a:pt x="617" y="104"/>
                  </a:moveTo>
                  <a:cubicBezTo>
                    <a:pt x="617" y="104"/>
                    <a:pt x="618" y="104"/>
                    <a:pt x="618" y="103"/>
                  </a:cubicBezTo>
                  <a:cubicBezTo>
                    <a:pt x="617" y="103"/>
                    <a:pt x="617" y="104"/>
                    <a:pt x="617" y="104"/>
                  </a:cubicBezTo>
                  <a:close/>
                  <a:moveTo>
                    <a:pt x="628" y="104"/>
                  </a:moveTo>
                  <a:cubicBezTo>
                    <a:pt x="628" y="104"/>
                    <a:pt x="628" y="104"/>
                    <a:pt x="628" y="105"/>
                  </a:cubicBezTo>
                  <a:cubicBezTo>
                    <a:pt x="628" y="104"/>
                    <a:pt x="628" y="104"/>
                    <a:pt x="628" y="104"/>
                  </a:cubicBezTo>
                  <a:close/>
                  <a:moveTo>
                    <a:pt x="617" y="105"/>
                  </a:moveTo>
                  <a:cubicBezTo>
                    <a:pt x="617" y="105"/>
                    <a:pt x="617" y="105"/>
                    <a:pt x="617" y="104"/>
                  </a:cubicBezTo>
                  <a:cubicBezTo>
                    <a:pt x="617" y="104"/>
                    <a:pt x="617" y="105"/>
                    <a:pt x="617" y="105"/>
                  </a:cubicBezTo>
                  <a:close/>
                  <a:moveTo>
                    <a:pt x="721" y="16"/>
                  </a:moveTo>
                  <a:cubicBezTo>
                    <a:pt x="721" y="16"/>
                    <a:pt x="721" y="16"/>
                    <a:pt x="721" y="16"/>
                  </a:cubicBezTo>
                  <a:cubicBezTo>
                    <a:pt x="721" y="16"/>
                    <a:pt x="721" y="16"/>
                    <a:pt x="721" y="16"/>
                  </a:cubicBezTo>
                  <a:close/>
                  <a:moveTo>
                    <a:pt x="616" y="106"/>
                  </a:moveTo>
                  <a:cubicBezTo>
                    <a:pt x="617" y="106"/>
                    <a:pt x="617" y="105"/>
                    <a:pt x="617" y="105"/>
                  </a:cubicBezTo>
                  <a:cubicBezTo>
                    <a:pt x="616" y="105"/>
                    <a:pt x="616" y="105"/>
                    <a:pt x="616" y="106"/>
                  </a:cubicBezTo>
                  <a:close/>
                  <a:moveTo>
                    <a:pt x="616" y="107"/>
                  </a:moveTo>
                  <a:cubicBezTo>
                    <a:pt x="616" y="106"/>
                    <a:pt x="616" y="106"/>
                    <a:pt x="617" y="106"/>
                  </a:cubicBezTo>
                  <a:cubicBezTo>
                    <a:pt x="616" y="106"/>
                    <a:pt x="616" y="106"/>
                    <a:pt x="616" y="107"/>
                  </a:cubicBezTo>
                  <a:close/>
                  <a:moveTo>
                    <a:pt x="628" y="106"/>
                  </a:moveTo>
                  <a:cubicBezTo>
                    <a:pt x="627" y="106"/>
                    <a:pt x="627" y="106"/>
                    <a:pt x="627" y="106"/>
                  </a:cubicBezTo>
                  <a:cubicBezTo>
                    <a:pt x="628" y="106"/>
                    <a:pt x="628" y="106"/>
                    <a:pt x="628" y="106"/>
                  </a:cubicBezTo>
                  <a:close/>
                  <a:moveTo>
                    <a:pt x="1745" y="49"/>
                  </a:moveTo>
                  <a:cubicBezTo>
                    <a:pt x="1745" y="49"/>
                    <a:pt x="1745" y="50"/>
                    <a:pt x="1745" y="50"/>
                  </a:cubicBezTo>
                  <a:cubicBezTo>
                    <a:pt x="1745" y="50"/>
                    <a:pt x="1745" y="50"/>
                    <a:pt x="1745" y="49"/>
                  </a:cubicBezTo>
                  <a:close/>
                  <a:moveTo>
                    <a:pt x="616" y="107"/>
                  </a:moveTo>
                  <a:cubicBezTo>
                    <a:pt x="616" y="107"/>
                    <a:pt x="616" y="107"/>
                    <a:pt x="616" y="107"/>
                  </a:cubicBezTo>
                  <a:cubicBezTo>
                    <a:pt x="616" y="107"/>
                    <a:pt x="616" y="107"/>
                    <a:pt x="616" y="107"/>
                  </a:cubicBezTo>
                  <a:close/>
                  <a:moveTo>
                    <a:pt x="615" y="108"/>
                  </a:moveTo>
                  <a:cubicBezTo>
                    <a:pt x="616" y="108"/>
                    <a:pt x="616" y="108"/>
                    <a:pt x="616" y="107"/>
                  </a:cubicBezTo>
                  <a:cubicBezTo>
                    <a:pt x="615" y="108"/>
                    <a:pt x="615" y="108"/>
                    <a:pt x="615" y="108"/>
                  </a:cubicBezTo>
                  <a:close/>
                  <a:moveTo>
                    <a:pt x="627" y="107"/>
                  </a:moveTo>
                  <a:cubicBezTo>
                    <a:pt x="627" y="108"/>
                    <a:pt x="627" y="108"/>
                    <a:pt x="627" y="108"/>
                  </a:cubicBezTo>
                  <a:cubicBezTo>
                    <a:pt x="627" y="108"/>
                    <a:pt x="627" y="108"/>
                    <a:pt x="627" y="107"/>
                  </a:cubicBezTo>
                  <a:close/>
                  <a:moveTo>
                    <a:pt x="615" y="109"/>
                  </a:moveTo>
                  <a:cubicBezTo>
                    <a:pt x="615" y="109"/>
                    <a:pt x="615" y="109"/>
                    <a:pt x="615" y="108"/>
                  </a:cubicBezTo>
                  <a:cubicBezTo>
                    <a:pt x="615" y="109"/>
                    <a:pt x="615" y="109"/>
                    <a:pt x="615" y="109"/>
                  </a:cubicBezTo>
                  <a:close/>
                  <a:moveTo>
                    <a:pt x="626" y="108"/>
                  </a:moveTo>
                  <a:cubicBezTo>
                    <a:pt x="626" y="109"/>
                    <a:pt x="626" y="109"/>
                    <a:pt x="626" y="109"/>
                  </a:cubicBezTo>
                  <a:cubicBezTo>
                    <a:pt x="627" y="109"/>
                    <a:pt x="627" y="109"/>
                    <a:pt x="626" y="108"/>
                  </a:cubicBezTo>
                  <a:close/>
                  <a:moveTo>
                    <a:pt x="615" y="110"/>
                  </a:moveTo>
                  <a:cubicBezTo>
                    <a:pt x="615" y="110"/>
                    <a:pt x="615" y="109"/>
                    <a:pt x="615" y="109"/>
                  </a:cubicBezTo>
                  <a:cubicBezTo>
                    <a:pt x="615" y="109"/>
                    <a:pt x="615" y="110"/>
                    <a:pt x="615" y="110"/>
                  </a:cubicBezTo>
                  <a:close/>
                  <a:moveTo>
                    <a:pt x="626" y="109"/>
                  </a:moveTo>
                  <a:cubicBezTo>
                    <a:pt x="626" y="109"/>
                    <a:pt x="626" y="110"/>
                    <a:pt x="626" y="110"/>
                  </a:cubicBezTo>
                  <a:cubicBezTo>
                    <a:pt x="626" y="110"/>
                    <a:pt x="626" y="109"/>
                    <a:pt x="626" y="109"/>
                  </a:cubicBezTo>
                  <a:close/>
                  <a:moveTo>
                    <a:pt x="614" y="111"/>
                  </a:moveTo>
                  <a:cubicBezTo>
                    <a:pt x="615" y="111"/>
                    <a:pt x="615" y="110"/>
                    <a:pt x="615" y="110"/>
                  </a:cubicBezTo>
                  <a:cubicBezTo>
                    <a:pt x="614" y="110"/>
                    <a:pt x="614" y="110"/>
                    <a:pt x="614" y="111"/>
                  </a:cubicBezTo>
                  <a:close/>
                  <a:moveTo>
                    <a:pt x="626" y="110"/>
                  </a:moveTo>
                  <a:cubicBezTo>
                    <a:pt x="626" y="110"/>
                    <a:pt x="625" y="111"/>
                    <a:pt x="625" y="111"/>
                  </a:cubicBezTo>
                  <a:cubicBezTo>
                    <a:pt x="626" y="111"/>
                    <a:pt x="626" y="110"/>
                    <a:pt x="626" y="110"/>
                  </a:cubicBezTo>
                  <a:close/>
                  <a:moveTo>
                    <a:pt x="614" y="112"/>
                  </a:moveTo>
                  <a:cubicBezTo>
                    <a:pt x="614" y="111"/>
                    <a:pt x="614" y="111"/>
                    <a:pt x="614" y="111"/>
                  </a:cubicBezTo>
                  <a:cubicBezTo>
                    <a:pt x="614" y="111"/>
                    <a:pt x="614" y="111"/>
                    <a:pt x="614" y="112"/>
                  </a:cubicBezTo>
                  <a:close/>
                  <a:moveTo>
                    <a:pt x="625" y="111"/>
                  </a:moveTo>
                  <a:cubicBezTo>
                    <a:pt x="625" y="111"/>
                    <a:pt x="625" y="111"/>
                    <a:pt x="625" y="112"/>
                  </a:cubicBezTo>
                  <a:cubicBezTo>
                    <a:pt x="625" y="111"/>
                    <a:pt x="625" y="111"/>
                    <a:pt x="625" y="111"/>
                  </a:cubicBezTo>
                  <a:close/>
                  <a:moveTo>
                    <a:pt x="614" y="112"/>
                  </a:moveTo>
                  <a:cubicBezTo>
                    <a:pt x="614" y="112"/>
                    <a:pt x="614" y="112"/>
                    <a:pt x="614" y="112"/>
                  </a:cubicBezTo>
                  <a:cubicBezTo>
                    <a:pt x="614" y="112"/>
                    <a:pt x="614" y="112"/>
                    <a:pt x="614" y="112"/>
                  </a:cubicBezTo>
                  <a:close/>
                  <a:moveTo>
                    <a:pt x="625" y="112"/>
                  </a:moveTo>
                  <a:cubicBezTo>
                    <a:pt x="625" y="112"/>
                    <a:pt x="625" y="112"/>
                    <a:pt x="625" y="113"/>
                  </a:cubicBezTo>
                  <a:cubicBezTo>
                    <a:pt x="625" y="112"/>
                    <a:pt x="625" y="112"/>
                    <a:pt x="625" y="112"/>
                  </a:cubicBezTo>
                  <a:close/>
                  <a:moveTo>
                    <a:pt x="613" y="113"/>
                  </a:moveTo>
                  <a:cubicBezTo>
                    <a:pt x="614" y="113"/>
                    <a:pt x="614" y="113"/>
                    <a:pt x="614" y="112"/>
                  </a:cubicBezTo>
                  <a:cubicBezTo>
                    <a:pt x="613" y="113"/>
                    <a:pt x="613" y="113"/>
                    <a:pt x="613" y="113"/>
                  </a:cubicBezTo>
                  <a:close/>
                  <a:moveTo>
                    <a:pt x="625" y="113"/>
                  </a:moveTo>
                  <a:cubicBezTo>
                    <a:pt x="625" y="113"/>
                    <a:pt x="624" y="113"/>
                    <a:pt x="624" y="113"/>
                  </a:cubicBezTo>
                  <a:cubicBezTo>
                    <a:pt x="625" y="113"/>
                    <a:pt x="625" y="113"/>
                    <a:pt x="625" y="113"/>
                  </a:cubicBezTo>
                  <a:close/>
                  <a:moveTo>
                    <a:pt x="613" y="114"/>
                  </a:moveTo>
                  <a:cubicBezTo>
                    <a:pt x="613" y="114"/>
                    <a:pt x="613" y="114"/>
                    <a:pt x="613" y="113"/>
                  </a:cubicBezTo>
                  <a:cubicBezTo>
                    <a:pt x="613" y="114"/>
                    <a:pt x="613" y="114"/>
                    <a:pt x="613" y="114"/>
                  </a:cubicBezTo>
                  <a:close/>
                  <a:moveTo>
                    <a:pt x="624" y="114"/>
                  </a:moveTo>
                  <a:cubicBezTo>
                    <a:pt x="624" y="114"/>
                    <a:pt x="624" y="114"/>
                    <a:pt x="624" y="114"/>
                  </a:cubicBezTo>
                  <a:cubicBezTo>
                    <a:pt x="624" y="114"/>
                    <a:pt x="624" y="114"/>
                    <a:pt x="624" y="114"/>
                  </a:cubicBezTo>
                  <a:close/>
                  <a:moveTo>
                    <a:pt x="613" y="115"/>
                  </a:moveTo>
                  <a:cubicBezTo>
                    <a:pt x="613" y="115"/>
                    <a:pt x="613" y="114"/>
                    <a:pt x="613" y="114"/>
                  </a:cubicBezTo>
                  <a:cubicBezTo>
                    <a:pt x="613" y="114"/>
                    <a:pt x="613" y="114"/>
                    <a:pt x="613" y="115"/>
                  </a:cubicBezTo>
                  <a:close/>
                  <a:moveTo>
                    <a:pt x="624" y="114"/>
                  </a:moveTo>
                  <a:cubicBezTo>
                    <a:pt x="624" y="115"/>
                    <a:pt x="624" y="115"/>
                    <a:pt x="624" y="115"/>
                  </a:cubicBezTo>
                  <a:cubicBezTo>
                    <a:pt x="624" y="115"/>
                    <a:pt x="624" y="115"/>
                    <a:pt x="624" y="114"/>
                  </a:cubicBezTo>
                  <a:close/>
                  <a:moveTo>
                    <a:pt x="612" y="116"/>
                  </a:moveTo>
                  <a:cubicBezTo>
                    <a:pt x="613" y="115"/>
                    <a:pt x="613" y="115"/>
                    <a:pt x="613" y="115"/>
                  </a:cubicBezTo>
                  <a:cubicBezTo>
                    <a:pt x="612" y="115"/>
                    <a:pt x="612" y="115"/>
                    <a:pt x="612" y="116"/>
                  </a:cubicBezTo>
                  <a:close/>
                  <a:moveTo>
                    <a:pt x="624" y="115"/>
                  </a:moveTo>
                  <a:cubicBezTo>
                    <a:pt x="623" y="115"/>
                    <a:pt x="623" y="115"/>
                    <a:pt x="623" y="116"/>
                  </a:cubicBezTo>
                  <a:cubicBezTo>
                    <a:pt x="624" y="116"/>
                    <a:pt x="624" y="115"/>
                    <a:pt x="624" y="115"/>
                  </a:cubicBezTo>
                  <a:close/>
                  <a:moveTo>
                    <a:pt x="612" y="116"/>
                  </a:moveTo>
                  <a:cubicBezTo>
                    <a:pt x="612" y="116"/>
                    <a:pt x="612" y="116"/>
                    <a:pt x="612" y="115"/>
                  </a:cubicBezTo>
                  <a:cubicBezTo>
                    <a:pt x="612" y="116"/>
                    <a:pt x="612" y="116"/>
                    <a:pt x="612" y="116"/>
                  </a:cubicBezTo>
                  <a:close/>
                  <a:moveTo>
                    <a:pt x="623" y="116"/>
                  </a:moveTo>
                  <a:cubicBezTo>
                    <a:pt x="623" y="116"/>
                    <a:pt x="623" y="116"/>
                    <a:pt x="623" y="116"/>
                  </a:cubicBezTo>
                  <a:cubicBezTo>
                    <a:pt x="623" y="116"/>
                    <a:pt x="623" y="116"/>
                    <a:pt x="623" y="116"/>
                  </a:cubicBezTo>
                  <a:close/>
                  <a:moveTo>
                    <a:pt x="612" y="117"/>
                  </a:moveTo>
                  <a:cubicBezTo>
                    <a:pt x="612" y="117"/>
                    <a:pt x="612" y="116"/>
                    <a:pt x="612" y="116"/>
                  </a:cubicBezTo>
                  <a:cubicBezTo>
                    <a:pt x="612" y="116"/>
                    <a:pt x="612" y="117"/>
                    <a:pt x="612" y="117"/>
                  </a:cubicBezTo>
                  <a:close/>
                  <a:moveTo>
                    <a:pt x="623" y="116"/>
                  </a:moveTo>
                  <a:cubicBezTo>
                    <a:pt x="623" y="117"/>
                    <a:pt x="623" y="117"/>
                    <a:pt x="623" y="117"/>
                  </a:cubicBezTo>
                  <a:cubicBezTo>
                    <a:pt x="623" y="117"/>
                    <a:pt x="623" y="117"/>
                    <a:pt x="623" y="116"/>
                  </a:cubicBezTo>
                  <a:close/>
                  <a:moveTo>
                    <a:pt x="611" y="118"/>
                  </a:moveTo>
                  <a:cubicBezTo>
                    <a:pt x="611" y="117"/>
                    <a:pt x="612" y="117"/>
                    <a:pt x="612" y="117"/>
                  </a:cubicBezTo>
                  <a:cubicBezTo>
                    <a:pt x="611" y="117"/>
                    <a:pt x="611" y="117"/>
                    <a:pt x="611" y="118"/>
                  </a:cubicBezTo>
                  <a:close/>
                  <a:moveTo>
                    <a:pt x="623" y="117"/>
                  </a:moveTo>
                  <a:cubicBezTo>
                    <a:pt x="622" y="117"/>
                    <a:pt x="622" y="118"/>
                    <a:pt x="622" y="118"/>
                  </a:cubicBezTo>
                  <a:cubicBezTo>
                    <a:pt x="623" y="118"/>
                    <a:pt x="623" y="117"/>
                    <a:pt x="623" y="117"/>
                  </a:cubicBezTo>
                  <a:close/>
                  <a:moveTo>
                    <a:pt x="611" y="119"/>
                  </a:moveTo>
                  <a:cubicBezTo>
                    <a:pt x="611" y="118"/>
                    <a:pt x="611" y="118"/>
                    <a:pt x="611" y="118"/>
                  </a:cubicBezTo>
                  <a:cubicBezTo>
                    <a:pt x="611" y="118"/>
                    <a:pt x="611" y="118"/>
                    <a:pt x="611" y="119"/>
                  </a:cubicBezTo>
                  <a:close/>
                  <a:moveTo>
                    <a:pt x="622" y="118"/>
                  </a:moveTo>
                  <a:cubicBezTo>
                    <a:pt x="622" y="118"/>
                    <a:pt x="622" y="118"/>
                    <a:pt x="622" y="119"/>
                  </a:cubicBezTo>
                  <a:cubicBezTo>
                    <a:pt x="622" y="118"/>
                    <a:pt x="622" y="118"/>
                    <a:pt x="622" y="118"/>
                  </a:cubicBezTo>
                  <a:close/>
                  <a:moveTo>
                    <a:pt x="622" y="119"/>
                  </a:moveTo>
                  <a:cubicBezTo>
                    <a:pt x="622" y="119"/>
                    <a:pt x="622" y="119"/>
                    <a:pt x="622" y="119"/>
                  </a:cubicBezTo>
                  <a:cubicBezTo>
                    <a:pt x="622" y="119"/>
                    <a:pt x="622" y="119"/>
                    <a:pt x="622" y="119"/>
                  </a:cubicBezTo>
                  <a:close/>
                  <a:moveTo>
                    <a:pt x="622" y="119"/>
                  </a:moveTo>
                  <a:cubicBezTo>
                    <a:pt x="621" y="119"/>
                    <a:pt x="621" y="120"/>
                    <a:pt x="621" y="120"/>
                  </a:cubicBezTo>
                  <a:cubicBezTo>
                    <a:pt x="622" y="120"/>
                    <a:pt x="622" y="120"/>
                    <a:pt x="622" y="119"/>
                  </a:cubicBezTo>
                  <a:close/>
                  <a:moveTo>
                    <a:pt x="621" y="120"/>
                  </a:moveTo>
                  <a:cubicBezTo>
                    <a:pt x="621" y="120"/>
                    <a:pt x="621" y="121"/>
                    <a:pt x="621" y="121"/>
                  </a:cubicBezTo>
                  <a:cubicBezTo>
                    <a:pt x="621" y="121"/>
                    <a:pt x="621" y="121"/>
                    <a:pt x="621" y="120"/>
                  </a:cubicBezTo>
                  <a:close/>
                  <a:moveTo>
                    <a:pt x="621" y="121"/>
                  </a:moveTo>
                  <a:cubicBezTo>
                    <a:pt x="620" y="121"/>
                    <a:pt x="620" y="121"/>
                    <a:pt x="620" y="122"/>
                  </a:cubicBezTo>
                  <a:cubicBezTo>
                    <a:pt x="621" y="122"/>
                    <a:pt x="621" y="121"/>
                    <a:pt x="621" y="121"/>
                  </a:cubicBezTo>
                  <a:close/>
                  <a:moveTo>
                    <a:pt x="614" y="63"/>
                  </a:moveTo>
                  <a:cubicBezTo>
                    <a:pt x="614" y="63"/>
                    <a:pt x="614" y="63"/>
                    <a:pt x="615" y="64"/>
                  </a:cubicBezTo>
                  <a:cubicBezTo>
                    <a:pt x="615" y="63"/>
                    <a:pt x="615" y="63"/>
                    <a:pt x="614" y="63"/>
                  </a:cubicBezTo>
                  <a:close/>
                  <a:moveTo>
                    <a:pt x="606" y="122"/>
                  </a:moveTo>
                  <a:cubicBezTo>
                    <a:pt x="606" y="122"/>
                    <a:pt x="607" y="122"/>
                    <a:pt x="607" y="122"/>
                  </a:cubicBezTo>
                  <a:cubicBezTo>
                    <a:pt x="606" y="122"/>
                    <a:pt x="606" y="122"/>
                    <a:pt x="606" y="122"/>
                  </a:cubicBezTo>
                  <a:close/>
                  <a:moveTo>
                    <a:pt x="620" y="122"/>
                  </a:moveTo>
                  <a:cubicBezTo>
                    <a:pt x="620" y="122"/>
                    <a:pt x="620" y="122"/>
                    <a:pt x="619" y="123"/>
                  </a:cubicBezTo>
                  <a:cubicBezTo>
                    <a:pt x="620" y="123"/>
                    <a:pt x="620" y="122"/>
                    <a:pt x="620" y="122"/>
                  </a:cubicBezTo>
                  <a:close/>
                  <a:moveTo>
                    <a:pt x="1209" y="54"/>
                  </a:moveTo>
                  <a:cubicBezTo>
                    <a:pt x="1210" y="54"/>
                    <a:pt x="1210" y="53"/>
                    <a:pt x="1210" y="53"/>
                  </a:cubicBezTo>
                  <a:cubicBezTo>
                    <a:pt x="1209" y="53"/>
                    <a:pt x="1209" y="54"/>
                    <a:pt x="1209" y="54"/>
                  </a:cubicBezTo>
                  <a:close/>
                  <a:moveTo>
                    <a:pt x="605" y="123"/>
                  </a:moveTo>
                  <a:cubicBezTo>
                    <a:pt x="606" y="123"/>
                    <a:pt x="606" y="123"/>
                    <a:pt x="606" y="122"/>
                  </a:cubicBezTo>
                  <a:cubicBezTo>
                    <a:pt x="606" y="122"/>
                    <a:pt x="605" y="122"/>
                    <a:pt x="605" y="123"/>
                  </a:cubicBezTo>
                  <a:close/>
                  <a:moveTo>
                    <a:pt x="1136" y="44"/>
                  </a:moveTo>
                  <a:cubicBezTo>
                    <a:pt x="1136" y="43"/>
                    <a:pt x="1136" y="43"/>
                    <a:pt x="1135" y="43"/>
                  </a:cubicBezTo>
                  <a:cubicBezTo>
                    <a:pt x="1136" y="44"/>
                    <a:pt x="1136" y="44"/>
                    <a:pt x="1136" y="44"/>
                  </a:cubicBezTo>
                  <a:close/>
                  <a:moveTo>
                    <a:pt x="605" y="123"/>
                  </a:moveTo>
                  <a:cubicBezTo>
                    <a:pt x="605" y="123"/>
                    <a:pt x="605" y="123"/>
                    <a:pt x="605" y="123"/>
                  </a:cubicBezTo>
                  <a:cubicBezTo>
                    <a:pt x="605" y="123"/>
                    <a:pt x="605" y="123"/>
                    <a:pt x="605" y="123"/>
                  </a:cubicBezTo>
                  <a:close/>
                  <a:moveTo>
                    <a:pt x="1489" y="16"/>
                  </a:moveTo>
                  <a:cubicBezTo>
                    <a:pt x="1489" y="16"/>
                    <a:pt x="1489" y="16"/>
                    <a:pt x="1490" y="16"/>
                  </a:cubicBezTo>
                  <a:cubicBezTo>
                    <a:pt x="1489" y="16"/>
                    <a:pt x="1489" y="16"/>
                    <a:pt x="1489" y="16"/>
                  </a:cubicBezTo>
                  <a:close/>
                  <a:moveTo>
                    <a:pt x="566" y="50"/>
                  </a:moveTo>
                  <a:cubicBezTo>
                    <a:pt x="566" y="50"/>
                    <a:pt x="566" y="50"/>
                    <a:pt x="566" y="50"/>
                  </a:cubicBezTo>
                  <a:cubicBezTo>
                    <a:pt x="566" y="50"/>
                    <a:pt x="566" y="50"/>
                    <a:pt x="566" y="50"/>
                  </a:cubicBezTo>
                  <a:close/>
                  <a:moveTo>
                    <a:pt x="662" y="64"/>
                  </a:moveTo>
                  <a:cubicBezTo>
                    <a:pt x="662" y="63"/>
                    <a:pt x="662" y="63"/>
                    <a:pt x="661" y="63"/>
                  </a:cubicBezTo>
                  <a:cubicBezTo>
                    <a:pt x="661" y="63"/>
                    <a:pt x="661" y="63"/>
                    <a:pt x="662" y="64"/>
                  </a:cubicBezTo>
                  <a:close/>
                  <a:moveTo>
                    <a:pt x="719" y="16"/>
                  </a:moveTo>
                  <a:cubicBezTo>
                    <a:pt x="720" y="16"/>
                    <a:pt x="720" y="16"/>
                    <a:pt x="720" y="16"/>
                  </a:cubicBezTo>
                  <a:cubicBezTo>
                    <a:pt x="720" y="16"/>
                    <a:pt x="720" y="16"/>
                    <a:pt x="719" y="16"/>
                  </a:cubicBezTo>
                  <a:close/>
                  <a:moveTo>
                    <a:pt x="681" y="63"/>
                  </a:moveTo>
                  <a:cubicBezTo>
                    <a:pt x="681" y="63"/>
                    <a:pt x="681" y="63"/>
                    <a:pt x="682" y="63"/>
                  </a:cubicBezTo>
                  <a:cubicBezTo>
                    <a:pt x="681" y="63"/>
                    <a:pt x="681" y="63"/>
                    <a:pt x="681" y="63"/>
                  </a:cubicBezTo>
                  <a:close/>
                  <a:moveTo>
                    <a:pt x="607" y="41"/>
                  </a:moveTo>
                  <a:cubicBezTo>
                    <a:pt x="607" y="41"/>
                    <a:pt x="607" y="42"/>
                    <a:pt x="607" y="42"/>
                  </a:cubicBezTo>
                  <a:cubicBezTo>
                    <a:pt x="607" y="41"/>
                    <a:pt x="607" y="41"/>
                    <a:pt x="607" y="41"/>
                  </a:cubicBezTo>
                  <a:close/>
                  <a:moveTo>
                    <a:pt x="613" y="129"/>
                  </a:moveTo>
                  <a:cubicBezTo>
                    <a:pt x="613" y="129"/>
                    <a:pt x="613" y="129"/>
                    <a:pt x="613" y="130"/>
                  </a:cubicBezTo>
                  <a:cubicBezTo>
                    <a:pt x="613" y="130"/>
                    <a:pt x="613" y="130"/>
                    <a:pt x="613" y="129"/>
                  </a:cubicBezTo>
                  <a:close/>
                  <a:moveTo>
                    <a:pt x="612" y="130"/>
                  </a:moveTo>
                  <a:cubicBezTo>
                    <a:pt x="612" y="130"/>
                    <a:pt x="612" y="130"/>
                    <a:pt x="612" y="130"/>
                  </a:cubicBezTo>
                  <a:cubicBezTo>
                    <a:pt x="612" y="130"/>
                    <a:pt x="612" y="130"/>
                    <a:pt x="612" y="130"/>
                  </a:cubicBezTo>
                  <a:close/>
                  <a:moveTo>
                    <a:pt x="610" y="131"/>
                  </a:moveTo>
                  <a:cubicBezTo>
                    <a:pt x="610" y="131"/>
                    <a:pt x="610" y="131"/>
                    <a:pt x="610" y="131"/>
                  </a:cubicBezTo>
                  <a:cubicBezTo>
                    <a:pt x="610" y="131"/>
                    <a:pt x="610" y="131"/>
                    <a:pt x="610" y="131"/>
                  </a:cubicBezTo>
                  <a:close/>
                  <a:moveTo>
                    <a:pt x="609" y="131"/>
                  </a:moveTo>
                  <a:cubicBezTo>
                    <a:pt x="609" y="131"/>
                    <a:pt x="609" y="132"/>
                    <a:pt x="609" y="132"/>
                  </a:cubicBezTo>
                  <a:cubicBezTo>
                    <a:pt x="609" y="132"/>
                    <a:pt x="609" y="132"/>
                    <a:pt x="609" y="131"/>
                  </a:cubicBezTo>
                  <a:close/>
                  <a:moveTo>
                    <a:pt x="609" y="132"/>
                  </a:moveTo>
                  <a:cubicBezTo>
                    <a:pt x="608" y="132"/>
                    <a:pt x="608" y="132"/>
                    <a:pt x="608" y="132"/>
                  </a:cubicBezTo>
                  <a:cubicBezTo>
                    <a:pt x="608" y="132"/>
                    <a:pt x="609" y="132"/>
                    <a:pt x="609" y="132"/>
                  </a:cubicBezTo>
                  <a:close/>
                  <a:moveTo>
                    <a:pt x="1290" y="44"/>
                  </a:moveTo>
                  <a:cubicBezTo>
                    <a:pt x="1290" y="44"/>
                    <a:pt x="1290" y="44"/>
                    <a:pt x="1290" y="43"/>
                  </a:cubicBezTo>
                  <a:cubicBezTo>
                    <a:pt x="1290" y="44"/>
                    <a:pt x="1290" y="44"/>
                    <a:pt x="1290" y="44"/>
                  </a:cubicBezTo>
                  <a:close/>
                  <a:moveTo>
                    <a:pt x="653" y="42"/>
                  </a:moveTo>
                  <a:cubicBezTo>
                    <a:pt x="653" y="42"/>
                    <a:pt x="653" y="42"/>
                    <a:pt x="653" y="42"/>
                  </a:cubicBezTo>
                  <a:cubicBezTo>
                    <a:pt x="653" y="42"/>
                    <a:pt x="653" y="42"/>
                    <a:pt x="653" y="42"/>
                  </a:cubicBezTo>
                  <a:close/>
                  <a:moveTo>
                    <a:pt x="751" y="87"/>
                  </a:moveTo>
                  <a:cubicBezTo>
                    <a:pt x="751" y="87"/>
                    <a:pt x="751" y="87"/>
                    <a:pt x="750" y="87"/>
                  </a:cubicBezTo>
                  <a:cubicBezTo>
                    <a:pt x="750" y="87"/>
                    <a:pt x="751" y="87"/>
                    <a:pt x="751" y="87"/>
                  </a:cubicBezTo>
                  <a:close/>
                  <a:moveTo>
                    <a:pt x="1364" y="74"/>
                  </a:moveTo>
                  <a:cubicBezTo>
                    <a:pt x="1364" y="74"/>
                    <a:pt x="1364" y="74"/>
                    <a:pt x="1364" y="74"/>
                  </a:cubicBezTo>
                  <a:cubicBezTo>
                    <a:pt x="1364" y="74"/>
                    <a:pt x="1364" y="74"/>
                    <a:pt x="1364" y="74"/>
                  </a:cubicBezTo>
                  <a:close/>
                  <a:moveTo>
                    <a:pt x="796" y="39"/>
                  </a:moveTo>
                  <a:cubicBezTo>
                    <a:pt x="796" y="39"/>
                    <a:pt x="796" y="39"/>
                    <a:pt x="796" y="39"/>
                  </a:cubicBezTo>
                  <a:cubicBezTo>
                    <a:pt x="796" y="39"/>
                    <a:pt x="796" y="39"/>
                    <a:pt x="796" y="39"/>
                  </a:cubicBezTo>
                  <a:close/>
                  <a:moveTo>
                    <a:pt x="1535" y="74"/>
                  </a:moveTo>
                  <a:cubicBezTo>
                    <a:pt x="1535" y="74"/>
                    <a:pt x="1535" y="74"/>
                    <a:pt x="1535" y="74"/>
                  </a:cubicBezTo>
                  <a:cubicBezTo>
                    <a:pt x="1535" y="74"/>
                    <a:pt x="1535" y="74"/>
                    <a:pt x="1535" y="74"/>
                  </a:cubicBezTo>
                  <a:close/>
                  <a:moveTo>
                    <a:pt x="833" y="39"/>
                  </a:moveTo>
                  <a:cubicBezTo>
                    <a:pt x="833" y="39"/>
                    <a:pt x="833" y="39"/>
                    <a:pt x="833" y="39"/>
                  </a:cubicBezTo>
                  <a:cubicBezTo>
                    <a:pt x="833" y="39"/>
                    <a:pt x="833" y="39"/>
                    <a:pt x="833" y="39"/>
                  </a:cubicBezTo>
                  <a:close/>
                  <a:moveTo>
                    <a:pt x="1703" y="74"/>
                  </a:moveTo>
                  <a:cubicBezTo>
                    <a:pt x="1703" y="74"/>
                    <a:pt x="1704" y="74"/>
                    <a:pt x="1704" y="74"/>
                  </a:cubicBezTo>
                  <a:cubicBezTo>
                    <a:pt x="1703" y="74"/>
                    <a:pt x="1703" y="74"/>
                    <a:pt x="1703" y="74"/>
                  </a:cubicBezTo>
                  <a:close/>
                  <a:moveTo>
                    <a:pt x="1717" y="74"/>
                  </a:moveTo>
                  <a:cubicBezTo>
                    <a:pt x="1717" y="74"/>
                    <a:pt x="1716" y="74"/>
                    <a:pt x="1716" y="74"/>
                  </a:cubicBezTo>
                  <a:cubicBezTo>
                    <a:pt x="1717" y="74"/>
                    <a:pt x="1717" y="74"/>
                    <a:pt x="1717" y="74"/>
                  </a:cubicBezTo>
                  <a:close/>
                  <a:moveTo>
                    <a:pt x="864" y="39"/>
                  </a:moveTo>
                  <a:cubicBezTo>
                    <a:pt x="864" y="39"/>
                    <a:pt x="864" y="39"/>
                    <a:pt x="864" y="39"/>
                  </a:cubicBezTo>
                  <a:cubicBezTo>
                    <a:pt x="864" y="39"/>
                    <a:pt x="864" y="39"/>
                    <a:pt x="864" y="39"/>
                  </a:cubicBezTo>
                  <a:close/>
                  <a:moveTo>
                    <a:pt x="874" y="39"/>
                  </a:moveTo>
                  <a:cubicBezTo>
                    <a:pt x="874" y="39"/>
                    <a:pt x="874" y="39"/>
                    <a:pt x="874" y="39"/>
                  </a:cubicBezTo>
                  <a:cubicBezTo>
                    <a:pt x="874" y="39"/>
                    <a:pt x="874" y="39"/>
                    <a:pt x="874" y="39"/>
                  </a:cubicBezTo>
                  <a:close/>
                  <a:moveTo>
                    <a:pt x="1042" y="39"/>
                  </a:moveTo>
                  <a:cubicBezTo>
                    <a:pt x="1042" y="39"/>
                    <a:pt x="1042" y="39"/>
                    <a:pt x="1042" y="39"/>
                  </a:cubicBezTo>
                  <a:cubicBezTo>
                    <a:pt x="1042" y="39"/>
                    <a:pt x="1042" y="39"/>
                    <a:pt x="1042" y="39"/>
                  </a:cubicBezTo>
                  <a:close/>
                  <a:moveTo>
                    <a:pt x="1115" y="39"/>
                  </a:moveTo>
                  <a:cubicBezTo>
                    <a:pt x="1116" y="39"/>
                    <a:pt x="1116" y="39"/>
                    <a:pt x="1116" y="39"/>
                  </a:cubicBezTo>
                  <a:cubicBezTo>
                    <a:pt x="1115" y="39"/>
                    <a:pt x="1115" y="39"/>
                    <a:pt x="1115" y="39"/>
                  </a:cubicBezTo>
                  <a:close/>
                  <a:moveTo>
                    <a:pt x="1148" y="39"/>
                  </a:moveTo>
                  <a:cubicBezTo>
                    <a:pt x="1148" y="39"/>
                    <a:pt x="1148" y="39"/>
                    <a:pt x="1149" y="39"/>
                  </a:cubicBezTo>
                  <a:cubicBezTo>
                    <a:pt x="1149" y="39"/>
                    <a:pt x="1148" y="39"/>
                    <a:pt x="1148" y="39"/>
                  </a:cubicBezTo>
                  <a:close/>
                  <a:moveTo>
                    <a:pt x="1220" y="39"/>
                  </a:moveTo>
                  <a:cubicBezTo>
                    <a:pt x="1220" y="39"/>
                    <a:pt x="1220" y="39"/>
                    <a:pt x="1220" y="39"/>
                  </a:cubicBezTo>
                  <a:cubicBezTo>
                    <a:pt x="1220" y="39"/>
                    <a:pt x="1220" y="39"/>
                    <a:pt x="1220" y="39"/>
                  </a:cubicBezTo>
                  <a:close/>
                  <a:moveTo>
                    <a:pt x="1351" y="75"/>
                  </a:moveTo>
                  <a:cubicBezTo>
                    <a:pt x="1351" y="75"/>
                    <a:pt x="1351" y="75"/>
                    <a:pt x="1351" y="74"/>
                  </a:cubicBezTo>
                  <a:cubicBezTo>
                    <a:pt x="1351" y="74"/>
                    <a:pt x="1351" y="75"/>
                    <a:pt x="1351" y="75"/>
                  </a:cubicBezTo>
                  <a:close/>
                  <a:moveTo>
                    <a:pt x="1364" y="74"/>
                  </a:moveTo>
                  <a:cubicBezTo>
                    <a:pt x="1364" y="74"/>
                    <a:pt x="1364" y="74"/>
                    <a:pt x="1364" y="75"/>
                  </a:cubicBezTo>
                  <a:cubicBezTo>
                    <a:pt x="1364" y="75"/>
                    <a:pt x="1364" y="75"/>
                    <a:pt x="1364" y="74"/>
                  </a:cubicBezTo>
                  <a:close/>
                  <a:moveTo>
                    <a:pt x="1535" y="75"/>
                  </a:moveTo>
                  <a:cubicBezTo>
                    <a:pt x="1535" y="75"/>
                    <a:pt x="1535" y="75"/>
                    <a:pt x="1535" y="74"/>
                  </a:cubicBezTo>
                  <a:cubicBezTo>
                    <a:pt x="1535" y="74"/>
                    <a:pt x="1535" y="75"/>
                    <a:pt x="1535" y="75"/>
                  </a:cubicBezTo>
                  <a:close/>
                  <a:moveTo>
                    <a:pt x="1548" y="74"/>
                  </a:moveTo>
                  <a:cubicBezTo>
                    <a:pt x="1548" y="74"/>
                    <a:pt x="1548" y="74"/>
                    <a:pt x="1548" y="75"/>
                  </a:cubicBezTo>
                  <a:cubicBezTo>
                    <a:pt x="1548" y="75"/>
                    <a:pt x="1548" y="74"/>
                    <a:pt x="1548" y="74"/>
                  </a:cubicBezTo>
                  <a:close/>
                  <a:moveTo>
                    <a:pt x="1256" y="39"/>
                  </a:moveTo>
                  <a:cubicBezTo>
                    <a:pt x="1256" y="39"/>
                    <a:pt x="1256" y="39"/>
                    <a:pt x="1256" y="39"/>
                  </a:cubicBezTo>
                  <a:cubicBezTo>
                    <a:pt x="1256" y="39"/>
                    <a:pt x="1256" y="39"/>
                    <a:pt x="1256" y="39"/>
                  </a:cubicBezTo>
                  <a:close/>
                  <a:moveTo>
                    <a:pt x="1703" y="75"/>
                  </a:moveTo>
                  <a:cubicBezTo>
                    <a:pt x="1703" y="75"/>
                    <a:pt x="1703" y="75"/>
                    <a:pt x="1703" y="74"/>
                  </a:cubicBezTo>
                  <a:cubicBezTo>
                    <a:pt x="1703" y="74"/>
                    <a:pt x="1703" y="75"/>
                    <a:pt x="1703" y="75"/>
                  </a:cubicBezTo>
                  <a:close/>
                  <a:moveTo>
                    <a:pt x="1716" y="74"/>
                  </a:moveTo>
                  <a:cubicBezTo>
                    <a:pt x="1716" y="74"/>
                    <a:pt x="1716" y="74"/>
                    <a:pt x="1716" y="75"/>
                  </a:cubicBezTo>
                  <a:cubicBezTo>
                    <a:pt x="1716" y="75"/>
                    <a:pt x="1716" y="74"/>
                    <a:pt x="1716" y="74"/>
                  </a:cubicBezTo>
                  <a:close/>
                  <a:moveTo>
                    <a:pt x="551" y="39"/>
                  </a:moveTo>
                  <a:cubicBezTo>
                    <a:pt x="551" y="39"/>
                    <a:pt x="551" y="39"/>
                    <a:pt x="551" y="39"/>
                  </a:cubicBezTo>
                  <a:cubicBezTo>
                    <a:pt x="551" y="39"/>
                    <a:pt x="551" y="39"/>
                    <a:pt x="551" y="39"/>
                  </a:cubicBezTo>
                  <a:close/>
                  <a:moveTo>
                    <a:pt x="664" y="39"/>
                  </a:moveTo>
                  <a:cubicBezTo>
                    <a:pt x="664" y="39"/>
                    <a:pt x="664" y="39"/>
                    <a:pt x="664" y="39"/>
                  </a:cubicBezTo>
                  <a:cubicBezTo>
                    <a:pt x="664" y="39"/>
                    <a:pt x="664" y="39"/>
                    <a:pt x="664" y="39"/>
                  </a:cubicBezTo>
                  <a:close/>
                  <a:moveTo>
                    <a:pt x="698" y="75"/>
                  </a:moveTo>
                  <a:cubicBezTo>
                    <a:pt x="698" y="75"/>
                    <a:pt x="698" y="75"/>
                    <a:pt x="698" y="75"/>
                  </a:cubicBezTo>
                  <a:cubicBezTo>
                    <a:pt x="698" y="75"/>
                    <a:pt x="698" y="75"/>
                    <a:pt x="698" y="75"/>
                  </a:cubicBezTo>
                  <a:close/>
                  <a:moveTo>
                    <a:pt x="796" y="39"/>
                  </a:moveTo>
                  <a:cubicBezTo>
                    <a:pt x="796" y="39"/>
                    <a:pt x="797" y="39"/>
                    <a:pt x="797" y="39"/>
                  </a:cubicBezTo>
                  <a:cubicBezTo>
                    <a:pt x="797" y="39"/>
                    <a:pt x="797" y="39"/>
                    <a:pt x="796" y="39"/>
                  </a:cubicBezTo>
                  <a:close/>
                  <a:moveTo>
                    <a:pt x="1350" y="75"/>
                  </a:moveTo>
                  <a:cubicBezTo>
                    <a:pt x="1350" y="75"/>
                    <a:pt x="1351" y="75"/>
                    <a:pt x="1351" y="75"/>
                  </a:cubicBezTo>
                  <a:cubicBezTo>
                    <a:pt x="1350" y="75"/>
                    <a:pt x="1350" y="75"/>
                    <a:pt x="1350" y="75"/>
                  </a:cubicBezTo>
                  <a:close/>
                  <a:moveTo>
                    <a:pt x="832" y="39"/>
                  </a:moveTo>
                  <a:cubicBezTo>
                    <a:pt x="832" y="39"/>
                    <a:pt x="833" y="39"/>
                    <a:pt x="833" y="39"/>
                  </a:cubicBezTo>
                  <a:cubicBezTo>
                    <a:pt x="832" y="39"/>
                    <a:pt x="832" y="39"/>
                    <a:pt x="832" y="39"/>
                  </a:cubicBezTo>
                  <a:close/>
                  <a:moveTo>
                    <a:pt x="864" y="39"/>
                  </a:moveTo>
                  <a:cubicBezTo>
                    <a:pt x="864" y="39"/>
                    <a:pt x="864" y="39"/>
                    <a:pt x="864" y="39"/>
                  </a:cubicBezTo>
                  <a:cubicBezTo>
                    <a:pt x="864" y="39"/>
                    <a:pt x="864" y="39"/>
                    <a:pt x="864" y="39"/>
                  </a:cubicBezTo>
                  <a:close/>
                  <a:moveTo>
                    <a:pt x="1534" y="75"/>
                  </a:moveTo>
                  <a:cubicBezTo>
                    <a:pt x="1535" y="75"/>
                    <a:pt x="1535" y="75"/>
                    <a:pt x="1535" y="75"/>
                  </a:cubicBezTo>
                  <a:cubicBezTo>
                    <a:pt x="1535" y="75"/>
                    <a:pt x="1534" y="75"/>
                    <a:pt x="1534" y="75"/>
                  </a:cubicBezTo>
                  <a:close/>
                  <a:moveTo>
                    <a:pt x="1548" y="75"/>
                  </a:moveTo>
                  <a:cubicBezTo>
                    <a:pt x="1548" y="75"/>
                    <a:pt x="1548" y="75"/>
                    <a:pt x="1548" y="75"/>
                  </a:cubicBezTo>
                  <a:cubicBezTo>
                    <a:pt x="1548" y="75"/>
                    <a:pt x="1548" y="75"/>
                    <a:pt x="1548" y="75"/>
                  </a:cubicBezTo>
                  <a:close/>
                  <a:moveTo>
                    <a:pt x="873" y="39"/>
                  </a:moveTo>
                  <a:cubicBezTo>
                    <a:pt x="874" y="39"/>
                    <a:pt x="874" y="39"/>
                    <a:pt x="874" y="39"/>
                  </a:cubicBezTo>
                  <a:cubicBezTo>
                    <a:pt x="874" y="39"/>
                    <a:pt x="873" y="39"/>
                    <a:pt x="873" y="39"/>
                  </a:cubicBezTo>
                  <a:close/>
                  <a:moveTo>
                    <a:pt x="1703" y="75"/>
                  </a:moveTo>
                  <a:cubicBezTo>
                    <a:pt x="1703" y="75"/>
                    <a:pt x="1703" y="75"/>
                    <a:pt x="1703" y="75"/>
                  </a:cubicBezTo>
                  <a:cubicBezTo>
                    <a:pt x="1703" y="75"/>
                    <a:pt x="1703" y="75"/>
                    <a:pt x="1703" y="75"/>
                  </a:cubicBezTo>
                  <a:close/>
                  <a:moveTo>
                    <a:pt x="1716" y="75"/>
                  </a:moveTo>
                  <a:cubicBezTo>
                    <a:pt x="1716" y="75"/>
                    <a:pt x="1716" y="75"/>
                    <a:pt x="1716" y="75"/>
                  </a:cubicBezTo>
                  <a:cubicBezTo>
                    <a:pt x="1716" y="75"/>
                    <a:pt x="1716" y="75"/>
                    <a:pt x="1716" y="75"/>
                  </a:cubicBezTo>
                  <a:close/>
                  <a:moveTo>
                    <a:pt x="1041" y="39"/>
                  </a:moveTo>
                  <a:cubicBezTo>
                    <a:pt x="1042" y="39"/>
                    <a:pt x="1042" y="39"/>
                    <a:pt x="1042" y="39"/>
                  </a:cubicBezTo>
                  <a:cubicBezTo>
                    <a:pt x="1042" y="39"/>
                    <a:pt x="1042" y="39"/>
                    <a:pt x="1041" y="39"/>
                  </a:cubicBezTo>
                  <a:close/>
                  <a:moveTo>
                    <a:pt x="1115" y="39"/>
                  </a:moveTo>
                  <a:cubicBezTo>
                    <a:pt x="1115" y="39"/>
                    <a:pt x="1115" y="39"/>
                    <a:pt x="1115" y="39"/>
                  </a:cubicBezTo>
                  <a:cubicBezTo>
                    <a:pt x="1115" y="39"/>
                    <a:pt x="1115" y="39"/>
                    <a:pt x="1115" y="39"/>
                  </a:cubicBezTo>
                  <a:close/>
                  <a:moveTo>
                    <a:pt x="1219" y="39"/>
                  </a:moveTo>
                  <a:cubicBezTo>
                    <a:pt x="1220" y="39"/>
                    <a:pt x="1220" y="39"/>
                    <a:pt x="1220" y="39"/>
                  </a:cubicBezTo>
                  <a:cubicBezTo>
                    <a:pt x="1220" y="39"/>
                    <a:pt x="1219" y="39"/>
                    <a:pt x="1219" y="39"/>
                  </a:cubicBezTo>
                  <a:close/>
                  <a:moveTo>
                    <a:pt x="1293" y="39"/>
                  </a:moveTo>
                  <a:cubicBezTo>
                    <a:pt x="1293" y="39"/>
                    <a:pt x="1293" y="39"/>
                    <a:pt x="1293" y="39"/>
                  </a:cubicBezTo>
                  <a:cubicBezTo>
                    <a:pt x="1293" y="39"/>
                    <a:pt x="1293" y="39"/>
                    <a:pt x="1293" y="39"/>
                  </a:cubicBezTo>
                  <a:close/>
                  <a:moveTo>
                    <a:pt x="1350" y="75"/>
                  </a:moveTo>
                  <a:cubicBezTo>
                    <a:pt x="1350" y="75"/>
                    <a:pt x="1350" y="75"/>
                    <a:pt x="1350" y="75"/>
                  </a:cubicBezTo>
                  <a:cubicBezTo>
                    <a:pt x="1350" y="75"/>
                    <a:pt x="1350" y="75"/>
                    <a:pt x="1350" y="75"/>
                  </a:cubicBezTo>
                  <a:close/>
                  <a:moveTo>
                    <a:pt x="663" y="40"/>
                  </a:moveTo>
                  <a:cubicBezTo>
                    <a:pt x="664" y="40"/>
                    <a:pt x="664" y="39"/>
                    <a:pt x="664" y="39"/>
                  </a:cubicBezTo>
                  <a:cubicBezTo>
                    <a:pt x="664" y="39"/>
                    <a:pt x="664" y="39"/>
                    <a:pt x="663" y="40"/>
                  </a:cubicBezTo>
                  <a:close/>
                  <a:moveTo>
                    <a:pt x="759" y="40"/>
                  </a:moveTo>
                  <a:cubicBezTo>
                    <a:pt x="759" y="40"/>
                    <a:pt x="759" y="39"/>
                    <a:pt x="759" y="39"/>
                  </a:cubicBezTo>
                  <a:cubicBezTo>
                    <a:pt x="759" y="39"/>
                    <a:pt x="759" y="39"/>
                    <a:pt x="759" y="40"/>
                  </a:cubicBezTo>
                  <a:close/>
                  <a:moveTo>
                    <a:pt x="797" y="39"/>
                  </a:moveTo>
                  <a:cubicBezTo>
                    <a:pt x="797" y="39"/>
                    <a:pt x="797" y="40"/>
                    <a:pt x="797" y="40"/>
                  </a:cubicBezTo>
                  <a:cubicBezTo>
                    <a:pt x="797" y="39"/>
                    <a:pt x="797" y="39"/>
                    <a:pt x="797" y="39"/>
                  </a:cubicBezTo>
                  <a:close/>
                  <a:moveTo>
                    <a:pt x="832" y="40"/>
                  </a:moveTo>
                  <a:cubicBezTo>
                    <a:pt x="832" y="40"/>
                    <a:pt x="832" y="39"/>
                    <a:pt x="832" y="39"/>
                  </a:cubicBezTo>
                  <a:cubicBezTo>
                    <a:pt x="832" y="39"/>
                    <a:pt x="832" y="39"/>
                    <a:pt x="832" y="40"/>
                  </a:cubicBezTo>
                  <a:close/>
                  <a:moveTo>
                    <a:pt x="873" y="40"/>
                  </a:moveTo>
                  <a:cubicBezTo>
                    <a:pt x="873" y="40"/>
                    <a:pt x="873" y="39"/>
                    <a:pt x="873" y="39"/>
                  </a:cubicBezTo>
                  <a:cubicBezTo>
                    <a:pt x="873" y="39"/>
                    <a:pt x="873" y="39"/>
                    <a:pt x="873" y="40"/>
                  </a:cubicBezTo>
                  <a:close/>
                  <a:moveTo>
                    <a:pt x="1115" y="40"/>
                  </a:moveTo>
                  <a:cubicBezTo>
                    <a:pt x="1115" y="40"/>
                    <a:pt x="1115" y="39"/>
                    <a:pt x="1115" y="39"/>
                  </a:cubicBezTo>
                  <a:cubicBezTo>
                    <a:pt x="1115" y="39"/>
                    <a:pt x="1115" y="39"/>
                    <a:pt x="1115" y="40"/>
                  </a:cubicBezTo>
                  <a:close/>
                  <a:moveTo>
                    <a:pt x="682" y="76"/>
                  </a:moveTo>
                  <a:cubicBezTo>
                    <a:pt x="682" y="75"/>
                    <a:pt x="682" y="75"/>
                    <a:pt x="682" y="75"/>
                  </a:cubicBezTo>
                  <a:cubicBezTo>
                    <a:pt x="682" y="76"/>
                    <a:pt x="682" y="76"/>
                    <a:pt x="682" y="76"/>
                  </a:cubicBezTo>
                  <a:close/>
                  <a:moveTo>
                    <a:pt x="698" y="75"/>
                  </a:moveTo>
                  <a:cubicBezTo>
                    <a:pt x="698" y="76"/>
                    <a:pt x="698" y="76"/>
                    <a:pt x="698" y="76"/>
                  </a:cubicBezTo>
                  <a:cubicBezTo>
                    <a:pt x="698" y="76"/>
                    <a:pt x="698" y="76"/>
                    <a:pt x="698" y="75"/>
                  </a:cubicBezTo>
                  <a:close/>
                  <a:moveTo>
                    <a:pt x="1292" y="40"/>
                  </a:moveTo>
                  <a:cubicBezTo>
                    <a:pt x="1293" y="40"/>
                    <a:pt x="1293" y="39"/>
                    <a:pt x="1293" y="39"/>
                  </a:cubicBezTo>
                  <a:cubicBezTo>
                    <a:pt x="1293" y="39"/>
                    <a:pt x="1293" y="39"/>
                    <a:pt x="1292" y="40"/>
                  </a:cubicBezTo>
                  <a:close/>
                  <a:moveTo>
                    <a:pt x="663" y="40"/>
                  </a:moveTo>
                  <a:cubicBezTo>
                    <a:pt x="663" y="40"/>
                    <a:pt x="663" y="40"/>
                    <a:pt x="663" y="40"/>
                  </a:cubicBezTo>
                  <a:cubicBezTo>
                    <a:pt x="663" y="40"/>
                    <a:pt x="663" y="40"/>
                    <a:pt x="663" y="40"/>
                  </a:cubicBezTo>
                  <a:close/>
                  <a:moveTo>
                    <a:pt x="1350" y="76"/>
                  </a:moveTo>
                  <a:cubicBezTo>
                    <a:pt x="1350" y="76"/>
                    <a:pt x="1350" y="76"/>
                    <a:pt x="1350" y="75"/>
                  </a:cubicBezTo>
                  <a:cubicBezTo>
                    <a:pt x="1350" y="76"/>
                    <a:pt x="1350" y="76"/>
                    <a:pt x="1350" y="76"/>
                  </a:cubicBezTo>
                  <a:close/>
                  <a:moveTo>
                    <a:pt x="1363" y="75"/>
                  </a:moveTo>
                  <a:cubicBezTo>
                    <a:pt x="1363" y="75"/>
                    <a:pt x="1362" y="76"/>
                    <a:pt x="1362" y="76"/>
                  </a:cubicBezTo>
                  <a:cubicBezTo>
                    <a:pt x="1363" y="76"/>
                    <a:pt x="1363" y="76"/>
                    <a:pt x="1363" y="75"/>
                  </a:cubicBezTo>
                  <a:close/>
                  <a:moveTo>
                    <a:pt x="758" y="40"/>
                  </a:moveTo>
                  <a:cubicBezTo>
                    <a:pt x="759" y="40"/>
                    <a:pt x="759" y="40"/>
                    <a:pt x="759" y="40"/>
                  </a:cubicBezTo>
                  <a:cubicBezTo>
                    <a:pt x="759" y="40"/>
                    <a:pt x="759" y="40"/>
                    <a:pt x="758" y="40"/>
                  </a:cubicBezTo>
                  <a:close/>
                  <a:moveTo>
                    <a:pt x="797" y="40"/>
                  </a:moveTo>
                  <a:cubicBezTo>
                    <a:pt x="797" y="40"/>
                    <a:pt x="797" y="40"/>
                    <a:pt x="797" y="40"/>
                  </a:cubicBezTo>
                  <a:cubicBezTo>
                    <a:pt x="797" y="40"/>
                    <a:pt x="797" y="40"/>
                    <a:pt x="797" y="40"/>
                  </a:cubicBezTo>
                  <a:close/>
                  <a:moveTo>
                    <a:pt x="832" y="40"/>
                  </a:moveTo>
                  <a:cubicBezTo>
                    <a:pt x="832" y="40"/>
                    <a:pt x="832" y="40"/>
                    <a:pt x="832" y="40"/>
                  </a:cubicBezTo>
                  <a:cubicBezTo>
                    <a:pt x="832" y="40"/>
                    <a:pt x="832" y="40"/>
                    <a:pt x="832" y="40"/>
                  </a:cubicBezTo>
                  <a:close/>
                  <a:moveTo>
                    <a:pt x="873" y="40"/>
                  </a:moveTo>
                  <a:cubicBezTo>
                    <a:pt x="873" y="40"/>
                    <a:pt x="873" y="40"/>
                    <a:pt x="873" y="40"/>
                  </a:cubicBezTo>
                  <a:cubicBezTo>
                    <a:pt x="873" y="40"/>
                    <a:pt x="873" y="40"/>
                    <a:pt x="873" y="40"/>
                  </a:cubicBezTo>
                  <a:close/>
                  <a:moveTo>
                    <a:pt x="907" y="40"/>
                  </a:moveTo>
                  <a:cubicBezTo>
                    <a:pt x="907" y="40"/>
                    <a:pt x="907" y="40"/>
                    <a:pt x="907" y="40"/>
                  </a:cubicBezTo>
                  <a:cubicBezTo>
                    <a:pt x="907" y="40"/>
                    <a:pt x="907" y="40"/>
                    <a:pt x="907" y="40"/>
                  </a:cubicBezTo>
                  <a:close/>
                  <a:moveTo>
                    <a:pt x="1114" y="40"/>
                  </a:moveTo>
                  <a:cubicBezTo>
                    <a:pt x="1114" y="40"/>
                    <a:pt x="1115" y="40"/>
                    <a:pt x="1115" y="40"/>
                  </a:cubicBezTo>
                  <a:cubicBezTo>
                    <a:pt x="1114" y="40"/>
                    <a:pt x="1114" y="40"/>
                    <a:pt x="1114" y="40"/>
                  </a:cubicBezTo>
                  <a:close/>
                  <a:moveTo>
                    <a:pt x="1292" y="40"/>
                  </a:moveTo>
                  <a:cubicBezTo>
                    <a:pt x="1292" y="40"/>
                    <a:pt x="1292" y="40"/>
                    <a:pt x="1292" y="40"/>
                  </a:cubicBezTo>
                  <a:cubicBezTo>
                    <a:pt x="1292" y="40"/>
                    <a:pt x="1292" y="40"/>
                    <a:pt x="1292" y="40"/>
                  </a:cubicBezTo>
                  <a:close/>
                  <a:moveTo>
                    <a:pt x="1362" y="76"/>
                  </a:moveTo>
                  <a:cubicBezTo>
                    <a:pt x="1362" y="76"/>
                    <a:pt x="1362" y="76"/>
                    <a:pt x="1362" y="76"/>
                  </a:cubicBezTo>
                  <a:cubicBezTo>
                    <a:pt x="1362" y="76"/>
                    <a:pt x="1362" y="76"/>
                    <a:pt x="1362" y="76"/>
                  </a:cubicBezTo>
                  <a:close/>
                  <a:moveTo>
                    <a:pt x="663" y="40"/>
                  </a:moveTo>
                  <a:cubicBezTo>
                    <a:pt x="663" y="40"/>
                    <a:pt x="663" y="40"/>
                    <a:pt x="663" y="40"/>
                  </a:cubicBezTo>
                  <a:cubicBezTo>
                    <a:pt x="663" y="40"/>
                    <a:pt x="663" y="40"/>
                    <a:pt x="663" y="40"/>
                  </a:cubicBezTo>
                  <a:close/>
                  <a:moveTo>
                    <a:pt x="758" y="40"/>
                  </a:moveTo>
                  <a:cubicBezTo>
                    <a:pt x="758" y="40"/>
                    <a:pt x="758" y="40"/>
                    <a:pt x="758" y="40"/>
                  </a:cubicBezTo>
                  <a:cubicBezTo>
                    <a:pt x="758" y="40"/>
                    <a:pt x="758" y="40"/>
                    <a:pt x="758" y="40"/>
                  </a:cubicBezTo>
                  <a:close/>
                  <a:moveTo>
                    <a:pt x="797" y="40"/>
                  </a:moveTo>
                  <a:cubicBezTo>
                    <a:pt x="797" y="40"/>
                    <a:pt x="798" y="40"/>
                    <a:pt x="798" y="40"/>
                  </a:cubicBezTo>
                  <a:cubicBezTo>
                    <a:pt x="798" y="40"/>
                    <a:pt x="798" y="40"/>
                    <a:pt x="797" y="40"/>
                  </a:cubicBezTo>
                  <a:close/>
                  <a:moveTo>
                    <a:pt x="831" y="40"/>
                  </a:moveTo>
                  <a:cubicBezTo>
                    <a:pt x="831" y="40"/>
                    <a:pt x="832" y="40"/>
                    <a:pt x="832" y="40"/>
                  </a:cubicBezTo>
                  <a:cubicBezTo>
                    <a:pt x="831" y="40"/>
                    <a:pt x="831" y="40"/>
                    <a:pt x="831" y="40"/>
                  </a:cubicBezTo>
                  <a:close/>
                  <a:moveTo>
                    <a:pt x="872" y="40"/>
                  </a:moveTo>
                  <a:cubicBezTo>
                    <a:pt x="873" y="40"/>
                    <a:pt x="873" y="40"/>
                    <a:pt x="873" y="40"/>
                  </a:cubicBezTo>
                  <a:cubicBezTo>
                    <a:pt x="873" y="40"/>
                    <a:pt x="872" y="40"/>
                    <a:pt x="872" y="40"/>
                  </a:cubicBezTo>
                  <a:close/>
                  <a:moveTo>
                    <a:pt x="907" y="40"/>
                  </a:moveTo>
                  <a:cubicBezTo>
                    <a:pt x="907" y="40"/>
                    <a:pt x="908" y="40"/>
                    <a:pt x="908" y="40"/>
                  </a:cubicBezTo>
                  <a:cubicBezTo>
                    <a:pt x="908" y="40"/>
                    <a:pt x="908" y="40"/>
                    <a:pt x="907" y="40"/>
                  </a:cubicBezTo>
                  <a:close/>
                  <a:moveTo>
                    <a:pt x="1114" y="40"/>
                  </a:moveTo>
                  <a:cubicBezTo>
                    <a:pt x="1114" y="40"/>
                    <a:pt x="1114" y="40"/>
                    <a:pt x="1114" y="40"/>
                  </a:cubicBezTo>
                  <a:cubicBezTo>
                    <a:pt x="1114" y="40"/>
                    <a:pt x="1114" y="40"/>
                    <a:pt x="1114" y="40"/>
                  </a:cubicBezTo>
                  <a:close/>
                  <a:moveTo>
                    <a:pt x="1362" y="76"/>
                  </a:moveTo>
                  <a:cubicBezTo>
                    <a:pt x="1362" y="76"/>
                    <a:pt x="1362" y="76"/>
                    <a:pt x="1362" y="76"/>
                  </a:cubicBezTo>
                  <a:cubicBezTo>
                    <a:pt x="1362" y="76"/>
                    <a:pt x="1362" y="76"/>
                    <a:pt x="1362" y="76"/>
                  </a:cubicBezTo>
                  <a:close/>
                  <a:moveTo>
                    <a:pt x="1149" y="40"/>
                  </a:moveTo>
                  <a:cubicBezTo>
                    <a:pt x="1149" y="40"/>
                    <a:pt x="1149" y="40"/>
                    <a:pt x="1150" y="40"/>
                  </a:cubicBezTo>
                  <a:cubicBezTo>
                    <a:pt x="1150" y="40"/>
                    <a:pt x="1149" y="40"/>
                    <a:pt x="1149" y="40"/>
                  </a:cubicBezTo>
                  <a:close/>
                  <a:moveTo>
                    <a:pt x="1533" y="77"/>
                  </a:moveTo>
                  <a:cubicBezTo>
                    <a:pt x="1534" y="76"/>
                    <a:pt x="1534" y="76"/>
                    <a:pt x="1534" y="76"/>
                  </a:cubicBezTo>
                  <a:cubicBezTo>
                    <a:pt x="1534" y="76"/>
                    <a:pt x="1533" y="76"/>
                    <a:pt x="1533" y="77"/>
                  </a:cubicBezTo>
                  <a:close/>
                  <a:moveTo>
                    <a:pt x="1546" y="76"/>
                  </a:moveTo>
                  <a:cubicBezTo>
                    <a:pt x="1546" y="76"/>
                    <a:pt x="1546" y="76"/>
                    <a:pt x="1546" y="76"/>
                  </a:cubicBezTo>
                  <a:cubicBezTo>
                    <a:pt x="1546" y="76"/>
                    <a:pt x="1546" y="76"/>
                    <a:pt x="1546" y="76"/>
                  </a:cubicBezTo>
                  <a:close/>
                  <a:moveTo>
                    <a:pt x="1218" y="40"/>
                  </a:moveTo>
                  <a:cubicBezTo>
                    <a:pt x="1218" y="40"/>
                    <a:pt x="1218" y="40"/>
                    <a:pt x="1218" y="40"/>
                  </a:cubicBezTo>
                  <a:cubicBezTo>
                    <a:pt x="1218" y="40"/>
                    <a:pt x="1218" y="40"/>
                    <a:pt x="1218" y="40"/>
                  </a:cubicBezTo>
                  <a:close/>
                  <a:moveTo>
                    <a:pt x="662" y="41"/>
                  </a:moveTo>
                  <a:cubicBezTo>
                    <a:pt x="663" y="41"/>
                    <a:pt x="663" y="41"/>
                    <a:pt x="663" y="40"/>
                  </a:cubicBezTo>
                  <a:cubicBezTo>
                    <a:pt x="663" y="40"/>
                    <a:pt x="662" y="40"/>
                    <a:pt x="662" y="41"/>
                  </a:cubicBezTo>
                  <a:close/>
                  <a:moveTo>
                    <a:pt x="1701" y="77"/>
                  </a:moveTo>
                  <a:cubicBezTo>
                    <a:pt x="1702" y="76"/>
                    <a:pt x="1702" y="76"/>
                    <a:pt x="1702" y="76"/>
                  </a:cubicBezTo>
                  <a:cubicBezTo>
                    <a:pt x="1702" y="76"/>
                    <a:pt x="1702" y="76"/>
                    <a:pt x="1701" y="77"/>
                  </a:cubicBezTo>
                  <a:close/>
                  <a:moveTo>
                    <a:pt x="1714" y="76"/>
                  </a:moveTo>
                  <a:cubicBezTo>
                    <a:pt x="1714" y="76"/>
                    <a:pt x="1714" y="76"/>
                    <a:pt x="1714" y="76"/>
                  </a:cubicBezTo>
                  <a:cubicBezTo>
                    <a:pt x="1714" y="76"/>
                    <a:pt x="1714" y="76"/>
                    <a:pt x="1714" y="76"/>
                  </a:cubicBezTo>
                  <a:close/>
                  <a:moveTo>
                    <a:pt x="684" y="77"/>
                  </a:moveTo>
                  <a:cubicBezTo>
                    <a:pt x="684" y="77"/>
                    <a:pt x="683" y="76"/>
                    <a:pt x="683" y="76"/>
                  </a:cubicBezTo>
                  <a:cubicBezTo>
                    <a:pt x="683" y="77"/>
                    <a:pt x="684" y="77"/>
                    <a:pt x="684" y="77"/>
                  </a:cubicBezTo>
                  <a:close/>
                  <a:moveTo>
                    <a:pt x="967" y="76"/>
                  </a:moveTo>
                  <a:cubicBezTo>
                    <a:pt x="967" y="77"/>
                    <a:pt x="967" y="77"/>
                    <a:pt x="968" y="77"/>
                  </a:cubicBezTo>
                  <a:cubicBezTo>
                    <a:pt x="968" y="77"/>
                    <a:pt x="968" y="77"/>
                    <a:pt x="967" y="76"/>
                  </a:cubicBezTo>
                  <a:close/>
                  <a:moveTo>
                    <a:pt x="758" y="41"/>
                  </a:moveTo>
                  <a:cubicBezTo>
                    <a:pt x="758" y="41"/>
                    <a:pt x="758" y="40"/>
                    <a:pt x="758" y="40"/>
                  </a:cubicBezTo>
                  <a:cubicBezTo>
                    <a:pt x="758" y="40"/>
                    <a:pt x="758" y="40"/>
                    <a:pt x="758" y="41"/>
                  </a:cubicBezTo>
                  <a:close/>
                  <a:moveTo>
                    <a:pt x="798" y="40"/>
                  </a:moveTo>
                  <a:cubicBezTo>
                    <a:pt x="798" y="40"/>
                    <a:pt x="798" y="41"/>
                    <a:pt x="798" y="41"/>
                  </a:cubicBezTo>
                  <a:cubicBezTo>
                    <a:pt x="798" y="40"/>
                    <a:pt x="798" y="40"/>
                    <a:pt x="798" y="40"/>
                  </a:cubicBezTo>
                  <a:close/>
                  <a:moveTo>
                    <a:pt x="1349" y="77"/>
                  </a:moveTo>
                  <a:cubicBezTo>
                    <a:pt x="1349" y="77"/>
                    <a:pt x="1349" y="77"/>
                    <a:pt x="1349" y="76"/>
                  </a:cubicBezTo>
                  <a:cubicBezTo>
                    <a:pt x="1349" y="77"/>
                    <a:pt x="1349" y="77"/>
                    <a:pt x="1349" y="77"/>
                  </a:cubicBezTo>
                  <a:close/>
                  <a:moveTo>
                    <a:pt x="1362" y="76"/>
                  </a:moveTo>
                  <a:cubicBezTo>
                    <a:pt x="1361" y="76"/>
                    <a:pt x="1361" y="77"/>
                    <a:pt x="1361" y="77"/>
                  </a:cubicBezTo>
                  <a:cubicBezTo>
                    <a:pt x="1361" y="77"/>
                    <a:pt x="1362" y="77"/>
                    <a:pt x="1362" y="76"/>
                  </a:cubicBezTo>
                  <a:close/>
                  <a:moveTo>
                    <a:pt x="1533" y="77"/>
                  </a:moveTo>
                  <a:cubicBezTo>
                    <a:pt x="1533" y="77"/>
                    <a:pt x="1533" y="77"/>
                    <a:pt x="1533" y="76"/>
                  </a:cubicBezTo>
                  <a:cubicBezTo>
                    <a:pt x="1533" y="77"/>
                    <a:pt x="1533" y="77"/>
                    <a:pt x="1533" y="77"/>
                  </a:cubicBezTo>
                  <a:close/>
                  <a:moveTo>
                    <a:pt x="1546" y="76"/>
                  </a:moveTo>
                  <a:cubicBezTo>
                    <a:pt x="1546" y="76"/>
                    <a:pt x="1546" y="77"/>
                    <a:pt x="1545" y="77"/>
                  </a:cubicBezTo>
                  <a:cubicBezTo>
                    <a:pt x="1546" y="77"/>
                    <a:pt x="1546" y="77"/>
                    <a:pt x="1546" y="76"/>
                  </a:cubicBezTo>
                  <a:close/>
                  <a:moveTo>
                    <a:pt x="1701" y="77"/>
                  </a:moveTo>
                  <a:cubicBezTo>
                    <a:pt x="1701" y="77"/>
                    <a:pt x="1701" y="77"/>
                    <a:pt x="1701" y="76"/>
                  </a:cubicBezTo>
                  <a:cubicBezTo>
                    <a:pt x="1701" y="77"/>
                    <a:pt x="1701" y="77"/>
                    <a:pt x="1701" y="77"/>
                  </a:cubicBezTo>
                  <a:close/>
                  <a:moveTo>
                    <a:pt x="1714" y="76"/>
                  </a:moveTo>
                  <a:cubicBezTo>
                    <a:pt x="1714" y="76"/>
                    <a:pt x="1714" y="77"/>
                    <a:pt x="1714" y="77"/>
                  </a:cubicBezTo>
                  <a:cubicBezTo>
                    <a:pt x="1714" y="77"/>
                    <a:pt x="1714" y="77"/>
                    <a:pt x="1714" y="76"/>
                  </a:cubicBezTo>
                  <a:close/>
                  <a:moveTo>
                    <a:pt x="865" y="40"/>
                  </a:moveTo>
                  <a:cubicBezTo>
                    <a:pt x="865" y="40"/>
                    <a:pt x="865" y="41"/>
                    <a:pt x="865" y="41"/>
                  </a:cubicBezTo>
                  <a:cubicBezTo>
                    <a:pt x="865" y="41"/>
                    <a:pt x="865" y="40"/>
                    <a:pt x="865" y="40"/>
                  </a:cubicBezTo>
                  <a:close/>
                  <a:moveTo>
                    <a:pt x="872" y="41"/>
                  </a:moveTo>
                  <a:cubicBezTo>
                    <a:pt x="872" y="41"/>
                    <a:pt x="872" y="40"/>
                    <a:pt x="872" y="40"/>
                  </a:cubicBezTo>
                  <a:cubicBezTo>
                    <a:pt x="872" y="40"/>
                    <a:pt x="872" y="41"/>
                    <a:pt x="872" y="41"/>
                  </a:cubicBezTo>
                  <a:close/>
                  <a:moveTo>
                    <a:pt x="1040" y="41"/>
                  </a:moveTo>
                  <a:cubicBezTo>
                    <a:pt x="1040" y="41"/>
                    <a:pt x="1040" y="41"/>
                    <a:pt x="1040" y="40"/>
                  </a:cubicBezTo>
                  <a:cubicBezTo>
                    <a:pt x="1040" y="40"/>
                    <a:pt x="1040" y="40"/>
                    <a:pt x="1040" y="41"/>
                  </a:cubicBezTo>
                  <a:close/>
                  <a:moveTo>
                    <a:pt x="1114" y="41"/>
                  </a:moveTo>
                  <a:cubicBezTo>
                    <a:pt x="1114" y="41"/>
                    <a:pt x="1114" y="40"/>
                    <a:pt x="1114" y="40"/>
                  </a:cubicBezTo>
                  <a:cubicBezTo>
                    <a:pt x="1114" y="40"/>
                    <a:pt x="1114" y="40"/>
                    <a:pt x="1114" y="41"/>
                  </a:cubicBezTo>
                  <a:close/>
                  <a:moveTo>
                    <a:pt x="1150" y="40"/>
                  </a:moveTo>
                  <a:cubicBezTo>
                    <a:pt x="1150" y="40"/>
                    <a:pt x="1150" y="41"/>
                    <a:pt x="1150" y="41"/>
                  </a:cubicBezTo>
                  <a:cubicBezTo>
                    <a:pt x="1150" y="40"/>
                    <a:pt x="1150" y="40"/>
                    <a:pt x="1150" y="40"/>
                  </a:cubicBezTo>
                  <a:close/>
                  <a:moveTo>
                    <a:pt x="1218" y="41"/>
                  </a:moveTo>
                  <a:cubicBezTo>
                    <a:pt x="1218" y="41"/>
                    <a:pt x="1218" y="41"/>
                    <a:pt x="1218" y="40"/>
                  </a:cubicBezTo>
                  <a:cubicBezTo>
                    <a:pt x="1218" y="40"/>
                    <a:pt x="1218" y="40"/>
                    <a:pt x="1218" y="41"/>
                  </a:cubicBezTo>
                  <a:close/>
                  <a:moveTo>
                    <a:pt x="1349" y="77"/>
                  </a:moveTo>
                  <a:cubicBezTo>
                    <a:pt x="1349" y="77"/>
                    <a:pt x="1349" y="77"/>
                    <a:pt x="1349" y="77"/>
                  </a:cubicBezTo>
                  <a:cubicBezTo>
                    <a:pt x="1349" y="77"/>
                    <a:pt x="1349" y="77"/>
                    <a:pt x="1349" y="77"/>
                  </a:cubicBezTo>
                  <a:close/>
                  <a:moveTo>
                    <a:pt x="1361" y="77"/>
                  </a:moveTo>
                  <a:cubicBezTo>
                    <a:pt x="1361" y="77"/>
                    <a:pt x="1361" y="77"/>
                    <a:pt x="1361" y="77"/>
                  </a:cubicBezTo>
                  <a:cubicBezTo>
                    <a:pt x="1361" y="77"/>
                    <a:pt x="1361" y="77"/>
                    <a:pt x="1361" y="77"/>
                  </a:cubicBezTo>
                  <a:close/>
                  <a:moveTo>
                    <a:pt x="552" y="41"/>
                  </a:moveTo>
                  <a:cubicBezTo>
                    <a:pt x="552" y="41"/>
                    <a:pt x="553" y="41"/>
                    <a:pt x="553" y="41"/>
                  </a:cubicBezTo>
                  <a:cubicBezTo>
                    <a:pt x="553" y="41"/>
                    <a:pt x="553" y="41"/>
                    <a:pt x="552" y="41"/>
                  </a:cubicBezTo>
                  <a:close/>
                  <a:moveTo>
                    <a:pt x="1545" y="77"/>
                  </a:moveTo>
                  <a:cubicBezTo>
                    <a:pt x="1545" y="77"/>
                    <a:pt x="1545" y="77"/>
                    <a:pt x="1545" y="77"/>
                  </a:cubicBezTo>
                  <a:cubicBezTo>
                    <a:pt x="1545" y="77"/>
                    <a:pt x="1545" y="77"/>
                    <a:pt x="1545" y="77"/>
                  </a:cubicBezTo>
                  <a:close/>
                  <a:moveTo>
                    <a:pt x="757" y="41"/>
                  </a:moveTo>
                  <a:cubicBezTo>
                    <a:pt x="758" y="41"/>
                    <a:pt x="758" y="41"/>
                    <a:pt x="758" y="41"/>
                  </a:cubicBezTo>
                  <a:cubicBezTo>
                    <a:pt x="758" y="41"/>
                    <a:pt x="758" y="41"/>
                    <a:pt x="757" y="41"/>
                  </a:cubicBezTo>
                  <a:close/>
                  <a:moveTo>
                    <a:pt x="798" y="41"/>
                  </a:moveTo>
                  <a:cubicBezTo>
                    <a:pt x="798" y="41"/>
                    <a:pt x="798" y="41"/>
                    <a:pt x="798" y="41"/>
                  </a:cubicBezTo>
                  <a:cubicBezTo>
                    <a:pt x="798" y="41"/>
                    <a:pt x="798" y="41"/>
                    <a:pt x="798" y="41"/>
                  </a:cubicBezTo>
                  <a:close/>
                  <a:moveTo>
                    <a:pt x="872" y="41"/>
                  </a:moveTo>
                  <a:cubicBezTo>
                    <a:pt x="872" y="41"/>
                    <a:pt x="872" y="41"/>
                    <a:pt x="872" y="41"/>
                  </a:cubicBezTo>
                  <a:cubicBezTo>
                    <a:pt x="872" y="41"/>
                    <a:pt x="872" y="41"/>
                    <a:pt x="872" y="41"/>
                  </a:cubicBezTo>
                  <a:close/>
                  <a:moveTo>
                    <a:pt x="1714" y="77"/>
                  </a:moveTo>
                  <a:cubicBezTo>
                    <a:pt x="1713" y="77"/>
                    <a:pt x="1713" y="77"/>
                    <a:pt x="1713" y="77"/>
                  </a:cubicBezTo>
                  <a:cubicBezTo>
                    <a:pt x="1713" y="77"/>
                    <a:pt x="1713" y="77"/>
                    <a:pt x="1714" y="77"/>
                  </a:cubicBezTo>
                  <a:close/>
                  <a:moveTo>
                    <a:pt x="1039" y="41"/>
                  </a:moveTo>
                  <a:cubicBezTo>
                    <a:pt x="1040" y="41"/>
                    <a:pt x="1040" y="41"/>
                    <a:pt x="1040" y="41"/>
                  </a:cubicBezTo>
                  <a:cubicBezTo>
                    <a:pt x="1040" y="41"/>
                    <a:pt x="1039" y="41"/>
                    <a:pt x="1039" y="41"/>
                  </a:cubicBezTo>
                  <a:close/>
                  <a:moveTo>
                    <a:pt x="1113" y="41"/>
                  </a:moveTo>
                  <a:cubicBezTo>
                    <a:pt x="1113" y="41"/>
                    <a:pt x="1114" y="41"/>
                    <a:pt x="1114" y="41"/>
                  </a:cubicBezTo>
                  <a:cubicBezTo>
                    <a:pt x="1113" y="41"/>
                    <a:pt x="1113" y="41"/>
                    <a:pt x="1113" y="41"/>
                  </a:cubicBezTo>
                  <a:close/>
                  <a:moveTo>
                    <a:pt x="685" y="77"/>
                  </a:moveTo>
                  <a:cubicBezTo>
                    <a:pt x="685" y="77"/>
                    <a:pt x="685" y="77"/>
                    <a:pt x="684" y="77"/>
                  </a:cubicBezTo>
                  <a:cubicBezTo>
                    <a:pt x="684" y="77"/>
                    <a:pt x="685" y="77"/>
                    <a:pt x="685" y="77"/>
                  </a:cubicBezTo>
                  <a:close/>
                  <a:moveTo>
                    <a:pt x="1217" y="41"/>
                  </a:moveTo>
                  <a:cubicBezTo>
                    <a:pt x="1217" y="41"/>
                    <a:pt x="1218" y="41"/>
                    <a:pt x="1218" y="41"/>
                  </a:cubicBezTo>
                  <a:cubicBezTo>
                    <a:pt x="1217" y="41"/>
                    <a:pt x="1217" y="41"/>
                    <a:pt x="1217" y="41"/>
                  </a:cubicBezTo>
                  <a:close/>
                  <a:moveTo>
                    <a:pt x="1258" y="41"/>
                  </a:moveTo>
                  <a:cubicBezTo>
                    <a:pt x="1258" y="41"/>
                    <a:pt x="1258" y="41"/>
                    <a:pt x="1258" y="41"/>
                  </a:cubicBezTo>
                  <a:cubicBezTo>
                    <a:pt x="1258" y="41"/>
                    <a:pt x="1258" y="41"/>
                    <a:pt x="1258" y="41"/>
                  </a:cubicBezTo>
                  <a:close/>
                  <a:moveTo>
                    <a:pt x="1361" y="77"/>
                  </a:moveTo>
                  <a:cubicBezTo>
                    <a:pt x="1361" y="77"/>
                    <a:pt x="1361" y="77"/>
                    <a:pt x="1361" y="77"/>
                  </a:cubicBezTo>
                  <a:cubicBezTo>
                    <a:pt x="1361" y="77"/>
                    <a:pt x="1361" y="77"/>
                    <a:pt x="1361" y="77"/>
                  </a:cubicBezTo>
                  <a:close/>
                  <a:moveTo>
                    <a:pt x="1291" y="41"/>
                  </a:moveTo>
                  <a:cubicBezTo>
                    <a:pt x="1292" y="41"/>
                    <a:pt x="1292" y="41"/>
                    <a:pt x="1292" y="41"/>
                  </a:cubicBezTo>
                  <a:cubicBezTo>
                    <a:pt x="1292" y="41"/>
                    <a:pt x="1292" y="41"/>
                    <a:pt x="1291" y="41"/>
                  </a:cubicBezTo>
                  <a:close/>
                  <a:moveTo>
                    <a:pt x="1545" y="77"/>
                  </a:moveTo>
                  <a:cubicBezTo>
                    <a:pt x="1545" y="77"/>
                    <a:pt x="1545" y="77"/>
                    <a:pt x="1545" y="77"/>
                  </a:cubicBezTo>
                  <a:cubicBezTo>
                    <a:pt x="1545" y="77"/>
                    <a:pt x="1545" y="77"/>
                    <a:pt x="1545" y="77"/>
                  </a:cubicBezTo>
                  <a:close/>
                  <a:moveTo>
                    <a:pt x="1713" y="77"/>
                  </a:moveTo>
                  <a:cubicBezTo>
                    <a:pt x="1713" y="77"/>
                    <a:pt x="1713" y="77"/>
                    <a:pt x="1713" y="77"/>
                  </a:cubicBezTo>
                  <a:cubicBezTo>
                    <a:pt x="1713" y="77"/>
                    <a:pt x="1713" y="77"/>
                    <a:pt x="1713" y="77"/>
                  </a:cubicBezTo>
                  <a:close/>
                  <a:moveTo>
                    <a:pt x="553" y="41"/>
                  </a:moveTo>
                  <a:cubicBezTo>
                    <a:pt x="553" y="41"/>
                    <a:pt x="553" y="41"/>
                    <a:pt x="553" y="41"/>
                  </a:cubicBezTo>
                  <a:cubicBezTo>
                    <a:pt x="553" y="41"/>
                    <a:pt x="553" y="41"/>
                    <a:pt x="553" y="41"/>
                  </a:cubicBezTo>
                  <a:close/>
                  <a:moveTo>
                    <a:pt x="757" y="41"/>
                  </a:moveTo>
                  <a:cubicBezTo>
                    <a:pt x="757" y="41"/>
                    <a:pt x="757" y="41"/>
                    <a:pt x="757" y="41"/>
                  </a:cubicBezTo>
                  <a:cubicBezTo>
                    <a:pt x="757" y="41"/>
                    <a:pt x="757" y="41"/>
                    <a:pt x="757" y="41"/>
                  </a:cubicBezTo>
                  <a:close/>
                  <a:moveTo>
                    <a:pt x="798" y="41"/>
                  </a:moveTo>
                  <a:cubicBezTo>
                    <a:pt x="798" y="41"/>
                    <a:pt x="799" y="41"/>
                    <a:pt x="799" y="41"/>
                  </a:cubicBezTo>
                  <a:cubicBezTo>
                    <a:pt x="799" y="41"/>
                    <a:pt x="799" y="41"/>
                    <a:pt x="798" y="41"/>
                  </a:cubicBezTo>
                  <a:close/>
                  <a:moveTo>
                    <a:pt x="871" y="41"/>
                  </a:moveTo>
                  <a:cubicBezTo>
                    <a:pt x="872" y="41"/>
                    <a:pt x="872" y="41"/>
                    <a:pt x="872" y="41"/>
                  </a:cubicBezTo>
                  <a:cubicBezTo>
                    <a:pt x="871" y="41"/>
                    <a:pt x="871" y="41"/>
                    <a:pt x="871" y="41"/>
                  </a:cubicBezTo>
                  <a:close/>
                  <a:moveTo>
                    <a:pt x="908" y="41"/>
                  </a:moveTo>
                  <a:cubicBezTo>
                    <a:pt x="908" y="41"/>
                    <a:pt x="908" y="41"/>
                    <a:pt x="908" y="41"/>
                  </a:cubicBezTo>
                  <a:cubicBezTo>
                    <a:pt x="908" y="41"/>
                    <a:pt x="908" y="41"/>
                    <a:pt x="908" y="41"/>
                  </a:cubicBezTo>
                  <a:close/>
                  <a:moveTo>
                    <a:pt x="1361" y="77"/>
                  </a:moveTo>
                  <a:cubicBezTo>
                    <a:pt x="1360" y="77"/>
                    <a:pt x="1360" y="78"/>
                    <a:pt x="1360" y="78"/>
                  </a:cubicBezTo>
                  <a:cubicBezTo>
                    <a:pt x="1360" y="78"/>
                    <a:pt x="1361" y="78"/>
                    <a:pt x="1361" y="77"/>
                  </a:cubicBezTo>
                  <a:close/>
                  <a:moveTo>
                    <a:pt x="1039" y="41"/>
                  </a:moveTo>
                  <a:cubicBezTo>
                    <a:pt x="1039" y="41"/>
                    <a:pt x="1039" y="41"/>
                    <a:pt x="1039" y="41"/>
                  </a:cubicBezTo>
                  <a:cubicBezTo>
                    <a:pt x="1039" y="41"/>
                    <a:pt x="1039" y="41"/>
                    <a:pt x="1039" y="41"/>
                  </a:cubicBezTo>
                  <a:close/>
                  <a:moveTo>
                    <a:pt x="1532" y="78"/>
                  </a:moveTo>
                  <a:cubicBezTo>
                    <a:pt x="1533" y="78"/>
                    <a:pt x="1533" y="78"/>
                    <a:pt x="1533" y="77"/>
                  </a:cubicBezTo>
                  <a:cubicBezTo>
                    <a:pt x="1532" y="78"/>
                    <a:pt x="1532" y="78"/>
                    <a:pt x="1532" y="78"/>
                  </a:cubicBezTo>
                  <a:close/>
                  <a:moveTo>
                    <a:pt x="1545" y="77"/>
                  </a:moveTo>
                  <a:cubicBezTo>
                    <a:pt x="1545" y="77"/>
                    <a:pt x="1544" y="78"/>
                    <a:pt x="1544" y="78"/>
                  </a:cubicBezTo>
                  <a:cubicBezTo>
                    <a:pt x="1545" y="78"/>
                    <a:pt x="1545" y="78"/>
                    <a:pt x="1545" y="77"/>
                  </a:cubicBezTo>
                  <a:close/>
                  <a:moveTo>
                    <a:pt x="1080" y="41"/>
                  </a:moveTo>
                  <a:cubicBezTo>
                    <a:pt x="1080" y="41"/>
                    <a:pt x="1081" y="41"/>
                    <a:pt x="1081" y="41"/>
                  </a:cubicBezTo>
                  <a:cubicBezTo>
                    <a:pt x="1081" y="41"/>
                    <a:pt x="1081" y="41"/>
                    <a:pt x="1080" y="41"/>
                  </a:cubicBezTo>
                  <a:close/>
                  <a:moveTo>
                    <a:pt x="1217" y="41"/>
                  </a:moveTo>
                  <a:cubicBezTo>
                    <a:pt x="1217" y="41"/>
                    <a:pt x="1217" y="41"/>
                    <a:pt x="1217" y="41"/>
                  </a:cubicBezTo>
                  <a:cubicBezTo>
                    <a:pt x="1217" y="41"/>
                    <a:pt x="1217" y="41"/>
                    <a:pt x="1217" y="41"/>
                  </a:cubicBezTo>
                  <a:close/>
                  <a:moveTo>
                    <a:pt x="1700" y="78"/>
                  </a:moveTo>
                  <a:cubicBezTo>
                    <a:pt x="1701" y="78"/>
                    <a:pt x="1701" y="78"/>
                    <a:pt x="1701" y="77"/>
                  </a:cubicBezTo>
                  <a:cubicBezTo>
                    <a:pt x="1701" y="78"/>
                    <a:pt x="1700" y="78"/>
                    <a:pt x="1700" y="78"/>
                  </a:cubicBezTo>
                  <a:close/>
                  <a:moveTo>
                    <a:pt x="1713" y="77"/>
                  </a:moveTo>
                  <a:cubicBezTo>
                    <a:pt x="1713" y="77"/>
                    <a:pt x="1713" y="78"/>
                    <a:pt x="1713" y="78"/>
                  </a:cubicBezTo>
                  <a:cubicBezTo>
                    <a:pt x="1713" y="78"/>
                    <a:pt x="1713" y="78"/>
                    <a:pt x="1713" y="77"/>
                  </a:cubicBezTo>
                  <a:close/>
                  <a:moveTo>
                    <a:pt x="1258" y="41"/>
                  </a:moveTo>
                  <a:cubicBezTo>
                    <a:pt x="1258" y="41"/>
                    <a:pt x="1258" y="41"/>
                    <a:pt x="1259" y="41"/>
                  </a:cubicBezTo>
                  <a:cubicBezTo>
                    <a:pt x="1259" y="41"/>
                    <a:pt x="1258" y="41"/>
                    <a:pt x="1258" y="41"/>
                  </a:cubicBezTo>
                  <a:close/>
                  <a:moveTo>
                    <a:pt x="553" y="41"/>
                  </a:moveTo>
                  <a:cubicBezTo>
                    <a:pt x="553" y="41"/>
                    <a:pt x="553" y="42"/>
                    <a:pt x="553" y="42"/>
                  </a:cubicBezTo>
                  <a:cubicBezTo>
                    <a:pt x="553" y="42"/>
                    <a:pt x="553" y="41"/>
                    <a:pt x="553" y="41"/>
                  </a:cubicBezTo>
                  <a:close/>
                  <a:moveTo>
                    <a:pt x="662" y="42"/>
                  </a:moveTo>
                  <a:cubicBezTo>
                    <a:pt x="662" y="42"/>
                    <a:pt x="662" y="41"/>
                    <a:pt x="662" y="41"/>
                  </a:cubicBezTo>
                  <a:cubicBezTo>
                    <a:pt x="662" y="41"/>
                    <a:pt x="662" y="42"/>
                    <a:pt x="662" y="42"/>
                  </a:cubicBezTo>
                  <a:close/>
                  <a:moveTo>
                    <a:pt x="757" y="42"/>
                  </a:moveTo>
                  <a:cubicBezTo>
                    <a:pt x="757" y="42"/>
                    <a:pt x="757" y="41"/>
                    <a:pt x="757" y="41"/>
                  </a:cubicBezTo>
                  <a:cubicBezTo>
                    <a:pt x="757" y="41"/>
                    <a:pt x="757" y="42"/>
                    <a:pt x="757" y="42"/>
                  </a:cubicBezTo>
                  <a:close/>
                  <a:moveTo>
                    <a:pt x="1348" y="78"/>
                  </a:moveTo>
                  <a:cubicBezTo>
                    <a:pt x="1348" y="78"/>
                    <a:pt x="1348" y="78"/>
                    <a:pt x="1348" y="78"/>
                  </a:cubicBezTo>
                  <a:cubicBezTo>
                    <a:pt x="1348" y="78"/>
                    <a:pt x="1348" y="78"/>
                    <a:pt x="1348" y="78"/>
                  </a:cubicBezTo>
                  <a:close/>
                  <a:moveTo>
                    <a:pt x="1360" y="78"/>
                  </a:moveTo>
                  <a:cubicBezTo>
                    <a:pt x="1360" y="78"/>
                    <a:pt x="1360" y="78"/>
                    <a:pt x="1360" y="78"/>
                  </a:cubicBezTo>
                  <a:cubicBezTo>
                    <a:pt x="1360" y="78"/>
                    <a:pt x="1360" y="78"/>
                    <a:pt x="1360" y="78"/>
                  </a:cubicBezTo>
                  <a:close/>
                  <a:moveTo>
                    <a:pt x="830" y="42"/>
                  </a:moveTo>
                  <a:cubicBezTo>
                    <a:pt x="830" y="42"/>
                    <a:pt x="830" y="41"/>
                    <a:pt x="831" y="41"/>
                  </a:cubicBezTo>
                  <a:cubicBezTo>
                    <a:pt x="830" y="41"/>
                    <a:pt x="830" y="42"/>
                    <a:pt x="830" y="42"/>
                  </a:cubicBezTo>
                  <a:close/>
                  <a:moveTo>
                    <a:pt x="1544" y="78"/>
                  </a:moveTo>
                  <a:cubicBezTo>
                    <a:pt x="1544" y="78"/>
                    <a:pt x="1544" y="78"/>
                    <a:pt x="1544" y="78"/>
                  </a:cubicBezTo>
                  <a:cubicBezTo>
                    <a:pt x="1544" y="78"/>
                    <a:pt x="1544" y="78"/>
                    <a:pt x="1544" y="78"/>
                  </a:cubicBezTo>
                  <a:close/>
                  <a:moveTo>
                    <a:pt x="866" y="41"/>
                  </a:moveTo>
                  <a:cubicBezTo>
                    <a:pt x="866" y="41"/>
                    <a:pt x="866" y="42"/>
                    <a:pt x="866" y="42"/>
                  </a:cubicBezTo>
                  <a:cubicBezTo>
                    <a:pt x="866" y="42"/>
                    <a:pt x="866" y="41"/>
                    <a:pt x="866" y="41"/>
                  </a:cubicBezTo>
                  <a:close/>
                  <a:moveTo>
                    <a:pt x="1713" y="78"/>
                  </a:moveTo>
                  <a:cubicBezTo>
                    <a:pt x="1712" y="78"/>
                    <a:pt x="1712" y="78"/>
                    <a:pt x="1712" y="78"/>
                  </a:cubicBezTo>
                  <a:cubicBezTo>
                    <a:pt x="1712" y="78"/>
                    <a:pt x="1713" y="78"/>
                    <a:pt x="1713" y="78"/>
                  </a:cubicBezTo>
                  <a:close/>
                  <a:moveTo>
                    <a:pt x="1039" y="42"/>
                  </a:moveTo>
                  <a:cubicBezTo>
                    <a:pt x="1039" y="42"/>
                    <a:pt x="1039" y="42"/>
                    <a:pt x="1039" y="41"/>
                  </a:cubicBezTo>
                  <a:cubicBezTo>
                    <a:pt x="1039" y="41"/>
                    <a:pt x="1039" y="42"/>
                    <a:pt x="1039" y="42"/>
                  </a:cubicBezTo>
                  <a:close/>
                  <a:moveTo>
                    <a:pt x="686" y="79"/>
                  </a:moveTo>
                  <a:cubicBezTo>
                    <a:pt x="686" y="78"/>
                    <a:pt x="686" y="78"/>
                    <a:pt x="686" y="78"/>
                  </a:cubicBezTo>
                  <a:cubicBezTo>
                    <a:pt x="686" y="78"/>
                    <a:pt x="686" y="78"/>
                    <a:pt x="686" y="79"/>
                  </a:cubicBezTo>
                  <a:close/>
                  <a:moveTo>
                    <a:pt x="968" y="78"/>
                  </a:moveTo>
                  <a:cubicBezTo>
                    <a:pt x="968" y="78"/>
                    <a:pt x="968" y="79"/>
                    <a:pt x="969" y="79"/>
                  </a:cubicBezTo>
                  <a:cubicBezTo>
                    <a:pt x="969" y="78"/>
                    <a:pt x="969" y="78"/>
                    <a:pt x="968" y="78"/>
                  </a:cubicBezTo>
                  <a:close/>
                  <a:moveTo>
                    <a:pt x="1081" y="41"/>
                  </a:moveTo>
                  <a:cubicBezTo>
                    <a:pt x="1081" y="42"/>
                    <a:pt x="1081" y="42"/>
                    <a:pt x="1081" y="42"/>
                  </a:cubicBezTo>
                  <a:cubicBezTo>
                    <a:pt x="1081" y="42"/>
                    <a:pt x="1081" y="41"/>
                    <a:pt x="1081" y="41"/>
                  </a:cubicBezTo>
                  <a:close/>
                  <a:moveTo>
                    <a:pt x="1150" y="41"/>
                  </a:moveTo>
                  <a:cubicBezTo>
                    <a:pt x="1150" y="42"/>
                    <a:pt x="1150" y="42"/>
                    <a:pt x="1151" y="42"/>
                  </a:cubicBezTo>
                  <a:cubicBezTo>
                    <a:pt x="1151" y="42"/>
                    <a:pt x="1151" y="41"/>
                    <a:pt x="1150" y="41"/>
                  </a:cubicBezTo>
                  <a:close/>
                  <a:moveTo>
                    <a:pt x="1217" y="42"/>
                  </a:moveTo>
                  <a:cubicBezTo>
                    <a:pt x="1217" y="42"/>
                    <a:pt x="1217" y="42"/>
                    <a:pt x="1217" y="41"/>
                  </a:cubicBezTo>
                  <a:cubicBezTo>
                    <a:pt x="1217" y="41"/>
                    <a:pt x="1217" y="42"/>
                    <a:pt x="1217" y="42"/>
                  </a:cubicBezTo>
                  <a:close/>
                  <a:moveTo>
                    <a:pt x="1259" y="41"/>
                  </a:moveTo>
                  <a:cubicBezTo>
                    <a:pt x="1259" y="42"/>
                    <a:pt x="1259" y="42"/>
                    <a:pt x="1259" y="42"/>
                  </a:cubicBezTo>
                  <a:cubicBezTo>
                    <a:pt x="1259" y="42"/>
                    <a:pt x="1259" y="41"/>
                    <a:pt x="1259" y="41"/>
                  </a:cubicBezTo>
                  <a:close/>
                  <a:moveTo>
                    <a:pt x="1360" y="78"/>
                  </a:moveTo>
                  <a:cubicBezTo>
                    <a:pt x="1360" y="78"/>
                    <a:pt x="1360" y="78"/>
                    <a:pt x="1360" y="78"/>
                  </a:cubicBezTo>
                  <a:cubicBezTo>
                    <a:pt x="1360" y="78"/>
                    <a:pt x="1360" y="78"/>
                    <a:pt x="1360" y="78"/>
                  </a:cubicBezTo>
                  <a:close/>
                  <a:moveTo>
                    <a:pt x="1544" y="78"/>
                  </a:moveTo>
                  <a:cubicBezTo>
                    <a:pt x="1544" y="78"/>
                    <a:pt x="1544" y="78"/>
                    <a:pt x="1544" y="79"/>
                  </a:cubicBezTo>
                  <a:cubicBezTo>
                    <a:pt x="1544" y="78"/>
                    <a:pt x="1544" y="78"/>
                    <a:pt x="1544" y="78"/>
                  </a:cubicBezTo>
                  <a:close/>
                  <a:moveTo>
                    <a:pt x="661" y="42"/>
                  </a:moveTo>
                  <a:cubicBezTo>
                    <a:pt x="662" y="42"/>
                    <a:pt x="662" y="42"/>
                    <a:pt x="662" y="42"/>
                  </a:cubicBezTo>
                  <a:cubicBezTo>
                    <a:pt x="662" y="42"/>
                    <a:pt x="661" y="42"/>
                    <a:pt x="661" y="42"/>
                  </a:cubicBezTo>
                  <a:close/>
                  <a:moveTo>
                    <a:pt x="1712" y="78"/>
                  </a:moveTo>
                  <a:cubicBezTo>
                    <a:pt x="1712" y="78"/>
                    <a:pt x="1712" y="78"/>
                    <a:pt x="1712" y="79"/>
                  </a:cubicBezTo>
                  <a:cubicBezTo>
                    <a:pt x="1712" y="78"/>
                    <a:pt x="1712" y="78"/>
                    <a:pt x="1712" y="78"/>
                  </a:cubicBezTo>
                  <a:close/>
                  <a:moveTo>
                    <a:pt x="756" y="42"/>
                  </a:moveTo>
                  <a:cubicBezTo>
                    <a:pt x="757" y="42"/>
                    <a:pt x="757" y="42"/>
                    <a:pt x="757" y="42"/>
                  </a:cubicBezTo>
                  <a:cubicBezTo>
                    <a:pt x="757" y="42"/>
                    <a:pt x="756" y="42"/>
                    <a:pt x="756" y="42"/>
                  </a:cubicBezTo>
                  <a:close/>
                  <a:moveTo>
                    <a:pt x="830" y="42"/>
                  </a:moveTo>
                  <a:cubicBezTo>
                    <a:pt x="830" y="42"/>
                    <a:pt x="830" y="42"/>
                    <a:pt x="830" y="42"/>
                  </a:cubicBezTo>
                  <a:cubicBezTo>
                    <a:pt x="830" y="42"/>
                    <a:pt x="830" y="42"/>
                    <a:pt x="830" y="42"/>
                  </a:cubicBezTo>
                  <a:close/>
                  <a:moveTo>
                    <a:pt x="686" y="79"/>
                  </a:moveTo>
                  <a:cubicBezTo>
                    <a:pt x="686" y="79"/>
                    <a:pt x="686" y="79"/>
                    <a:pt x="686" y="79"/>
                  </a:cubicBezTo>
                  <a:cubicBezTo>
                    <a:pt x="686" y="79"/>
                    <a:pt x="686" y="79"/>
                    <a:pt x="686" y="79"/>
                  </a:cubicBezTo>
                  <a:close/>
                  <a:moveTo>
                    <a:pt x="1038" y="42"/>
                  </a:moveTo>
                  <a:cubicBezTo>
                    <a:pt x="1039" y="42"/>
                    <a:pt x="1039" y="42"/>
                    <a:pt x="1039" y="42"/>
                  </a:cubicBezTo>
                  <a:cubicBezTo>
                    <a:pt x="1039" y="42"/>
                    <a:pt x="1038" y="42"/>
                    <a:pt x="1038" y="42"/>
                  </a:cubicBezTo>
                  <a:close/>
                  <a:moveTo>
                    <a:pt x="1081" y="42"/>
                  </a:moveTo>
                  <a:cubicBezTo>
                    <a:pt x="1081" y="42"/>
                    <a:pt x="1081" y="42"/>
                    <a:pt x="1081" y="42"/>
                  </a:cubicBezTo>
                  <a:cubicBezTo>
                    <a:pt x="1081" y="42"/>
                    <a:pt x="1081" y="42"/>
                    <a:pt x="1081" y="42"/>
                  </a:cubicBezTo>
                  <a:close/>
                  <a:moveTo>
                    <a:pt x="1360" y="78"/>
                  </a:moveTo>
                  <a:cubicBezTo>
                    <a:pt x="1359" y="78"/>
                    <a:pt x="1359" y="79"/>
                    <a:pt x="1359" y="79"/>
                  </a:cubicBezTo>
                  <a:cubicBezTo>
                    <a:pt x="1359" y="79"/>
                    <a:pt x="1360" y="79"/>
                    <a:pt x="1360" y="78"/>
                  </a:cubicBezTo>
                  <a:close/>
                  <a:moveTo>
                    <a:pt x="1216" y="42"/>
                  </a:moveTo>
                  <a:cubicBezTo>
                    <a:pt x="1216" y="42"/>
                    <a:pt x="1217" y="42"/>
                    <a:pt x="1217" y="42"/>
                  </a:cubicBezTo>
                  <a:cubicBezTo>
                    <a:pt x="1216" y="42"/>
                    <a:pt x="1216" y="42"/>
                    <a:pt x="1216" y="42"/>
                  </a:cubicBezTo>
                  <a:close/>
                  <a:moveTo>
                    <a:pt x="1291" y="42"/>
                  </a:moveTo>
                  <a:cubicBezTo>
                    <a:pt x="1291" y="42"/>
                    <a:pt x="1291" y="42"/>
                    <a:pt x="1291" y="42"/>
                  </a:cubicBezTo>
                  <a:cubicBezTo>
                    <a:pt x="1291" y="42"/>
                    <a:pt x="1291" y="42"/>
                    <a:pt x="1291" y="42"/>
                  </a:cubicBezTo>
                  <a:close/>
                  <a:moveTo>
                    <a:pt x="1532" y="79"/>
                  </a:moveTo>
                  <a:cubicBezTo>
                    <a:pt x="1532" y="79"/>
                    <a:pt x="1532" y="79"/>
                    <a:pt x="1532" y="79"/>
                  </a:cubicBezTo>
                  <a:cubicBezTo>
                    <a:pt x="1532" y="79"/>
                    <a:pt x="1532" y="79"/>
                    <a:pt x="1532" y="79"/>
                  </a:cubicBezTo>
                  <a:close/>
                  <a:moveTo>
                    <a:pt x="1544" y="79"/>
                  </a:moveTo>
                  <a:cubicBezTo>
                    <a:pt x="1544" y="79"/>
                    <a:pt x="1543" y="79"/>
                    <a:pt x="1543" y="79"/>
                  </a:cubicBezTo>
                  <a:cubicBezTo>
                    <a:pt x="1544" y="79"/>
                    <a:pt x="1544" y="79"/>
                    <a:pt x="1544" y="79"/>
                  </a:cubicBezTo>
                  <a:close/>
                  <a:moveTo>
                    <a:pt x="756" y="42"/>
                  </a:moveTo>
                  <a:cubicBezTo>
                    <a:pt x="756" y="42"/>
                    <a:pt x="756" y="42"/>
                    <a:pt x="756" y="42"/>
                  </a:cubicBezTo>
                  <a:cubicBezTo>
                    <a:pt x="756" y="42"/>
                    <a:pt x="756" y="42"/>
                    <a:pt x="756" y="42"/>
                  </a:cubicBezTo>
                  <a:close/>
                  <a:moveTo>
                    <a:pt x="1700" y="79"/>
                  </a:moveTo>
                  <a:cubicBezTo>
                    <a:pt x="1700" y="79"/>
                    <a:pt x="1700" y="79"/>
                    <a:pt x="1700" y="79"/>
                  </a:cubicBezTo>
                  <a:cubicBezTo>
                    <a:pt x="1700" y="79"/>
                    <a:pt x="1700" y="79"/>
                    <a:pt x="1700" y="79"/>
                  </a:cubicBezTo>
                  <a:close/>
                  <a:moveTo>
                    <a:pt x="1712" y="79"/>
                  </a:moveTo>
                  <a:cubicBezTo>
                    <a:pt x="1712" y="79"/>
                    <a:pt x="1712" y="79"/>
                    <a:pt x="1712" y="79"/>
                  </a:cubicBezTo>
                  <a:cubicBezTo>
                    <a:pt x="1712" y="79"/>
                    <a:pt x="1712" y="79"/>
                    <a:pt x="1712" y="79"/>
                  </a:cubicBezTo>
                  <a:close/>
                  <a:moveTo>
                    <a:pt x="799" y="42"/>
                  </a:moveTo>
                  <a:cubicBezTo>
                    <a:pt x="799" y="42"/>
                    <a:pt x="799" y="42"/>
                    <a:pt x="800" y="42"/>
                  </a:cubicBezTo>
                  <a:cubicBezTo>
                    <a:pt x="799" y="42"/>
                    <a:pt x="799" y="42"/>
                    <a:pt x="799" y="42"/>
                  </a:cubicBezTo>
                  <a:close/>
                  <a:moveTo>
                    <a:pt x="687" y="79"/>
                  </a:moveTo>
                  <a:cubicBezTo>
                    <a:pt x="687" y="79"/>
                    <a:pt x="687" y="79"/>
                    <a:pt x="686" y="79"/>
                  </a:cubicBezTo>
                  <a:cubicBezTo>
                    <a:pt x="687" y="79"/>
                    <a:pt x="687" y="79"/>
                    <a:pt x="687" y="79"/>
                  </a:cubicBezTo>
                  <a:close/>
                  <a:moveTo>
                    <a:pt x="871" y="42"/>
                  </a:moveTo>
                  <a:cubicBezTo>
                    <a:pt x="871" y="42"/>
                    <a:pt x="871" y="42"/>
                    <a:pt x="871" y="42"/>
                  </a:cubicBezTo>
                  <a:cubicBezTo>
                    <a:pt x="871" y="42"/>
                    <a:pt x="871" y="42"/>
                    <a:pt x="871" y="42"/>
                  </a:cubicBezTo>
                  <a:close/>
                  <a:moveTo>
                    <a:pt x="1112" y="42"/>
                  </a:moveTo>
                  <a:cubicBezTo>
                    <a:pt x="1112" y="42"/>
                    <a:pt x="1112" y="42"/>
                    <a:pt x="1112" y="42"/>
                  </a:cubicBezTo>
                  <a:cubicBezTo>
                    <a:pt x="1112" y="42"/>
                    <a:pt x="1112" y="42"/>
                    <a:pt x="1112" y="42"/>
                  </a:cubicBezTo>
                  <a:close/>
                  <a:moveTo>
                    <a:pt x="1347" y="79"/>
                  </a:moveTo>
                  <a:cubicBezTo>
                    <a:pt x="1347" y="79"/>
                    <a:pt x="1347" y="79"/>
                    <a:pt x="1347" y="79"/>
                  </a:cubicBezTo>
                  <a:cubicBezTo>
                    <a:pt x="1347" y="79"/>
                    <a:pt x="1347" y="79"/>
                    <a:pt x="1347" y="79"/>
                  </a:cubicBezTo>
                  <a:close/>
                  <a:moveTo>
                    <a:pt x="1359" y="79"/>
                  </a:moveTo>
                  <a:cubicBezTo>
                    <a:pt x="1359" y="79"/>
                    <a:pt x="1359" y="79"/>
                    <a:pt x="1359" y="79"/>
                  </a:cubicBezTo>
                  <a:cubicBezTo>
                    <a:pt x="1359" y="79"/>
                    <a:pt x="1359" y="79"/>
                    <a:pt x="1359" y="79"/>
                  </a:cubicBezTo>
                  <a:close/>
                  <a:moveTo>
                    <a:pt x="1216" y="42"/>
                  </a:moveTo>
                  <a:cubicBezTo>
                    <a:pt x="1216" y="42"/>
                    <a:pt x="1216" y="42"/>
                    <a:pt x="1216" y="42"/>
                  </a:cubicBezTo>
                  <a:cubicBezTo>
                    <a:pt x="1216" y="42"/>
                    <a:pt x="1216" y="42"/>
                    <a:pt x="1216" y="42"/>
                  </a:cubicBezTo>
                  <a:close/>
                  <a:moveTo>
                    <a:pt x="1543" y="79"/>
                  </a:moveTo>
                  <a:cubicBezTo>
                    <a:pt x="1543" y="79"/>
                    <a:pt x="1543" y="79"/>
                    <a:pt x="1543" y="79"/>
                  </a:cubicBezTo>
                  <a:cubicBezTo>
                    <a:pt x="1543" y="79"/>
                    <a:pt x="1543" y="79"/>
                    <a:pt x="1543" y="79"/>
                  </a:cubicBezTo>
                  <a:close/>
                  <a:moveTo>
                    <a:pt x="554" y="42"/>
                  </a:moveTo>
                  <a:cubicBezTo>
                    <a:pt x="554" y="43"/>
                    <a:pt x="555" y="43"/>
                    <a:pt x="555" y="43"/>
                  </a:cubicBezTo>
                  <a:cubicBezTo>
                    <a:pt x="555" y="43"/>
                    <a:pt x="555" y="42"/>
                    <a:pt x="554" y="42"/>
                  </a:cubicBezTo>
                  <a:close/>
                  <a:moveTo>
                    <a:pt x="756" y="43"/>
                  </a:moveTo>
                  <a:cubicBezTo>
                    <a:pt x="756" y="43"/>
                    <a:pt x="756" y="43"/>
                    <a:pt x="756" y="42"/>
                  </a:cubicBezTo>
                  <a:cubicBezTo>
                    <a:pt x="756" y="42"/>
                    <a:pt x="756" y="43"/>
                    <a:pt x="756" y="43"/>
                  </a:cubicBezTo>
                  <a:close/>
                  <a:moveTo>
                    <a:pt x="1712" y="79"/>
                  </a:moveTo>
                  <a:cubicBezTo>
                    <a:pt x="1711" y="79"/>
                    <a:pt x="1711" y="79"/>
                    <a:pt x="1711" y="79"/>
                  </a:cubicBezTo>
                  <a:cubicBezTo>
                    <a:pt x="1711" y="79"/>
                    <a:pt x="1711" y="79"/>
                    <a:pt x="1712" y="79"/>
                  </a:cubicBezTo>
                  <a:close/>
                  <a:moveTo>
                    <a:pt x="800" y="42"/>
                  </a:moveTo>
                  <a:cubicBezTo>
                    <a:pt x="800" y="43"/>
                    <a:pt x="800" y="43"/>
                    <a:pt x="800" y="43"/>
                  </a:cubicBezTo>
                  <a:cubicBezTo>
                    <a:pt x="800" y="43"/>
                    <a:pt x="800" y="42"/>
                    <a:pt x="800" y="42"/>
                  </a:cubicBezTo>
                  <a:close/>
                  <a:moveTo>
                    <a:pt x="870" y="43"/>
                  </a:moveTo>
                  <a:cubicBezTo>
                    <a:pt x="870" y="43"/>
                    <a:pt x="871" y="43"/>
                    <a:pt x="871" y="42"/>
                  </a:cubicBezTo>
                  <a:cubicBezTo>
                    <a:pt x="870" y="42"/>
                    <a:pt x="870" y="43"/>
                    <a:pt x="870" y="43"/>
                  </a:cubicBezTo>
                  <a:close/>
                  <a:moveTo>
                    <a:pt x="555" y="43"/>
                  </a:moveTo>
                  <a:cubicBezTo>
                    <a:pt x="555" y="43"/>
                    <a:pt x="555" y="43"/>
                    <a:pt x="555" y="43"/>
                  </a:cubicBezTo>
                  <a:cubicBezTo>
                    <a:pt x="555" y="43"/>
                    <a:pt x="555" y="43"/>
                    <a:pt x="555" y="43"/>
                  </a:cubicBezTo>
                  <a:close/>
                  <a:moveTo>
                    <a:pt x="661" y="43"/>
                  </a:moveTo>
                  <a:cubicBezTo>
                    <a:pt x="661" y="43"/>
                    <a:pt x="661" y="43"/>
                    <a:pt x="661" y="43"/>
                  </a:cubicBezTo>
                  <a:cubicBezTo>
                    <a:pt x="661" y="43"/>
                    <a:pt x="661" y="43"/>
                    <a:pt x="661" y="43"/>
                  </a:cubicBezTo>
                  <a:close/>
                  <a:moveTo>
                    <a:pt x="755" y="43"/>
                  </a:moveTo>
                  <a:cubicBezTo>
                    <a:pt x="756" y="43"/>
                    <a:pt x="756" y="43"/>
                    <a:pt x="756" y="43"/>
                  </a:cubicBezTo>
                  <a:cubicBezTo>
                    <a:pt x="756" y="43"/>
                    <a:pt x="755" y="43"/>
                    <a:pt x="755" y="43"/>
                  </a:cubicBezTo>
                  <a:close/>
                  <a:moveTo>
                    <a:pt x="969" y="79"/>
                  </a:moveTo>
                  <a:cubicBezTo>
                    <a:pt x="969" y="79"/>
                    <a:pt x="969" y="80"/>
                    <a:pt x="969" y="80"/>
                  </a:cubicBezTo>
                  <a:cubicBezTo>
                    <a:pt x="969" y="79"/>
                    <a:pt x="969" y="79"/>
                    <a:pt x="969" y="79"/>
                  </a:cubicBezTo>
                  <a:close/>
                  <a:moveTo>
                    <a:pt x="829" y="43"/>
                  </a:moveTo>
                  <a:cubicBezTo>
                    <a:pt x="829" y="43"/>
                    <a:pt x="829" y="43"/>
                    <a:pt x="829" y="43"/>
                  </a:cubicBezTo>
                  <a:cubicBezTo>
                    <a:pt x="829" y="43"/>
                    <a:pt x="829" y="43"/>
                    <a:pt x="829" y="43"/>
                  </a:cubicBezTo>
                  <a:close/>
                  <a:moveTo>
                    <a:pt x="1082" y="43"/>
                  </a:moveTo>
                  <a:cubicBezTo>
                    <a:pt x="1082" y="43"/>
                    <a:pt x="1082" y="43"/>
                    <a:pt x="1082" y="43"/>
                  </a:cubicBezTo>
                  <a:cubicBezTo>
                    <a:pt x="1082" y="43"/>
                    <a:pt x="1082" y="43"/>
                    <a:pt x="1082" y="43"/>
                  </a:cubicBezTo>
                  <a:close/>
                  <a:moveTo>
                    <a:pt x="1359" y="79"/>
                  </a:moveTo>
                  <a:cubicBezTo>
                    <a:pt x="1359" y="79"/>
                    <a:pt x="1359" y="79"/>
                    <a:pt x="1359" y="80"/>
                  </a:cubicBezTo>
                  <a:cubicBezTo>
                    <a:pt x="1359" y="80"/>
                    <a:pt x="1359" y="79"/>
                    <a:pt x="1359" y="79"/>
                  </a:cubicBezTo>
                  <a:close/>
                  <a:moveTo>
                    <a:pt x="1260" y="43"/>
                  </a:moveTo>
                  <a:cubicBezTo>
                    <a:pt x="1260" y="43"/>
                    <a:pt x="1260" y="43"/>
                    <a:pt x="1260" y="43"/>
                  </a:cubicBezTo>
                  <a:cubicBezTo>
                    <a:pt x="1260" y="43"/>
                    <a:pt x="1260" y="43"/>
                    <a:pt x="1260" y="43"/>
                  </a:cubicBezTo>
                  <a:close/>
                  <a:moveTo>
                    <a:pt x="1037" y="43"/>
                  </a:moveTo>
                  <a:cubicBezTo>
                    <a:pt x="1037" y="43"/>
                    <a:pt x="1038" y="43"/>
                    <a:pt x="1038" y="43"/>
                  </a:cubicBezTo>
                  <a:cubicBezTo>
                    <a:pt x="1038" y="43"/>
                    <a:pt x="1037" y="43"/>
                    <a:pt x="1037" y="43"/>
                  </a:cubicBezTo>
                  <a:close/>
                  <a:moveTo>
                    <a:pt x="675" y="43"/>
                  </a:moveTo>
                  <a:cubicBezTo>
                    <a:pt x="674" y="43"/>
                    <a:pt x="674" y="43"/>
                    <a:pt x="674" y="44"/>
                  </a:cubicBezTo>
                  <a:cubicBezTo>
                    <a:pt x="674" y="44"/>
                    <a:pt x="674" y="44"/>
                    <a:pt x="675" y="43"/>
                  </a:cubicBezTo>
                  <a:close/>
                  <a:moveTo>
                    <a:pt x="800" y="43"/>
                  </a:moveTo>
                  <a:cubicBezTo>
                    <a:pt x="800" y="44"/>
                    <a:pt x="800" y="44"/>
                    <a:pt x="801" y="44"/>
                  </a:cubicBezTo>
                  <a:cubicBezTo>
                    <a:pt x="801" y="44"/>
                    <a:pt x="800" y="43"/>
                    <a:pt x="800" y="43"/>
                  </a:cubicBezTo>
                  <a:close/>
                  <a:moveTo>
                    <a:pt x="838" y="43"/>
                  </a:moveTo>
                  <a:cubicBezTo>
                    <a:pt x="838" y="43"/>
                    <a:pt x="837" y="43"/>
                    <a:pt x="837" y="44"/>
                  </a:cubicBezTo>
                  <a:cubicBezTo>
                    <a:pt x="838" y="44"/>
                    <a:pt x="838" y="44"/>
                    <a:pt x="838" y="43"/>
                  </a:cubicBezTo>
                  <a:close/>
                  <a:moveTo>
                    <a:pt x="870" y="44"/>
                  </a:moveTo>
                  <a:cubicBezTo>
                    <a:pt x="870" y="44"/>
                    <a:pt x="870" y="44"/>
                    <a:pt x="870" y="43"/>
                  </a:cubicBezTo>
                  <a:cubicBezTo>
                    <a:pt x="870" y="43"/>
                    <a:pt x="870" y="44"/>
                    <a:pt x="870" y="44"/>
                  </a:cubicBezTo>
                  <a:close/>
                  <a:moveTo>
                    <a:pt x="881" y="43"/>
                  </a:moveTo>
                  <a:cubicBezTo>
                    <a:pt x="880" y="43"/>
                    <a:pt x="880" y="43"/>
                    <a:pt x="880" y="44"/>
                  </a:cubicBezTo>
                  <a:cubicBezTo>
                    <a:pt x="880" y="44"/>
                    <a:pt x="881" y="44"/>
                    <a:pt x="881" y="43"/>
                  </a:cubicBezTo>
                  <a:close/>
                  <a:moveTo>
                    <a:pt x="1037" y="44"/>
                  </a:moveTo>
                  <a:cubicBezTo>
                    <a:pt x="1037" y="44"/>
                    <a:pt x="1037" y="44"/>
                    <a:pt x="1037" y="43"/>
                  </a:cubicBezTo>
                  <a:cubicBezTo>
                    <a:pt x="1037" y="43"/>
                    <a:pt x="1037" y="44"/>
                    <a:pt x="1037" y="44"/>
                  </a:cubicBezTo>
                  <a:close/>
                  <a:moveTo>
                    <a:pt x="1359" y="80"/>
                  </a:moveTo>
                  <a:cubicBezTo>
                    <a:pt x="1358" y="80"/>
                    <a:pt x="1358" y="80"/>
                    <a:pt x="1358" y="80"/>
                  </a:cubicBezTo>
                  <a:cubicBezTo>
                    <a:pt x="1358" y="80"/>
                    <a:pt x="1358" y="80"/>
                    <a:pt x="1359" y="80"/>
                  </a:cubicBezTo>
                  <a:close/>
                  <a:moveTo>
                    <a:pt x="1531" y="80"/>
                  </a:moveTo>
                  <a:cubicBezTo>
                    <a:pt x="1531" y="80"/>
                    <a:pt x="1531" y="80"/>
                    <a:pt x="1531" y="80"/>
                  </a:cubicBezTo>
                  <a:cubicBezTo>
                    <a:pt x="1531" y="80"/>
                    <a:pt x="1531" y="80"/>
                    <a:pt x="1531" y="80"/>
                  </a:cubicBezTo>
                  <a:close/>
                  <a:moveTo>
                    <a:pt x="1111" y="44"/>
                  </a:moveTo>
                  <a:cubicBezTo>
                    <a:pt x="1111" y="44"/>
                    <a:pt x="1111" y="44"/>
                    <a:pt x="1111" y="43"/>
                  </a:cubicBezTo>
                  <a:cubicBezTo>
                    <a:pt x="1111" y="43"/>
                    <a:pt x="1111" y="44"/>
                    <a:pt x="1111" y="44"/>
                  </a:cubicBezTo>
                  <a:close/>
                  <a:moveTo>
                    <a:pt x="1699" y="80"/>
                  </a:moveTo>
                  <a:cubicBezTo>
                    <a:pt x="1699" y="80"/>
                    <a:pt x="1699" y="80"/>
                    <a:pt x="1699" y="80"/>
                  </a:cubicBezTo>
                  <a:cubicBezTo>
                    <a:pt x="1699" y="80"/>
                    <a:pt x="1699" y="80"/>
                    <a:pt x="1699" y="80"/>
                  </a:cubicBezTo>
                  <a:close/>
                  <a:moveTo>
                    <a:pt x="1122" y="43"/>
                  </a:moveTo>
                  <a:cubicBezTo>
                    <a:pt x="1121" y="43"/>
                    <a:pt x="1121" y="43"/>
                    <a:pt x="1121" y="44"/>
                  </a:cubicBezTo>
                  <a:cubicBezTo>
                    <a:pt x="1121" y="44"/>
                    <a:pt x="1121" y="44"/>
                    <a:pt x="1122" y="43"/>
                  </a:cubicBezTo>
                  <a:close/>
                  <a:moveTo>
                    <a:pt x="687" y="80"/>
                  </a:moveTo>
                  <a:cubicBezTo>
                    <a:pt x="687" y="80"/>
                    <a:pt x="687" y="80"/>
                    <a:pt x="687" y="80"/>
                  </a:cubicBezTo>
                  <a:cubicBezTo>
                    <a:pt x="687" y="80"/>
                    <a:pt x="687" y="80"/>
                    <a:pt x="687" y="80"/>
                  </a:cubicBezTo>
                  <a:close/>
                  <a:moveTo>
                    <a:pt x="1215" y="44"/>
                  </a:moveTo>
                  <a:cubicBezTo>
                    <a:pt x="1215" y="44"/>
                    <a:pt x="1215" y="44"/>
                    <a:pt x="1215" y="43"/>
                  </a:cubicBezTo>
                  <a:cubicBezTo>
                    <a:pt x="1215" y="44"/>
                    <a:pt x="1215" y="44"/>
                    <a:pt x="1215" y="44"/>
                  </a:cubicBezTo>
                  <a:close/>
                  <a:moveTo>
                    <a:pt x="556" y="44"/>
                  </a:moveTo>
                  <a:cubicBezTo>
                    <a:pt x="556" y="44"/>
                    <a:pt x="556" y="44"/>
                    <a:pt x="557" y="44"/>
                  </a:cubicBezTo>
                  <a:cubicBezTo>
                    <a:pt x="556" y="44"/>
                    <a:pt x="556" y="44"/>
                    <a:pt x="556" y="44"/>
                  </a:cubicBezTo>
                  <a:close/>
                  <a:moveTo>
                    <a:pt x="828" y="44"/>
                  </a:moveTo>
                  <a:cubicBezTo>
                    <a:pt x="829" y="44"/>
                    <a:pt x="829" y="44"/>
                    <a:pt x="829" y="44"/>
                  </a:cubicBezTo>
                  <a:cubicBezTo>
                    <a:pt x="829" y="44"/>
                    <a:pt x="829" y="44"/>
                    <a:pt x="828" y="44"/>
                  </a:cubicBezTo>
                  <a:close/>
                  <a:moveTo>
                    <a:pt x="1121" y="44"/>
                  </a:moveTo>
                  <a:cubicBezTo>
                    <a:pt x="1121" y="44"/>
                    <a:pt x="1120" y="44"/>
                    <a:pt x="1120" y="44"/>
                  </a:cubicBezTo>
                  <a:cubicBezTo>
                    <a:pt x="1121" y="44"/>
                    <a:pt x="1121" y="44"/>
                    <a:pt x="1121" y="44"/>
                  </a:cubicBezTo>
                  <a:close/>
                  <a:moveTo>
                    <a:pt x="1215" y="44"/>
                  </a:moveTo>
                  <a:cubicBezTo>
                    <a:pt x="1215" y="44"/>
                    <a:pt x="1215" y="44"/>
                    <a:pt x="1215" y="44"/>
                  </a:cubicBezTo>
                  <a:cubicBezTo>
                    <a:pt x="1215" y="44"/>
                    <a:pt x="1215" y="44"/>
                    <a:pt x="1215" y="44"/>
                  </a:cubicBezTo>
                  <a:close/>
                  <a:moveTo>
                    <a:pt x="1260" y="44"/>
                  </a:moveTo>
                  <a:cubicBezTo>
                    <a:pt x="1260" y="44"/>
                    <a:pt x="1261" y="44"/>
                    <a:pt x="1261" y="44"/>
                  </a:cubicBezTo>
                  <a:cubicBezTo>
                    <a:pt x="1261" y="44"/>
                    <a:pt x="1261" y="44"/>
                    <a:pt x="1260" y="44"/>
                  </a:cubicBezTo>
                  <a:close/>
                  <a:moveTo>
                    <a:pt x="674" y="44"/>
                  </a:moveTo>
                  <a:cubicBezTo>
                    <a:pt x="673" y="44"/>
                    <a:pt x="673" y="44"/>
                    <a:pt x="673" y="44"/>
                  </a:cubicBezTo>
                  <a:cubicBezTo>
                    <a:pt x="673" y="44"/>
                    <a:pt x="673" y="44"/>
                    <a:pt x="674" y="44"/>
                  </a:cubicBezTo>
                  <a:close/>
                  <a:moveTo>
                    <a:pt x="754" y="44"/>
                  </a:moveTo>
                  <a:cubicBezTo>
                    <a:pt x="755" y="44"/>
                    <a:pt x="755" y="44"/>
                    <a:pt x="755" y="44"/>
                  </a:cubicBezTo>
                  <a:cubicBezTo>
                    <a:pt x="754" y="44"/>
                    <a:pt x="754" y="44"/>
                    <a:pt x="754" y="44"/>
                  </a:cubicBezTo>
                  <a:close/>
                  <a:moveTo>
                    <a:pt x="853" y="44"/>
                  </a:moveTo>
                  <a:cubicBezTo>
                    <a:pt x="853" y="44"/>
                    <a:pt x="853" y="44"/>
                    <a:pt x="852" y="44"/>
                  </a:cubicBezTo>
                  <a:cubicBezTo>
                    <a:pt x="853" y="44"/>
                    <a:pt x="853" y="44"/>
                    <a:pt x="853" y="44"/>
                  </a:cubicBezTo>
                  <a:close/>
                  <a:moveTo>
                    <a:pt x="896" y="44"/>
                  </a:moveTo>
                  <a:cubicBezTo>
                    <a:pt x="896" y="44"/>
                    <a:pt x="895" y="44"/>
                    <a:pt x="895" y="44"/>
                  </a:cubicBezTo>
                  <a:cubicBezTo>
                    <a:pt x="895" y="44"/>
                    <a:pt x="896" y="44"/>
                    <a:pt x="896" y="44"/>
                  </a:cubicBezTo>
                  <a:close/>
                  <a:moveTo>
                    <a:pt x="970" y="80"/>
                  </a:moveTo>
                  <a:cubicBezTo>
                    <a:pt x="970" y="80"/>
                    <a:pt x="970" y="81"/>
                    <a:pt x="970" y="81"/>
                  </a:cubicBezTo>
                  <a:cubicBezTo>
                    <a:pt x="970" y="81"/>
                    <a:pt x="970" y="80"/>
                    <a:pt x="970" y="80"/>
                  </a:cubicBezTo>
                  <a:close/>
                  <a:moveTo>
                    <a:pt x="1120" y="44"/>
                  </a:moveTo>
                  <a:cubicBezTo>
                    <a:pt x="1120" y="44"/>
                    <a:pt x="1120" y="44"/>
                    <a:pt x="1120" y="44"/>
                  </a:cubicBezTo>
                  <a:cubicBezTo>
                    <a:pt x="1120" y="44"/>
                    <a:pt x="1120" y="44"/>
                    <a:pt x="1120" y="44"/>
                  </a:cubicBezTo>
                  <a:close/>
                  <a:moveTo>
                    <a:pt x="1531" y="81"/>
                  </a:moveTo>
                  <a:cubicBezTo>
                    <a:pt x="1531" y="81"/>
                    <a:pt x="1531" y="80"/>
                    <a:pt x="1531" y="80"/>
                  </a:cubicBezTo>
                  <a:cubicBezTo>
                    <a:pt x="1531" y="80"/>
                    <a:pt x="1531" y="81"/>
                    <a:pt x="1531" y="81"/>
                  </a:cubicBezTo>
                  <a:close/>
                  <a:moveTo>
                    <a:pt x="1542" y="80"/>
                  </a:moveTo>
                  <a:cubicBezTo>
                    <a:pt x="1542" y="80"/>
                    <a:pt x="1542" y="80"/>
                    <a:pt x="1542" y="81"/>
                  </a:cubicBezTo>
                  <a:cubicBezTo>
                    <a:pt x="1542" y="81"/>
                    <a:pt x="1542" y="80"/>
                    <a:pt x="1542" y="80"/>
                  </a:cubicBezTo>
                  <a:close/>
                  <a:moveTo>
                    <a:pt x="1699" y="81"/>
                  </a:moveTo>
                  <a:cubicBezTo>
                    <a:pt x="1699" y="81"/>
                    <a:pt x="1699" y="80"/>
                    <a:pt x="1699" y="80"/>
                  </a:cubicBezTo>
                  <a:cubicBezTo>
                    <a:pt x="1699" y="80"/>
                    <a:pt x="1699" y="81"/>
                    <a:pt x="1699" y="81"/>
                  </a:cubicBezTo>
                  <a:close/>
                  <a:moveTo>
                    <a:pt x="1710" y="80"/>
                  </a:moveTo>
                  <a:cubicBezTo>
                    <a:pt x="1710" y="80"/>
                    <a:pt x="1710" y="80"/>
                    <a:pt x="1710" y="81"/>
                  </a:cubicBezTo>
                  <a:cubicBezTo>
                    <a:pt x="1710" y="81"/>
                    <a:pt x="1710" y="80"/>
                    <a:pt x="1710" y="80"/>
                  </a:cubicBezTo>
                  <a:close/>
                  <a:moveTo>
                    <a:pt x="1137" y="44"/>
                  </a:moveTo>
                  <a:cubicBezTo>
                    <a:pt x="1137" y="44"/>
                    <a:pt x="1137" y="44"/>
                    <a:pt x="1137" y="44"/>
                  </a:cubicBezTo>
                  <a:cubicBezTo>
                    <a:pt x="1137" y="44"/>
                    <a:pt x="1137" y="44"/>
                    <a:pt x="1137" y="44"/>
                  </a:cubicBezTo>
                  <a:close/>
                  <a:moveTo>
                    <a:pt x="557" y="44"/>
                  </a:moveTo>
                  <a:cubicBezTo>
                    <a:pt x="557" y="45"/>
                    <a:pt x="557" y="45"/>
                    <a:pt x="558" y="45"/>
                  </a:cubicBezTo>
                  <a:cubicBezTo>
                    <a:pt x="558" y="45"/>
                    <a:pt x="557" y="45"/>
                    <a:pt x="557" y="44"/>
                  </a:cubicBezTo>
                  <a:close/>
                  <a:moveTo>
                    <a:pt x="688" y="81"/>
                  </a:moveTo>
                  <a:cubicBezTo>
                    <a:pt x="688" y="81"/>
                    <a:pt x="688" y="81"/>
                    <a:pt x="688" y="80"/>
                  </a:cubicBezTo>
                  <a:cubicBezTo>
                    <a:pt x="688" y="81"/>
                    <a:pt x="688" y="81"/>
                    <a:pt x="688" y="81"/>
                  </a:cubicBezTo>
                  <a:close/>
                  <a:moveTo>
                    <a:pt x="801" y="44"/>
                  </a:moveTo>
                  <a:cubicBezTo>
                    <a:pt x="801" y="45"/>
                    <a:pt x="801" y="45"/>
                    <a:pt x="801" y="45"/>
                  </a:cubicBezTo>
                  <a:cubicBezTo>
                    <a:pt x="801" y="45"/>
                    <a:pt x="801" y="45"/>
                    <a:pt x="801" y="44"/>
                  </a:cubicBezTo>
                  <a:close/>
                  <a:moveTo>
                    <a:pt x="970" y="81"/>
                  </a:moveTo>
                  <a:cubicBezTo>
                    <a:pt x="970" y="81"/>
                    <a:pt x="970" y="81"/>
                    <a:pt x="970" y="81"/>
                  </a:cubicBezTo>
                  <a:cubicBezTo>
                    <a:pt x="970" y="81"/>
                    <a:pt x="970" y="81"/>
                    <a:pt x="970" y="81"/>
                  </a:cubicBezTo>
                  <a:close/>
                  <a:moveTo>
                    <a:pt x="836" y="44"/>
                  </a:moveTo>
                  <a:cubicBezTo>
                    <a:pt x="836" y="44"/>
                    <a:pt x="836" y="45"/>
                    <a:pt x="836" y="45"/>
                  </a:cubicBezTo>
                  <a:cubicBezTo>
                    <a:pt x="836" y="45"/>
                    <a:pt x="836" y="45"/>
                    <a:pt x="836" y="44"/>
                  </a:cubicBezTo>
                  <a:close/>
                  <a:moveTo>
                    <a:pt x="869" y="45"/>
                  </a:moveTo>
                  <a:cubicBezTo>
                    <a:pt x="869" y="45"/>
                    <a:pt x="869" y="45"/>
                    <a:pt x="869" y="44"/>
                  </a:cubicBezTo>
                  <a:cubicBezTo>
                    <a:pt x="869" y="45"/>
                    <a:pt x="869" y="45"/>
                    <a:pt x="869" y="45"/>
                  </a:cubicBezTo>
                  <a:close/>
                  <a:moveTo>
                    <a:pt x="836" y="45"/>
                  </a:moveTo>
                  <a:cubicBezTo>
                    <a:pt x="836" y="45"/>
                    <a:pt x="835" y="45"/>
                    <a:pt x="835" y="45"/>
                  </a:cubicBezTo>
                  <a:cubicBezTo>
                    <a:pt x="836" y="45"/>
                    <a:pt x="836" y="45"/>
                    <a:pt x="836" y="45"/>
                  </a:cubicBezTo>
                  <a:close/>
                  <a:moveTo>
                    <a:pt x="1358" y="81"/>
                  </a:moveTo>
                  <a:cubicBezTo>
                    <a:pt x="1358" y="81"/>
                    <a:pt x="1357" y="81"/>
                    <a:pt x="1357" y="81"/>
                  </a:cubicBezTo>
                  <a:cubicBezTo>
                    <a:pt x="1358" y="81"/>
                    <a:pt x="1358" y="81"/>
                    <a:pt x="1358" y="81"/>
                  </a:cubicBezTo>
                  <a:close/>
                  <a:moveTo>
                    <a:pt x="854" y="45"/>
                  </a:moveTo>
                  <a:cubicBezTo>
                    <a:pt x="854" y="45"/>
                    <a:pt x="854" y="45"/>
                    <a:pt x="853" y="45"/>
                  </a:cubicBezTo>
                  <a:cubicBezTo>
                    <a:pt x="854" y="45"/>
                    <a:pt x="854" y="45"/>
                    <a:pt x="854" y="45"/>
                  </a:cubicBezTo>
                  <a:close/>
                  <a:moveTo>
                    <a:pt x="1542" y="81"/>
                  </a:moveTo>
                  <a:cubicBezTo>
                    <a:pt x="1542" y="81"/>
                    <a:pt x="1542" y="81"/>
                    <a:pt x="1542" y="81"/>
                  </a:cubicBezTo>
                  <a:cubicBezTo>
                    <a:pt x="1542" y="81"/>
                    <a:pt x="1542" y="81"/>
                    <a:pt x="1542" y="81"/>
                  </a:cubicBezTo>
                  <a:close/>
                  <a:moveTo>
                    <a:pt x="1678" y="81"/>
                  </a:moveTo>
                  <a:cubicBezTo>
                    <a:pt x="1678" y="81"/>
                    <a:pt x="1678" y="81"/>
                    <a:pt x="1678" y="81"/>
                  </a:cubicBezTo>
                  <a:cubicBezTo>
                    <a:pt x="1678" y="81"/>
                    <a:pt x="1678" y="81"/>
                    <a:pt x="1678" y="81"/>
                  </a:cubicBezTo>
                  <a:close/>
                  <a:moveTo>
                    <a:pt x="879" y="45"/>
                  </a:moveTo>
                  <a:cubicBezTo>
                    <a:pt x="878" y="45"/>
                    <a:pt x="878" y="45"/>
                    <a:pt x="878" y="45"/>
                  </a:cubicBezTo>
                  <a:cubicBezTo>
                    <a:pt x="878" y="45"/>
                    <a:pt x="878" y="45"/>
                    <a:pt x="879" y="45"/>
                  </a:cubicBezTo>
                  <a:close/>
                  <a:moveTo>
                    <a:pt x="1710" y="81"/>
                  </a:moveTo>
                  <a:cubicBezTo>
                    <a:pt x="1710" y="81"/>
                    <a:pt x="1710" y="81"/>
                    <a:pt x="1710" y="81"/>
                  </a:cubicBezTo>
                  <a:cubicBezTo>
                    <a:pt x="1710" y="81"/>
                    <a:pt x="1710" y="81"/>
                    <a:pt x="1710" y="81"/>
                  </a:cubicBezTo>
                  <a:close/>
                  <a:moveTo>
                    <a:pt x="897" y="45"/>
                  </a:moveTo>
                  <a:cubicBezTo>
                    <a:pt x="897" y="45"/>
                    <a:pt x="897" y="45"/>
                    <a:pt x="896" y="45"/>
                  </a:cubicBezTo>
                  <a:cubicBezTo>
                    <a:pt x="896" y="45"/>
                    <a:pt x="897" y="45"/>
                    <a:pt x="897" y="45"/>
                  </a:cubicBezTo>
                  <a:close/>
                  <a:moveTo>
                    <a:pt x="1036" y="45"/>
                  </a:moveTo>
                  <a:cubicBezTo>
                    <a:pt x="1036" y="45"/>
                    <a:pt x="1036" y="45"/>
                    <a:pt x="1036" y="45"/>
                  </a:cubicBezTo>
                  <a:cubicBezTo>
                    <a:pt x="1036" y="45"/>
                    <a:pt x="1036" y="45"/>
                    <a:pt x="1036" y="45"/>
                  </a:cubicBezTo>
                  <a:close/>
                  <a:moveTo>
                    <a:pt x="1083" y="45"/>
                  </a:moveTo>
                  <a:cubicBezTo>
                    <a:pt x="1083" y="45"/>
                    <a:pt x="1083" y="45"/>
                    <a:pt x="1084" y="45"/>
                  </a:cubicBezTo>
                  <a:cubicBezTo>
                    <a:pt x="1084" y="45"/>
                    <a:pt x="1083" y="45"/>
                    <a:pt x="1083" y="45"/>
                  </a:cubicBezTo>
                  <a:close/>
                  <a:moveTo>
                    <a:pt x="1119" y="45"/>
                  </a:moveTo>
                  <a:cubicBezTo>
                    <a:pt x="1119" y="45"/>
                    <a:pt x="1119" y="45"/>
                    <a:pt x="1119" y="45"/>
                  </a:cubicBezTo>
                  <a:cubicBezTo>
                    <a:pt x="1119" y="45"/>
                    <a:pt x="1119" y="45"/>
                    <a:pt x="1119" y="45"/>
                  </a:cubicBezTo>
                  <a:close/>
                  <a:moveTo>
                    <a:pt x="1138" y="45"/>
                  </a:moveTo>
                  <a:cubicBezTo>
                    <a:pt x="1138" y="45"/>
                    <a:pt x="1138" y="45"/>
                    <a:pt x="1138" y="45"/>
                  </a:cubicBezTo>
                  <a:cubicBezTo>
                    <a:pt x="1138" y="45"/>
                    <a:pt x="1138" y="45"/>
                    <a:pt x="1138" y="45"/>
                  </a:cubicBezTo>
                  <a:close/>
                  <a:moveTo>
                    <a:pt x="1358" y="81"/>
                  </a:moveTo>
                  <a:cubicBezTo>
                    <a:pt x="1357" y="81"/>
                    <a:pt x="1357" y="81"/>
                    <a:pt x="1357" y="81"/>
                  </a:cubicBezTo>
                  <a:cubicBezTo>
                    <a:pt x="1357" y="81"/>
                    <a:pt x="1357" y="81"/>
                    <a:pt x="1358" y="81"/>
                  </a:cubicBezTo>
                  <a:close/>
                  <a:moveTo>
                    <a:pt x="1214" y="45"/>
                  </a:moveTo>
                  <a:cubicBezTo>
                    <a:pt x="1214" y="45"/>
                    <a:pt x="1214" y="45"/>
                    <a:pt x="1214" y="45"/>
                  </a:cubicBezTo>
                  <a:cubicBezTo>
                    <a:pt x="1214" y="45"/>
                    <a:pt x="1214" y="45"/>
                    <a:pt x="1214" y="45"/>
                  </a:cubicBezTo>
                  <a:close/>
                  <a:moveTo>
                    <a:pt x="1312" y="45"/>
                  </a:moveTo>
                  <a:cubicBezTo>
                    <a:pt x="1312" y="45"/>
                    <a:pt x="1311" y="45"/>
                    <a:pt x="1311" y="45"/>
                  </a:cubicBezTo>
                  <a:cubicBezTo>
                    <a:pt x="1311" y="45"/>
                    <a:pt x="1311" y="45"/>
                    <a:pt x="1312" y="45"/>
                  </a:cubicBezTo>
                  <a:close/>
                  <a:moveTo>
                    <a:pt x="1567" y="45"/>
                  </a:moveTo>
                  <a:cubicBezTo>
                    <a:pt x="1567" y="45"/>
                    <a:pt x="1567" y="45"/>
                    <a:pt x="1567" y="45"/>
                  </a:cubicBezTo>
                  <a:cubicBezTo>
                    <a:pt x="1567" y="45"/>
                    <a:pt x="1567" y="45"/>
                    <a:pt x="1567" y="45"/>
                  </a:cubicBezTo>
                  <a:close/>
                  <a:moveTo>
                    <a:pt x="1735" y="45"/>
                  </a:moveTo>
                  <a:cubicBezTo>
                    <a:pt x="1735" y="45"/>
                    <a:pt x="1736" y="45"/>
                    <a:pt x="1736" y="45"/>
                  </a:cubicBezTo>
                  <a:cubicBezTo>
                    <a:pt x="1735" y="45"/>
                    <a:pt x="1735" y="45"/>
                    <a:pt x="1735" y="45"/>
                  </a:cubicBezTo>
                  <a:close/>
                  <a:moveTo>
                    <a:pt x="558" y="45"/>
                  </a:moveTo>
                  <a:cubicBezTo>
                    <a:pt x="558" y="45"/>
                    <a:pt x="558" y="45"/>
                    <a:pt x="559" y="45"/>
                  </a:cubicBezTo>
                  <a:cubicBezTo>
                    <a:pt x="559" y="45"/>
                    <a:pt x="558" y="45"/>
                    <a:pt x="558" y="45"/>
                  </a:cubicBezTo>
                  <a:close/>
                  <a:moveTo>
                    <a:pt x="801" y="45"/>
                  </a:moveTo>
                  <a:cubicBezTo>
                    <a:pt x="801" y="45"/>
                    <a:pt x="801" y="45"/>
                    <a:pt x="802" y="46"/>
                  </a:cubicBezTo>
                  <a:cubicBezTo>
                    <a:pt x="802" y="45"/>
                    <a:pt x="801" y="45"/>
                    <a:pt x="801" y="45"/>
                  </a:cubicBezTo>
                  <a:close/>
                  <a:moveTo>
                    <a:pt x="835" y="45"/>
                  </a:moveTo>
                  <a:cubicBezTo>
                    <a:pt x="835" y="45"/>
                    <a:pt x="835" y="45"/>
                    <a:pt x="835" y="45"/>
                  </a:cubicBezTo>
                  <a:cubicBezTo>
                    <a:pt x="835" y="45"/>
                    <a:pt x="835" y="45"/>
                    <a:pt x="835" y="45"/>
                  </a:cubicBezTo>
                  <a:close/>
                  <a:moveTo>
                    <a:pt x="854" y="45"/>
                  </a:moveTo>
                  <a:cubicBezTo>
                    <a:pt x="854" y="45"/>
                    <a:pt x="854" y="45"/>
                    <a:pt x="854" y="45"/>
                  </a:cubicBezTo>
                  <a:cubicBezTo>
                    <a:pt x="854" y="45"/>
                    <a:pt x="854" y="45"/>
                    <a:pt x="854" y="45"/>
                  </a:cubicBezTo>
                  <a:close/>
                  <a:moveTo>
                    <a:pt x="878" y="45"/>
                  </a:moveTo>
                  <a:cubicBezTo>
                    <a:pt x="878" y="45"/>
                    <a:pt x="878" y="45"/>
                    <a:pt x="878" y="45"/>
                  </a:cubicBezTo>
                  <a:cubicBezTo>
                    <a:pt x="878" y="45"/>
                    <a:pt x="878" y="45"/>
                    <a:pt x="878" y="45"/>
                  </a:cubicBezTo>
                  <a:close/>
                  <a:moveTo>
                    <a:pt x="1346" y="82"/>
                  </a:moveTo>
                  <a:cubicBezTo>
                    <a:pt x="1346" y="82"/>
                    <a:pt x="1346" y="82"/>
                    <a:pt x="1346" y="81"/>
                  </a:cubicBezTo>
                  <a:cubicBezTo>
                    <a:pt x="1346" y="81"/>
                    <a:pt x="1346" y="82"/>
                    <a:pt x="1346" y="82"/>
                  </a:cubicBezTo>
                  <a:close/>
                  <a:moveTo>
                    <a:pt x="897" y="45"/>
                  </a:moveTo>
                  <a:cubicBezTo>
                    <a:pt x="897" y="45"/>
                    <a:pt x="897" y="45"/>
                    <a:pt x="897" y="45"/>
                  </a:cubicBezTo>
                  <a:cubicBezTo>
                    <a:pt x="897" y="45"/>
                    <a:pt x="897" y="45"/>
                    <a:pt x="897" y="45"/>
                  </a:cubicBezTo>
                  <a:close/>
                  <a:moveTo>
                    <a:pt x="1139" y="45"/>
                  </a:moveTo>
                  <a:cubicBezTo>
                    <a:pt x="1139" y="45"/>
                    <a:pt x="1138" y="45"/>
                    <a:pt x="1138" y="45"/>
                  </a:cubicBezTo>
                  <a:cubicBezTo>
                    <a:pt x="1138" y="45"/>
                    <a:pt x="1138" y="45"/>
                    <a:pt x="1139" y="45"/>
                  </a:cubicBezTo>
                  <a:close/>
                  <a:moveTo>
                    <a:pt x="1297" y="45"/>
                  </a:moveTo>
                  <a:cubicBezTo>
                    <a:pt x="1297" y="45"/>
                    <a:pt x="1297" y="45"/>
                    <a:pt x="1297" y="45"/>
                  </a:cubicBezTo>
                  <a:cubicBezTo>
                    <a:pt x="1297" y="45"/>
                    <a:pt x="1297" y="45"/>
                    <a:pt x="1297" y="45"/>
                  </a:cubicBezTo>
                  <a:close/>
                  <a:moveTo>
                    <a:pt x="753" y="46"/>
                  </a:moveTo>
                  <a:cubicBezTo>
                    <a:pt x="754" y="46"/>
                    <a:pt x="754" y="46"/>
                    <a:pt x="754" y="45"/>
                  </a:cubicBezTo>
                  <a:cubicBezTo>
                    <a:pt x="753" y="46"/>
                    <a:pt x="753" y="46"/>
                    <a:pt x="753" y="46"/>
                  </a:cubicBezTo>
                  <a:close/>
                  <a:moveTo>
                    <a:pt x="855" y="46"/>
                  </a:moveTo>
                  <a:cubicBezTo>
                    <a:pt x="855" y="46"/>
                    <a:pt x="854" y="45"/>
                    <a:pt x="854" y="45"/>
                  </a:cubicBezTo>
                  <a:cubicBezTo>
                    <a:pt x="854" y="46"/>
                    <a:pt x="854" y="46"/>
                    <a:pt x="855" y="46"/>
                  </a:cubicBezTo>
                  <a:close/>
                  <a:moveTo>
                    <a:pt x="897" y="46"/>
                  </a:moveTo>
                  <a:cubicBezTo>
                    <a:pt x="897" y="46"/>
                    <a:pt x="897" y="45"/>
                    <a:pt x="897" y="45"/>
                  </a:cubicBezTo>
                  <a:cubicBezTo>
                    <a:pt x="897" y="46"/>
                    <a:pt x="897" y="46"/>
                    <a:pt x="897" y="46"/>
                  </a:cubicBezTo>
                  <a:close/>
                  <a:moveTo>
                    <a:pt x="957" y="82"/>
                  </a:moveTo>
                  <a:cubicBezTo>
                    <a:pt x="957" y="82"/>
                    <a:pt x="957" y="82"/>
                    <a:pt x="957" y="82"/>
                  </a:cubicBezTo>
                  <a:cubicBezTo>
                    <a:pt x="957" y="82"/>
                    <a:pt x="957" y="82"/>
                    <a:pt x="957" y="82"/>
                  </a:cubicBezTo>
                  <a:close/>
                  <a:moveTo>
                    <a:pt x="1139" y="46"/>
                  </a:moveTo>
                  <a:cubicBezTo>
                    <a:pt x="1139" y="46"/>
                    <a:pt x="1139" y="45"/>
                    <a:pt x="1139" y="45"/>
                  </a:cubicBezTo>
                  <a:cubicBezTo>
                    <a:pt x="1139" y="46"/>
                    <a:pt x="1139" y="46"/>
                    <a:pt x="1139" y="46"/>
                  </a:cubicBezTo>
                  <a:close/>
                  <a:moveTo>
                    <a:pt x="1261" y="45"/>
                  </a:moveTo>
                  <a:cubicBezTo>
                    <a:pt x="1261" y="46"/>
                    <a:pt x="1262" y="46"/>
                    <a:pt x="1262" y="46"/>
                  </a:cubicBezTo>
                  <a:cubicBezTo>
                    <a:pt x="1262" y="46"/>
                    <a:pt x="1262" y="46"/>
                    <a:pt x="1261" y="45"/>
                  </a:cubicBezTo>
                  <a:close/>
                  <a:moveTo>
                    <a:pt x="1297" y="45"/>
                  </a:moveTo>
                  <a:cubicBezTo>
                    <a:pt x="1296" y="45"/>
                    <a:pt x="1296" y="46"/>
                    <a:pt x="1296" y="46"/>
                  </a:cubicBezTo>
                  <a:cubicBezTo>
                    <a:pt x="1296" y="46"/>
                    <a:pt x="1297" y="46"/>
                    <a:pt x="1297" y="45"/>
                  </a:cubicBezTo>
                  <a:close/>
                  <a:moveTo>
                    <a:pt x="1541" y="82"/>
                  </a:moveTo>
                  <a:cubicBezTo>
                    <a:pt x="1541" y="82"/>
                    <a:pt x="1541" y="82"/>
                    <a:pt x="1541" y="82"/>
                  </a:cubicBezTo>
                  <a:cubicBezTo>
                    <a:pt x="1541" y="82"/>
                    <a:pt x="1541" y="82"/>
                    <a:pt x="1541" y="82"/>
                  </a:cubicBezTo>
                  <a:close/>
                  <a:moveTo>
                    <a:pt x="1567" y="46"/>
                  </a:moveTo>
                  <a:cubicBezTo>
                    <a:pt x="1567" y="46"/>
                    <a:pt x="1567" y="46"/>
                    <a:pt x="1567" y="45"/>
                  </a:cubicBezTo>
                  <a:cubicBezTo>
                    <a:pt x="1567" y="46"/>
                    <a:pt x="1567" y="46"/>
                    <a:pt x="1567" y="46"/>
                  </a:cubicBezTo>
                  <a:close/>
                  <a:moveTo>
                    <a:pt x="1709" y="82"/>
                  </a:moveTo>
                  <a:cubicBezTo>
                    <a:pt x="1709" y="82"/>
                    <a:pt x="1709" y="82"/>
                    <a:pt x="1709" y="82"/>
                  </a:cubicBezTo>
                  <a:cubicBezTo>
                    <a:pt x="1709" y="82"/>
                    <a:pt x="1709" y="82"/>
                    <a:pt x="1709" y="82"/>
                  </a:cubicBezTo>
                  <a:close/>
                  <a:moveTo>
                    <a:pt x="1735" y="46"/>
                  </a:moveTo>
                  <a:cubicBezTo>
                    <a:pt x="1735" y="46"/>
                    <a:pt x="1735" y="46"/>
                    <a:pt x="1735" y="45"/>
                  </a:cubicBezTo>
                  <a:cubicBezTo>
                    <a:pt x="1735" y="46"/>
                    <a:pt x="1735" y="46"/>
                    <a:pt x="1735" y="46"/>
                  </a:cubicBezTo>
                  <a:close/>
                  <a:moveTo>
                    <a:pt x="559" y="46"/>
                  </a:moveTo>
                  <a:cubicBezTo>
                    <a:pt x="559" y="46"/>
                    <a:pt x="560" y="46"/>
                    <a:pt x="560" y="46"/>
                  </a:cubicBezTo>
                  <a:cubicBezTo>
                    <a:pt x="560" y="46"/>
                    <a:pt x="559" y="46"/>
                    <a:pt x="559" y="46"/>
                  </a:cubicBezTo>
                  <a:close/>
                  <a:moveTo>
                    <a:pt x="696" y="46"/>
                  </a:moveTo>
                  <a:cubicBezTo>
                    <a:pt x="695" y="46"/>
                    <a:pt x="695" y="46"/>
                    <a:pt x="695" y="46"/>
                  </a:cubicBezTo>
                  <a:cubicBezTo>
                    <a:pt x="695" y="46"/>
                    <a:pt x="695" y="46"/>
                    <a:pt x="696" y="46"/>
                  </a:cubicBezTo>
                  <a:close/>
                  <a:moveTo>
                    <a:pt x="855" y="46"/>
                  </a:moveTo>
                  <a:cubicBezTo>
                    <a:pt x="855" y="46"/>
                    <a:pt x="855" y="46"/>
                    <a:pt x="855" y="46"/>
                  </a:cubicBezTo>
                  <a:cubicBezTo>
                    <a:pt x="855" y="46"/>
                    <a:pt x="855" y="46"/>
                    <a:pt x="855" y="46"/>
                  </a:cubicBezTo>
                  <a:close/>
                  <a:moveTo>
                    <a:pt x="971" y="82"/>
                  </a:moveTo>
                  <a:cubicBezTo>
                    <a:pt x="971" y="82"/>
                    <a:pt x="971" y="82"/>
                    <a:pt x="971" y="82"/>
                  </a:cubicBezTo>
                  <a:cubicBezTo>
                    <a:pt x="971" y="82"/>
                    <a:pt x="971" y="82"/>
                    <a:pt x="971" y="82"/>
                  </a:cubicBezTo>
                  <a:close/>
                  <a:moveTo>
                    <a:pt x="898" y="46"/>
                  </a:moveTo>
                  <a:cubicBezTo>
                    <a:pt x="898" y="46"/>
                    <a:pt x="898" y="46"/>
                    <a:pt x="897" y="46"/>
                  </a:cubicBezTo>
                  <a:cubicBezTo>
                    <a:pt x="897" y="46"/>
                    <a:pt x="898" y="46"/>
                    <a:pt x="898" y="46"/>
                  </a:cubicBezTo>
                  <a:close/>
                  <a:moveTo>
                    <a:pt x="1357" y="82"/>
                  </a:moveTo>
                  <a:cubicBezTo>
                    <a:pt x="1357" y="82"/>
                    <a:pt x="1357" y="82"/>
                    <a:pt x="1357" y="82"/>
                  </a:cubicBezTo>
                  <a:cubicBezTo>
                    <a:pt x="1357" y="82"/>
                    <a:pt x="1357" y="82"/>
                    <a:pt x="1357" y="82"/>
                  </a:cubicBezTo>
                  <a:close/>
                  <a:moveTo>
                    <a:pt x="1035" y="46"/>
                  </a:moveTo>
                  <a:cubicBezTo>
                    <a:pt x="1035" y="46"/>
                    <a:pt x="1036" y="46"/>
                    <a:pt x="1036" y="46"/>
                  </a:cubicBezTo>
                  <a:cubicBezTo>
                    <a:pt x="1035" y="46"/>
                    <a:pt x="1035" y="46"/>
                    <a:pt x="1035" y="46"/>
                  </a:cubicBezTo>
                  <a:close/>
                  <a:moveTo>
                    <a:pt x="1118" y="46"/>
                  </a:moveTo>
                  <a:cubicBezTo>
                    <a:pt x="1117" y="46"/>
                    <a:pt x="1117" y="46"/>
                    <a:pt x="1117" y="46"/>
                  </a:cubicBezTo>
                  <a:cubicBezTo>
                    <a:pt x="1117" y="46"/>
                    <a:pt x="1118" y="46"/>
                    <a:pt x="1118" y="46"/>
                  </a:cubicBezTo>
                  <a:close/>
                  <a:moveTo>
                    <a:pt x="1139" y="46"/>
                  </a:moveTo>
                  <a:cubicBezTo>
                    <a:pt x="1139" y="46"/>
                    <a:pt x="1139" y="46"/>
                    <a:pt x="1139" y="46"/>
                  </a:cubicBezTo>
                  <a:cubicBezTo>
                    <a:pt x="1139" y="46"/>
                    <a:pt x="1139" y="46"/>
                    <a:pt x="1139" y="46"/>
                  </a:cubicBezTo>
                  <a:close/>
                  <a:moveTo>
                    <a:pt x="1382" y="46"/>
                  </a:moveTo>
                  <a:cubicBezTo>
                    <a:pt x="1383" y="46"/>
                    <a:pt x="1383" y="46"/>
                    <a:pt x="1383" y="46"/>
                  </a:cubicBezTo>
                  <a:cubicBezTo>
                    <a:pt x="1382" y="46"/>
                    <a:pt x="1382" y="46"/>
                    <a:pt x="1382" y="46"/>
                  </a:cubicBezTo>
                  <a:close/>
                  <a:moveTo>
                    <a:pt x="671" y="46"/>
                  </a:moveTo>
                  <a:cubicBezTo>
                    <a:pt x="671" y="46"/>
                    <a:pt x="671" y="46"/>
                    <a:pt x="671" y="46"/>
                  </a:cubicBezTo>
                  <a:cubicBezTo>
                    <a:pt x="671" y="46"/>
                    <a:pt x="671" y="46"/>
                    <a:pt x="671" y="46"/>
                  </a:cubicBezTo>
                  <a:close/>
                  <a:moveTo>
                    <a:pt x="855" y="47"/>
                  </a:moveTo>
                  <a:cubicBezTo>
                    <a:pt x="855" y="46"/>
                    <a:pt x="855" y="46"/>
                    <a:pt x="855" y="46"/>
                  </a:cubicBezTo>
                  <a:cubicBezTo>
                    <a:pt x="855" y="46"/>
                    <a:pt x="855" y="46"/>
                    <a:pt x="855" y="47"/>
                  </a:cubicBezTo>
                  <a:close/>
                  <a:moveTo>
                    <a:pt x="1117" y="46"/>
                  </a:moveTo>
                  <a:cubicBezTo>
                    <a:pt x="1117" y="46"/>
                    <a:pt x="1117" y="46"/>
                    <a:pt x="1117" y="46"/>
                  </a:cubicBezTo>
                  <a:cubicBezTo>
                    <a:pt x="1117" y="46"/>
                    <a:pt x="1117" y="46"/>
                    <a:pt x="1117" y="46"/>
                  </a:cubicBezTo>
                  <a:close/>
                  <a:moveTo>
                    <a:pt x="1140" y="47"/>
                  </a:moveTo>
                  <a:cubicBezTo>
                    <a:pt x="1140" y="46"/>
                    <a:pt x="1140" y="46"/>
                    <a:pt x="1139" y="46"/>
                  </a:cubicBezTo>
                  <a:cubicBezTo>
                    <a:pt x="1139" y="46"/>
                    <a:pt x="1139" y="46"/>
                    <a:pt x="1140" y="47"/>
                  </a:cubicBezTo>
                  <a:close/>
                  <a:moveTo>
                    <a:pt x="957" y="83"/>
                  </a:moveTo>
                  <a:cubicBezTo>
                    <a:pt x="957" y="82"/>
                    <a:pt x="957" y="82"/>
                    <a:pt x="957" y="82"/>
                  </a:cubicBezTo>
                  <a:cubicBezTo>
                    <a:pt x="957" y="82"/>
                    <a:pt x="957" y="83"/>
                    <a:pt x="957" y="83"/>
                  </a:cubicBezTo>
                  <a:close/>
                  <a:moveTo>
                    <a:pt x="971" y="82"/>
                  </a:moveTo>
                  <a:cubicBezTo>
                    <a:pt x="971" y="83"/>
                    <a:pt x="972" y="83"/>
                    <a:pt x="972" y="83"/>
                  </a:cubicBezTo>
                  <a:cubicBezTo>
                    <a:pt x="972" y="83"/>
                    <a:pt x="972" y="82"/>
                    <a:pt x="971" y="82"/>
                  </a:cubicBezTo>
                  <a:close/>
                  <a:moveTo>
                    <a:pt x="1262" y="46"/>
                  </a:moveTo>
                  <a:cubicBezTo>
                    <a:pt x="1262" y="46"/>
                    <a:pt x="1262" y="47"/>
                    <a:pt x="1262" y="47"/>
                  </a:cubicBezTo>
                  <a:cubicBezTo>
                    <a:pt x="1262" y="46"/>
                    <a:pt x="1262" y="46"/>
                    <a:pt x="1262" y="46"/>
                  </a:cubicBezTo>
                  <a:close/>
                  <a:moveTo>
                    <a:pt x="1296" y="46"/>
                  </a:moveTo>
                  <a:cubicBezTo>
                    <a:pt x="1295" y="46"/>
                    <a:pt x="1295" y="46"/>
                    <a:pt x="1295" y="47"/>
                  </a:cubicBezTo>
                  <a:cubicBezTo>
                    <a:pt x="1295" y="46"/>
                    <a:pt x="1295" y="46"/>
                    <a:pt x="1296" y="46"/>
                  </a:cubicBezTo>
                  <a:close/>
                  <a:moveTo>
                    <a:pt x="671" y="46"/>
                  </a:moveTo>
                  <a:cubicBezTo>
                    <a:pt x="671" y="47"/>
                    <a:pt x="671" y="47"/>
                    <a:pt x="671" y="47"/>
                  </a:cubicBezTo>
                  <a:cubicBezTo>
                    <a:pt x="671" y="47"/>
                    <a:pt x="671" y="47"/>
                    <a:pt x="671" y="46"/>
                  </a:cubicBezTo>
                  <a:close/>
                  <a:moveTo>
                    <a:pt x="1117" y="46"/>
                  </a:moveTo>
                  <a:cubicBezTo>
                    <a:pt x="1117" y="46"/>
                    <a:pt x="1117" y="47"/>
                    <a:pt x="1117" y="47"/>
                  </a:cubicBezTo>
                  <a:cubicBezTo>
                    <a:pt x="1117" y="47"/>
                    <a:pt x="1117" y="47"/>
                    <a:pt x="1117" y="46"/>
                  </a:cubicBezTo>
                  <a:close/>
                  <a:moveTo>
                    <a:pt x="1140" y="47"/>
                  </a:moveTo>
                  <a:cubicBezTo>
                    <a:pt x="1140" y="47"/>
                    <a:pt x="1140" y="47"/>
                    <a:pt x="1140" y="46"/>
                  </a:cubicBezTo>
                  <a:cubicBezTo>
                    <a:pt x="1140" y="47"/>
                    <a:pt x="1140" y="47"/>
                    <a:pt x="1140" y="47"/>
                  </a:cubicBezTo>
                  <a:close/>
                  <a:moveTo>
                    <a:pt x="1295" y="47"/>
                  </a:moveTo>
                  <a:cubicBezTo>
                    <a:pt x="1295" y="47"/>
                    <a:pt x="1295" y="47"/>
                    <a:pt x="1295" y="47"/>
                  </a:cubicBezTo>
                  <a:cubicBezTo>
                    <a:pt x="1295" y="47"/>
                    <a:pt x="1295" y="47"/>
                    <a:pt x="1295" y="47"/>
                  </a:cubicBezTo>
                  <a:close/>
                  <a:moveTo>
                    <a:pt x="1566" y="47"/>
                  </a:moveTo>
                  <a:cubicBezTo>
                    <a:pt x="1566" y="47"/>
                    <a:pt x="1566" y="47"/>
                    <a:pt x="1566" y="47"/>
                  </a:cubicBezTo>
                  <a:cubicBezTo>
                    <a:pt x="1566" y="47"/>
                    <a:pt x="1566" y="47"/>
                    <a:pt x="1566" y="47"/>
                  </a:cubicBezTo>
                  <a:close/>
                  <a:moveTo>
                    <a:pt x="972" y="83"/>
                  </a:moveTo>
                  <a:cubicBezTo>
                    <a:pt x="972" y="83"/>
                    <a:pt x="972" y="83"/>
                    <a:pt x="972" y="83"/>
                  </a:cubicBezTo>
                  <a:cubicBezTo>
                    <a:pt x="972" y="83"/>
                    <a:pt x="972" y="83"/>
                    <a:pt x="972" y="83"/>
                  </a:cubicBezTo>
                  <a:close/>
                  <a:moveTo>
                    <a:pt x="1734" y="47"/>
                  </a:moveTo>
                  <a:cubicBezTo>
                    <a:pt x="1734" y="47"/>
                    <a:pt x="1735" y="47"/>
                    <a:pt x="1735" y="47"/>
                  </a:cubicBezTo>
                  <a:cubicBezTo>
                    <a:pt x="1734" y="47"/>
                    <a:pt x="1734" y="47"/>
                    <a:pt x="1734" y="47"/>
                  </a:cubicBezTo>
                  <a:close/>
                  <a:moveTo>
                    <a:pt x="561" y="47"/>
                  </a:moveTo>
                  <a:cubicBezTo>
                    <a:pt x="561" y="47"/>
                    <a:pt x="561" y="47"/>
                    <a:pt x="561" y="47"/>
                  </a:cubicBezTo>
                  <a:cubicBezTo>
                    <a:pt x="561" y="47"/>
                    <a:pt x="561" y="47"/>
                    <a:pt x="561" y="47"/>
                  </a:cubicBezTo>
                  <a:close/>
                  <a:moveTo>
                    <a:pt x="898" y="47"/>
                  </a:moveTo>
                  <a:cubicBezTo>
                    <a:pt x="898" y="47"/>
                    <a:pt x="898" y="47"/>
                    <a:pt x="898" y="47"/>
                  </a:cubicBezTo>
                  <a:cubicBezTo>
                    <a:pt x="898" y="47"/>
                    <a:pt x="898" y="47"/>
                    <a:pt x="898" y="47"/>
                  </a:cubicBezTo>
                  <a:close/>
                  <a:moveTo>
                    <a:pt x="1356" y="83"/>
                  </a:moveTo>
                  <a:cubicBezTo>
                    <a:pt x="1356" y="83"/>
                    <a:pt x="1356" y="83"/>
                    <a:pt x="1356" y="83"/>
                  </a:cubicBezTo>
                  <a:cubicBezTo>
                    <a:pt x="1356" y="83"/>
                    <a:pt x="1356" y="83"/>
                    <a:pt x="1356" y="83"/>
                  </a:cubicBezTo>
                  <a:close/>
                  <a:moveTo>
                    <a:pt x="1035" y="47"/>
                  </a:moveTo>
                  <a:cubicBezTo>
                    <a:pt x="1035" y="47"/>
                    <a:pt x="1035" y="47"/>
                    <a:pt x="1035" y="47"/>
                  </a:cubicBezTo>
                  <a:cubicBezTo>
                    <a:pt x="1035" y="47"/>
                    <a:pt x="1035" y="47"/>
                    <a:pt x="1035" y="47"/>
                  </a:cubicBezTo>
                  <a:close/>
                  <a:moveTo>
                    <a:pt x="1117" y="47"/>
                  </a:moveTo>
                  <a:cubicBezTo>
                    <a:pt x="1116" y="47"/>
                    <a:pt x="1116" y="47"/>
                    <a:pt x="1116" y="47"/>
                  </a:cubicBezTo>
                  <a:cubicBezTo>
                    <a:pt x="1116" y="47"/>
                    <a:pt x="1117" y="47"/>
                    <a:pt x="1117" y="47"/>
                  </a:cubicBezTo>
                  <a:close/>
                  <a:moveTo>
                    <a:pt x="1212" y="47"/>
                  </a:moveTo>
                  <a:cubicBezTo>
                    <a:pt x="1213" y="47"/>
                    <a:pt x="1213" y="47"/>
                    <a:pt x="1213" y="47"/>
                  </a:cubicBezTo>
                  <a:cubicBezTo>
                    <a:pt x="1213" y="47"/>
                    <a:pt x="1213" y="47"/>
                    <a:pt x="1212" y="47"/>
                  </a:cubicBezTo>
                  <a:close/>
                  <a:moveTo>
                    <a:pt x="1262" y="47"/>
                  </a:moveTo>
                  <a:cubicBezTo>
                    <a:pt x="1262" y="47"/>
                    <a:pt x="1262" y="47"/>
                    <a:pt x="1262" y="47"/>
                  </a:cubicBezTo>
                  <a:cubicBezTo>
                    <a:pt x="1262" y="47"/>
                    <a:pt x="1262" y="47"/>
                    <a:pt x="1262" y="47"/>
                  </a:cubicBezTo>
                  <a:close/>
                  <a:moveTo>
                    <a:pt x="1295" y="47"/>
                  </a:moveTo>
                  <a:cubicBezTo>
                    <a:pt x="1295" y="47"/>
                    <a:pt x="1295" y="47"/>
                    <a:pt x="1295" y="47"/>
                  </a:cubicBezTo>
                  <a:cubicBezTo>
                    <a:pt x="1295" y="47"/>
                    <a:pt x="1295" y="47"/>
                    <a:pt x="1295" y="47"/>
                  </a:cubicBezTo>
                  <a:close/>
                  <a:moveTo>
                    <a:pt x="1382" y="47"/>
                  </a:moveTo>
                  <a:cubicBezTo>
                    <a:pt x="1382" y="47"/>
                    <a:pt x="1382" y="47"/>
                    <a:pt x="1382" y="47"/>
                  </a:cubicBezTo>
                  <a:cubicBezTo>
                    <a:pt x="1382" y="47"/>
                    <a:pt x="1382" y="47"/>
                    <a:pt x="1382" y="47"/>
                  </a:cubicBezTo>
                  <a:close/>
                  <a:moveTo>
                    <a:pt x="1681" y="47"/>
                  </a:moveTo>
                  <a:cubicBezTo>
                    <a:pt x="1680" y="47"/>
                    <a:pt x="1680" y="47"/>
                    <a:pt x="1680" y="47"/>
                  </a:cubicBezTo>
                  <a:cubicBezTo>
                    <a:pt x="1680" y="47"/>
                    <a:pt x="1680" y="47"/>
                    <a:pt x="1681" y="47"/>
                  </a:cubicBezTo>
                  <a:close/>
                  <a:moveTo>
                    <a:pt x="752" y="48"/>
                  </a:moveTo>
                  <a:cubicBezTo>
                    <a:pt x="752" y="48"/>
                    <a:pt x="753" y="47"/>
                    <a:pt x="753" y="47"/>
                  </a:cubicBezTo>
                  <a:cubicBezTo>
                    <a:pt x="752" y="47"/>
                    <a:pt x="752" y="47"/>
                    <a:pt x="752" y="48"/>
                  </a:cubicBezTo>
                  <a:close/>
                  <a:moveTo>
                    <a:pt x="972" y="83"/>
                  </a:moveTo>
                  <a:cubicBezTo>
                    <a:pt x="972" y="83"/>
                    <a:pt x="972" y="83"/>
                    <a:pt x="972" y="83"/>
                  </a:cubicBezTo>
                  <a:cubicBezTo>
                    <a:pt x="972" y="83"/>
                    <a:pt x="972" y="83"/>
                    <a:pt x="972" y="83"/>
                  </a:cubicBezTo>
                  <a:close/>
                  <a:moveTo>
                    <a:pt x="833" y="47"/>
                  </a:moveTo>
                  <a:cubicBezTo>
                    <a:pt x="833" y="47"/>
                    <a:pt x="833" y="47"/>
                    <a:pt x="833" y="48"/>
                  </a:cubicBezTo>
                  <a:cubicBezTo>
                    <a:pt x="833" y="47"/>
                    <a:pt x="833" y="47"/>
                    <a:pt x="833" y="47"/>
                  </a:cubicBezTo>
                  <a:close/>
                  <a:moveTo>
                    <a:pt x="876" y="47"/>
                  </a:moveTo>
                  <a:cubicBezTo>
                    <a:pt x="876" y="47"/>
                    <a:pt x="876" y="47"/>
                    <a:pt x="876" y="48"/>
                  </a:cubicBezTo>
                  <a:cubicBezTo>
                    <a:pt x="876" y="47"/>
                    <a:pt x="876" y="47"/>
                    <a:pt x="876" y="47"/>
                  </a:cubicBezTo>
                  <a:close/>
                  <a:moveTo>
                    <a:pt x="1116" y="47"/>
                  </a:moveTo>
                  <a:cubicBezTo>
                    <a:pt x="1116" y="47"/>
                    <a:pt x="1116" y="47"/>
                    <a:pt x="1116" y="48"/>
                  </a:cubicBezTo>
                  <a:cubicBezTo>
                    <a:pt x="1116" y="47"/>
                    <a:pt x="1116" y="47"/>
                    <a:pt x="1116" y="47"/>
                  </a:cubicBezTo>
                  <a:close/>
                  <a:moveTo>
                    <a:pt x="1295" y="47"/>
                  </a:moveTo>
                  <a:cubicBezTo>
                    <a:pt x="1294" y="47"/>
                    <a:pt x="1294" y="47"/>
                    <a:pt x="1294" y="48"/>
                  </a:cubicBezTo>
                  <a:cubicBezTo>
                    <a:pt x="1294" y="47"/>
                    <a:pt x="1294" y="47"/>
                    <a:pt x="1295" y="47"/>
                  </a:cubicBezTo>
                  <a:close/>
                  <a:moveTo>
                    <a:pt x="833" y="47"/>
                  </a:moveTo>
                  <a:cubicBezTo>
                    <a:pt x="833" y="48"/>
                    <a:pt x="833" y="48"/>
                    <a:pt x="833" y="48"/>
                  </a:cubicBezTo>
                  <a:cubicBezTo>
                    <a:pt x="833" y="48"/>
                    <a:pt x="833" y="48"/>
                    <a:pt x="833" y="47"/>
                  </a:cubicBezTo>
                  <a:close/>
                  <a:moveTo>
                    <a:pt x="856" y="48"/>
                  </a:moveTo>
                  <a:cubicBezTo>
                    <a:pt x="856" y="48"/>
                    <a:pt x="856" y="48"/>
                    <a:pt x="856" y="47"/>
                  </a:cubicBezTo>
                  <a:cubicBezTo>
                    <a:pt x="856" y="48"/>
                    <a:pt x="856" y="48"/>
                    <a:pt x="856" y="48"/>
                  </a:cubicBezTo>
                  <a:close/>
                  <a:moveTo>
                    <a:pt x="876" y="47"/>
                  </a:moveTo>
                  <a:cubicBezTo>
                    <a:pt x="876" y="48"/>
                    <a:pt x="875" y="48"/>
                    <a:pt x="875" y="48"/>
                  </a:cubicBezTo>
                  <a:cubicBezTo>
                    <a:pt x="876" y="48"/>
                    <a:pt x="876" y="48"/>
                    <a:pt x="876" y="47"/>
                  </a:cubicBezTo>
                  <a:close/>
                  <a:moveTo>
                    <a:pt x="1116" y="47"/>
                  </a:moveTo>
                  <a:cubicBezTo>
                    <a:pt x="1116" y="48"/>
                    <a:pt x="1116" y="48"/>
                    <a:pt x="1116" y="48"/>
                  </a:cubicBezTo>
                  <a:cubicBezTo>
                    <a:pt x="1116" y="48"/>
                    <a:pt x="1116" y="48"/>
                    <a:pt x="1116" y="47"/>
                  </a:cubicBezTo>
                  <a:close/>
                  <a:moveTo>
                    <a:pt x="761" y="83"/>
                  </a:moveTo>
                  <a:cubicBezTo>
                    <a:pt x="761" y="84"/>
                    <a:pt x="761" y="84"/>
                    <a:pt x="762" y="84"/>
                  </a:cubicBezTo>
                  <a:cubicBezTo>
                    <a:pt x="762" y="84"/>
                    <a:pt x="761" y="84"/>
                    <a:pt x="761" y="83"/>
                  </a:cubicBezTo>
                  <a:close/>
                  <a:moveTo>
                    <a:pt x="1141" y="48"/>
                  </a:moveTo>
                  <a:cubicBezTo>
                    <a:pt x="1141" y="48"/>
                    <a:pt x="1141" y="48"/>
                    <a:pt x="1140" y="47"/>
                  </a:cubicBezTo>
                  <a:cubicBezTo>
                    <a:pt x="1140" y="48"/>
                    <a:pt x="1141" y="48"/>
                    <a:pt x="1141" y="48"/>
                  </a:cubicBezTo>
                  <a:close/>
                  <a:moveTo>
                    <a:pt x="972" y="83"/>
                  </a:moveTo>
                  <a:cubicBezTo>
                    <a:pt x="972" y="84"/>
                    <a:pt x="973" y="84"/>
                    <a:pt x="973" y="84"/>
                  </a:cubicBezTo>
                  <a:cubicBezTo>
                    <a:pt x="973" y="84"/>
                    <a:pt x="973" y="84"/>
                    <a:pt x="972" y="83"/>
                  </a:cubicBezTo>
                  <a:close/>
                  <a:moveTo>
                    <a:pt x="1294" y="48"/>
                  </a:moveTo>
                  <a:cubicBezTo>
                    <a:pt x="1294" y="48"/>
                    <a:pt x="1294" y="48"/>
                    <a:pt x="1294" y="48"/>
                  </a:cubicBezTo>
                  <a:cubicBezTo>
                    <a:pt x="1294" y="48"/>
                    <a:pt x="1294" y="48"/>
                    <a:pt x="1294" y="48"/>
                  </a:cubicBezTo>
                  <a:close/>
                  <a:moveTo>
                    <a:pt x="1394" y="47"/>
                  </a:moveTo>
                  <a:cubicBezTo>
                    <a:pt x="1393" y="48"/>
                    <a:pt x="1393" y="48"/>
                    <a:pt x="1393" y="48"/>
                  </a:cubicBezTo>
                  <a:cubicBezTo>
                    <a:pt x="1394" y="48"/>
                    <a:pt x="1394" y="48"/>
                    <a:pt x="1394" y="47"/>
                  </a:cubicBezTo>
                  <a:close/>
                  <a:moveTo>
                    <a:pt x="1565" y="48"/>
                  </a:moveTo>
                  <a:cubicBezTo>
                    <a:pt x="1566" y="48"/>
                    <a:pt x="1566" y="48"/>
                    <a:pt x="1566" y="48"/>
                  </a:cubicBezTo>
                  <a:cubicBezTo>
                    <a:pt x="1566" y="48"/>
                    <a:pt x="1565" y="48"/>
                    <a:pt x="1565" y="48"/>
                  </a:cubicBezTo>
                  <a:close/>
                  <a:moveTo>
                    <a:pt x="1734" y="48"/>
                  </a:moveTo>
                  <a:cubicBezTo>
                    <a:pt x="1734" y="48"/>
                    <a:pt x="1734" y="48"/>
                    <a:pt x="1734" y="48"/>
                  </a:cubicBezTo>
                  <a:cubicBezTo>
                    <a:pt x="1734" y="48"/>
                    <a:pt x="1734" y="48"/>
                    <a:pt x="1734" y="48"/>
                  </a:cubicBezTo>
                  <a:close/>
                  <a:moveTo>
                    <a:pt x="563" y="48"/>
                  </a:moveTo>
                  <a:cubicBezTo>
                    <a:pt x="563" y="48"/>
                    <a:pt x="563" y="48"/>
                    <a:pt x="563" y="48"/>
                  </a:cubicBezTo>
                  <a:cubicBezTo>
                    <a:pt x="563" y="48"/>
                    <a:pt x="563" y="48"/>
                    <a:pt x="563" y="48"/>
                  </a:cubicBezTo>
                  <a:close/>
                  <a:moveTo>
                    <a:pt x="833" y="48"/>
                  </a:moveTo>
                  <a:cubicBezTo>
                    <a:pt x="832" y="48"/>
                    <a:pt x="832" y="48"/>
                    <a:pt x="832" y="48"/>
                  </a:cubicBezTo>
                  <a:cubicBezTo>
                    <a:pt x="832" y="48"/>
                    <a:pt x="832" y="48"/>
                    <a:pt x="833" y="48"/>
                  </a:cubicBezTo>
                  <a:close/>
                  <a:moveTo>
                    <a:pt x="875" y="48"/>
                  </a:moveTo>
                  <a:cubicBezTo>
                    <a:pt x="875" y="48"/>
                    <a:pt x="875" y="48"/>
                    <a:pt x="875" y="48"/>
                  </a:cubicBezTo>
                  <a:cubicBezTo>
                    <a:pt x="875" y="48"/>
                    <a:pt x="875" y="48"/>
                    <a:pt x="875" y="48"/>
                  </a:cubicBezTo>
                  <a:close/>
                  <a:moveTo>
                    <a:pt x="973" y="84"/>
                  </a:moveTo>
                  <a:cubicBezTo>
                    <a:pt x="973" y="84"/>
                    <a:pt x="973" y="84"/>
                    <a:pt x="973" y="84"/>
                  </a:cubicBezTo>
                  <a:cubicBezTo>
                    <a:pt x="973" y="84"/>
                    <a:pt x="973" y="84"/>
                    <a:pt x="973" y="84"/>
                  </a:cubicBezTo>
                  <a:close/>
                  <a:moveTo>
                    <a:pt x="899" y="48"/>
                  </a:moveTo>
                  <a:cubicBezTo>
                    <a:pt x="899" y="48"/>
                    <a:pt x="899" y="48"/>
                    <a:pt x="899" y="48"/>
                  </a:cubicBezTo>
                  <a:cubicBezTo>
                    <a:pt x="899" y="48"/>
                    <a:pt x="899" y="48"/>
                    <a:pt x="899" y="48"/>
                  </a:cubicBezTo>
                  <a:close/>
                  <a:moveTo>
                    <a:pt x="1116" y="48"/>
                  </a:moveTo>
                  <a:cubicBezTo>
                    <a:pt x="1115" y="48"/>
                    <a:pt x="1115" y="48"/>
                    <a:pt x="1115" y="48"/>
                  </a:cubicBezTo>
                  <a:cubicBezTo>
                    <a:pt x="1115" y="48"/>
                    <a:pt x="1116" y="48"/>
                    <a:pt x="1116" y="48"/>
                  </a:cubicBezTo>
                  <a:close/>
                  <a:moveTo>
                    <a:pt x="1381" y="48"/>
                  </a:moveTo>
                  <a:cubicBezTo>
                    <a:pt x="1381" y="48"/>
                    <a:pt x="1381" y="48"/>
                    <a:pt x="1381" y="48"/>
                  </a:cubicBezTo>
                  <a:cubicBezTo>
                    <a:pt x="1381" y="48"/>
                    <a:pt x="1381" y="48"/>
                    <a:pt x="1381" y="48"/>
                  </a:cubicBezTo>
                  <a:close/>
                  <a:moveTo>
                    <a:pt x="1565" y="48"/>
                  </a:moveTo>
                  <a:cubicBezTo>
                    <a:pt x="1565" y="48"/>
                    <a:pt x="1565" y="48"/>
                    <a:pt x="1565" y="48"/>
                  </a:cubicBezTo>
                  <a:cubicBezTo>
                    <a:pt x="1565" y="48"/>
                    <a:pt x="1565" y="48"/>
                    <a:pt x="1565" y="48"/>
                  </a:cubicBezTo>
                  <a:close/>
                  <a:moveTo>
                    <a:pt x="1680" y="48"/>
                  </a:moveTo>
                  <a:cubicBezTo>
                    <a:pt x="1680" y="48"/>
                    <a:pt x="1680" y="48"/>
                    <a:pt x="1680" y="48"/>
                  </a:cubicBezTo>
                  <a:cubicBezTo>
                    <a:pt x="1680" y="48"/>
                    <a:pt x="1680" y="48"/>
                    <a:pt x="1680" y="48"/>
                  </a:cubicBezTo>
                  <a:close/>
                  <a:moveTo>
                    <a:pt x="1733" y="48"/>
                  </a:moveTo>
                  <a:cubicBezTo>
                    <a:pt x="1733" y="48"/>
                    <a:pt x="1734" y="48"/>
                    <a:pt x="1734" y="48"/>
                  </a:cubicBezTo>
                  <a:cubicBezTo>
                    <a:pt x="1733" y="48"/>
                    <a:pt x="1733" y="48"/>
                    <a:pt x="1733" y="48"/>
                  </a:cubicBezTo>
                  <a:close/>
                  <a:moveTo>
                    <a:pt x="1115" y="48"/>
                  </a:moveTo>
                  <a:cubicBezTo>
                    <a:pt x="1115" y="48"/>
                    <a:pt x="1115" y="48"/>
                    <a:pt x="1115" y="49"/>
                  </a:cubicBezTo>
                  <a:cubicBezTo>
                    <a:pt x="1115" y="48"/>
                    <a:pt x="1115" y="48"/>
                    <a:pt x="1115" y="48"/>
                  </a:cubicBezTo>
                  <a:close/>
                  <a:moveTo>
                    <a:pt x="1381" y="49"/>
                  </a:moveTo>
                  <a:cubicBezTo>
                    <a:pt x="1381" y="49"/>
                    <a:pt x="1381" y="48"/>
                    <a:pt x="1381" y="48"/>
                  </a:cubicBezTo>
                  <a:cubicBezTo>
                    <a:pt x="1381" y="48"/>
                    <a:pt x="1381" y="48"/>
                    <a:pt x="1381" y="49"/>
                  </a:cubicBezTo>
                  <a:close/>
                  <a:moveTo>
                    <a:pt x="1393" y="48"/>
                  </a:moveTo>
                  <a:cubicBezTo>
                    <a:pt x="1393" y="48"/>
                    <a:pt x="1393" y="48"/>
                    <a:pt x="1393" y="49"/>
                  </a:cubicBezTo>
                  <a:cubicBezTo>
                    <a:pt x="1393" y="48"/>
                    <a:pt x="1393" y="48"/>
                    <a:pt x="1393" y="48"/>
                  </a:cubicBezTo>
                  <a:close/>
                  <a:moveTo>
                    <a:pt x="899" y="49"/>
                  </a:moveTo>
                  <a:cubicBezTo>
                    <a:pt x="899" y="49"/>
                    <a:pt x="899" y="49"/>
                    <a:pt x="899" y="48"/>
                  </a:cubicBezTo>
                  <a:cubicBezTo>
                    <a:pt x="899" y="49"/>
                    <a:pt x="899" y="49"/>
                    <a:pt x="899" y="49"/>
                  </a:cubicBezTo>
                  <a:close/>
                  <a:moveTo>
                    <a:pt x="762" y="84"/>
                  </a:moveTo>
                  <a:cubicBezTo>
                    <a:pt x="762" y="84"/>
                    <a:pt x="762" y="84"/>
                    <a:pt x="762" y="85"/>
                  </a:cubicBezTo>
                  <a:cubicBezTo>
                    <a:pt x="762" y="84"/>
                    <a:pt x="762" y="84"/>
                    <a:pt x="762" y="84"/>
                  </a:cubicBezTo>
                  <a:close/>
                  <a:moveTo>
                    <a:pt x="958" y="84"/>
                  </a:moveTo>
                  <a:cubicBezTo>
                    <a:pt x="958" y="84"/>
                    <a:pt x="958" y="84"/>
                    <a:pt x="958" y="84"/>
                  </a:cubicBezTo>
                  <a:cubicBezTo>
                    <a:pt x="958" y="84"/>
                    <a:pt x="958" y="84"/>
                    <a:pt x="958" y="84"/>
                  </a:cubicBezTo>
                  <a:close/>
                  <a:moveTo>
                    <a:pt x="973" y="84"/>
                  </a:moveTo>
                  <a:cubicBezTo>
                    <a:pt x="973" y="84"/>
                    <a:pt x="973" y="84"/>
                    <a:pt x="974" y="85"/>
                  </a:cubicBezTo>
                  <a:cubicBezTo>
                    <a:pt x="973" y="84"/>
                    <a:pt x="973" y="84"/>
                    <a:pt x="973" y="84"/>
                  </a:cubicBezTo>
                  <a:close/>
                  <a:moveTo>
                    <a:pt x="1141" y="49"/>
                  </a:moveTo>
                  <a:cubicBezTo>
                    <a:pt x="1141" y="49"/>
                    <a:pt x="1141" y="49"/>
                    <a:pt x="1141" y="49"/>
                  </a:cubicBezTo>
                  <a:cubicBezTo>
                    <a:pt x="1141" y="49"/>
                    <a:pt x="1141" y="49"/>
                    <a:pt x="1141" y="49"/>
                  </a:cubicBezTo>
                  <a:close/>
                  <a:moveTo>
                    <a:pt x="1293" y="48"/>
                  </a:moveTo>
                  <a:cubicBezTo>
                    <a:pt x="1293" y="49"/>
                    <a:pt x="1293" y="49"/>
                    <a:pt x="1293" y="49"/>
                  </a:cubicBezTo>
                  <a:cubicBezTo>
                    <a:pt x="1293" y="49"/>
                    <a:pt x="1293" y="49"/>
                    <a:pt x="1293" y="48"/>
                  </a:cubicBezTo>
                  <a:close/>
                  <a:moveTo>
                    <a:pt x="565" y="49"/>
                  </a:moveTo>
                  <a:cubicBezTo>
                    <a:pt x="565" y="49"/>
                    <a:pt x="565" y="49"/>
                    <a:pt x="565" y="49"/>
                  </a:cubicBezTo>
                  <a:cubicBezTo>
                    <a:pt x="565" y="49"/>
                    <a:pt x="565" y="49"/>
                    <a:pt x="565" y="49"/>
                  </a:cubicBezTo>
                  <a:close/>
                  <a:moveTo>
                    <a:pt x="832" y="49"/>
                  </a:moveTo>
                  <a:cubicBezTo>
                    <a:pt x="832" y="49"/>
                    <a:pt x="832" y="49"/>
                    <a:pt x="832" y="49"/>
                  </a:cubicBezTo>
                  <a:cubicBezTo>
                    <a:pt x="832" y="49"/>
                    <a:pt x="832" y="49"/>
                    <a:pt x="832" y="49"/>
                  </a:cubicBezTo>
                  <a:close/>
                  <a:moveTo>
                    <a:pt x="875" y="49"/>
                  </a:moveTo>
                  <a:cubicBezTo>
                    <a:pt x="874" y="49"/>
                    <a:pt x="874" y="49"/>
                    <a:pt x="874" y="49"/>
                  </a:cubicBezTo>
                  <a:cubicBezTo>
                    <a:pt x="875" y="49"/>
                    <a:pt x="875" y="49"/>
                    <a:pt x="875" y="49"/>
                  </a:cubicBezTo>
                  <a:close/>
                  <a:moveTo>
                    <a:pt x="1293" y="49"/>
                  </a:moveTo>
                  <a:cubicBezTo>
                    <a:pt x="1293" y="49"/>
                    <a:pt x="1293" y="49"/>
                    <a:pt x="1293" y="49"/>
                  </a:cubicBezTo>
                  <a:cubicBezTo>
                    <a:pt x="1293" y="49"/>
                    <a:pt x="1293" y="49"/>
                    <a:pt x="1293" y="49"/>
                  </a:cubicBezTo>
                  <a:close/>
                  <a:moveTo>
                    <a:pt x="1564" y="49"/>
                  </a:moveTo>
                  <a:cubicBezTo>
                    <a:pt x="1565" y="49"/>
                    <a:pt x="1565" y="49"/>
                    <a:pt x="1565" y="49"/>
                  </a:cubicBezTo>
                  <a:cubicBezTo>
                    <a:pt x="1565" y="49"/>
                    <a:pt x="1564" y="49"/>
                    <a:pt x="1564" y="49"/>
                  </a:cubicBezTo>
                  <a:close/>
                  <a:moveTo>
                    <a:pt x="1577" y="49"/>
                  </a:moveTo>
                  <a:cubicBezTo>
                    <a:pt x="1577" y="49"/>
                    <a:pt x="1577" y="49"/>
                    <a:pt x="1577" y="49"/>
                  </a:cubicBezTo>
                  <a:cubicBezTo>
                    <a:pt x="1577" y="49"/>
                    <a:pt x="1577" y="49"/>
                    <a:pt x="1577" y="49"/>
                  </a:cubicBezTo>
                  <a:close/>
                  <a:moveTo>
                    <a:pt x="1679" y="49"/>
                  </a:moveTo>
                  <a:cubicBezTo>
                    <a:pt x="1679" y="49"/>
                    <a:pt x="1679" y="49"/>
                    <a:pt x="1679" y="49"/>
                  </a:cubicBezTo>
                  <a:cubicBezTo>
                    <a:pt x="1679" y="49"/>
                    <a:pt x="1679" y="49"/>
                    <a:pt x="1679" y="49"/>
                  </a:cubicBezTo>
                  <a:close/>
                  <a:moveTo>
                    <a:pt x="1732" y="49"/>
                  </a:moveTo>
                  <a:cubicBezTo>
                    <a:pt x="1733" y="49"/>
                    <a:pt x="1733" y="49"/>
                    <a:pt x="1733" y="49"/>
                  </a:cubicBezTo>
                  <a:cubicBezTo>
                    <a:pt x="1733" y="49"/>
                    <a:pt x="1733" y="49"/>
                    <a:pt x="1732" y="49"/>
                  </a:cubicBezTo>
                  <a:close/>
                  <a:moveTo>
                    <a:pt x="974" y="84"/>
                  </a:moveTo>
                  <a:cubicBezTo>
                    <a:pt x="974" y="85"/>
                    <a:pt x="974" y="85"/>
                    <a:pt x="974" y="85"/>
                  </a:cubicBezTo>
                  <a:cubicBezTo>
                    <a:pt x="974" y="85"/>
                    <a:pt x="974" y="85"/>
                    <a:pt x="974" y="84"/>
                  </a:cubicBezTo>
                  <a:close/>
                  <a:moveTo>
                    <a:pt x="1745" y="49"/>
                  </a:moveTo>
                  <a:cubicBezTo>
                    <a:pt x="1745" y="49"/>
                    <a:pt x="1745" y="49"/>
                    <a:pt x="1745" y="49"/>
                  </a:cubicBezTo>
                  <a:cubicBezTo>
                    <a:pt x="1745" y="49"/>
                    <a:pt x="1745" y="49"/>
                    <a:pt x="1745" y="49"/>
                  </a:cubicBezTo>
                  <a:close/>
                  <a:moveTo>
                    <a:pt x="1222" y="84"/>
                  </a:moveTo>
                  <a:cubicBezTo>
                    <a:pt x="1222" y="85"/>
                    <a:pt x="1222" y="85"/>
                    <a:pt x="1222" y="85"/>
                  </a:cubicBezTo>
                  <a:cubicBezTo>
                    <a:pt x="1222" y="85"/>
                    <a:pt x="1222" y="85"/>
                    <a:pt x="1222" y="84"/>
                  </a:cubicBezTo>
                  <a:close/>
                  <a:moveTo>
                    <a:pt x="565" y="49"/>
                  </a:moveTo>
                  <a:cubicBezTo>
                    <a:pt x="565" y="50"/>
                    <a:pt x="565" y="50"/>
                    <a:pt x="566" y="50"/>
                  </a:cubicBezTo>
                  <a:cubicBezTo>
                    <a:pt x="566" y="49"/>
                    <a:pt x="565" y="49"/>
                    <a:pt x="565" y="49"/>
                  </a:cubicBezTo>
                  <a:close/>
                  <a:moveTo>
                    <a:pt x="1142" y="50"/>
                  </a:moveTo>
                  <a:cubicBezTo>
                    <a:pt x="1142" y="49"/>
                    <a:pt x="1142" y="49"/>
                    <a:pt x="1141" y="49"/>
                  </a:cubicBezTo>
                  <a:cubicBezTo>
                    <a:pt x="1141" y="49"/>
                    <a:pt x="1142" y="50"/>
                    <a:pt x="1142" y="50"/>
                  </a:cubicBezTo>
                  <a:close/>
                  <a:moveTo>
                    <a:pt x="1393" y="49"/>
                  </a:moveTo>
                  <a:cubicBezTo>
                    <a:pt x="1392" y="49"/>
                    <a:pt x="1392" y="49"/>
                    <a:pt x="1392" y="50"/>
                  </a:cubicBezTo>
                  <a:cubicBezTo>
                    <a:pt x="1392" y="50"/>
                    <a:pt x="1393" y="49"/>
                    <a:pt x="1393" y="49"/>
                  </a:cubicBezTo>
                  <a:close/>
                  <a:moveTo>
                    <a:pt x="1564" y="50"/>
                  </a:moveTo>
                  <a:cubicBezTo>
                    <a:pt x="1564" y="50"/>
                    <a:pt x="1564" y="50"/>
                    <a:pt x="1564" y="49"/>
                  </a:cubicBezTo>
                  <a:cubicBezTo>
                    <a:pt x="1564" y="49"/>
                    <a:pt x="1564" y="50"/>
                    <a:pt x="1564" y="50"/>
                  </a:cubicBezTo>
                  <a:close/>
                  <a:moveTo>
                    <a:pt x="974" y="85"/>
                  </a:moveTo>
                  <a:cubicBezTo>
                    <a:pt x="974" y="85"/>
                    <a:pt x="974" y="85"/>
                    <a:pt x="974" y="85"/>
                  </a:cubicBezTo>
                  <a:cubicBezTo>
                    <a:pt x="974" y="85"/>
                    <a:pt x="974" y="85"/>
                    <a:pt x="974" y="85"/>
                  </a:cubicBezTo>
                  <a:close/>
                  <a:moveTo>
                    <a:pt x="1679" y="49"/>
                  </a:moveTo>
                  <a:cubicBezTo>
                    <a:pt x="1679" y="49"/>
                    <a:pt x="1678" y="49"/>
                    <a:pt x="1678" y="50"/>
                  </a:cubicBezTo>
                  <a:cubicBezTo>
                    <a:pt x="1679" y="50"/>
                    <a:pt x="1679" y="49"/>
                    <a:pt x="1679" y="49"/>
                  </a:cubicBezTo>
                  <a:close/>
                  <a:moveTo>
                    <a:pt x="1732" y="50"/>
                  </a:moveTo>
                  <a:cubicBezTo>
                    <a:pt x="1732" y="50"/>
                    <a:pt x="1732" y="50"/>
                    <a:pt x="1732" y="49"/>
                  </a:cubicBezTo>
                  <a:cubicBezTo>
                    <a:pt x="1732" y="49"/>
                    <a:pt x="1732" y="50"/>
                    <a:pt x="1732" y="50"/>
                  </a:cubicBezTo>
                  <a:close/>
                  <a:moveTo>
                    <a:pt x="1114" y="50"/>
                  </a:moveTo>
                  <a:cubicBezTo>
                    <a:pt x="1114" y="50"/>
                    <a:pt x="1114" y="50"/>
                    <a:pt x="1114" y="50"/>
                  </a:cubicBezTo>
                  <a:cubicBezTo>
                    <a:pt x="1114" y="50"/>
                    <a:pt x="1114" y="50"/>
                    <a:pt x="1114" y="50"/>
                  </a:cubicBezTo>
                  <a:close/>
                  <a:moveTo>
                    <a:pt x="1379" y="50"/>
                  </a:moveTo>
                  <a:cubicBezTo>
                    <a:pt x="1380" y="50"/>
                    <a:pt x="1380" y="50"/>
                    <a:pt x="1380" y="50"/>
                  </a:cubicBezTo>
                  <a:cubicBezTo>
                    <a:pt x="1380" y="50"/>
                    <a:pt x="1380" y="50"/>
                    <a:pt x="1379" y="50"/>
                  </a:cubicBezTo>
                  <a:close/>
                  <a:moveTo>
                    <a:pt x="1564" y="50"/>
                  </a:moveTo>
                  <a:cubicBezTo>
                    <a:pt x="1564" y="50"/>
                    <a:pt x="1564" y="50"/>
                    <a:pt x="1564" y="50"/>
                  </a:cubicBezTo>
                  <a:cubicBezTo>
                    <a:pt x="1564" y="50"/>
                    <a:pt x="1564" y="50"/>
                    <a:pt x="1564" y="50"/>
                  </a:cubicBezTo>
                  <a:close/>
                  <a:moveTo>
                    <a:pt x="1678" y="50"/>
                  </a:moveTo>
                  <a:cubicBezTo>
                    <a:pt x="1678" y="50"/>
                    <a:pt x="1678" y="50"/>
                    <a:pt x="1678" y="50"/>
                  </a:cubicBezTo>
                  <a:cubicBezTo>
                    <a:pt x="1678" y="50"/>
                    <a:pt x="1678" y="50"/>
                    <a:pt x="1678" y="50"/>
                  </a:cubicBezTo>
                  <a:close/>
                  <a:moveTo>
                    <a:pt x="1732" y="50"/>
                  </a:moveTo>
                  <a:cubicBezTo>
                    <a:pt x="1732" y="50"/>
                    <a:pt x="1732" y="50"/>
                    <a:pt x="1732" y="50"/>
                  </a:cubicBezTo>
                  <a:cubicBezTo>
                    <a:pt x="1732" y="50"/>
                    <a:pt x="1732" y="50"/>
                    <a:pt x="1732" y="50"/>
                  </a:cubicBezTo>
                  <a:close/>
                  <a:moveTo>
                    <a:pt x="874" y="50"/>
                  </a:moveTo>
                  <a:cubicBezTo>
                    <a:pt x="874" y="50"/>
                    <a:pt x="874" y="50"/>
                    <a:pt x="874" y="50"/>
                  </a:cubicBezTo>
                  <a:cubicBezTo>
                    <a:pt x="874" y="50"/>
                    <a:pt x="874" y="50"/>
                    <a:pt x="874" y="50"/>
                  </a:cubicBezTo>
                  <a:close/>
                  <a:moveTo>
                    <a:pt x="1292" y="50"/>
                  </a:moveTo>
                  <a:cubicBezTo>
                    <a:pt x="1292" y="50"/>
                    <a:pt x="1292" y="50"/>
                    <a:pt x="1292" y="50"/>
                  </a:cubicBezTo>
                  <a:cubicBezTo>
                    <a:pt x="1292" y="50"/>
                    <a:pt x="1292" y="50"/>
                    <a:pt x="1292" y="50"/>
                  </a:cubicBezTo>
                  <a:close/>
                  <a:moveTo>
                    <a:pt x="1379" y="50"/>
                  </a:moveTo>
                  <a:cubicBezTo>
                    <a:pt x="1379" y="50"/>
                    <a:pt x="1379" y="50"/>
                    <a:pt x="1379" y="50"/>
                  </a:cubicBezTo>
                  <a:cubicBezTo>
                    <a:pt x="1379" y="50"/>
                    <a:pt x="1379" y="50"/>
                    <a:pt x="1379" y="50"/>
                  </a:cubicBezTo>
                  <a:close/>
                  <a:moveTo>
                    <a:pt x="1563" y="50"/>
                  </a:moveTo>
                  <a:cubicBezTo>
                    <a:pt x="1564" y="50"/>
                    <a:pt x="1564" y="50"/>
                    <a:pt x="1564" y="50"/>
                  </a:cubicBezTo>
                  <a:cubicBezTo>
                    <a:pt x="1563" y="50"/>
                    <a:pt x="1563" y="50"/>
                    <a:pt x="1563" y="50"/>
                  </a:cubicBezTo>
                  <a:close/>
                  <a:moveTo>
                    <a:pt x="762" y="85"/>
                  </a:moveTo>
                  <a:cubicBezTo>
                    <a:pt x="762" y="85"/>
                    <a:pt x="762" y="86"/>
                    <a:pt x="763" y="86"/>
                  </a:cubicBezTo>
                  <a:cubicBezTo>
                    <a:pt x="763" y="85"/>
                    <a:pt x="762" y="85"/>
                    <a:pt x="762" y="85"/>
                  </a:cubicBezTo>
                  <a:close/>
                  <a:moveTo>
                    <a:pt x="959" y="86"/>
                  </a:moveTo>
                  <a:cubicBezTo>
                    <a:pt x="959" y="85"/>
                    <a:pt x="959" y="85"/>
                    <a:pt x="959" y="85"/>
                  </a:cubicBezTo>
                  <a:cubicBezTo>
                    <a:pt x="959" y="85"/>
                    <a:pt x="959" y="85"/>
                    <a:pt x="959" y="86"/>
                  </a:cubicBezTo>
                  <a:close/>
                  <a:moveTo>
                    <a:pt x="974" y="85"/>
                  </a:moveTo>
                  <a:cubicBezTo>
                    <a:pt x="974" y="85"/>
                    <a:pt x="974" y="85"/>
                    <a:pt x="975" y="85"/>
                  </a:cubicBezTo>
                  <a:cubicBezTo>
                    <a:pt x="975" y="85"/>
                    <a:pt x="974" y="85"/>
                    <a:pt x="974" y="85"/>
                  </a:cubicBezTo>
                  <a:close/>
                  <a:moveTo>
                    <a:pt x="1576" y="50"/>
                  </a:moveTo>
                  <a:cubicBezTo>
                    <a:pt x="1576" y="50"/>
                    <a:pt x="1576" y="50"/>
                    <a:pt x="1576" y="50"/>
                  </a:cubicBezTo>
                  <a:cubicBezTo>
                    <a:pt x="1576" y="50"/>
                    <a:pt x="1576" y="50"/>
                    <a:pt x="1576" y="50"/>
                  </a:cubicBezTo>
                  <a:close/>
                  <a:moveTo>
                    <a:pt x="1731" y="50"/>
                  </a:moveTo>
                  <a:cubicBezTo>
                    <a:pt x="1732" y="50"/>
                    <a:pt x="1732" y="50"/>
                    <a:pt x="1732" y="50"/>
                  </a:cubicBezTo>
                  <a:cubicBezTo>
                    <a:pt x="1732" y="50"/>
                    <a:pt x="1731" y="50"/>
                    <a:pt x="1731" y="50"/>
                  </a:cubicBezTo>
                  <a:close/>
                  <a:moveTo>
                    <a:pt x="1745" y="50"/>
                  </a:moveTo>
                  <a:cubicBezTo>
                    <a:pt x="1744" y="50"/>
                    <a:pt x="1744" y="50"/>
                    <a:pt x="1744" y="50"/>
                  </a:cubicBezTo>
                  <a:cubicBezTo>
                    <a:pt x="1744" y="50"/>
                    <a:pt x="1744" y="50"/>
                    <a:pt x="1745" y="50"/>
                  </a:cubicBezTo>
                  <a:close/>
                  <a:moveTo>
                    <a:pt x="1379" y="51"/>
                  </a:moveTo>
                  <a:cubicBezTo>
                    <a:pt x="1379" y="51"/>
                    <a:pt x="1379" y="51"/>
                    <a:pt x="1379" y="50"/>
                  </a:cubicBezTo>
                  <a:cubicBezTo>
                    <a:pt x="1379" y="50"/>
                    <a:pt x="1379" y="51"/>
                    <a:pt x="1379" y="51"/>
                  </a:cubicBezTo>
                  <a:close/>
                  <a:moveTo>
                    <a:pt x="1392" y="50"/>
                  </a:moveTo>
                  <a:cubicBezTo>
                    <a:pt x="1392" y="50"/>
                    <a:pt x="1392" y="50"/>
                    <a:pt x="1392" y="51"/>
                  </a:cubicBezTo>
                  <a:cubicBezTo>
                    <a:pt x="1392" y="51"/>
                    <a:pt x="1392" y="50"/>
                    <a:pt x="1392" y="50"/>
                  </a:cubicBezTo>
                  <a:close/>
                  <a:moveTo>
                    <a:pt x="568" y="51"/>
                  </a:moveTo>
                  <a:cubicBezTo>
                    <a:pt x="568" y="51"/>
                    <a:pt x="568" y="51"/>
                    <a:pt x="568" y="51"/>
                  </a:cubicBezTo>
                  <a:cubicBezTo>
                    <a:pt x="568" y="51"/>
                    <a:pt x="568" y="51"/>
                    <a:pt x="568" y="51"/>
                  </a:cubicBezTo>
                  <a:close/>
                  <a:moveTo>
                    <a:pt x="1113" y="51"/>
                  </a:moveTo>
                  <a:cubicBezTo>
                    <a:pt x="1113" y="51"/>
                    <a:pt x="1113" y="51"/>
                    <a:pt x="1113" y="51"/>
                  </a:cubicBezTo>
                  <a:cubicBezTo>
                    <a:pt x="1113" y="51"/>
                    <a:pt x="1113" y="51"/>
                    <a:pt x="1113" y="51"/>
                  </a:cubicBezTo>
                  <a:close/>
                  <a:moveTo>
                    <a:pt x="1378" y="51"/>
                  </a:moveTo>
                  <a:cubicBezTo>
                    <a:pt x="1379" y="51"/>
                    <a:pt x="1379" y="51"/>
                    <a:pt x="1379" y="51"/>
                  </a:cubicBezTo>
                  <a:cubicBezTo>
                    <a:pt x="1379" y="51"/>
                    <a:pt x="1379" y="51"/>
                    <a:pt x="1378" y="51"/>
                  </a:cubicBezTo>
                  <a:close/>
                  <a:moveTo>
                    <a:pt x="1378" y="51"/>
                  </a:moveTo>
                  <a:cubicBezTo>
                    <a:pt x="1378" y="51"/>
                    <a:pt x="1378" y="51"/>
                    <a:pt x="1379" y="51"/>
                  </a:cubicBezTo>
                  <a:cubicBezTo>
                    <a:pt x="1378" y="51"/>
                    <a:pt x="1378" y="51"/>
                    <a:pt x="1378" y="51"/>
                  </a:cubicBezTo>
                  <a:close/>
                  <a:moveTo>
                    <a:pt x="1045" y="85"/>
                  </a:moveTo>
                  <a:cubicBezTo>
                    <a:pt x="1045" y="86"/>
                    <a:pt x="1045" y="86"/>
                    <a:pt x="1045" y="86"/>
                  </a:cubicBezTo>
                  <a:cubicBezTo>
                    <a:pt x="1045" y="86"/>
                    <a:pt x="1045" y="86"/>
                    <a:pt x="1045" y="85"/>
                  </a:cubicBezTo>
                  <a:close/>
                  <a:moveTo>
                    <a:pt x="1576" y="51"/>
                  </a:moveTo>
                  <a:cubicBezTo>
                    <a:pt x="1576" y="51"/>
                    <a:pt x="1575" y="51"/>
                    <a:pt x="1575" y="51"/>
                  </a:cubicBezTo>
                  <a:cubicBezTo>
                    <a:pt x="1576" y="51"/>
                    <a:pt x="1576" y="51"/>
                    <a:pt x="1576" y="51"/>
                  </a:cubicBezTo>
                  <a:close/>
                  <a:moveTo>
                    <a:pt x="1222" y="86"/>
                  </a:moveTo>
                  <a:cubicBezTo>
                    <a:pt x="1222" y="86"/>
                    <a:pt x="1223" y="86"/>
                    <a:pt x="1223" y="86"/>
                  </a:cubicBezTo>
                  <a:cubicBezTo>
                    <a:pt x="1223" y="86"/>
                    <a:pt x="1223" y="86"/>
                    <a:pt x="1222" y="86"/>
                  </a:cubicBezTo>
                  <a:close/>
                  <a:moveTo>
                    <a:pt x="1744" y="51"/>
                  </a:moveTo>
                  <a:cubicBezTo>
                    <a:pt x="1744" y="51"/>
                    <a:pt x="1744" y="51"/>
                    <a:pt x="1744" y="51"/>
                  </a:cubicBezTo>
                  <a:cubicBezTo>
                    <a:pt x="1744" y="51"/>
                    <a:pt x="1744" y="51"/>
                    <a:pt x="1744" y="51"/>
                  </a:cubicBezTo>
                  <a:close/>
                  <a:moveTo>
                    <a:pt x="1378" y="52"/>
                  </a:moveTo>
                  <a:cubicBezTo>
                    <a:pt x="1378" y="52"/>
                    <a:pt x="1378" y="52"/>
                    <a:pt x="1378" y="51"/>
                  </a:cubicBezTo>
                  <a:cubicBezTo>
                    <a:pt x="1378" y="51"/>
                    <a:pt x="1378" y="52"/>
                    <a:pt x="1378" y="52"/>
                  </a:cubicBezTo>
                  <a:close/>
                  <a:moveTo>
                    <a:pt x="1391" y="51"/>
                  </a:moveTo>
                  <a:cubicBezTo>
                    <a:pt x="1391" y="51"/>
                    <a:pt x="1391" y="52"/>
                    <a:pt x="1391" y="52"/>
                  </a:cubicBezTo>
                  <a:cubicBezTo>
                    <a:pt x="1391" y="52"/>
                    <a:pt x="1391" y="52"/>
                    <a:pt x="1391" y="51"/>
                  </a:cubicBezTo>
                  <a:close/>
                  <a:moveTo>
                    <a:pt x="569" y="52"/>
                  </a:moveTo>
                  <a:cubicBezTo>
                    <a:pt x="569" y="52"/>
                    <a:pt x="570" y="52"/>
                    <a:pt x="570" y="52"/>
                  </a:cubicBezTo>
                  <a:cubicBezTo>
                    <a:pt x="570" y="52"/>
                    <a:pt x="570" y="52"/>
                    <a:pt x="569" y="52"/>
                  </a:cubicBezTo>
                  <a:close/>
                  <a:moveTo>
                    <a:pt x="1377" y="52"/>
                  </a:moveTo>
                  <a:cubicBezTo>
                    <a:pt x="1378" y="52"/>
                    <a:pt x="1378" y="52"/>
                    <a:pt x="1378" y="52"/>
                  </a:cubicBezTo>
                  <a:cubicBezTo>
                    <a:pt x="1378" y="52"/>
                    <a:pt x="1377" y="52"/>
                    <a:pt x="1377" y="52"/>
                  </a:cubicBezTo>
                  <a:close/>
                  <a:moveTo>
                    <a:pt x="570" y="52"/>
                  </a:moveTo>
                  <a:cubicBezTo>
                    <a:pt x="570" y="52"/>
                    <a:pt x="570" y="52"/>
                    <a:pt x="570" y="52"/>
                  </a:cubicBezTo>
                  <a:cubicBezTo>
                    <a:pt x="570" y="52"/>
                    <a:pt x="570" y="52"/>
                    <a:pt x="570" y="52"/>
                  </a:cubicBezTo>
                  <a:close/>
                  <a:moveTo>
                    <a:pt x="1377" y="53"/>
                  </a:moveTo>
                  <a:cubicBezTo>
                    <a:pt x="1377" y="52"/>
                    <a:pt x="1377" y="52"/>
                    <a:pt x="1377" y="52"/>
                  </a:cubicBezTo>
                  <a:cubicBezTo>
                    <a:pt x="1377" y="52"/>
                    <a:pt x="1377" y="52"/>
                    <a:pt x="1377" y="53"/>
                  </a:cubicBezTo>
                  <a:close/>
                  <a:moveTo>
                    <a:pt x="1575" y="52"/>
                  </a:moveTo>
                  <a:cubicBezTo>
                    <a:pt x="1575" y="52"/>
                    <a:pt x="1575" y="52"/>
                    <a:pt x="1575" y="52"/>
                  </a:cubicBezTo>
                  <a:cubicBezTo>
                    <a:pt x="1575" y="52"/>
                    <a:pt x="1575" y="52"/>
                    <a:pt x="1575" y="52"/>
                  </a:cubicBezTo>
                  <a:close/>
                  <a:moveTo>
                    <a:pt x="1743" y="52"/>
                  </a:moveTo>
                  <a:cubicBezTo>
                    <a:pt x="1743" y="52"/>
                    <a:pt x="1743" y="52"/>
                    <a:pt x="1743" y="52"/>
                  </a:cubicBezTo>
                  <a:cubicBezTo>
                    <a:pt x="1743" y="52"/>
                    <a:pt x="1743" y="52"/>
                    <a:pt x="1743" y="52"/>
                  </a:cubicBezTo>
                  <a:close/>
                  <a:moveTo>
                    <a:pt x="1045" y="86"/>
                  </a:moveTo>
                  <a:cubicBezTo>
                    <a:pt x="1045" y="86"/>
                    <a:pt x="1045" y="86"/>
                    <a:pt x="1045" y="86"/>
                  </a:cubicBezTo>
                  <a:cubicBezTo>
                    <a:pt x="1045" y="86"/>
                    <a:pt x="1045" y="86"/>
                    <a:pt x="1045" y="86"/>
                  </a:cubicBezTo>
                  <a:close/>
                  <a:moveTo>
                    <a:pt x="1377" y="53"/>
                  </a:moveTo>
                  <a:cubicBezTo>
                    <a:pt x="1377" y="53"/>
                    <a:pt x="1377" y="53"/>
                    <a:pt x="1377" y="53"/>
                  </a:cubicBezTo>
                  <a:cubicBezTo>
                    <a:pt x="1377" y="53"/>
                    <a:pt x="1377" y="53"/>
                    <a:pt x="1377" y="53"/>
                  </a:cubicBezTo>
                  <a:close/>
                  <a:moveTo>
                    <a:pt x="1575" y="52"/>
                  </a:moveTo>
                  <a:cubicBezTo>
                    <a:pt x="1574" y="52"/>
                    <a:pt x="1574" y="53"/>
                    <a:pt x="1574" y="53"/>
                  </a:cubicBezTo>
                  <a:cubicBezTo>
                    <a:pt x="1575" y="53"/>
                    <a:pt x="1575" y="53"/>
                    <a:pt x="1575" y="52"/>
                  </a:cubicBezTo>
                  <a:close/>
                  <a:moveTo>
                    <a:pt x="1676" y="52"/>
                  </a:moveTo>
                  <a:cubicBezTo>
                    <a:pt x="1675" y="52"/>
                    <a:pt x="1675" y="53"/>
                    <a:pt x="1675" y="53"/>
                  </a:cubicBezTo>
                  <a:cubicBezTo>
                    <a:pt x="1675" y="53"/>
                    <a:pt x="1676" y="53"/>
                    <a:pt x="1676" y="52"/>
                  </a:cubicBezTo>
                  <a:close/>
                  <a:moveTo>
                    <a:pt x="1743" y="52"/>
                  </a:moveTo>
                  <a:cubicBezTo>
                    <a:pt x="1743" y="52"/>
                    <a:pt x="1743" y="53"/>
                    <a:pt x="1742" y="53"/>
                  </a:cubicBezTo>
                  <a:cubicBezTo>
                    <a:pt x="1743" y="53"/>
                    <a:pt x="1743" y="53"/>
                    <a:pt x="1743" y="52"/>
                  </a:cubicBezTo>
                  <a:close/>
                  <a:moveTo>
                    <a:pt x="571" y="53"/>
                  </a:moveTo>
                  <a:cubicBezTo>
                    <a:pt x="571" y="53"/>
                    <a:pt x="571" y="53"/>
                    <a:pt x="572" y="53"/>
                  </a:cubicBezTo>
                  <a:cubicBezTo>
                    <a:pt x="571" y="53"/>
                    <a:pt x="571" y="53"/>
                    <a:pt x="571" y="53"/>
                  </a:cubicBezTo>
                  <a:close/>
                  <a:moveTo>
                    <a:pt x="1376" y="53"/>
                  </a:moveTo>
                  <a:cubicBezTo>
                    <a:pt x="1377" y="53"/>
                    <a:pt x="1377" y="53"/>
                    <a:pt x="1377" y="53"/>
                  </a:cubicBezTo>
                  <a:cubicBezTo>
                    <a:pt x="1377" y="53"/>
                    <a:pt x="1376" y="53"/>
                    <a:pt x="1376" y="53"/>
                  </a:cubicBezTo>
                  <a:close/>
                  <a:moveTo>
                    <a:pt x="1390" y="53"/>
                  </a:moveTo>
                  <a:cubicBezTo>
                    <a:pt x="1390" y="53"/>
                    <a:pt x="1390" y="53"/>
                    <a:pt x="1390" y="53"/>
                  </a:cubicBezTo>
                  <a:cubicBezTo>
                    <a:pt x="1390" y="53"/>
                    <a:pt x="1390" y="53"/>
                    <a:pt x="1390" y="53"/>
                  </a:cubicBezTo>
                  <a:close/>
                  <a:moveTo>
                    <a:pt x="1574" y="53"/>
                  </a:moveTo>
                  <a:cubicBezTo>
                    <a:pt x="1574" y="53"/>
                    <a:pt x="1574" y="53"/>
                    <a:pt x="1574" y="53"/>
                  </a:cubicBezTo>
                  <a:cubicBezTo>
                    <a:pt x="1574" y="53"/>
                    <a:pt x="1574" y="53"/>
                    <a:pt x="1574" y="53"/>
                  </a:cubicBezTo>
                  <a:close/>
                  <a:moveTo>
                    <a:pt x="763" y="86"/>
                  </a:moveTo>
                  <a:cubicBezTo>
                    <a:pt x="763" y="86"/>
                    <a:pt x="763" y="87"/>
                    <a:pt x="763" y="87"/>
                  </a:cubicBezTo>
                  <a:cubicBezTo>
                    <a:pt x="763" y="86"/>
                    <a:pt x="763" y="86"/>
                    <a:pt x="763" y="86"/>
                  </a:cubicBezTo>
                  <a:close/>
                  <a:moveTo>
                    <a:pt x="1675" y="53"/>
                  </a:moveTo>
                  <a:cubicBezTo>
                    <a:pt x="1675" y="53"/>
                    <a:pt x="1675" y="53"/>
                    <a:pt x="1675" y="53"/>
                  </a:cubicBezTo>
                  <a:cubicBezTo>
                    <a:pt x="1675" y="53"/>
                    <a:pt x="1675" y="53"/>
                    <a:pt x="1675" y="53"/>
                  </a:cubicBezTo>
                  <a:close/>
                  <a:moveTo>
                    <a:pt x="960" y="87"/>
                  </a:moveTo>
                  <a:cubicBezTo>
                    <a:pt x="960" y="86"/>
                    <a:pt x="960" y="86"/>
                    <a:pt x="959" y="86"/>
                  </a:cubicBezTo>
                  <a:cubicBezTo>
                    <a:pt x="959" y="86"/>
                    <a:pt x="959" y="86"/>
                    <a:pt x="960" y="87"/>
                  </a:cubicBezTo>
                  <a:close/>
                  <a:moveTo>
                    <a:pt x="976" y="86"/>
                  </a:moveTo>
                  <a:cubicBezTo>
                    <a:pt x="976" y="86"/>
                    <a:pt x="976" y="87"/>
                    <a:pt x="976" y="87"/>
                  </a:cubicBezTo>
                  <a:cubicBezTo>
                    <a:pt x="976" y="86"/>
                    <a:pt x="976" y="86"/>
                    <a:pt x="976" y="86"/>
                  </a:cubicBezTo>
                  <a:close/>
                  <a:moveTo>
                    <a:pt x="1743" y="53"/>
                  </a:moveTo>
                  <a:cubicBezTo>
                    <a:pt x="1742" y="53"/>
                    <a:pt x="1742" y="53"/>
                    <a:pt x="1742" y="53"/>
                  </a:cubicBezTo>
                  <a:cubicBezTo>
                    <a:pt x="1742" y="53"/>
                    <a:pt x="1742" y="53"/>
                    <a:pt x="1743" y="53"/>
                  </a:cubicBezTo>
                  <a:close/>
                  <a:moveTo>
                    <a:pt x="1741" y="54"/>
                  </a:moveTo>
                  <a:cubicBezTo>
                    <a:pt x="1741" y="54"/>
                    <a:pt x="1741" y="54"/>
                    <a:pt x="1741" y="54"/>
                  </a:cubicBezTo>
                  <a:cubicBezTo>
                    <a:pt x="1741" y="54"/>
                    <a:pt x="1741" y="54"/>
                    <a:pt x="1741" y="54"/>
                  </a:cubicBezTo>
                  <a:close/>
                  <a:moveTo>
                    <a:pt x="1083" y="86"/>
                  </a:moveTo>
                  <a:cubicBezTo>
                    <a:pt x="1083" y="87"/>
                    <a:pt x="1083" y="87"/>
                    <a:pt x="1083" y="87"/>
                  </a:cubicBezTo>
                  <a:cubicBezTo>
                    <a:pt x="1083" y="87"/>
                    <a:pt x="1083" y="87"/>
                    <a:pt x="1083" y="87"/>
                  </a:cubicBezTo>
                  <a:cubicBezTo>
                    <a:pt x="1083" y="87"/>
                    <a:pt x="1083" y="87"/>
                    <a:pt x="1083" y="86"/>
                  </a:cubicBezTo>
                  <a:close/>
                  <a:moveTo>
                    <a:pt x="1375" y="54"/>
                  </a:moveTo>
                  <a:cubicBezTo>
                    <a:pt x="1376" y="54"/>
                    <a:pt x="1376" y="54"/>
                    <a:pt x="1376" y="54"/>
                  </a:cubicBezTo>
                  <a:cubicBezTo>
                    <a:pt x="1375" y="54"/>
                    <a:pt x="1375" y="54"/>
                    <a:pt x="1375" y="54"/>
                  </a:cubicBezTo>
                  <a:close/>
                  <a:moveTo>
                    <a:pt x="1375" y="55"/>
                  </a:moveTo>
                  <a:cubicBezTo>
                    <a:pt x="1375" y="55"/>
                    <a:pt x="1375" y="55"/>
                    <a:pt x="1375" y="55"/>
                  </a:cubicBezTo>
                  <a:cubicBezTo>
                    <a:pt x="1375" y="55"/>
                    <a:pt x="1375" y="55"/>
                    <a:pt x="1375" y="55"/>
                  </a:cubicBezTo>
                  <a:close/>
                  <a:moveTo>
                    <a:pt x="1559" y="55"/>
                  </a:moveTo>
                  <a:cubicBezTo>
                    <a:pt x="1559" y="55"/>
                    <a:pt x="1559" y="55"/>
                    <a:pt x="1559" y="55"/>
                  </a:cubicBezTo>
                  <a:cubicBezTo>
                    <a:pt x="1559" y="55"/>
                    <a:pt x="1559" y="55"/>
                    <a:pt x="1559" y="55"/>
                  </a:cubicBezTo>
                  <a:close/>
                  <a:moveTo>
                    <a:pt x="1573" y="54"/>
                  </a:moveTo>
                  <a:cubicBezTo>
                    <a:pt x="1573" y="54"/>
                    <a:pt x="1573" y="55"/>
                    <a:pt x="1573" y="55"/>
                  </a:cubicBezTo>
                  <a:cubicBezTo>
                    <a:pt x="1573" y="55"/>
                    <a:pt x="1573" y="55"/>
                    <a:pt x="1573" y="54"/>
                  </a:cubicBezTo>
                  <a:close/>
                  <a:moveTo>
                    <a:pt x="1727" y="55"/>
                  </a:moveTo>
                  <a:cubicBezTo>
                    <a:pt x="1727" y="55"/>
                    <a:pt x="1727" y="55"/>
                    <a:pt x="1727" y="55"/>
                  </a:cubicBezTo>
                  <a:cubicBezTo>
                    <a:pt x="1727" y="55"/>
                    <a:pt x="1727" y="55"/>
                    <a:pt x="1727" y="55"/>
                  </a:cubicBezTo>
                  <a:close/>
                  <a:moveTo>
                    <a:pt x="1741" y="54"/>
                  </a:moveTo>
                  <a:cubicBezTo>
                    <a:pt x="1741" y="54"/>
                    <a:pt x="1741" y="55"/>
                    <a:pt x="1741" y="55"/>
                  </a:cubicBezTo>
                  <a:cubicBezTo>
                    <a:pt x="1741" y="55"/>
                    <a:pt x="1741" y="55"/>
                    <a:pt x="1741" y="54"/>
                  </a:cubicBezTo>
                  <a:close/>
                  <a:moveTo>
                    <a:pt x="1558" y="55"/>
                  </a:moveTo>
                  <a:cubicBezTo>
                    <a:pt x="1559" y="55"/>
                    <a:pt x="1559" y="55"/>
                    <a:pt x="1559" y="55"/>
                  </a:cubicBezTo>
                  <a:cubicBezTo>
                    <a:pt x="1559" y="55"/>
                    <a:pt x="1558" y="55"/>
                    <a:pt x="1558" y="55"/>
                  </a:cubicBezTo>
                  <a:close/>
                  <a:moveTo>
                    <a:pt x="763" y="87"/>
                  </a:moveTo>
                  <a:cubicBezTo>
                    <a:pt x="763" y="87"/>
                    <a:pt x="763" y="87"/>
                    <a:pt x="764" y="87"/>
                  </a:cubicBezTo>
                  <a:cubicBezTo>
                    <a:pt x="764" y="87"/>
                    <a:pt x="763" y="87"/>
                    <a:pt x="763" y="87"/>
                  </a:cubicBezTo>
                  <a:close/>
                  <a:moveTo>
                    <a:pt x="800" y="87"/>
                  </a:moveTo>
                  <a:cubicBezTo>
                    <a:pt x="800" y="87"/>
                    <a:pt x="801" y="87"/>
                    <a:pt x="801" y="87"/>
                  </a:cubicBezTo>
                  <a:cubicBezTo>
                    <a:pt x="800" y="87"/>
                    <a:pt x="800" y="87"/>
                    <a:pt x="800" y="87"/>
                  </a:cubicBezTo>
                  <a:close/>
                  <a:moveTo>
                    <a:pt x="1573" y="55"/>
                  </a:moveTo>
                  <a:cubicBezTo>
                    <a:pt x="1572" y="55"/>
                    <a:pt x="1572" y="55"/>
                    <a:pt x="1572" y="55"/>
                  </a:cubicBezTo>
                  <a:cubicBezTo>
                    <a:pt x="1572" y="55"/>
                    <a:pt x="1573" y="55"/>
                    <a:pt x="1573" y="55"/>
                  </a:cubicBezTo>
                  <a:close/>
                  <a:moveTo>
                    <a:pt x="960" y="87"/>
                  </a:moveTo>
                  <a:cubicBezTo>
                    <a:pt x="960" y="87"/>
                    <a:pt x="960" y="87"/>
                    <a:pt x="960" y="87"/>
                  </a:cubicBezTo>
                  <a:cubicBezTo>
                    <a:pt x="960" y="87"/>
                    <a:pt x="960" y="87"/>
                    <a:pt x="960" y="87"/>
                  </a:cubicBezTo>
                  <a:close/>
                  <a:moveTo>
                    <a:pt x="976" y="87"/>
                  </a:moveTo>
                  <a:cubicBezTo>
                    <a:pt x="976" y="87"/>
                    <a:pt x="976" y="87"/>
                    <a:pt x="976" y="87"/>
                  </a:cubicBezTo>
                  <a:cubicBezTo>
                    <a:pt x="976" y="87"/>
                    <a:pt x="976" y="87"/>
                    <a:pt x="976" y="87"/>
                  </a:cubicBezTo>
                  <a:close/>
                  <a:moveTo>
                    <a:pt x="1673" y="55"/>
                  </a:moveTo>
                  <a:cubicBezTo>
                    <a:pt x="1672" y="55"/>
                    <a:pt x="1672" y="55"/>
                    <a:pt x="1672" y="55"/>
                  </a:cubicBezTo>
                  <a:cubicBezTo>
                    <a:pt x="1672" y="55"/>
                    <a:pt x="1672" y="55"/>
                    <a:pt x="1673" y="55"/>
                  </a:cubicBezTo>
                  <a:close/>
                  <a:moveTo>
                    <a:pt x="1083" y="87"/>
                  </a:moveTo>
                  <a:cubicBezTo>
                    <a:pt x="1083" y="87"/>
                    <a:pt x="1083" y="87"/>
                    <a:pt x="1083" y="87"/>
                  </a:cubicBezTo>
                  <a:cubicBezTo>
                    <a:pt x="1083" y="87"/>
                    <a:pt x="1083" y="87"/>
                    <a:pt x="1083" y="87"/>
                  </a:cubicBezTo>
                  <a:close/>
                  <a:moveTo>
                    <a:pt x="1727" y="55"/>
                  </a:moveTo>
                  <a:cubicBezTo>
                    <a:pt x="1727" y="55"/>
                    <a:pt x="1727" y="55"/>
                    <a:pt x="1727" y="55"/>
                  </a:cubicBezTo>
                  <a:cubicBezTo>
                    <a:pt x="1727" y="55"/>
                    <a:pt x="1727" y="55"/>
                    <a:pt x="1727" y="55"/>
                  </a:cubicBezTo>
                  <a:close/>
                  <a:moveTo>
                    <a:pt x="1741" y="55"/>
                  </a:moveTo>
                  <a:cubicBezTo>
                    <a:pt x="1741" y="55"/>
                    <a:pt x="1740" y="55"/>
                    <a:pt x="1740" y="55"/>
                  </a:cubicBezTo>
                  <a:cubicBezTo>
                    <a:pt x="1741" y="55"/>
                    <a:pt x="1741" y="55"/>
                    <a:pt x="1741" y="55"/>
                  </a:cubicBezTo>
                  <a:close/>
                  <a:moveTo>
                    <a:pt x="575" y="55"/>
                  </a:moveTo>
                  <a:cubicBezTo>
                    <a:pt x="575" y="55"/>
                    <a:pt x="575" y="56"/>
                    <a:pt x="575" y="56"/>
                  </a:cubicBezTo>
                  <a:cubicBezTo>
                    <a:pt x="575" y="55"/>
                    <a:pt x="575" y="55"/>
                    <a:pt x="575" y="55"/>
                  </a:cubicBezTo>
                  <a:close/>
                  <a:moveTo>
                    <a:pt x="1388" y="55"/>
                  </a:moveTo>
                  <a:cubicBezTo>
                    <a:pt x="1388" y="55"/>
                    <a:pt x="1388" y="55"/>
                    <a:pt x="1388" y="55"/>
                  </a:cubicBezTo>
                  <a:cubicBezTo>
                    <a:pt x="1388" y="55"/>
                    <a:pt x="1388" y="55"/>
                    <a:pt x="1388" y="55"/>
                  </a:cubicBezTo>
                  <a:close/>
                  <a:moveTo>
                    <a:pt x="1558" y="56"/>
                  </a:moveTo>
                  <a:cubicBezTo>
                    <a:pt x="1558" y="56"/>
                    <a:pt x="1558" y="55"/>
                    <a:pt x="1558" y="55"/>
                  </a:cubicBezTo>
                  <a:cubicBezTo>
                    <a:pt x="1558" y="55"/>
                    <a:pt x="1558" y="55"/>
                    <a:pt x="1558" y="56"/>
                  </a:cubicBezTo>
                  <a:close/>
                  <a:moveTo>
                    <a:pt x="1572" y="55"/>
                  </a:moveTo>
                  <a:cubicBezTo>
                    <a:pt x="1572" y="55"/>
                    <a:pt x="1572" y="55"/>
                    <a:pt x="1572" y="56"/>
                  </a:cubicBezTo>
                  <a:cubicBezTo>
                    <a:pt x="1572" y="55"/>
                    <a:pt x="1572" y="55"/>
                    <a:pt x="1572" y="55"/>
                  </a:cubicBezTo>
                  <a:close/>
                  <a:moveTo>
                    <a:pt x="1672" y="55"/>
                  </a:moveTo>
                  <a:cubicBezTo>
                    <a:pt x="1672" y="55"/>
                    <a:pt x="1672" y="55"/>
                    <a:pt x="1671" y="56"/>
                  </a:cubicBezTo>
                  <a:cubicBezTo>
                    <a:pt x="1672" y="56"/>
                    <a:pt x="1672" y="55"/>
                    <a:pt x="1672" y="55"/>
                  </a:cubicBezTo>
                  <a:close/>
                  <a:moveTo>
                    <a:pt x="1726" y="56"/>
                  </a:moveTo>
                  <a:cubicBezTo>
                    <a:pt x="1726" y="56"/>
                    <a:pt x="1726" y="55"/>
                    <a:pt x="1727" y="55"/>
                  </a:cubicBezTo>
                  <a:cubicBezTo>
                    <a:pt x="1726" y="55"/>
                    <a:pt x="1726" y="55"/>
                    <a:pt x="1726" y="56"/>
                  </a:cubicBezTo>
                  <a:close/>
                  <a:moveTo>
                    <a:pt x="764" y="87"/>
                  </a:moveTo>
                  <a:cubicBezTo>
                    <a:pt x="764" y="87"/>
                    <a:pt x="764" y="87"/>
                    <a:pt x="764" y="87"/>
                  </a:cubicBezTo>
                  <a:cubicBezTo>
                    <a:pt x="764" y="87"/>
                    <a:pt x="764" y="87"/>
                    <a:pt x="764" y="87"/>
                  </a:cubicBezTo>
                  <a:close/>
                  <a:moveTo>
                    <a:pt x="800" y="87"/>
                  </a:moveTo>
                  <a:cubicBezTo>
                    <a:pt x="800" y="87"/>
                    <a:pt x="800" y="87"/>
                    <a:pt x="800" y="87"/>
                  </a:cubicBezTo>
                  <a:cubicBezTo>
                    <a:pt x="800" y="87"/>
                    <a:pt x="800" y="87"/>
                    <a:pt x="800" y="87"/>
                  </a:cubicBezTo>
                  <a:close/>
                  <a:moveTo>
                    <a:pt x="1740" y="55"/>
                  </a:moveTo>
                  <a:cubicBezTo>
                    <a:pt x="1740" y="55"/>
                    <a:pt x="1740" y="55"/>
                    <a:pt x="1740" y="56"/>
                  </a:cubicBezTo>
                  <a:cubicBezTo>
                    <a:pt x="1740" y="55"/>
                    <a:pt x="1740" y="55"/>
                    <a:pt x="1740" y="55"/>
                  </a:cubicBezTo>
                  <a:close/>
                  <a:moveTo>
                    <a:pt x="1388" y="55"/>
                  </a:moveTo>
                  <a:cubicBezTo>
                    <a:pt x="1388" y="56"/>
                    <a:pt x="1387" y="56"/>
                    <a:pt x="1387" y="56"/>
                  </a:cubicBezTo>
                  <a:cubicBezTo>
                    <a:pt x="1388" y="56"/>
                    <a:pt x="1388" y="56"/>
                    <a:pt x="1388" y="55"/>
                  </a:cubicBezTo>
                  <a:close/>
                  <a:moveTo>
                    <a:pt x="1572" y="56"/>
                  </a:moveTo>
                  <a:cubicBezTo>
                    <a:pt x="1572" y="56"/>
                    <a:pt x="1572" y="56"/>
                    <a:pt x="1572" y="56"/>
                  </a:cubicBezTo>
                  <a:cubicBezTo>
                    <a:pt x="1572" y="56"/>
                    <a:pt x="1572" y="56"/>
                    <a:pt x="1572" y="56"/>
                  </a:cubicBezTo>
                  <a:close/>
                  <a:moveTo>
                    <a:pt x="1505" y="6"/>
                  </a:moveTo>
                  <a:cubicBezTo>
                    <a:pt x="1505" y="6"/>
                    <a:pt x="1505" y="6"/>
                    <a:pt x="1506" y="5"/>
                  </a:cubicBezTo>
                  <a:cubicBezTo>
                    <a:pt x="1505" y="6"/>
                    <a:pt x="1505" y="6"/>
                    <a:pt x="1505" y="6"/>
                  </a:cubicBezTo>
                  <a:close/>
                  <a:moveTo>
                    <a:pt x="1046" y="87"/>
                  </a:moveTo>
                  <a:cubicBezTo>
                    <a:pt x="1046" y="87"/>
                    <a:pt x="1046" y="87"/>
                    <a:pt x="1046" y="87"/>
                  </a:cubicBezTo>
                  <a:cubicBezTo>
                    <a:pt x="1046" y="87"/>
                    <a:pt x="1046" y="87"/>
                    <a:pt x="1046" y="87"/>
                  </a:cubicBezTo>
                  <a:close/>
                  <a:moveTo>
                    <a:pt x="1505" y="6"/>
                  </a:moveTo>
                  <a:cubicBezTo>
                    <a:pt x="1505" y="6"/>
                    <a:pt x="1505" y="6"/>
                    <a:pt x="1505" y="6"/>
                  </a:cubicBezTo>
                  <a:cubicBezTo>
                    <a:pt x="1505" y="6"/>
                    <a:pt x="1505" y="6"/>
                    <a:pt x="1505" y="6"/>
                  </a:cubicBezTo>
                  <a:close/>
                  <a:moveTo>
                    <a:pt x="1740" y="56"/>
                  </a:moveTo>
                  <a:cubicBezTo>
                    <a:pt x="1740" y="56"/>
                    <a:pt x="1740" y="56"/>
                    <a:pt x="1740" y="56"/>
                  </a:cubicBezTo>
                  <a:cubicBezTo>
                    <a:pt x="1740" y="56"/>
                    <a:pt x="1740" y="56"/>
                    <a:pt x="1740" y="56"/>
                  </a:cubicBezTo>
                  <a:close/>
                  <a:moveTo>
                    <a:pt x="1224" y="87"/>
                  </a:moveTo>
                  <a:cubicBezTo>
                    <a:pt x="1224" y="87"/>
                    <a:pt x="1224" y="87"/>
                    <a:pt x="1224" y="87"/>
                  </a:cubicBezTo>
                  <a:cubicBezTo>
                    <a:pt x="1224" y="87"/>
                    <a:pt x="1224" y="87"/>
                    <a:pt x="1224" y="87"/>
                  </a:cubicBezTo>
                  <a:close/>
                  <a:moveTo>
                    <a:pt x="1504" y="7"/>
                  </a:moveTo>
                  <a:cubicBezTo>
                    <a:pt x="1504" y="7"/>
                    <a:pt x="1504" y="7"/>
                    <a:pt x="1504" y="7"/>
                  </a:cubicBezTo>
                  <a:cubicBezTo>
                    <a:pt x="1504" y="7"/>
                    <a:pt x="1504" y="7"/>
                    <a:pt x="1504" y="7"/>
                  </a:cubicBezTo>
                  <a:close/>
                  <a:moveTo>
                    <a:pt x="1503" y="7"/>
                  </a:moveTo>
                  <a:cubicBezTo>
                    <a:pt x="1504" y="7"/>
                    <a:pt x="1504" y="7"/>
                    <a:pt x="1504" y="7"/>
                  </a:cubicBezTo>
                  <a:cubicBezTo>
                    <a:pt x="1504" y="7"/>
                    <a:pt x="1503" y="7"/>
                    <a:pt x="1503" y="7"/>
                  </a:cubicBezTo>
                  <a:close/>
                  <a:moveTo>
                    <a:pt x="1503" y="7"/>
                  </a:moveTo>
                  <a:cubicBezTo>
                    <a:pt x="1503" y="7"/>
                    <a:pt x="1503" y="7"/>
                    <a:pt x="1503" y="7"/>
                  </a:cubicBezTo>
                  <a:cubicBezTo>
                    <a:pt x="1503" y="7"/>
                    <a:pt x="1503" y="7"/>
                    <a:pt x="1503" y="7"/>
                  </a:cubicBezTo>
                  <a:close/>
                  <a:moveTo>
                    <a:pt x="1727" y="55"/>
                  </a:moveTo>
                  <a:cubicBezTo>
                    <a:pt x="1727" y="55"/>
                    <a:pt x="1728" y="54"/>
                    <a:pt x="1728" y="54"/>
                  </a:cubicBezTo>
                  <a:cubicBezTo>
                    <a:pt x="1727" y="54"/>
                    <a:pt x="1727" y="54"/>
                    <a:pt x="1727" y="55"/>
                  </a:cubicBezTo>
                  <a:close/>
                  <a:moveTo>
                    <a:pt x="1502" y="8"/>
                  </a:moveTo>
                  <a:cubicBezTo>
                    <a:pt x="1502" y="8"/>
                    <a:pt x="1502" y="8"/>
                    <a:pt x="1502" y="8"/>
                  </a:cubicBezTo>
                  <a:cubicBezTo>
                    <a:pt x="1502" y="8"/>
                    <a:pt x="1502" y="8"/>
                    <a:pt x="1502" y="8"/>
                  </a:cubicBezTo>
                  <a:close/>
                  <a:moveTo>
                    <a:pt x="1373" y="56"/>
                  </a:moveTo>
                  <a:cubicBezTo>
                    <a:pt x="1373" y="56"/>
                    <a:pt x="1373" y="56"/>
                    <a:pt x="1373" y="56"/>
                  </a:cubicBezTo>
                  <a:cubicBezTo>
                    <a:pt x="1373" y="56"/>
                    <a:pt x="1373" y="56"/>
                    <a:pt x="1373" y="56"/>
                  </a:cubicBezTo>
                  <a:close/>
                  <a:moveTo>
                    <a:pt x="1387" y="56"/>
                  </a:moveTo>
                  <a:cubicBezTo>
                    <a:pt x="1387" y="56"/>
                    <a:pt x="1387" y="56"/>
                    <a:pt x="1387" y="56"/>
                  </a:cubicBezTo>
                  <a:cubicBezTo>
                    <a:pt x="1387" y="56"/>
                    <a:pt x="1387" y="56"/>
                    <a:pt x="1387" y="56"/>
                  </a:cubicBezTo>
                  <a:close/>
                  <a:moveTo>
                    <a:pt x="977" y="87"/>
                  </a:moveTo>
                  <a:cubicBezTo>
                    <a:pt x="977" y="87"/>
                    <a:pt x="977" y="88"/>
                    <a:pt x="977" y="88"/>
                  </a:cubicBezTo>
                  <a:cubicBezTo>
                    <a:pt x="977" y="87"/>
                    <a:pt x="977" y="87"/>
                    <a:pt x="977" y="87"/>
                  </a:cubicBezTo>
                  <a:close/>
                  <a:moveTo>
                    <a:pt x="1572" y="56"/>
                  </a:moveTo>
                  <a:cubicBezTo>
                    <a:pt x="1571" y="56"/>
                    <a:pt x="1571" y="56"/>
                    <a:pt x="1571" y="56"/>
                  </a:cubicBezTo>
                  <a:cubicBezTo>
                    <a:pt x="1571" y="56"/>
                    <a:pt x="1571" y="56"/>
                    <a:pt x="1572" y="56"/>
                  </a:cubicBezTo>
                  <a:close/>
                  <a:moveTo>
                    <a:pt x="1033" y="88"/>
                  </a:moveTo>
                  <a:cubicBezTo>
                    <a:pt x="1033" y="87"/>
                    <a:pt x="1033" y="87"/>
                    <a:pt x="1033" y="87"/>
                  </a:cubicBezTo>
                  <a:cubicBezTo>
                    <a:pt x="1033" y="87"/>
                    <a:pt x="1033" y="87"/>
                    <a:pt x="1033" y="88"/>
                  </a:cubicBezTo>
                  <a:close/>
                  <a:moveTo>
                    <a:pt x="1046" y="87"/>
                  </a:moveTo>
                  <a:cubicBezTo>
                    <a:pt x="1046" y="87"/>
                    <a:pt x="1046" y="88"/>
                    <a:pt x="1046" y="88"/>
                  </a:cubicBezTo>
                  <a:cubicBezTo>
                    <a:pt x="1046" y="87"/>
                    <a:pt x="1046" y="87"/>
                    <a:pt x="1046" y="87"/>
                  </a:cubicBezTo>
                  <a:close/>
                  <a:moveTo>
                    <a:pt x="1082" y="88"/>
                  </a:moveTo>
                  <a:cubicBezTo>
                    <a:pt x="1082" y="88"/>
                    <a:pt x="1082" y="88"/>
                    <a:pt x="1082" y="87"/>
                  </a:cubicBezTo>
                  <a:cubicBezTo>
                    <a:pt x="1082" y="87"/>
                    <a:pt x="1082" y="87"/>
                    <a:pt x="1082" y="88"/>
                  </a:cubicBezTo>
                  <a:close/>
                  <a:moveTo>
                    <a:pt x="1384" y="9"/>
                  </a:moveTo>
                  <a:cubicBezTo>
                    <a:pt x="1384" y="9"/>
                    <a:pt x="1384" y="9"/>
                    <a:pt x="1385" y="9"/>
                  </a:cubicBezTo>
                  <a:cubicBezTo>
                    <a:pt x="1385" y="9"/>
                    <a:pt x="1384" y="9"/>
                    <a:pt x="1384" y="9"/>
                  </a:cubicBezTo>
                  <a:close/>
                  <a:moveTo>
                    <a:pt x="1740" y="56"/>
                  </a:moveTo>
                  <a:cubicBezTo>
                    <a:pt x="1740" y="56"/>
                    <a:pt x="1739" y="56"/>
                    <a:pt x="1739" y="56"/>
                  </a:cubicBezTo>
                  <a:cubicBezTo>
                    <a:pt x="1739" y="56"/>
                    <a:pt x="1740" y="56"/>
                    <a:pt x="1740" y="56"/>
                  </a:cubicBezTo>
                  <a:close/>
                  <a:moveTo>
                    <a:pt x="1224" y="87"/>
                  </a:moveTo>
                  <a:cubicBezTo>
                    <a:pt x="1224" y="87"/>
                    <a:pt x="1224" y="88"/>
                    <a:pt x="1224" y="88"/>
                  </a:cubicBezTo>
                  <a:cubicBezTo>
                    <a:pt x="1224" y="87"/>
                    <a:pt x="1224" y="87"/>
                    <a:pt x="1224" y="87"/>
                  </a:cubicBezTo>
                  <a:close/>
                  <a:moveTo>
                    <a:pt x="1259" y="88"/>
                  </a:moveTo>
                  <a:cubicBezTo>
                    <a:pt x="1260" y="88"/>
                    <a:pt x="1260" y="87"/>
                    <a:pt x="1260" y="87"/>
                  </a:cubicBezTo>
                  <a:cubicBezTo>
                    <a:pt x="1260" y="87"/>
                    <a:pt x="1260" y="87"/>
                    <a:pt x="1259" y="88"/>
                  </a:cubicBezTo>
                  <a:close/>
                  <a:moveTo>
                    <a:pt x="576" y="56"/>
                  </a:moveTo>
                  <a:cubicBezTo>
                    <a:pt x="576" y="57"/>
                    <a:pt x="577" y="57"/>
                    <a:pt x="577" y="57"/>
                  </a:cubicBezTo>
                  <a:cubicBezTo>
                    <a:pt x="577" y="56"/>
                    <a:pt x="576" y="56"/>
                    <a:pt x="576" y="56"/>
                  </a:cubicBezTo>
                  <a:close/>
                  <a:moveTo>
                    <a:pt x="1501" y="9"/>
                  </a:moveTo>
                  <a:cubicBezTo>
                    <a:pt x="1501" y="9"/>
                    <a:pt x="1501" y="9"/>
                    <a:pt x="1501" y="9"/>
                  </a:cubicBezTo>
                  <a:cubicBezTo>
                    <a:pt x="1501" y="9"/>
                    <a:pt x="1501" y="9"/>
                    <a:pt x="1501" y="9"/>
                  </a:cubicBezTo>
                  <a:close/>
                  <a:moveTo>
                    <a:pt x="671" y="56"/>
                  </a:moveTo>
                  <a:cubicBezTo>
                    <a:pt x="671" y="56"/>
                    <a:pt x="671" y="57"/>
                    <a:pt x="671" y="57"/>
                  </a:cubicBezTo>
                  <a:cubicBezTo>
                    <a:pt x="671" y="57"/>
                    <a:pt x="671" y="56"/>
                    <a:pt x="671" y="56"/>
                  </a:cubicBezTo>
                  <a:close/>
                  <a:moveTo>
                    <a:pt x="1455" y="9"/>
                  </a:moveTo>
                  <a:cubicBezTo>
                    <a:pt x="1455" y="9"/>
                    <a:pt x="1455" y="9"/>
                    <a:pt x="1455" y="9"/>
                  </a:cubicBezTo>
                  <a:cubicBezTo>
                    <a:pt x="1455" y="9"/>
                    <a:pt x="1455" y="9"/>
                    <a:pt x="1455" y="9"/>
                  </a:cubicBezTo>
                  <a:close/>
                  <a:moveTo>
                    <a:pt x="1501" y="9"/>
                  </a:moveTo>
                  <a:cubicBezTo>
                    <a:pt x="1501" y="9"/>
                    <a:pt x="1501" y="9"/>
                    <a:pt x="1501" y="9"/>
                  </a:cubicBezTo>
                  <a:cubicBezTo>
                    <a:pt x="1501" y="9"/>
                    <a:pt x="1501" y="9"/>
                    <a:pt x="1501" y="9"/>
                  </a:cubicBezTo>
                  <a:close/>
                  <a:moveTo>
                    <a:pt x="1426" y="10"/>
                  </a:moveTo>
                  <a:cubicBezTo>
                    <a:pt x="1427" y="10"/>
                    <a:pt x="1427" y="10"/>
                    <a:pt x="1427" y="9"/>
                  </a:cubicBezTo>
                  <a:cubicBezTo>
                    <a:pt x="1427" y="9"/>
                    <a:pt x="1427" y="9"/>
                    <a:pt x="1426" y="10"/>
                  </a:cubicBezTo>
                  <a:close/>
                  <a:moveTo>
                    <a:pt x="1570" y="9"/>
                  </a:moveTo>
                  <a:cubicBezTo>
                    <a:pt x="1570" y="10"/>
                    <a:pt x="1570" y="10"/>
                    <a:pt x="1570" y="10"/>
                  </a:cubicBezTo>
                  <a:cubicBezTo>
                    <a:pt x="1570" y="9"/>
                    <a:pt x="1570" y="9"/>
                    <a:pt x="1570" y="9"/>
                  </a:cubicBezTo>
                  <a:close/>
                  <a:moveTo>
                    <a:pt x="1738" y="9"/>
                  </a:moveTo>
                  <a:cubicBezTo>
                    <a:pt x="1738" y="10"/>
                    <a:pt x="1738" y="10"/>
                    <a:pt x="1738" y="10"/>
                  </a:cubicBezTo>
                  <a:cubicBezTo>
                    <a:pt x="1738" y="9"/>
                    <a:pt x="1738" y="9"/>
                    <a:pt x="1738" y="9"/>
                  </a:cubicBezTo>
                  <a:close/>
                  <a:moveTo>
                    <a:pt x="1373" y="57"/>
                  </a:moveTo>
                  <a:cubicBezTo>
                    <a:pt x="1373" y="57"/>
                    <a:pt x="1373" y="56"/>
                    <a:pt x="1373" y="56"/>
                  </a:cubicBezTo>
                  <a:cubicBezTo>
                    <a:pt x="1373" y="56"/>
                    <a:pt x="1373" y="57"/>
                    <a:pt x="1373" y="57"/>
                  </a:cubicBezTo>
                  <a:close/>
                  <a:moveTo>
                    <a:pt x="1387" y="56"/>
                  </a:moveTo>
                  <a:cubicBezTo>
                    <a:pt x="1387" y="56"/>
                    <a:pt x="1387" y="56"/>
                    <a:pt x="1387" y="57"/>
                  </a:cubicBezTo>
                  <a:cubicBezTo>
                    <a:pt x="1387" y="57"/>
                    <a:pt x="1387" y="56"/>
                    <a:pt x="1387" y="56"/>
                  </a:cubicBezTo>
                  <a:close/>
                  <a:moveTo>
                    <a:pt x="1557" y="57"/>
                  </a:moveTo>
                  <a:cubicBezTo>
                    <a:pt x="1557" y="57"/>
                    <a:pt x="1557" y="57"/>
                    <a:pt x="1557" y="56"/>
                  </a:cubicBezTo>
                  <a:cubicBezTo>
                    <a:pt x="1557" y="56"/>
                    <a:pt x="1557" y="56"/>
                    <a:pt x="1557" y="57"/>
                  </a:cubicBezTo>
                  <a:close/>
                  <a:moveTo>
                    <a:pt x="751" y="88"/>
                  </a:moveTo>
                  <a:cubicBezTo>
                    <a:pt x="751" y="88"/>
                    <a:pt x="751" y="88"/>
                    <a:pt x="751" y="87"/>
                  </a:cubicBezTo>
                  <a:cubicBezTo>
                    <a:pt x="751" y="88"/>
                    <a:pt x="751" y="88"/>
                    <a:pt x="751" y="88"/>
                  </a:cubicBezTo>
                  <a:close/>
                  <a:moveTo>
                    <a:pt x="799" y="88"/>
                  </a:moveTo>
                  <a:cubicBezTo>
                    <a:pt x="799" y="88"/>
                    <a:pt x="799" y="88"/>
                    <a:pt x="799" y="88"/>
                  </a:cubicBezTo>
                  <a:cubicBezTo>
                    <a:pt x="799" y="88"/>
                    <a:pt x="799" y="88"/>
                    <a:pt x="799" y="88"/>
                  </a:cubicBezTo>
                  <a:close/>
                  <a:moveTo>
                    <a:pt x="961" y="88"/>
                  </a:moveTo>
                  <a:cubicBezTo>
                    <a:pt x="961" y="88"/>
                    <a:pt x="961" y="88"/>
                    <a:pt x="960" y="87"/>
                  </a:cubicBezTo>
                  <a:cubicBezTo>
                    <a:pt x="960" y="88"/>
                    <a:pt x="961" y="88"/>
                    <a:pt x="961" y="88"/>
                  </a:cubicBezTo>
                  <a:close/>
                  <a:moveTo>
                    <a:pt x="1571" y="56"/>
                  </a:moveTo>
                  <a:cubicBezTo>
                    <a:pt x="1571" y="56"/>
                    <a:pt x="1571" y="56"/>
                    <a:pt x="1571" y="57"/>
                  </a:cubicBezTo>
                  <a:cubicBezTo>
                    <a:pt x="1571" y="56"/>
                    <a:pt x="1571" y="56"/>
                    <a:pt x="1571" y="56"/>
                  </a:cubicBezTo>
                  <a:close/>
                  <a:moveTo>
                    <a:pt x="549" y="10"/>
                  </a:moveTo>
                  <a:cubicBezTo>
                    <a:pt x="549" y="10"/>
                    <a:pt x="550" y="10"/>
                    <a:pt x="550" y="10"/>
                  </a:cubicBezTo>
                  <a:cubicBezTo>
                    <a:pt x="549" y="10"/>
                    <a:pt x="549" y="10"/>
                    <a:pt x="549" y="10"/>
                  </a:cubicBezTo>
                  <a:close/>
                  <a:moveTo>
                    <a:pt x="1046" y="88"/>
                  </a:moveTo>
                  <a:cubicBezTo>
                    <a:pt x="1046" y="88"/>
                    <a:pt x="1046" y="88"/>
                    <a:pt x="1047" y="88"/>
                  </a:cubicBezTo>
                  <a:cubicBezTo>
                    <a:pt x="1047" y="88"/>
                    <a:pt x="1046" y="88"/>
                    <a:pt x="1046" y="88"/>
                  </a:cubicBezTo>
                  <a:close/>
                  <a:moveTo>
                    <a:pt x="1725" y="57"/>
                  </a:moveTo>
                  <a:cubicBezTo>
                    <a:pt x="1725" y="57"/>
                    <a:pt x="1725" y="57"/>
                    <a:pt x="1725" y="56"/>
                  </a:cubicBezTo>
                  <a:cubicBezTo>
                    <a:pt x="1725" y="56"/>
                    <a:pt x="1725" y="56"/>
                    <a:pt x="1725" y="57"/>
                  </a:cubicBezTo>
                  <a:close/>
                  <a:moveTo>
                    <a:pt x="1224" y="88"/>
                  </a:moveTo>
                  <a:cubicBezTo>
                    <a:pt x="1224" y="88"/>
                    <a:pt x="1224" y="88"/>
                    <a:pt x="1225" y="88"/>
                  </a:cubicBezTo>
                  <a:cubicBezTo>
                    <a:pt x="1224" y="88"/>
                    <a:pt x="1224" y="88"/>
                    <a:pt x="1224" y="88"/>
                  </a:cubicBezTo>
                  <a:close/>
                  <a:moveTo>
                    <a:pt x="1739" y="56"/>
                  </a:moveTo>
                  <a:cubicBezTo>
                    <a:pt x="1739" y="56"/>
                    <a:pt x="1739" y="56"/>
                    <a:pt x="1739" y="57"/>
                  </a:cubicBezTo>
                  <a:cubicBezTo>
                    <a:pt x="1739" y="56"/>
                    <a:pt x="1739" y="56"/>
                    <a:pt x="1739" y="56"/>
                  </a:cubicBezTo>
                  <a:close/>
                  <a:moveTo>
                    <a:pt x="1500" y="10"/>
                  </a:moveTo>
                  <a:cubicBezTo>
                    <a:pt x="1500" y="10"/>
                    <a:pt x="1500" y="10"/>
                    <a:pt x="1500" y="10"/>
                  </a:cubicBezTo>
                  <a:cubicBezTo>
                    <a:pt x="1500" y="10"/>
                    <a:pt x="1500" y="10"/>
                    <a:pt x="1500" y="10"/>
                  </a:cubicBezTo>
                  <a:close/>
                  <a:moveTo>
                    <a:pt x="659" y="88"/>
                  </a:moveTo>
                  <a:cubicBezTo>
                    <a:pt x="659" y="88"/>
                    <a:pt x="659" y="88"/>
                    <a:pt x="660" y="88"/>
                  </a:cubicBezTo>
                  <a:cubicBezTo>
                    <a:pt x="660" y="88"/>
                    <a:pt x="659" y="88"/>
                    <a:pt x="659" y="88"/>
                  </a:cubicBezTo>
                  <a:close/>
                  <a:moveTo>
                    <a:pt x="1537" y="10"/>
                  </a:moveTo>
                  <a:cubicBezTo>
                    <a:pt x="1537" y="10"/>
                    <a:pt x="1538" y="10"/>
                    <a:pt x="1538" y="10"/>
                  </a:cubicBezTo>
                  <a:cubicBezTo>
                    <a:pt x="1537" y="10"/>
                    <a:pt x="1537" y="10"/>
                    <a:pt x="1537" y="10"/>
                  </a:cubicBezTo>
                  <a:close/>
                  <a:moveTo>
                    <a:pt x="1705" y="10"/>
                  </a:moveTo>
                  <a:cubicBezTo>
                    <a:pt x="1705" y="10"/>
                    <a:pt x="1706" y="10"/>
                    <a:pt x="1706" y="10"/>
                  </a:cubicBezTo>
                  <a:cubicBezTo>
                    <a:pt x="1706" y="10"/>
                    <a:pt x="1705" y="10"/>
                    <a:pt x="1705" y="10"/>
                  </a:cubicBezTo>
                  <a:close/>
                  <a:moveTo>
                    <a:pt x="549" y="10"/>
                  </a:moveTo>
                  <a:cubicBezTo>
                    <a:pt x="549" y="10"/>
                    <a:pt x="549" y="10"/>
                    <a:pt x="549" y="10"/>
                  </a:cubicBezTo>
                  <a:cubicBezTo>
                    <a:pt x="549" y="10"/>
                    <a:pt x="549" y="10"/>
                    <a:pt x="549" y="10"/>
                  </a:cubicBezTo>
                  <a:close/>
                  <a:moveTo>
                    <a:pt x="961" y="88"/>
                  </a:moveTo>
                  <a:cubicBezTo>
                    <a:pt x="961" y="88"/>
                    <a:pt x="961" y="88"/>
                    <a:pt x="961" y="88"/>
                  </a:cubicBezTo>
                  <a:cubicBezTo>
                    <a:pt x="961" y="88"/>
                    <a:pt x="961" y="88"/>
                    <a:pt x="961" y="88"/>
                  </a:cubicBezTo>
                  <a:close/>
                  <a:moveTo>
                    <a:pt x="978" y="88"/>
                  </a:moveTo>
                  <a:cubicBezTo>
                    <a:pt x="978" y="88"/>
                    <a:pt x="978" y="88"/>
                    <a:pt x="978" y="88"/>
                  </a:cubicBezTo>
                  <a:cubicBezTo>
                    <a:pt x="978" y="88"/>
                    <a:pt x="978" y="88"/>
                    <a:pt x="978" y="88"/>
                  </a:cubicBezTo>
                  <a:close/>
                  <a:moveTo>
                    <a:pt x="1018" y="88"/>
                  </a:moveTo>
                  <a:cubicBezTo>
                    <a:pt x="1018" y="88"/>
                    <a:pt x="1019" y="88"/>
                    <a:pt x="1019" y="88"/>
                  </a:cubicBezTo>
                  <a:cubicBezTo>
                    <a:pt x="1018" y="88"/>
                    <a:pt x="1018" y="88"/>
                    <a:pt x="1018" y="88"/>
                  </a:cubicBezTo>
                  <a:close/>
                  <a:moveTo>
                    <a:pt x="1033" y="88"/>
                  </a:moveTo>
                  <a:cubicBezTo>
                    <a:pt x="1033" y="88"/>
                    <a:pt x="1033" y="88"/>
                    <a:pt x="1033" y="88"/>
                  </a:cubicBezTo>
                  <a:cubicBezTo>
                    <a:pt x="1033" y="88"/>
                    <a:pt x="1033" y="88"/>
                    <a:pt x="1033" y="88"/>
                  </a:cubicBezTo>
                  <a:close/>
                  <a:moveTo>
                    <a:pt x="1047" y="88"/>
                  </a:moveTo>
                  <a:cubicBezTo>
                    <a:pt x="1047" y="88"/>
                    <a:pt x="1047" y="88"/>
                    <a:pt x="1047" y="88"/>
                  </a:cubicBezTo>
                  <a:cubicBezTo>
                    <a:pt x="1047" y="88"/>
                    <a:pt x="1047" y="88"/>
                    <a:pt x="1047" y="88"/>
                  </a:cubicBezTo>
                  <a:close/>
                  <a:moveTo>
                    <a:pt x="1080" y="88"/>
                  </a:moveTo>
                  <a:cubicBezTo>
                    <a:pt x="1081" y="88"/>
                    <a:pt x="1081" y="88"/>
                    <a:pt x="1081" y="88"/>
                  </a:cubicBezTo>
                  <a:cubicBezTo>
                    <a:pt x="1081" y="88"/>
                    <a:pt x="1081" y="88"/>
                    <a:pt x="1080" y="88"/>
                  </a:cubicBezTo>
                  <a:close/>
                  <a:moveTo>
                    <a:pt x="1352" y="10"/>
                  </a:moveTo>
                  <a:cubicBezTo>
                    <a:pt x="1353" y="10"/>
                    <a:pt x="1353" y="10"/>
                    <a:pt x="1353" y="10"/>
                  </a:cubicBezTo>
                  <a:cubicBezTo>
                    <a:pt x="1353" y="10"/>
                    <a:pt x="1352" y="10"/>
                    <a:pt x="1352" y="10"/>
                  </a:cubicBezTo>
                  <a:close/>
                  <a:moveTo>
                    <a:pt x="1224" y="88"/>
                  </a:moveTo>
                  <a:cubicBezTo>
                    <a:pt x="1225" y="88"/>
                    <a:pt x="1225" y="88"/>
                    <a:pt x="1225" y="88"/>
                  </a:cubicBezTo>
                  <a:cubicBezTo>
                    <a:pt x="1225" y="88"/>
                    <a:pt x="1225" y="88"/>
                    <a:pt x="1224" y="88"/>
                  </a:cubicBezTo>
                  <a:close/>
                  <a:moveTo>
                    <a:pt x="1258" y="88"/>
                  </a:moveTo>
                  <a:cubicBezTo>
                    <a:pt x="1259" y="88"/>
                    <a:pt x="1259" y="88"/>
                    <a:pt x="1259" y="88"/>
                  </a:cubicBezTo>
                  <a:cubicBezTo>
                    <a:pt x="1259" y="88"/>
                    <a:pt x="1258" y="88"/>
                    <a:pt x="1258" y="88"/>
                  </a:cubicBezTo>
                  <a:close/>
                  <a:moveTo>
                    <a:pt x="1387" y="10"/>
                  </a:moveTo>
                  <a:cubicBezTo>
                    <a:pt x="1387" y="10"/>
                    <a:pt x="1387" y="10"/>
                    <a:pt x="1387" y="10"/>
                  </a:cubicBezTo>
                  <a:cubicBezTo>
                    <a:pt x="1387" y="10"/>
                    <a:pt x="1387" y="10"/>
                    <a:pt x="1387" y="10"/>
                  </a:cubicBezTo>
                  <a:close/>
                  <a:moveTo>
                    <a:pt x="1739" y="10"/>
                  </a:moveTo>
                  <a:cubicBezTo>
                    <a:pt x="1739" y="10"/>
                    <a:pt x="1739" y="10"/>
                    <a:pt x="1739" y="10"/>
                  </a:cubicBezTo>
                  <a:cubicBezTo>
                    <a:pt x="1739" y="10"/>
                    <a:pt x="1739" y="10"/>
                    <a:pt x="1739" y="10"/>
                  </a:cubicBezTo>
                  <a:close/>
                  <a:moveTo>
                    <a:pt x="1425" y="11"/>
                  </a:moveTo>
                  <a:cubicBezTo>
                    <a:pt x="1425" y="11"/>
                    <a:pt x="1425" y="11"/>
                    <a:pt x="1425" y="10"/>
                  </a:cubicBezTo>
                  <a:cubicBezTo>
                    <a:pt x="1425" y="10"/>
                    <a:pt x="1425" y="11"/>
                    <a:pt x="1425" y="11"/>
                  </a:cubicBezTo>
                  <a:close/>
                  <a:moveTo>
                    <a:pt x="1387" y="57"/>
                  </a:moveTo>
                  <a:cubicBezTo>
                    <a:pt x="1387" y="57"/>
                    <a:pt x="1386" y="57"/>
                    <a:pt x="1386" y="57"/>
                  </a:cubicBezTo>
                  <a:cubicBezTo>
                    <a:pt x="1387" y="57"/>
                    <a:pt x="1387" y="57"/>
                    <a:pt x="1387" y="57"/>
                  </a:cubicBezTo>
                  <a:close/>
                  <a:moveTo>
                    <a:pt x="1682" y="88"/>
                  </a:moveTo>
                  <a:cubicBezTo>
                    <a:pt x="1682" y="88"/>
                    <a:pt x="1682" y="88"/>
                    <a:pt x="1682" y="88"/>
                  </a:cubicBezTo>
                  <a:cubicBezTo>
                    <a:pt x="1682" y="88"/>
                    <a:pt x="1682" y="88"/>
                    <a:pt x="1682" y="88"/>
                  </a:cubicBezTo>
                  <a:close/>
                  <a:moveTo>
                    <a:pt x="1556" y="57"/>
                  </a:moveTo>
                  <a:cubicBezTo>
                    <a:pt x="1557" y="57"/>
                    <a:pt x="1557" y="57"/>
                    <a:pt x="1557" y="57"/>
                  </a:cubicBezTo>
                  <a:cubicBezTo>
                    <a:pt x="1557" y="57"/>
                    <a:pt x="1556" y="57"/>
                    <a:pt x="1556" y="57"/>
                  </a:cubicBezTo>
                  <a:close/>
                  <a:moveTo>
                    <a:pt x="1571" y="57"/>
                  </a:moveTo>
                  <a:cubicBezTo>
                    <a:pt x="1571" y="57"/>
                    <a:pt x="1571" y="57"/>
                    <a:pt x="1571" y="57"/>
                  </a:cubicBezTo>
                  <a:cubicBezTo>
                    <a:pt x="1571" y="57"/>
                    <a:pt x="1571" y="57"/>
                    <a:pt x="1571" y="57"/>
                  </a:cubicBezTo>
                  <a:close/>
                  <a:moveTo>
                    <a:pt x="1457" y="10"/>
                  </a:moveTo>
                  <a:cubicBezTo>
                    <a:pt x="1457" y="11"/>
                    <a:pt x="1457" y="11"/>
                    <a:pt x="1457" y="11"/>
                  </a:cubicBezTo>
                  <a:cubicBezTo>
                    <a:pt x="1457" y="11"/>
                    <a:pt x="1457" y="10"/>
                    <a:pt x="1457" y="10"/>
                  </a:cubicBezTo>
                  <a:close/>
                  <a:moveTo>
                    <a:pt x="1724" y="57"/>
                  </a:moveTo>
                  <a:cubicBezTo>
                    <a:pt x="1725" y="57"/>
                    <a:pt x="1725" y="57"/>
                    <a:pt x="1725" y="57"/>
                  </a:cubicBezTo>
                  <a:cubicBezTo>
                    <a:pt x="1725" y="57"/>
                    <a:pt x="1725" y="57"/>
                    <a:pt x="1724" y="57"/>
                  </a:cubicBezTo>
                  <a:close/>
                  <a:moveTo>
                    <a:pt x="751" y="89"/>
                  </a:moveTo>
                  <a:cubicBezTo>
                    <a:pt x="752" y="88"/>
                    <a:pt x="751" y="88"/>
                    <a:pt x="751" y="88"/>
                  </a:cubicBezTo>
                  <a:cubicBezTo>
                    <a:pt x="751" y="88"/>
                    <a:pt x="751" y="89"/>
                    <a:pt x="751" y="89"/>
                  </a:cubicBezTo>
                  <a:close/>
                  <a:moveTo>
                    <a:pt x="798" y="89"/>
                  </a:moveTo>
                  <a:cubicBezTo>
                    <a:pt x="798" y="89"/>
                    <a:pt x="798" y="89"/>
                    <a:pt x="798" y="88"/>
                  </a:cubicBezTo>
                  <a:cubicBezTo>
                    <a:pt x="798" y="88"/>
                    <a:pt x="798" y="88"/>
                    <a:pt x="798" y="89"/>
                  </a:cubicBezTo>
                  <a:close/>
                  <a:moveTo>
                    <a:pt x="1739" y="57"/>
                  </a:moveTo>
                  <a:cubicBezTo>
                    <a:pt x="1739" y="57"/>
                    <a:pt x="1739" y="57"/>
                    <a:pt x="1739" y="57"/>
                  </a:cubicBezTo>
                  <a:cubicBezTo>
                    <a:pt x="1739" y="57"/>
                    <a:pt x="1739" y="57"/>
                    <a:pt x="1739" y="57"/>
                  </a:cubicBezTo>
                  <a:close/>
                  <a:moveTo>
                    <a:pt x="979" y="88"/>
                  </a:moveTo>
                  <a:cubicBezTo>
                    <a:pt x="979" y="89"/>
                    <a:pt x="979" y="89"/>
                    <a:pt x="979" y="89"/>
                  </a:cubicBezTo>
                  <a:cubicBezTo>
                    <a:pt x="979" y="88"/>
                    <a:pt x="979" y="88"/>
                    <a:pt x="979" y="88"/>
                  </a:cubicBezTo>
                  <a:close/>
                  <a:moveTo>
                    <a:pt x="1017" y="89"/>
                  </a:moveTo>
                  <a:cubicBezTo>
                    <a:pt x="1018" y="89"/>
                    <a:pt x="1018" y="89"/>
                    <a:pt x="1018" y="88"/>
                  </a:cubicBezTo>
                  <a:cubicBezTo>
                    <a:pt x="1018" y="88"/>
                    <a:pt x="1018" y="88"/>
                    <a:pt x="1017" y="89"/>
                  </a:cubicBezTo>
                  <a:close/>
                  <a:moveTo>
                    <a:pt x="1047" y="88"/>
                  </a:moveTo>
                  <a:cubicBezTo>
                    <a:pt x="1047" y="89"/>
                    <a:pt x="1047" y="89"/>
                    <a:pt x="1047" y="89"/>
                  </a:cubicBezTo>
                  <a:cubicBezTo>
                    <a:pt x="1047" y="89"/>
                    <a:pt x="1047" y="88"/>
                    <a:pt x="1047" y="88"/>
                  </a:cubicBezTo>
                  <a:close/>
                  <a:moveTo>
                    <a:pt x="577" y="57"/>
                  </a:moveTo>
                  <a:cubicBezTo>
                    <a:pt x="577" y="57"/>
                    <a:pt x="578" y="57"/>
                    <a:pt x="578" y="57"/>
                  </a:cubicBezTo>
                  <a:cubicBezTo>
                    <a:pt x="578" y="57"/>
                    <a:pt x="578" y="57"/>
                    <a:pt x="577" y="57"/>
                  </a:cubicBezTo>
                  <a:close/>
                  <a:moveTo>
                    <a:pt x="548" y="11"/>
                  </a:moveTo>
                  <a:cubicBezTo>
                    <a:pt x="548" y="11"/>
                    <a:pt x="548" y="11"/>
                    <a:pt x="548" y="11"/>
                  </a:cubicBezTo>
                  <a:cubicBezTo>
                    <a:pt x="548" y="11"/>
                    <a:pt x="548" y="11"/>
                    <a:pt x="548" y="11"/>
                  </a:cubicBezTo>
                  <a:close/>
                  <a:moveTo>
                    <a:pt x="1225" y="88"/>
                  </a:moveTo>
                  <a:cubicBezTo>
                    <a:pt x="1225" y="89"/>
                    <a:pt x="1225" y="89"/>
                    <a:pt x="1225" y="89"/>
                  </a:cubicBezTo>
                  <a:cubicBezTo>
                    <a:pt x="1225" y="88"/>
                    <a:pt x="1225" y="88"/>
                    <a:pt x="1225" y="88"/>
                  </a:cubicBezTo>
                  <a:close/>
                  <a:moveTo>
                    <a:pt x="1388" y="11"/>
                  </a:moveTo>
                  <a:cubicBezTo>
                    <a:pt x="1388" y="11"/>
                    <a:pt x="1388" y="11"/>
                    <a:pt x="1388" y="11"/>
                  </a:cubicBezTo>
                  <a:cubicBezTo>
                    <a:pt x="1388" y="11"/>
                    <a:pt x="1388" y="11"/>
                    <a:pt x="1388" y="11"/>
                  </a:cubicBezTo>
                  <a:close/>
                  <a:moveTo>
                    <a:pt x="1386" y="57"/>
                  </a:moveTo>
                  <a:cubicBezTo>
                    <a:pt x="1386" y="57"/>
                    <a:pt x="1386" y="57"/>
                    <a:pt x="1386" y="57"/>
                  </a:cubicBezTo>
                  <a:cubicBezTo>
                    <a:pt x="1386" y="57"/>
                    <a:pt x="1386" y="57"/>
                    <a:pt x="1386" y="57"/>
                  </a:cubicBezTo>
                  <a:close/>
                  <a:moveTo>
                    <a:pt x="1556" y="57"/>
                  </a:moveTo>
                  <a:cubicBezTo>
                    <a:pt x="1556" y="57"/>
                    <a:pt x="1556" y="57"/>
                    <a:pt x="1556" y="57"/>
                  </a:cubicBezTo>
                  <a:cubicBezTo>
                    <a:pt x="1556" y="57"/>
                    <a:pt x="1556" y="57"/>
                    <a:pt x="1556" y="57"/>
                  </a:cubicBezTo>
                  <a:close/>
                  <a:moveTo>
                    <a:pt x="1571" y="57"/>
                  </a:moveTo>
                  <a:cubicBezTo>
                    <a:pt x="1570" y="57"/>
                    <a:pt x="1570" y="57"/>
                    <a:pt x="1570" y="57"/>
                  </a:cubicBezTo>
                  <a:cubicBezTo>
                    <a:pt x="1570" y="57"/>
                    <a:pt x="1570" y="57"/>
                    <a:pt x="1571" y="57"/>
                  </a:cubicBezTo>
                  <a:close/>
                  <a:moveTo>
                    <a:pt x="1424" y="11"/>
                  </a:moveTo>
                  <a:cubicBezTo>
                    <a:pt x="1425" y="11"/>
                    <a:pt x="1425" y="11"/>
                    <a:pt x="1425" y="11"/>
                  </a:cubicBezTo>
                  <a:cubicBezTo>
                    <a:pt x="1425" y="11"/>
                    <a:pt x="1424" y="11"/>
                    <a:pt x="1424" y="11"/>
                  </a:cubicBezTo>
                  <a:close/>
                  <a:moveTo>
                    <a:pt x="1724" y="57"/>
                  </a:moveTo>
                  <a:cubicBezTo>
                    <a:pt x="1724" y="57"/>
                    <a:pt x="1724" y="57"/>
                    <a:pt x="1724" y="57"/>
                  </a:cubicBezTo>
                  <a:cubicBezTo>
                    <a:pt x="1724" y="57"/>
                    <a:pt x="1724" y="57"/>
                    <a:pt x="1724" y="57"/>
                  </a:cubicBezTo>
                  <a:close/>
                  <a:moveTo>
                    <a:pt x="1739" y="57"/>
                  </a:moveTo>
                  <a:cubicBezTo>
                    <a:pt x="1738" y="57"/>
                    <a:pt x="1738" y="57"/>
                    <a:pt x="1738" y="57"/>
                  </a:cubicBezTo>
                  <a:cubicBezTo>
                    <a:pt x="1738" y="57"/>
                    <a:pt x="1739" y="57"/>
                    <a:pt x="1739" y="57"/>
                  </a:cubicBezTo>
                  <a:close/>
                  <a:moveTo>
                    <a:pt x="578" y="57"/>
                  </a:moveTo>
                  <a:cubicBezTo>
                    <a:pt x="578" y="58"/>
                    <a:pt x="578" y="58"/>
                    <a:pt x="578" y="58"/>
                  </a:cubicBezTo>
                  <a:cubicBezTo>
                    <a:pt x="578" y="58"/>
                    <a:pt x="578" y="57"/>
                    <a:pt x="578" y="57"/>
                  </a:cubicBezTo>
                  <a:close/>
                  <a:moveTo>
                    <a:pt x="1498" y="11"/>
                  </a:moveTo>
                  <a:cubicBezTo>
                    <a:pt x="1498" y="11"/>
                    <a:pt x="1498" y="11"/>
                    <a:pt x="1498" y="11"/>
                  </a:cubicBezTo>
                  <a:cubicBezTo>
                    <a:pt x="1498" y="11"/>
                    <a:pt x="1498" y="11"/>
                    <a:pt x="1498" y="11"/>
                  </a:cubicBezTo>
                  <a:close/>
                  <a:moveTo>
                    <a:pt x="1535" y="11"/>
                  </a:moveTo>
                  <a:cubicBezTo>
                    <a:pt x="1536" y="11"/>
                    <a:pt x="1536" y="11"/>
                    <a:pt x="1536" y="11"/>
                  </a:cubicBezTo>
                  <a:cubicBezTo>
                    <a:pt x="1536" y="11"/>
                    <a:pt x="1535" y="11"/>
                    <a:pt x="1535" y="11"/>
                  </a:cubicBezTo>
                  <a:close/>
                  <a:moveTo>
                    <a:pt x="1572" y="11"/>
                  </a:moveTo>
                  <a:cubicBezTo>
                    <a:pt x="1572" y="11"/>
                    <a:pt x="1572" y="11"/>
                    <a:pt x="1572" y="11"/>
                  </a:cubicBezTo>
                  <a:cubicBezTo>
                    <a:pt x="1572" y="11"/>
                    <a:pt x="1572" y="11"/>
                    <a:pt x="1572" y="11"/>
                  </a:cubicBezTo>
                  <a:close/>
                  <a:moveTo>
                    <a:pt x="1034" y="89"/>
                  </a:moveTo>
                  <a:cubicBezTo>
                    <a:pt x="1034" y="89"/>
                    <a:pt x="1034" y="89"/>
                    <a:pt x="1034" y="88"/>
                  </a:cubicBezTo>
                  <a:cubicBezTo>
                    <a:pt x="1034" y="89"/>
                    <a:pt x="1034" y="89"/>
                    <a:pt x="1034" y="89"/>
                  </a:cubicBezTo>
                  <a:close/>
                  <a:moveTo>
                    <a:pt x="1047" y="89"/>
                  </a:moveTo>
                  <a:cubicBezTo>
                    <a:pt x="1047" y="89"/>
                    <a:pt x="1048" y="89"/>
                    <a:pt x="1048" y="89"/>
                  </a:cubicBezTo>
                  <a:cubicBezTo>
                    <a:pt x="1048" y="89"/>
                    <a:pt x="1047" y="89"/>
                    <a:pt x="1047" y="89"/>
                  </a:cubicBezTo>
                  <a:close/>
                  <a:moveTo>
                    <a:pt x="1079" y="89"/>
                  </a:moveTo>
                  <a:cubicBezTo>
                    <a:pt x="1080" y="89"/>
                    <a:pt x="1080" y="89"/>
                    <a:pt x="1080" y="89"/>
                  </a:cubicBezTo>
                  <a:cubicBezTo>
                    <a:pt x="1080" y="89"/>
                    <a:pt x="1080" y="89"/>
                    <a:pt x="1079" y="89"/>
                  </a:cubicBezTo>
                  <a:close/>
                  <a:moveTo>
                    <a:pt x="671" y="57"/>
                  </a:moveTo>
                  <a:cubicBezTo>
                    <a:pt x="671" y="58"/>
                    <a:pt x="672" y="58"/>
                    <a:pt x="672" y="58"/>
                  </a:cubicBezTo>
                  <a:cubicBezTo>
                    <a:pt x="672" y="58"/>
                    <a:pt x="672" y="57"/>
                    <a:pt x="671" y="57"/>
                  </a:cubicBezTo>
                  <a:close/>
                  <a:moveTo>
                    <a:pt x="1225" y="89"/>
                  </a:moveTo>
                  <a:cubicBezTo>
                    <a:pt x="1225" y="89"/>
                    <a:pt x="1225" y="89"/>
                    <a:pt x="1226" y="89"/>
                  </a:cubicBezTo>
                  <a:cubicBezTo>
                    <a:pt x="1226" y="89"/>
                    <a:pt x="1225" y="89"/>
                    <a:pt x="1225" y="89"/>
                  </a:cubicBezTo>
                  <a:close/>
                  <a:moveTo>
                    <a:pt x="1257" y="89"/>
                  </a:moveTo>
                  <a:cubicBezTo>
                    <a:pt x="1257" y="89"/>
                    <a:pt x="1258" y="89"/>
                    <a:pt x="1258" y="89"/>
                  </a:cubicBezTo>
                  <a:cubicBezTo>
                    <a:pt x="1258" y="89"/>
                    <a:pt x="1257" y="89"/>
                    <a:pt x="1257" y="89"/>
                  </a:cubicBezTo>
                  <a:close/>
                  <a:moveTo>
                    <a:pt x="1704" y="11"/>
                  </a:moveTo>
                  <a:cubicBezTo>
                    <a:pt x="1704" y="11"/>
                    <a:pt x="1704" y="11"/>
                    <a:pt x="1704" y="11"/>
                  </a:cubicBezTo>
                  <a:cubicBezTo>
                    <a:pt x="1704" y="11"/>
                    <a:pt x="1704" y="11"/>
                    <a:pt x="1704" y="11"/>
                  </a:cubicBezTo>
                  <a:close/>
                  <a:moveTo>
                    <a:pt x="1740" y="11"/>
                  </a:moveTo>
                  <a:cubicBezTo>
                    <a:pt x="1740" y="11"/>
                    <a:pt x="1740" y="11"/>
                    <a:pt x="1740" y="11"/>
                  </a:cubicBezTo>
                  <a:cubicBezTo>
                    <a:pt x="1740" y="11"/>
                    <a:pt x="1740" y="11"/>
                    <a:pt x="1740" y="11"/>
                  </a:cubicBezTo>
                  <a:close/>
                  <a:moveTo>
                    <a:pt x="1371" y="58"/>
                  </a:moveTo>
                  <a:cubicBezTo>
                    <a:pt x="1371" y="58"/>
                    <a:pt x="1371" y="58"/>
                    <a:pt x="1372" y="57"/>
                  </a:cubicBezTo>
                  <a:cubicBezTo>
                    <a:pt x="1371" y="57"/>
                    <a:pt x="1371" y="58"/>
                    <a:pt x="1371" y="58"/>
                  </a:cubicBezTo>
                  <a:close/>
                  <a:moveTo>
                    <a:pt x="1386" y="57"/>
                  </a:moveTo>
                  <a:cubicBezTo>
                    <a:pt x="1386" y="57"/>
                    <a:pt x="1386" y="57"/>
                    <a:pt x="1386" y="58"/>
                  </a:cubicBezTo>
                  <a:cubicBezTo>
                    <a:pt x="1386" y="58"/>
                    <a:pt x="1386" y="57"/>
                    <a:pt x="1386" y="57"/>
                  </a:cubicBezTo>
                  <a:close/>
                  <a:moveTo>
                    <a:pt x="1388" y="11"/>
                  </a:moveTo>
                  <a:cubicBezTo>
                    <a:pt x="1388" y="11"/>
                    <a:pt x="1388" y="11"/>
                    <a:pt x="1389" y="11"/>
                  </a:cubicBezTo>
                  <a:cubicBezTo>
                    <a:pt x="1388" y="11"/>
                    <a:pt x="1388" y="11"/>
                    <a:pt x="1388" y="11"/>
                  </a:cubicBezTo>
                  <a:close/>
                  <a:moveTo>
                    <a:pt x="1570" y="57"/>
                  </a:moveTo>
                  <a:cubicBezTo>
                    <a:pt x="1570" y="57"/>
                    <a:pt x="1570" y="57"/>
                    <a:pt x="1570" y="58"/>
                  </a:cubicBezTo>
                  <a:cubicBezTo>
                    <a:pt x="1570" y="58"/>
                    <a:pt x="1570" y="57"/>
                    <a:pt x="1570" y="57"/>
                  </a:cubicBezTo>
                  <a:close/>
                  <a:moveTo>
                    <a:pt x="661" y="89"/>
                  </a:moveTo>
                  <a:cubicBezTo>
                    <a:pt x="661" y="89"/>
                    <a:pt x="661" y="89"/>
                    <a:pt x="661" y="89"/>
                  </a:cubicBezTo>
                  <a:cubicBezTo>
                    <a:pt x="661" y="89"/>
                    <a:pt x="661" y="89"/>
                    <a:pt x="661" y="89"/>
                  </a:cubicBezTo>
                  <a:close/>
                  <a:moveTo>
                    <a:pt x="687" y="89"/>
                  </a:moveTo>
                  <a:cubicBezTo>
                    <a:pt x="687" y="89"/>
                    <a:pt x="687" y="89"/>
                    <a:pt x="687" y="89"/>
                  </a:cubicBezTo>
                  <a:cubicBezTo>
                    <a:pt x="687" y="89"/>
                    <a:pt x="687" y="89"/>
                    <a:pt x="687" y="89"/>
                  </a:cubicBezTo>
                  <a:close/>
                  <a:moveTo>
                    <a:pt x="766" y="89"/>
                  </a:moveTo>
                  <a:cubicBezTo>
                    <a:pt x="766" y="89"/>
                    <a:pt x="766" y="89"/>
                    <a:pt x="766" y="89"/>
                  </a:cubicBezTo>
                  <a:cubicBezTo>
                    <a:pt x="766" y="89"/>
                    <a:pt x="766" y="89"/>
                    <a:pt x="766" y="89"/>
                  </a:cubicBezTo>
                  <a:close/>
                  <a:moveTo>
                    <a:pt x="797" y="89"/>
                  </a:moveTo>
                  <a:cubicBezTo>
                    <a:pt x="797" y="89"/>
                    <a:pt x="797" y="89"/>
                    <a:pt x="797" y="89"/>
                  </a:cubicBezTo>
                  <a:cubicBezTo>
                    <a:pt x="797" y="89"/>
                    <a:pt x="797" y="89"/>
                    <a:pt x="797" y="89"/>
                  </a:cubicBezTo>
                  <a:close/>
                  <a:moveTo>
                    <a:pt x="1672" y="11"/>
                  </a:moveTo>
                  <a:cubicBezTo>
                    <a:pt x="1673" y="11"/>
                    <a:pt x="1673" y="11"/>
                    <a:pt x="1673" y="11"/>
                  </a:cubicBezTo>
                  <a:cubicBezTo>
                    <a:pt x="1673" y="11"/>
                    <a:pt x="1673" y="11"/>
                    <a:pt x="1672" y="11"/>
                  </a:cubicBezTo>
                  <a:close/>
                  <a:moveTo>
                    <a:pt x="546" y="12"/>
                  </a:moveTo>
                  <a:cubicBezTo>
                    <a:pt x="547" y="12"/>
                    <a:pt x="547" y="12"/>
                    <a:pt x="547" y="11"/>
                  </a:cubicBezTo>
                  <a:cubicBezTo>
                    <a:pt x="547" y="11"/>
                    <a:pt x="547" y="12"/>
                    <a:pt x="546" y="12"/>
                  </a:cubicBezTo>
                  <a:close/>
                  <a:moveTo>
                    <a:pt x="1738" y="57"/>
                  </a:moveTo>
                  <a:cubicBezTo>
                    <a:pt x="1738" y="57"/>
                    <a:pt x="1738" y="57"/>
                    <a:pt x="1738" y="58"/>
                  </a:cubicBezTo>
                  <a:cubicBezTo>
                    <a:pt x="1738" y="58"/>
                    <a:pt x="1738" y="57"/>
                    <a:pt x="1738" y="57"/>
                  </a:cubicBezTo>
                  <a:close/>
                  <a:moveTo>
                    <a:pt x="1048" y="89"/>
                  </a:moveTo>
                  <a:cubicBezTo>
                    <a:pt x="1048" y="89"/>
                    <a:pt x="1048" y="89"/>
                    <a:pt x="1048" y="89"/>
                  </a:cubicBezTo>
                  <a:cubicBezTo>
                    <a:pt x="1048" y="89"/>
                    <a:pt x="1048" y="89"/>
                    <a:pt x="1048" y="89"/>
                  </a:cubicBezTo>
                  <a:close/>
                  <a:moveTo>
                    <a:pt x="1350" y="12"/>
                  </a:moveTo>
                  <a:cubicBezTo>
                    <a:pt x="1350" y="12"/>
                    <a:pt x="1351" y="12"/>
                    <a:pt x="1351" y="11"/>
                  </a:cubicBezTo>
                  <a:cubicBezTo>
                    <a:pt x="1350" y="11"/>
                    <a:pt x="1350" y="12"/>
                    <a:pt x="1350" y="12"/>
                  </a:cubicBezTo>
                  <a:close/>
                  <a:moveTo>
                    <a:pt x="1458" y="11"/>
                  </a:moveTo>
                  <a:cubicBezTo>
                    <a:pt x="1458" y="12"/>
                    <a:pt x="1458" y="12"/>
                    <a:pt x="1458" y="12"/>
                  </a:cubicBezTo>
                  <a:cubicBezTo>
                    <a:pt x="1458" y="12"/>
                    <a:pt x="1458" y="11"/>
                    <a:pt x="1458" y="11"/>
                  </a:cubicBezTo>
                  <a:close/>
                  <a:moveTo>
                    <a:pt x="1226" y="89"/>
                  </a:moveTo>
                  <a:cubicBezTo>
                    <a:pt x="1226" y="89"/>
                    <a:pt x="1226" y="89"/>
                    <a:pt x="1226" y="89"/>
                  </a:cubicBezTo>
                  <a:cubicBezTo>
                    <a:pt x="1226" y="89"/>
                    <a:pt x="1226" y="89"/>
                    <a:pt x="1226" y="89"/>
                  </a:cubicBezTo>
                  <a:close/>
                  <a:moveTo>
                    <a:pt x="1497" y="12"/>
                  </a:moveTo>
                  <a:cubicBezTo>
                    <a:pt x="1497" y="12"/>
                    <a:pt x="1497" y="12"/>
                    <a:pt x="1497" y="11"/>
                  </a:cubicBezTo>
                  <a:cubicBezTo>
                    <a:pt x="1497" y="11"/>
                    <a:pt x="1497" y="12"/>
                    <a:pt x="1497" y="12"/>
                  </a:cubicBezTo>
                  <a:close/>
                  <a:moveTo>
                    <a:pt x="672" y="58"/>
                  </a:moveTo>
                  <a:cubicBezTo>
                    <a:pt x="672" y="58"/>
                    <a:pt x="672" y="58"/>
                    <a:pt x="672" y="58"/>
                  </a:cubicBezTo>
                  <a:cubicBezTo>
                    <a:pt x="672" y="58"/>
                    <a:pt x="672" y="58"/>
                    <a:pt x="672" y="58"/>
                  </a:cubicBezTo>
                  <a:close/>
                  <a:moveTo>
                    <a:pt x="1674" y="54"/>
                  </a:moveTo>
                  <a:cubicBezTo>
                    <a:pt x="1673" y="54"/>
                    <a:pt x="1673" y="54"/>
                    <a:pt x="1673" y="54"/>
                  </a:cubicBezTo>
                  <a:cubicBezTo>
                    <a:pt x="1673" y="54"/>
                    <a:pt x="1674" y="54"/>
                    <a:pt x="1674" y="54"/>
                  </a:cubicBezTo>
                  <a:close/>
                  <a:moveTo>
                    <a:pt x="1534" y="12"/>
                  </a:moveTo>
                  <a:cubicBezTo>
                    <a:pt x="1535" y="12"/>
                    <a:pt x="1535" y="12"/>
                    <a:pt x="1535" y="11"/>
                  </a:cubicBezTo>
                  <a:cubicBezTo>
                    <a:pt x="1535" y="11"/>
                    <a:pt x="1534" y="12"/>
                    <a:pt x="1534" y="12"/>
                  </a:cubicBezTo>
                  <a:close/>
                  <a:moveTo>
                    <a:pt x="1573" y="11"/>
                  </a:moveTo>
                  <a:cubicBezTo>
                    <a:pt x="1573" y="12"/>
                    <a:pt x="1573" y="12"/>
                    <a:pt x="1573" y="12"/>
                  </a:cubicBezTo>
                  <a:cubicBezTo>
                    <a:pt x="1573" y="12"/>
                    <a:pt x="1573" y="11"/>
                    <a:pt x="1573" y="11"/>
                  </a:cubicBezTo>
                  <a:close/>
                  <a:moveTo>
                    <a:pt x="1703" y="12"/>
                  </a:moveTo>
                  <a:cubicBezTo>
                    <a:pt x="1703" y="12"/>
                    <a:pt x="1703" y="12"/>
                    <a:pt x="1703" y="11"/>
                  </a:cubicBezTo>
                  <a:cubicBezTo>
                    <a:pt x="1703" y="11"/>
                    <a:pt x="1703" y="12"/>
                    <a:pt x="1703" y="12"/>
                  </a:cubicBezTo>
                  <a:close/>
                  <a:moveTo>
                    <a:pt x="1423" y="12"/>
                  </a:moveTo>
                  <a:cubicBezTo>
                    <a:pt x="1423" y="12"/>
                    <a:pt x="1423" y="12"/>
                    <a:pt x="1423" y="12"/>
                  </a:cubicBezTo>
                  <a:cubicBezTo>
                    <a:pt x="1423" y="12"/>
                    <a:pt x="1423" y="12"/>
                    <a:pt x="1423" y="12"/>
                  </a:cubicBezTo>
                  <a:close/>
                  <a:moveTo>
                    <a:pt x="1371" y="58"/>
                  </a:moveTo>
                  <a:cubicBezTo>
                    <a:pt x="1371" y="58"/>
                    <a:pt x="1371" y="58"/>
                    <a:pt x="1371" y="58"/>
                  </a:cubicBezTo>
                  <a:cubicBezTo>
                    <a:pt x="1371" y="58"/>
                    <a:pt x="1371" y="58"/>
                    <a:pt x="1371" y="58"/>
                  </a:cubicBezTo>
                  <a:close/>
                  <a:moveTo>
                    <a:pt x="1386" y="58"/>
                  </a:moveTo>
                  <a:cubicBezTo>
                    <a:pt x="1385" y="58"/>
                    <a:pt x="1385" y="58"/>
                    <a:pt x="1385" y="58"/>
                  </a:cubicBezTo>
                  <a:cubicBezTo>
                    <a:pt x="1385" y="58"/>
                    <a:pt x="1386" y="58"/>
                    <a:pt x="1386" y="58"/>
                  </a:cubicBezTo>
                  <a:close/>
                  <a:moveTo>
                    <a:pt x="766" y="89"/>
                  </a:moveTo>
                  <a:cubicBezTo>
                    <a:pt x="766" y="90"/>
                    <a:pt x="766" y="90"/>
                    <a:pt x="766" y="90"/>
                  </a:cubicBezTo>
                  <a:cubicBezTo>
                    <a:pt x="766" y="90"/>
                    <a:pt x="766" y="89"/>
                    <a:pt x="766" y="89"/>
                  </a:cubicBezTo>
                  <a:close/>
                  <a:moveTo>
                    <a:pt x="1555" y="58"/>
                  </a:moveTo>
                  <a:cubicBezTo>
                    <a:pt x="1555" y="58"/>
                    <a:pt x="1555" y="58"/>
                    <a:pt x="1555" y="58"/>
                  </a:cubicBezTo>
                  <a:cubicBezTo>
                    <a:pt x="1555" y="58"/>
                    <a:pt x="1555" y="58"/>
                    <a:pt x="1555" y="58"/>
                  </a:cubicBezTo>
                  <a:close/>
                  <a:moveTo>
                    <a:pt x="962" y="90"/>
                  </a:moveTo>
                  <a:cubicBezTo>
                    <a:pt x="962" y="89"/>
                    <a:pt x="962" y="89"/>
                    <a:pt x="962" y="89"/>
                  </a:cubicBezTo>
                  <a:cubicBezTo>
                    <a:pt x="962" y="89"/>
                    <a:pt x="962" y="90"/>
                    <a:pt x="962" y="90"/>
                  </a:cubicBezTo>
                  <a:close/>
                  <a:moveTo>
                    <a:pt x="1570" y="58"/>
                  </a:moveTo>
                  <a:cubicBezTo>
                    <a:pt x="1570" y="58"/>
                    <a:pt x="1570" y="58"/>
                    <a:pt x="1569" y="58"/>
                  </a:cubicBezTo>
                  <a:cubicBezTo>
                    <a:pt x="1570" y="58"/>
                    <a:pt x="1570" y="58"/>
                    <a:pt x="1570" y="58"/>
                  </a:cubicBezTo>
                  <a:close/>
                  <a:moveTo>
                    <a:pt x="1458" y="12"/>
                  </a:moveTo>
                  <a:cubicBezTo>
                    <a:pt x="1458" y="12"/>
                    <a:pt x="1459" y="12"/>
                    <a:pt x="1459" y="12"/>
                  </a:cubicBezTo>
                  <a:cubicBezTo>
                    <a:pt x="1459" y="12"/>
                    <a:pt x="1459" y="12"/>
                    <a:pt x="1458" y="12"/>
                  </a:cubicBezTo>
                  <a:close/>
                  <a:moveTo>
                    <a:pt x="1723" y="58"/>
                  </a:moveTo>
                  <a:cubicBezTo>
                    <a:pt x="1723" y="58"/>
                    <a:pt x="1723" y="58"/>
                    <a:pt x="1723" y="58"/>
                  </a:cubicBezTo>
                  <a:cubicBezTo>
                    <a:pt x="1723" y="58"/>
                    <a:pt x="1723" y="58"/>
                    <a:pt x="1723" y="58"/>
                  </a:cubicBezTo>
                  <a:close/>
                  <a:moveTo>
                    <a:pt x="1738" y="58"/>
                  </a:moveTo>
                  <a:cubicBezTo>
                    <a:pt x="1738" y="58"/>
                    <a:pt x="1738" y="58"/>
                    <a:pt x="1738" y="58"/>
                  </a:cubicBezTo>
                  <a:cubicBezTo>
                    <a:pt x="1738" y="58"/>
                    <a:pt x="1738" y="58"/>
                    <a:pt x="1738" y="58"/>
                  </a:cubicBezTo>
                  <a:close/>
                  <a:moveTo>
                    <a:pt x="672" y="58"/>
                  </a:moveTo>
                  <a:cubicBezTo>
                    <a:pt x="672" y="58"/>
                    <a:pt x="672" y="58"/>
                    <a:pt x="672" y="58"/>
                  </a:cubicBezTo>
                  <a:cubicBezTo>
                    <a:pt x="672" y="58"/>
                    <a:pt x="672" y="58"/>
                    <a:pt x="672" y="58"/>
                  </a:cubicBezTo>
                  <a:close/>
                  <a:moveTo>
                    <a:pt x="1212" y="90"/>
                  </a:moveTo>
                  <a:cubicBezTo>
                    <a:pt x="1212" y="89"/>
                    <a:pt x="1212" y="89"/>
                    <a:pt x="1212" y="89"/>
                  </a:cubicBezTo>
                  <a:cubicBezTo>
                    <a:pt x="1212" y="89"/>
                    <a:pt x="1212" y="90"/>
                    <a:pt x="1212" y="90"/>
                  </a:cubicBezTo>
                  <a:close/>
                  <a:moveTo>
                    <a:pt x="1534" y="12"/>
                  </a:moveTo>
                  <a:cubicBezTo>
                    <a:pt x="1534" y="12"/>
                    <a:pt x="1534" y="12"/>
                    <a:pt x="1534" y="12"/>
                  </a:cubicBezTo>
                  <a:cubicBezTo>
                    <a:pt x="1534" y="12"/>
                    <a:pt x="1534" y="12"/>
                    <a:pt x="1534" y="12"/>
                  </a:cubicBezTo>
                  <a:close/>
                  <a:moveTo>
                    <a:pt x="1573" y="12"/>
                  </a:moveTo>
                  <a:cubicBezTo>
                    <a:pt x="1573" y="12"/>
                    <a:pt x="1573" y="12"/>
                    <a:pt x="1574" y="12"/>
                  </a:cubicBezTo>
                  <a:cubicBezTo>
                    <a:pt x="1574" y="12"/>
                    <a:pt x="1573" y="12"/>
                    <a:pt x="1573" y="12"/>
                  </a:cubicBezTo>
                  <a:close/>
                  <a:moveTo>
                    <a:pt x="1416" y="90"/>
                  </a:moveTo>
                  <a:cubicBezTo>
                    <a:pt x="1416" y="89"/>
                    <a:pt x="1416" y="89"/>
                    <a:pt x="1416" y="89"/>
                  </a:cubicBezTo>
                  <a:cubicBezTo>
                    <a:pt x="1416" y="89"/>
                    <a:pt x="1416" y="90"/>
                    <a:pt x="1416" y="90"/>
                  </a:cubicBezTo>
                  <a:close/>
                  <a:moveTo>
                    <a:pt x="1463" y="89"/>
                  </a:moveTo>
                  <a:cubicBezTo>
                    <a:pt x="1463" y="89"/>
                    <a:pt x="1463" y="89"/>
                    <a:pt x="1463" y="90"/>
                  </a:cubicBezTo>
                  <a:cubicBezTo>
                    <a:pt x="1463" y="90"/>
                    <a:pt x="1463" y="89"/>
                    <a:pt x="1463" y="89"/>
                  </a:cubicBezTo>
                  <a:close/>
                  <a:moveTo>
                    <a:pt x="1702" y="12"/>
                  </a:moveTo>
                  <a:cubicBezTo>
                    <a:pt x="1702" y="12"/>
                    <a:pt x="1702" y="12"/>
                    <a:pt x="1703" y="12"/>
                  </a:cubicBezTo>
                  <a:cubicBezTo>
                    <a:pt x="1702" y="12"/>
                    <a:pt x="1702" y="12"/>
                    <a:pt x="1702" y="12"/>
                  </a:cubicBezTo>
                  <a:close/>
                  <a:moveTo>
                    <a:pt x="1741" y="12"/>
                  </a:moveTo>
                  <a:cubicBezTo>
                    <a:pt x="1741" y="12"/>
                    <a:pt x="1742" y="12"/>
                    <a:pt x="1742" y="12"/>
                  </a:cubicBezTo>
                  <a:cubicBezTo>
                    <a:pt x="1742" y="12"/>
                    <a:pt x="1742" y="12"/>
                    <a:pt x="1741" y="12"/>
                  </a:cubicBezTo>
                  <a:close/>
                  <a:moveTo>
                    <a:pt x="1555" y="58"/>
                  </a:moveTo>
                  <a:cubicBezTo>
                    <a:pt x="1555" y="58"/>
                    <a:pt x="1555" y="58"/>
                    <a:pt x="1555" y="58"/>
                  </a:cubicBezTo>
                  <a:cubicBezTo>
                    <a:pt x="1555" y="58"/>
                    <a:pt x="1555" y="58"/>
                    <a:pt x="1555" y="58"/>
                  </a:cubicBezTo>
                  <a:close/>
                  <a:moveTo>
                    <a:pt x="1569" y="58"/>
                  </a:moveTo>
                  <a:cubicBezTo>
                    <a:pt x="1569" y="58"/>
                    <a:pt x="1569" y="58"/>
                    <a:pt x="1569" y="58"/>
                  </a:cubicBezTo>
                  <a:cubicBezTo>
                    <a:pt x="1569" y="58"/>
                    <a:pt x="1569" y="58"/>
                    <a:pt x="1569" y="58"/>
                  </a:cubicBezTo>
                  <a:close/>
                  <a:moveTo>
                    <a:pt x="963" y="90"/>
                  </a:moveTo>
                  <a:cubicBezTo>
                    <a:pt x="962" y="90"/>
                    <a:pt x="962" y="90"/>
                    <a:pt x="962" y="90"/>
                  </a:cubicBezTo>
                  <a:cubicBezTo>
                    <a:pt x="962" y="90"/>
                    <a:pt x="962" y="90"/>
                    <a:pt x="963" y="90"/>
                  </a:cubicBezTo>
                  <a:close/>
                  <a:moveTo>
                    <a:pt x="974" y="12"/>
                  </a:moveTo>
                  <a:cubicBezTo>
                    <a:pt x="974" y="12"/>
                    <a:pt x="974" y="12"/>
                    <a:pt x="974" y="12"/>
                  </a:cubicBezTo>
                  <a:cubicBezTo>
                    <a:pt x="974" y="12"/>
                    <a:pt x="974" y="12"/>
                    <a:pt x="974" y="12"/>
                  </a:cubicBezTo>
                  <a:close/>
                  <a:moveTo>
                    <a:pt x="1723" y="58"/>
                  </a:moveTo>
                  <a:cubicBezTo>
                    <a:pt x="1723" y="58"/>
                    <a:pt x="1723" y="58"/>
                    <a:pt x="1723" y="58"/>
                  </a:cubicBezTo>
                  <a:cubicBezTo>
                    <a:pt x="1723" y="58"/>
                    <a:pt x="1723" y="58"/>
                    <a:pt x="1723" y="58"/>
                  </a:cubicBezTo>
                  <a:close/>
                  <a:moveTo>
                    <a:pt x="1738" y="58"/>
                  </a:moveTo>
                  <a:cubicBezTo>
                    <a:pt x="1737" y="58"/>
                    <a:pt x="1737" y="58"/>
                    <a:pt x="1737" y="58"/>
                  </a:cubicBezTo>
                  <a:cubicBezTo>
                    <a:pt x="1737" y="58"/>
                    <a:pt x="1738" y="58"/>
                    <a:pt x="1738" y="58"/>
                  </a:cubicBezTo>
                  <a:close/>
                  <a:moveTo>
                    <a:pt x="1049" y="90"/>
                  </a:moveTo>
                  <a:cubicBezTo>
                    <a:pt x="1049" y="90"/>
                    <a:pt x="1049" y="90"/>
                    <a:pt x="1049" y="90"/>
                  </a:cubicBezTo>
                  <a:cubicBezTo>
                    <a:pt x="1049" y="90"/>
                    <a:pt x="1049" y="90"/>
                    <a:pt x="1049" y="90"/>
                  </a:cubicBezTo>
                  <a:close/>
                  <a:moveTo>
                    <a:pt x="1078" y="90"/>
                  </a:moveTo>
                  <a:cubicBezTo>
                    <a:pt x="1078" y="90"/>
                    <a:pt x="1078" y="90"/>
                    <a:pt x="1078" y="90"/>
                  </a:cubicBezTo>
                  <a:cubicBezTo>
                    <a:pt x="1078" y="90"/>
                    <a:pt x="1078" y="90"/>
                    <a:pt x="1078" y="90"/>
                  </a:cubicBezTo>
                  <a:close/>
                  <a:moveTo>
                    <a:pt x="579" y="58"/>
                  </a:moveTo>
                  <a:cubicBezTo>
                    <a:pt x="579" y="59"/>
                    <a:pt x="579" y="59"/>
                    <a:pt x="580" y="59"/>
                  </a:cubicBezTo>
                  <a:cubicBezTo>
                    <a:pt x="579" y="59"/>
                    <a:pt x="579" y="58"/>
                    <a:pt x="579" y="58"/>
                  </a:cubicBezTo>
                  <a:close/>
                  <a:moveTo>
                    <a:pt x="1349" y="12"/>
                  </a:moveTo>
                  <a:cubicBezTo>
                    <a:pt x="1349" y="12"/>
                    <a:pt x="1350" y="12"/>
                    <a:pt x="1350" y="12"/>
                  </a:cubicBezTo>
                  <a:cubicBezTo>
                    <a:pt x="1349" y="12"/>
                    <a:pt x="1349" y="12"/>
                    <a:pt x="1349" y="12"/>
                  </a:cubicBezTo>
                  <a:close/>
                  <a:moveTo>
                    <a:pt x="1389" y="12"/>
                  </a:moveTo>
                  <a:cubicBezTo>
                    <a:pt x="1390" y="12"/>
                    <a:pt x="1390" y="12"/>
                    <a:pt x="1390" y="12"/>
                  </a:cubicBezTo>
                  <a:cubicBezTo>
                    <a:pt x="1390" y="12"/>
                    <a:pt x="1390" y="12"/>
                    <a:pt x="1389" y="12"/>
                  </a:cubicBezTo>
                  <a:close/>
                  <a:moveTo>
                    <a:pt x="1423" y="12"/>
                  </a:moveTo>
                  <a:cubicBezTo>
                    <a:pt x="1423" y="12"/>
                    <a:pt x="1423" y="12"/>
                    <a:pt x="1423" y="12"/>
                  </a:cubicBezTo>
                  <a:cubicBezTo>
                    <a:pt x="1423" y="12"/>
                    <a:pt x="1423" y="12"/>
                    <a:pt x="1423" y="12"/>
                  </a:cubicBezTo>
                  <a:close/>
                  <a:moveTo>
                    <a:pt x="672" y="58"/>
                  </a:moveTo>
                  <a:cubicBezTo>
                    <a:pt x="673" y="59"/>
                    <a:pt x="673" y="59"/>
                    <a:pt x="673" y="59"/>
                  </a:cubicBezTo>
                  <a:cubicBezTo>
                    <a:pt x="673" y="59"/>
                    <a:pt x="673" y="58"/>
                    <a:pt x="672" y="58"/>
                  </a:cubicBezTo>
                  <a:close/>
                  <a:moveTo>
                    <a:pt x="1459" y="12"/>
                  </a:moveTo>
                  <a:cubicBezTo>
                    <a:pt x="1459" y="12"/>
                    <a:pt x="1459" y="12"/>
                    <a:pt x="1459" y="12"/>
                  </a:cubicBezTo>
                  <a:cubicBezTo>
                    <a:pt x="1459" y="12"/>
                    <a:pt x="1459" y="12"/>
                    <a:pt x="1459" y="12"/>
                  </a:cubicBezTo>
                  <a:close/>
                  <a:moveTo>
                    <a:pt x="1574" y="12"/>
                  </a:moveTo>
                  <a:cubicBezTo>
                    <a:pt x="1574" y="12"/>
                    <a:pt x="1574" y="12"/>
                    <a:pt x="1574" y="12"/>
                  </a:cubicBezTo>
                  <a:cubicBezTo>
                    <a:pt x="1574" y="12"/>
                    <a:pt x="1574" y="12"/>
                    <a:pt x="1574" y="12"/>
                  </a:cubicBezTo>
                  <a:close/>
                  <a:moveTo>
                    <a:pt x="586" y="90"/>
                  </a:moveTo>
                  <a:cubicBezTo>
                    <a:pt x="586" y="90"/>
                    <a:pt x="586" y="90"/>
                    <a:pt x="586" y="90"/>
                  </a:cubicBezTo>
                  <a:cubicBezTo>
                    <a:pt x="586" y="90"/>
                    <a:pt x="586" y="90"/>
                    <a:pt x="586" y="90"/>
                  </a:cubicBezTo>
                  <a:close/>
                  <a:moveTo>
                    <a:pt x="1370" y="59"/>
                  </a:moveTo>
                  <a:cubicBezTo>
                    <a:pt x="1370" y="59"/>
                    <a:pt x="1370" y="59"/>
                    <a:pt x="1370" y="58"/>
                  </a:cubicBezTo>
                  <a:cubicBezTo>
                    <a:pt x="1370" y="58"/>
                    <a:pt x="1370" y="59"/>
                    <a:pt x="1370" y="59"/>
                  </a:cubicBezTo>
                  <a:close/>
                  <a:moveTo>
                    <a:pt x="662" y="90"/>
                  </a:moveTo>
                  <a:cubicBezTo>
                    <a:pt x="662" y="90"/>
                    <a:pt x="663" y="90"/>
                    <a:pt x="663" y="90"/>
                  </a:cubicBezTo>
                  <a:cubicBezTo>
                    <a:pt x="663" y="90"/>
                    <a:pt x="663" y="90"/>
                    <a:pt x="662" y="90"/>
                  </a:cubicBezTo>
                  <a:close/>
                  <a:moveTo>
                    <a:pt x="686" y="90"/>
                  </a:moveTo>
                  <a:cubicBezTo>
                    <a:pt x="687" y="90"/>
                    <a:pt x="687" y="90"/>
                    <a:pt x="687" y="90"/>
                  </a:cubicBezTo>
                  <a:cubicBezTo>
                    <a:pt x="687" y="90"/>
                    <a:pt x="686" y="90"/>
                    <a:pt x="686" y="90"/>
                  </a:cubicBezTo>
                  <a:close/>
                  <a:moveTo>
                    <a:pt x="1674" y="12"/>
                  </a:moveTo>
                  <a:cubicBezTo>
                    <a:pt x="1674" y="12"/>
                    <a:pt x="1674" y="12"/>
                    <a:pt x="1675" y="12"/>
                  </a:cubicBezTo>
                  <a:cubicBezTo>
                    <a:pt x="1675" y="12"/>
                    <a:pt x="1674" y="12"/>
                    <a:pt x="1674" y="12"/>
                  </a:cubicBezTo>
                  <a:close/>
                  <a:moveTo>
                    <a:pt x="1569" y="58"/>
                  </a:moveTo>
                  <a:cubicBezTo>
                    <a:pt x="1569" y="58"/>
                    <a:pt x="1569" y="58"/>
                    <a:pt x="1569" y="59"/>
                  </a:cubicBezTo>
                  <a:cubicBezTo>
                    <a:pt x="1569" y="59"/>
                    <a:pt x="1569" y="58"/>
                    <a:pt x="1569" y="58"/>
                  </a:cubicBezTo>
                  <a:close/>
                  <a:moveTo>
                    <a:pt x="1742" y="12"/>
                  </a:moveTo>
                  <a:cubicBezTo>
                    <a:pt x="1742" y="12"/>
                    <a:pt x="1742" y="12"/>
                    <a:pt x="1742" y="12"/>
                  </a:cubicBezTo>
                  <a:cubicBezTo>
                    <a:pt x="1742" y="12"/>
                    <a:pt x="1742" y="12"/>
                    <a:pt x="1742" y="12"/>
                  </a:cubicBezTo>
                  <a:close/>
                  <a:moveTo>
                    <a:pt x="545" y="13"/>
                  </a:moveTo>
                  <a:cubicBezTo>
                    <a:pt x="545" y="13"/>
                    <a:pt x="545" y="13"/>
                    <a:pt x="546" y="12"/>
                  </a:cubicBezTo>
                  <a:cubicBezTo>
                    <a:pt x="545" y="12"/>
                    <a:pt x="545" y="13"/>
                    <a:pt x="545" y="13"/>
                  </a:cubicBezTo>
                  <a:close/>
                  <a:moveTo>
                    <a:pt x="963" y="90"/>
                  </a:moveTo>
                  <a:cubicBezTo>
                    <a:pt x="963" y="90"/>
                    <a:pt x="963" y="90"/>
                    <a:pt x="962" y="90"/>
                  </a:cubicBezTo>
                  <a:cubicBezTo>
                    <a:pt x="963" y="90"/>
                    <a:pt x="963" y="90"/>
                    <a:pt x="963" y="90"/>
                  </a:cubicBezTo>
                  <a:close/>
                  <a:moveTo>
                    <a:pt x="1737" y="58"/>
                  </a:moveTo>
                  <a:cubicBezTo>
                    <a:pt x="1737" y="58"/>
                    <a:pt x="1737" y="58"/>
                    <a:pt x="1737" y="59"/>
                  </a:cubicBezTo>
                  <a:cubicBezTo>
                    <a:pt x="1737" y="59"/>
                    <a:pt x="1737" y="58"/>
                    <a:pt x="1737" y="58"/>
                  </a:cubicBezTo>
                  <a:close/>
                  <a:moveTo>
                    <a:pt x="580" y="59"/>
                  </a:moveTo>
                  <a:cubicBezTo>
                    <a:pt x="580" y="59"/>
                    <a:pt x="580" y="59"/>
                    <a:pt x="580" y="59"/>
                  </a:cubicBezTo>
                  <a:cubicBezTo>
                    <a:pt x="580" y="59"/>
                    <a:pt x="580" y="59"/>
                    <a:pt x="580" y="59"/>
                  </a:cubicBezTo>
                  <a:close/>
                  <a:moveTo>
                    <a:pt x="1049" y="90"/>
                  </a:moveTo>
                  <a:cubicBezTo>
                    <a:pt x="1049" y="90"/>
                    <a:pt x="1049" y="90"/>
                    <a:pt x="1049" y="90"/>
                  </a:cubicBezTo>
                  <a:cubicBezTo>
                    <a:pt x="1049" y="90"/>
                    <a:pt x="1049" y="90"/>
                    <a:pt x="1049" y="90"/>
                  </a:cubicBezTo>
                  <a:close/>
                  <a:moveTo>
                    <a:pt x="1077" y="90"/>
                  </a:moveTo>
                  <a:cubicBezTo>
                    <a:pt x="1077" y="90"/>
                    <a:pt x="1077" y="90"/>
                    <a:pt x="1077" y="90"/>
                  </a:cubicBezTo>
                  <a:cubicBezTo>
                    <a:pt x="1077" y="90"/>
                    <a:pt x="1077" y="90"/>
                    <a:pt x="1077" y="90"/>
                  </a:cubicBezTo>
                  <a:close/>
                  <a:moveTo>
                    <a:pt x="1227" y="90"/>
                  </a:moveTo>
                  <a:cubicBezTo>
                    <a:pt x="1227" y="90"/>
                    <a:pt x="1227" y="90"/>
                    <a:pt x="1227" y="90"/>
                  </a:cubicBezTo>
                  <a:cubicBezTo>
                    <a:pt x="1227" y="90"/>
                    <a:pt x="1227" y="90"/>
                    <a:pt x="1227" y="90"/>
                  </a:cubicBezTo>
                  <a:close/>
                  <a:moveTo>
                    <a:pt x="1255" y="90"/>
                  </a:moveTo>
                  <a:cubicBezTo>
                    <a:pt x="1255" y="90"/>
                    <a:pt x="1255" y="90"/>
                    <a:pt x="1255" y="90"/>
                  </a:cubicBezTo>
                  <a:cubicBezTo>
                    <a:pt x="1255" y="90"/>
                    <a:pt x="1255" y="90"/>
                    <a:pt x="1255" y="90"/>
                  </a:cubicBezTo>
                  <a:close/>
                  <a:moveTo>
                    <a:pt x="1349" y="13"/>
                  </a:moveTo>
                  <a:cubicBezTo>
                    <a:pt x="1349" y="13"/>
                    <a:pt x="1349" y="13"/>
                    <a:pt x="1349" y="12"/>
                  </a:cubicBezTo>
                  <a:cubicBezTo>
                    <a:pt x="1349" y="13"/>
                    <a:pt x="1349" y="13"/>
                    <a:pt x="1349" y="13"/>
                  </a:cubicBezTo>
                  <a:close/>
                  <a:moveTo>
                    <a:pt x="1390" y="12"/>
                  </a:moveTo>
                  <a:cubicBezTo>
                    <a:pt x="1390" y="13"/>
                    <a:pt x="1390" y="13"/>
                    <a:pt x="1390" y="13"/>
                  </a:cubicBezTo>
                  <a:cubicBezTo>
                    <a:pt x="1390" y="13"/>
                    <a:pt x="1390" y="12"/>
                    <a:pt x="1390" y="12"/>
                  </a:cubicBezTo>
                  <a:close/>
                  <a:moveTo>
                    <a:pt x="1422" y="13"/>
                  </a:moveTo>
                  <a:cubicBezTo>
                    <a:pt x="1422" y="13"/>
                    <a:pt x="1423" y="13"/>
                    <a:pt x="1423" y="12"/>
                  </a:cubicBezTo>
                  <a:cubicBezTo>
                    <a:pt x="1423" y="13"/>
                    <a:pt x="1422" y="13"/>
                    <a:pt x="1422" y="13"/>
                  </a:cubicBezTo>
                  <a:close/>
                  <a:moveTo>
                    <a:pt x="1459" y="12"/>
                  </a:moveTo>
                  <a:cubicBezTo>
                    <a:pt x="1459" y="13"/>
                    <a:pt x="1459" y="13"/>
                    <a:pt x="1460" y="13"/>
                  </a:cubicBezTo>
                  <a:cubicBezTo>
                    <a:pt x="1459" y="13"/>
                    <a:pt x="1459" y="13"/>
                    <a:pt x="1459" y="12"/>
                  </a:cubicBezTo>
                  <a:close/>
                  <a:moveTo>
                    <a:pt x="1369" y="59"/>
                  </a:moveTo>
                  <a:cubicBezTo>
                    <a:pt x="1370" y="59"/>
                    <a:pt x="1370" y="59"/>
                    <a:pt x="1370" y="59"/>
                  </a:cubicBezTo>
                  <a:cubicBezTo>
                    <a:pt x="1370" y="59"/>
                    <a:pt x="1369" y="59"/>
                    <a:pt x="1369" y="59"/>
                  </a:cubicBezTo>
                  <a:close/>
                  <a:moveTo>
                    <a:pt x="686" y="91"/>
                  </a:moveTo>
                  <a:cubicBezTo>
                    <a:pt x="686" y="91"/>
                    <a:pt x="686" y="91"/>
                    <a:pt x="686" y="90"/>
                  </a:cubicBezTo>
                  <a:cubicBezTo>
                    <a:pt x="686" y="90"/>
                    <a:pt x="686" y="91"/>
                    <a:pt x="686" y="91"/>
                  </a:cubicBezTo>
                  <a:close/>
                  <a:moveTo>
                    <a:pt x="1554" y="59"/>
                  </a:moveTo>
                  <a:cubicBezTo>
                    <a:pt x="1554" y="59"/>
                    <a:pt x="1554" y="59"/>
                    <a:pt x="1554" y="59"/>
                  </a:cubicBezTo>
                  <a:cubicBezTo>
                    <a:pt x="1554" y="59"/>
                    <a:pt x="1554" y="59"/>
                    <a:pt x="1554" y="59"/>
                  </a:cubicBezTo>
                  <a:close/>
                  <a:moveTo>
                    <a:pt x="1569" y="59"/>
                  </a:moveTo>
                  <a:cubicBezTo>
                    <a:pt x="1569" y="59"/>
                    <a:pt x="1568" y="59"/>
                    <a:pt x="1568" y="59"/>
                  </a:cubicBezTo>
                  <a:cubicBezTo>
                    <a:pt x="1569" y="59"/>
                    <a:pt x="1569" y="59"/>
                    <a:pt x="1569" y="59"/>
                  </a:cubicBezTo>
                  <a:close/>
                  <a:moveTo>
                    <a:pt x="1722" y="59"/>
                  </a:moveTo>
                  <a:cubicBezTo>
                    <a:pt x="1722" y="59"/>
                    <a:pt x="1722" y="59"/>
                    <a:pt x="1722" y="59"/>
                  </a:cubicBezTo>
                  <a:cubicBezTo>
                    <a:pt x="1722" y="59"/>
                    <a:pt x="1722" y="59"/>
                    <a:pt x="1722" y="59"/>
                  </a:cubicBezTo>
                  <a:close/>
                  <a:moveTo>
                    <a:pt x="963" y="91"/>
                  </a:moveTo>
                  <a:cubicBezTo>
                    <a:pt x="963" y="90"/>
                    <a:pt x="963" y="90"/>
                    <a:pt x="963" y="90"/>
                  </a:cubicBezTo>
                  <a:cubicBezTo>
                    <a:pt x="963" y="91"/>
                    <a:pt x="963" y="91"/>
                    <a:pt x="963" y="91"/>
                  </a:cubicBezTo>
                  <a:close/>
                  <a:moveTo>
                    <a:pt x="1737" y="59"/>
                  </a:moveTo>
                  <a:cubicBezTo>
                    <a:pt x="1737" y="59"/>
                    <a:pt x="1737" y="59"/>
                    <a:pt x="1736" y="59"/>
                  </a:cubicBezTo>
                  <a:cubicBezTo>
                    <a:pt x="1737" y="59"/>
                    <a:pt x="1737" y="59"/>
                    <a:pt x="1737" y="59"/>
                  </a:cubicBezTo>
                  <a:close/>
                  <a:moveTo>
                    <a:pt x="580" y="59"/>
                  </a:moveTo>
                  <a:cubicBezTo>
                    <a:pt x="580" y="59"/>
                    <a:pt x="580" y="59"/>
                    <a:pt x="580" y="59"/>
                  </a:cubicBezTo>
                  <a:cubicBezTo>
                    <a:pt x="580" y="59"/>
                    <a:pt x="580" y="59"/>
                    <a:pt x="580" y="59"/>
                  </a:cubicBezTo>
                  <a:close/>
                  <a:moveTo>
                    <a:pt x="1035" y="91"/>
                  </a:moveTo>
                  <a:cubicBezTo>
                    <a:pt x="1035" y="91"/>
                    <a:pt x="1035" y="90"/>
                    <a:pt x="1035" y="90"/>
                  </a:cubicBezTo>
                  <a:cubicBezTo>
                    <a:pt x="1035" y="90"/>
                    <a:pt x="1035" y="91"/>
                    <a:pt x="1035" y="91"/>
                  </a:cubicBezTo>
                  <a:close/>
                  <a:moveTo>
                    <a:pt x="1533" y="13"/>
                  </a:moveTo>
                  <a:cubicBezTo>
                    <a:pt x="1533" y="13"/>
                    <a:pt x="1533" y="13"/>
                    <a:pt x="1533" y="12"/>
                  </a:cubicBezTo>
                  <a:cubicBezTo>
                    <a:pt x="1533" y="12"/>
                    <a:pt x="1533" y="13"/>
                    <a:pt x="1533" y="13"/>
                  </a:cubicBezTo>
                  <a:close/>
                  <a:moveTo>
                    <a:pt x="1574" y="12"/>
                  </a:moveTo>
                  <a:cubicBezTo>
                    <a:pt x="1574" y="13"/>
                    <a:pt x="1574" y="13"/>
                    <a:pt x="1574" y="13"/>
                  </a:cubicBezTo>
                  <a:cubicBezTo>
                    <a:pt x="1574" y="13"/>
                    <a:pt x="1574" y="13"/>
                    <a:pt x="1574" y="12"/>
                  </a:cubicBezTo>
                  <a:close/>
                  <a:moveTo>
                    <a:pt x="1187" y="90"/>
                  </a:moveTo>
                  <a:cubicBezTo>
                    <a:pt x="1187" y="91"/>
                    <a:pt x="1187" y="91"/>
                    <a:pt x="1188" y="91"/>
                  </a:cubicBezTo>
                  <a:cubicBezTo>
                    <a:pt x="1188" y="91"/>
                    <a:pt x="1187" y="90"/>
                    <a:pt x="1187" y="90"/>
                  </a:cubicBezTo>
                  <a:close/>
                  <a:moveTo>
                    <a:pt x="1701" y="13"/>
                  </a:moveTo>
                  <a:cubicBezTo>
                    <a:pt x="1701" y="13"/>
                    <a:pt x="1701" y="13"/>
                    <a:pt x="1702" y="12"/>
                  </a:cubicBezTo>
                  <a:cubicBezTo>
                    <a:pt x="1701" y="12"/>
                    <a:pt x="1701" y="13"/>
                    <a:pt x="1701" y="13"/>
                  </a:cubicBezTo>
                  <a:close/>
                  <a:moveTo>
                    <a:pt x="673" y="59"/>
                  </a:moveTo>
                  <a:cubicBezTo>
                    <a:pt x="674" y="59"/>
                    <a:pt x="674" y="59"/>
                    <a:pt x="674" y="59"/>
                  </a:cubicBezTo>
                  <a:cubicBezTo>
                    <a:pt x="674" y="59"/>
                    <a:pt x="674" y="59"/>
                    <a:pt x="673" y="59"/>
                  </a:cubicBezTo>
                  <a:close/>
                  <a:moveTo>
                    <a:pt x="1742" y="12"/>
                  </a:moveTo>
                  <a:cubicBezTo>
                    <a:pt x="1742" y="13"/>
                    <a:pt x="1742" y="13"/>
                    <a:pt x="1743" y="13"/>
                  </a:cubicBezTo>
                  <a:cubicBezTo>
                    <a:pt x="1742" y="13"/>
                    <a:pt x="1742" y="13"/>
                    <a:pt x="1742" y="12"/>
                  </a:cubicBezTo>
                  <a:close/>
                  <a:moveTo>
                    <a:pt x="1384" y="59"/>
                  </a:moveTo>
                  <a:cubicBezTo>
                    <a:pt x="1384" y="59"/>
                    <a:pt x="1384" y="59"/>
                    <a:pt x="1384" y="59"/>
                  </a:cubicBezTo>
                  <a:cubicBezTo>
                    <a:pt x="1384" y="59"/>
                    <a:pt x="1384" y="59"/>
                    <a:pt x="1384" y="59"/>
                  </a:cubicBezTo>
                  <a:close/>
                  <a:moveTo>
                    <a:pt x="1553" y="59"/>
                  </a:moveTo>
                  <a:cubicBezTo>
                    <a:pt x="1553" y="59"/>
                    <a:pt x="1554" y="59"/>
                    <a:pt x="1554" y="59"/>
                  </a:cubicBezTo>
                  <a:cubicBezTo>
                    <a:pt x="1553" y="59"/>
                    <a:pt x="1553" y="59"/>
                    <a:pt x="1553" y="59"/>
                  </a:cubicBezTo>
                  <a:close/>
                  <a:moveTo>
                    <a:pt x="545" y="13"/>
                  </a:moveTo>
                  <a:cubicBezTo>
                    <a:pt x="545" y="13"/>
                    <a:pt x="545" y="13"/>
                    <a:pt x="545" y="13"/>
                  </a:cubicBezTo>
                  <a:cubicBezTo>
                    <a:pt x="545" y="13"/>
                    <a:pt x="545" y="13"/>
                    <a:pt x="545" y="13"/>
                  </a:cubicBezTo>
                  <a:close/>
                  <a:moveTo>
                    <a:pt x="1390" y="13"/>
                  </a:moveTo>
                  <a:cubicBezTo>
                    <a:pt x="1390" y="13"/>
                    <a:pt x="1390" y="13"/>
                    <a:pt x="1391" y="13"/>
                  </a:cubicBezTo>
                  <a:cubicBezTo>
                    <a:pt x="1391" y="13"/>
                    <a:pt x="1390" y="13"/>
                    <a:pt x="1390" y="13"/>
                  </a:cubicBezTo>
                  <a:close/>
                  <a:moveTo>
                    <a:pt x="1721" y="59"/>
                  </a:moveTo>
                  <a:cubicBezTo>
                    <a:pt x="1721" y="59"/>
                    <a:pt x="1722" y="59"/>
                    <a:pt x="1722" y="59"/>
                  </a:cubicBezTo>
                  <a:cubicBezTo>
                    <a:pt x="1722" y="59"/>
                    <a:pt x="1721" y="59"/>
                    <a:pt x="1721" y="59"/>
                  </a:cubicBezTo>
                  <a:close/>
                  <a:moveTo>
                    <a:pt x="686" y="91"/>
                  </a:moveTo>
                  <a:cubicBezTo>
                    <a:pt x="686" y="91"/>
                    <a:pt x="686" y="91"/>
                    <a:pt x="686" y="91"/>
                  </a:cubicBezTo>
                  <a:cubicBezTo>
                    <a:pt x="686" y="91"/>
                    <a:pt x="686" y="91"/>
                    <a:pt x="686" y="91"/>
                  </a:cubicBezTo>
                  <a:close/>
                  <a:moveTo>
                    <a:pt x="768" y="91"/>
                  </a:moveTo>
                  <a:cubicBezTo>
                    <a:pt x="768" y="91"/>
                    <a:pt x="768" y="91"/>
                    <a:pt x="769" y="91"/>
                  </a:cubicBezTo>
                  <a:cubicBezTo>
                    <a:pt x="768" y="91"/>
                    <a:pt x="768" y="91"/>
                    <a:pt x="768" y="91"/>
                  </a:cubicBezTo>
                  <a:close/>
                  <a:moveTo>
                    <a:pt x="1422" y="13"/>
                  </a:moveTo>
                  <a:cubicBezTo>
                    <a:pt x="1422" y="13"/>
                    <a:pt x="1422" y="13"/>
                    <a:pt x="1422" y="13"/>
                  </a:cubicBezTo>
                  <a:cubicBezTo>
                    <a:pt x="1422" y="13"/>
                    <a:pt x="1422" y="13"/>
                    <a:pt x="1422" y="13"/>
                  </a:cubicBezTo>
                  <a:close/>
                  <a:moveTo>
                    <a:pt x="964" y="91"/>
                  </a:moveTo>
                  <a:cubicBezTo>
                    <a:pt x="963" y="91"/>
                    <a:pt x="963" y="91"/>
                    <a:pt x="963" y="91"/>
                  </a:cubicBezTo>
                  <a:cubicBezTo>
                    <a:pt x="963" y="91"/>
                    <a:pt x="963" y="91"/>
                    <a:pt x="964" y="91"/>
                  </a:cubicBezTo>
                  <a:close/>
                  <a:moveTo>
                    <a:pt x="1459" y="13"/>
                  </a:moveTo>
                  <a:cubicBezTo>
                    <a:pt x="1460" y="13"/>
                    <a:pt x="1460" y="13"/>
                    <a:pt x="1460" y="13"/>
                  </a:cubicBezTo>
                  <a:cubicBezTo>
                    <a:pt x="1460" y="13"/>
                    <a:pt x="1460" y="13"/>
                    <a:pt x="1459" y="13"/>
                  </a:cubicBezTo>
                  <a:close/>
                  <a:moveTo>
                    <a:pt x="1494" y="13"/>
                  </a:moveTo>
                  <a:cubicBezTo>
                    <a:pt x="1495" y="13"/>
                    <a:pt x="1495" y="13"/>
                    <a:pt x="1495" y="13"/>
                  </a:cubicBezTo>
                  <a:cubicBezTo>
                    <a:pt x="1495" y="13"/>
                    <a:pt x="1494" y="13"/>
                    <a:pt x="1494" y="13"/>
                  </a:cubicBezTo>
                  <a:close/>
                  <a:moveTo>
                    <a:pt x="1533" y="13"/>
                  </a:moveTo>
                  <a:cubicBezTo>
                    <a:pt x="1533" y="13"/>
                    <a:pt x="1533" y="13"/>
                    <a:pt x="1533" y="13"/>
                  </a:cubicBezTo>
                  <a:cubicBezTo>
                    <a:pt x="1533" y="13"/>
                    <a:pt x="1533" y="13"/>
                    <a:pt x="1533" y="13"/>
                  </a:cubicBezTo>
                  <a:close/>
                  <a:moveTo>
                    <a:pt x="1574" y="13"/>
                  </a:moveTo>
                  <a:cubicBezTo>
                    <a:pt x="1574" y="13"/>
                    <a:pt x="1575" y="13"/>
                    <a:pt x="1575" y="13"/>
                  </a:cubicBezTo>
                  <a:cubicBezTo>
                    <a:pt x="1575" y="13"/>
                    <a:pt x="1575" y="13"/>
                    <a:pt x="1574" y="13"/>
                  </a:cubicBezTo>
                  <a:close/>
                  <a:moveTo>
                    <a:pt x="1701" y="13"/>
                  </a:moveTo>
                  <a:cubicBezTo>
                    <a:pt x="1701" y="13"/>
                    <a:pt x="1701" y="13"/>
                    <a:pt x="1701" y="13"/>
                  </a:cubicBezTo>
                  <a:cubicBezTo>
                    <a:pt x="1701" y="13"/>
                    <a:pt x="1701" y="13"/>
                    <a:pt x="1701" y="13"/>
                  </a:cubicBezTo>
                  <a:close/>
                  <a:moveTo>
                    <a:pt x="1368" y="60"/>
                  </a:moveTo>
                  <a:cubicBezTo>
                    <a:pt x="1369" y="60"/>
                    <a:pt x="1369" y="60"/>
                    <a:pt x="1369" y="59"/>
                  </a:cubicBezTo>
                  <a:cubicBezTo>
                    <a:pt x="1369" y="59"/>
                    <a:pt x="1368" y="60"/>
                    <a:pt x="1368" y="60"/>
                  </a:cubicBezTo>
                  <a:close/>
                  <a:moveTo>
                    <a:pt x="1384" y="59"/>
                  </a:moveTo>
                  <a:cubicBezTo>
                    <a:pt x="1383" y="59"/>
                    <a:pt x="1383" y="60"/>
                    <a:pt x="1383" y="60"/>
                  </a:cubicBezTo>
                  <a:cubicBezTo>
                    <a:pt x="1383" y="60"/>
                    <a:pt x="1384" y="60"/>
                    <a:pt x="1384" y="59"/>
                  </a:cubicBezTo>
                  <a:close/>
                  <a:moveTo>
                    <a:pt x="1743" y="13"/>
                  </a:moveTo>
                  <a:cubicBezTo>
                    <a:pt x="1743" y="13"/>
                    <a:pt x="1743" y="13"/>
                    <a:pt x="1743" y="13"/>
                  </a:cubicBezTo>
                  <a:cubicBezTo>
                    <a:pt x="1743" y="13"/>
                    <a:pt x="1743" y="13"/>
                    <a:pt x="1743" y="13"/>
                  </a:cubicBezTo>
                  <a:close/>
                  <a:moveTo>
                    <a:pt x="544" y="13"/>
                  </a:moveTo>
                  <a:cubicBezTo>
                    <a:pt x="545" y="13"/>
                    <a:pt x="545" y="13"/>
                    <a:pt x="545" y="13"/>
                  </a:cubicBezTo>
                  <a:cubicBezTo>
                    <a:pt x="545" y="13"/>
                    <a:pt x="545" y="13"/>
                    <a:pt x="544" y="13"/>
                  </a:cubicBezTo>
                  <a:close/>
                  <a:moveTo>
                    <a:pt x="972" y="13"/>
                  </a:moveTo>
                  <a:cubicBezTo>
                    <a:pt x="972" y="13"/>
                    <a:pt x="972" y="13"/>
                    <a:pt x="972" y="13"/>
                  </a:cubicBezTo>
                  <a:cubicBezTo>
                    <a:pt x="972" y="13"/>
                    <a:pt x="972" y="13"/>
                    <a:pt x="972" y="13"/>
                  </a:cubicBezTo>
                  <a:close/>
                  <a:moveTo>
                    <a:pt x="1391" y="13"/>
                  </a:moveTo>
                  <a:cubicBezTo>
                    <a:pt x="1391" y="13"/>
                    <a:pt x="1391" y="13"/>
                    <a:pt x="1391" y="14"/>
                  </a:cubicBezTo>
                  <a:cubicBezTo>
                    <a:pt x="1391" y="13"/>
                    <a:pt x="1391" y="13"/>
                    <a:pt x="1391" y="13"/>
                  </a:cubicBezTo>
                  <a:close/>
                  <a:moveTo>
                    <a:pt x="1422" y="13"/>
                  </a:moveTo>
                  <a:cubicBezTo>
                    <a:pt x="1422" y="13"/>
                    <a:pt x="1422" y="13"/>
                    <a:pt x="1422" y="13"/>
                  </a:cubicBezTo>
                  <a:cubicBezTo>
                    <a:pt x="1422" y="13"/>
                    <a:pt x="1422" y="13"/>
                    <a:pt x="1422" y="13"/>
                  </a:cubicBezTo>
                  <a:close/>
                  <a:moveTo>
                    <a:pt x="685" y="91"/>
                  </a:moveTo>
                  <a:cubicBezTo>
                    <a:pt x="686" y="91"/>
                    <a:pt x="686" y="91"/>
                    <a:pt x="686" y="91"/>
                  </a:cubicBezTo>
                  <a:cubicBezTo>
                    <a:pt x="686" y="91"/>
                    <a:pt x="685" y="91"/>
                    <a:pt x="685" y="91"/>
                  </a:cubicBezTo>
                  <a:close/>
                  <a:moveTo>
                    <a:pt x="675" y="60"/>
                  </a:moveTo>
                  <a:cubicBezTo>
                    <a:pt x="675" y="60"/>
                    <a:pt x="675" y="60"/>
                    <a:pt x="675" y="60"/>
                  </a:cubicBezTo>
                  <a:cubicBezTo>
                    <a:pt x="675" y="60"/>
                    <a:pt x="675" y="60"/>
                    <a:pt x="675" y="60"/>
                  </a:cubicBezTo>
                  <a:close/>
                  <a:moveTo>
                    <a:pt x="728" y="91"/>
                  </a:moveTo>
                  <a:cubicBezTo>
                    <a:pt x="728" y="91"/>
                    <a:pt x="728" y="91"/>
                    <a:pt x="728" y="91"/>
                  </a:cubicBezTo>
                  <a:cubicBezTo>
                    <a:pt x="728" y="91"/>
                    <a:pt x="728" y="91"/>
                    <a:pt x="728" y="91"/>
                  </a:cubicBezTo>
                  <a:close/>
                  <a:moveTo>
                    <a:pt x="1368" y="60"/>
                  </a:moveTo>
                  <a:cubicBezTo>
                    <a:pt x="1368" y="60"/>
                    <a:pt x="1368" y="60"/>
                    <a:pt x="1368" y="60"/>
                  </a:cubicBezTo>
                  <a:cubicBezTo>
                    <a:pt x="1368" y="60"/>
                    <a:pt x="1368" y="60"/>
                    <a:pt x="1368" y="60"/>
                  </a:cubicBezTo>
                  <a:close/>
                  <a:moveTo>
                    <a:pt x="1383" y="60"/>
                  </a:moveTo>
                  <a:cubicBezTo>
                    <a:pt x="1383" y="60"/>
                    <a:pt x="1383" y="60"/>
                    <a:pt x="1383" y="60"/>
                  </a:cubicBezTo>
                  <a:cubicBezTo>
                    <a:pt x="1383" y="60"/>
                    <a:pt x="1383" y="60"/>
                    <a:pt x="1383" y="60"/>
                  </a:cubicBezTo>
                  <a:close/>
                  <a:moveTo>
                    <a:pt x="1552" y="60"/>
                  </a:moveTo>
                  <a:cubicBezTo>
                    <a:pt x="1552" y="60"/>
                    <a:pt x="1552" y="60"/>
                    <a:pt x="1553" y="60"/>
                  </a:cubicBezTo>
                  <a:cubicBezTo>
                    <a:pt x="1552" y="60"/>
                    <a:pt x="1552" y="60"/>
                    <a:pt x="1552" y="60"/>
                  </a:cubicBezTo>
                  <a:close/>
                  <a:moveTo>
                    <a:pt x="964" y="91"/>
                  </a:moveTo>
                  <a:cubicBezTo>
                    <a:pt x="964" y="91"/>
                    <a:pt x="964" y="91"/>
                    <a:pt x="964" y="91"/>
                  </a:cubicBezTo>
                  <a:cubicBezTo>
                    <a:pt x="964" y="91"/>
                    <a:pt x="964" y="91"/>
                    <a:pt x="964" y="91"/>
                  </a:cubicBezTo>
                  <a:close/>
                  <a:moveTo>
                    <a:pt x="1666" y="60"/>
                  </a:moveTo>
                  <a:cubicBezTo>
                    <a:pt x="1666" y="60"/>
                    <a:pt x="1666" y="60"/>
                    <a:pt x="1666" y="60"/>
                  </a:cubicBezTo>
                  <a:cubicBezTo>
                    <a:pt x="1666" y="60"/>
                    <a:pt x="1666" y="60"/>
                    <a:pt x="1666" y="60"/>
                  </a:cubicBezTo>
                  <a:close/>
                  <a:moveTo>
                    <a:pt x="1720" y="60"/>
                  </a:moveTo>
                  <a:cubicBezTo>
                    <a:pt x="1720" y="60"/>
                    <a:pt x="1721" y="60"/>
                    <a:pt x="1721" y="60"/>
                  </a:cubicBezTo>
                  <a:cubicBezTo>
                    <a:pt x="1720" y="60"/>
                    <a:pt x="1720" y="60"/>
                    <a:pt x="1720" y="60"/>
                  </a:cubicBezTo>
                  <a:close/>
                  <a:moveTo>
                    <a:pt x="1051" y="91"/>
                  </a:moveTo>
                  <a:cubicBezTo>
                    <a:pt x="1051" y="91"/>
                    <a:pt x="1051" y="91"/>
                    <a:pt x="1051" y="91"/>
                  </a:cubicBezTo>
                  <a:cubicBezTo>
                    <a:pt x="1051" y="91"/>
                    <a:pt x="1051" y="91"/>
                    <a:pt x="1051" y="91"/>
                  </a:cubicBezTo>
                  <a:close/>
                  <a:moveTo>
                    <a:pt x="1736" y="60"/>
                  </a:moveTo>
                  <a:cubicBezTo>
                    <a:pt x="1735" y="60"/>
                    <a:pt x="1735" y="60"/>
                    <a:pt x="1735" y="60"/>
                  </a:cubicBezTo>
                  <a:cubicBezTo>
                    <a:pt x="1735" y="60"/>
                    <a:pt x="1735" y="60"/>
                    <a:pt x="1736" y="60"/>
                  </a:cubicBezTo>
                  <a:close/>
                  <a:moveTo>
                    <a:pt x="581" y="60"/>
                  </a:moveTo>
                  <a:cubicBezTo>
                    <a:pt x="581" y="60"/>
                    <a:pt x="581" y="61"/>
                    <a:pt x="582" y="61"/>
                  </a:cubicBezTo>
                  <a:cubicBezTo>
                    <a:pt x="582" y="60"/>
                    <a:pt x="581" y="60"/>
                    <a:pt x="581" y="60"/>
                  </a:cubicBezTo>
                  <a:close/>
                  <a:moveTo>
                    <a:pt x="1229" y="91"/>
                  </a:moveTo>
                  <a:cubicBezTo>
                    <a:pt x="1229" y="91"/>
                    <a:pt x="1229" y="91"/>
                    <a:pt x="1229" y="91"/>
                  </a:cubicBezTo>
                  <a:cubicBezTo>
                    <a:pt x="1229" y="91"/>
                    <a:pt x="1229" y="91"/>
                    <a:pt x="1229" y="91"/>
                  </a:cubicBezTo>
                  <a:close/>
                  <a:moveTo>
                    <a:pt x="1460" y="13"/>
                  </a:moveTo>
                  <a:cubicBezTo>
                    <a:pt x="1460" y="13"/>
                    <a:pt x="1460" y="13"/>
                    <a:pt x="1460" y="13"/>
                  </a:cubicBezTo>
                  <a:cubicBezTo>
                    <a:pt x="1460" y="13"/>
                    <a:pt x="1460" y="13"/>
                    <a:pt x="1460" y="13"/>
                  </a:cubicBezTo>
                  <a:close/>
                  <a:moveTo>
                    <a:pt x="1417" y="91"/>
                  </a:moveTo>
                  <a:cubicBezTo>
                    <a:pt x="1417" y="91"/>
                    <a:pt x="1417" y="91"/>
                    <a:pt x="1417" y="91"/>
                  </a:cubicBezTo>
                  <a:cubicBezTo>
                    <a:pt x="1417" y="91"/>
                    <a:pt x="1417" y="91"/>
                    <a:pt x="1417" y="91"/>
                  </a:cubicBezTo>
                  <a:close/>
                  <a:moveTo>
                    <a:pt x="1532" y="13"/>
                  </a:moveTo>
                  <a:cubicBezTo>
                    <a:pt x="1532" y="13"/>
                    <a:pt x="1533" y="13"/>
                    <a:pt x="1533" y="13"/>
                  </a:cubicBezTo>
                  <a:cubicBezTo>
                    <a:pt x="1533" y="13"/>
                    <a:pt x="1532" y="13"/>
                    <a:pt x="1532" y="13"/>
                  </a:cubicBezTo>
                  <a:close/>
                  <a:moveTo>
                    <a:pt x="1575" y="13"/>
                  </a:moveTo>
                  <a:cubicBezTo>
                    <a:pt x="1575" y="13"/>
                    <a:pt x="1575" y="13"/>
                    <a:pt x="1575" y="13"/>
                  </a:cubicBezTo>
                  <a:cubicBezTo>
                    <a:pt x="1575" y="13"/>
                    <a:pt x="1575" y="13"/>
                    <a:pt x="1575" y="13"/>
                  </a:cubicBezTo>
                  <a:close/>
                  <a:moveTo>
                    <a:pt x="1676" y="13"/>
                  </a:moveTo>
                  <a:cubicBezTo>
                    <a:pt x="1676" y="13"/>
                    <a:pt x="1676" y="13"/>
                    <a:pt x="1676" y="13"/>
                  </a:cubicBezTo>
                  <a:cubicBezTo>
                    <a:pt x="1676" y="13"/>
                    <a:pt x="1676" y="13"/>
                    <a:pt x="1676" y="13"/>
                  </a:cubicBezTo>
                  <a:close/>
                  <a:moveTo>
                    <a:pt x="1573" y="54"/>
                  </a:moveTo>
                  <a:cubicBezTo>
                    <a:pt x="1573" y="54"/>
                    <a:pt x="1573" y="54"/>
                    <a:pt x="1573" y="54"/>
                  </a:cubicBezTo>
                  <a:cubicBezTo>
                    <a:pt x="1573" y="54"/>
                    <a:pt x="1573" y="54"/>
                    <a:pt x="1573" y="54"/>
                  </a:cubicBezTo>
                  <a:close/>
                  <a:moveTo>
                    <a:pt x="1559" y="55"/>
                  </a:moveTo>
                  <a:cubicBezTo>
                    <a:pt x="1559" y="55"/>
                    <a:pt x="1559" y="54"/>
                    <a:pt x="1560" y="54"/>
                  </a:cubicBezTo>
                  <a:cubicBezTo>
                    <a:pt x="1559" y="54"/>
                    <a:pt x="1559" y="54"/>
                    <a:pt x="1559" y="55"/>
                  </a:cubicBezTo>
                  <a:close/>
                  <a:moveTo>
                    <a:pt x="1700" y="13"/>
                  </a:moveTo>
                  <a:cubicBezTo>
                    <a:pt x="1701" y="13"/>
                    <a:pt x="1701" y="13"/>
                    <a:pt x="1701" y="13"/>
                  </a:cubicBezTo>
                  <a:cubicBezTo>
                    <a:pt x="1701" y="13"/>
                    <a:pt x="1701" y="13"/>
                    <a:pt x="1700" y="13"/>
                  </a:cubicBezTo>
                  <a:close/>
                  <a:moveTo>
                    <a:pt x="728" y="91"/>
                  </a:moveTo>
                  <a:cubicBezTo>
                    <a:pt x="728" y="92"/>
                    <a:pt x="728" y="92"/>
                    <a:pt x="729" y="92"/>
                  </a:cubicBezTo>
                  <a:cubicBezTo>
                    <a:pt x="728" y="92"/>
                    <a:pt x="728" y="92"/>
                    <a:pt x="728" y="91"/>
                  </a:cubicBezTo>
                  <a:close/>
                  <a:moveTo>
                    <a:pt x="1743" y="13"/>
                  </a:moveTo>
                  <a:cubicBezTo>
                    <a:pt x="1743" y="13"/>
                    <a:pt x="1743" y="13"/>
                    <a:pt x="1743" y="13"/>
                  </a:cubicBezTo>
                  <a:cubicBezTo>
                    <a:pt x="1743" y="13"/>
                    <a:pt x="1743" y="13"/>
                    <a:pt x="1743" y="13"/>
                  </a:cubicBezTo>
                  <a:close/>
                  <a:moveTo>
                    <a:pt x="1383" y="60"/>
                  </a:moveTo>
                  <a:cubicBezTo>
                    <a:pt x="1383" y="60"/>
                    <a:pt x="1383" y="60"/>
                    <a:pt x="1383" y="60"/>
                  </a:cubicBezTo>
                  <a:cubicBezTo>
                    <a:pt x="1383" y="60"/>
                    <a:pt x="1383" y="60"/>
                    <a:pt x="1383" y="60"/>
                  </a:cubicBezTo>
                  <a:close/>
                  <a:moveTo>
                    <a:pt x="1552" y="60"/>
                  </a:moveTo>
                  <a:cubicBezTo>
                    <a:pt x="1552" y="60"/>
                    <a:pt x="1552" y="60"/>
                    <a:pt x="1552" y="60"/>
                  </a:cubicBezTo>
                  <a:cubicBezTo>
                    <a:pt x="1552" y="60"/>
                    <a:pt x="1552" y="60"/>
                    <a:pt x="1552" y="60"/>
                  </a:cubicBezTo>
                  <a:close/>
                  <a:moveTo>
                    <a:pt x="964" y="92"/>
                  </a:moveTo>
                  <a:cubicBezTo>
                    <a:pt x="964" y="92"/>
                    <a:pt x="964" y="91"/>
                    <a:pt x="964" y="91"/>
                  </a:cubicBezTo>
                  <a:cubicBezTo>
                    <a:pt x="964" y="92"/>
                    <a:pt x="964" y="92"/>
                    <a:pt x="964" y="92"/>
                  </a:cubicBezTo>
                  <a:close/>
                  <a:moveTo>
                    <a:pt x="1567" y="60"/>
                  </a:moveTo>
                  <a:cubicBezTo>
                    <a:pt x="1567" y="60"/>
                    <a:pt x="1567" y="60"/>
                    <a:pt x="1567" y="60"/>
                  </a:cubicBezTo>
                  <a:cubicBezTo>
                    <a:pt x="1567" y="60"/>
                    <a:pt x="1567" y="60"/>
                    <a:pt x="1567" y="60"/>
                  </a:cubicBezTo>
                  <a:close/>
                  <a:moveTo>
                    <a:pt x="544" y="14"/>
                  </a:moveTo>
                  <a:cubicBezTo>
                    <a:pt x="544" y="14"/>
                    <a:pt x="544" y="14"/>
                    <a:pt x="544" y="13"/>
                  </a:cubicBezTo>
                  <a:cubicBezTo>
                    <a:pt x="544" y="14"/>
                    <a:pt x="544" y="14"/>
                    <a:pt x="544" y="14"/>
                  </a:cubicBezTo>
                  <a:close/>
                  <a:moveTo>
                    <a:pt x="1036" y="92"/>
                  </a:moveTo>
                  <a:cubicBezTo>
                    <a:pt x="1036" y="92"/>
                    <a:pt x="1035" y="91"/>
                    <a:pt x="1035" y="91"/>
                  </a:cubicBezTo>
                  <a:cubicBezTo>
                    <a:pt x="1035" y="92"/>
                    <a:pt x="1035" y="92"/>
                    <a:pt x="1036" y="92"/>
                  </a:cubicBezTo>
                  <a:close/>
                  <a:moveTo>
                    <a:pt x="1347" y="14"/>
                  </a:moveTo>
                  <a:cubicBezTo>
                    <a:pt x="1348" y="14"/>
                    <a:pt x="1348" y="14"/>
                    <a:pt x="1348" y="14"/>
                  </a:cubicBezTo>
                  <a:cubicBezTo>
                    <a:pt x="1348" y="14"/>
                    <a:pt x="1348" y="14"/>
                    <a:pt x="1347" y="14"/>
                  </a:cubicBezTo>
                  <a:close/>
                  <a:moveTo>
                    <a:pt x="1735" y="60"/>
                  </a:moveTo>
                  <a:cubicBezTo>
                    <a:pt x="1735" y="60"/>
                    <a:pt x="1735" y="60"/>
                    <a:pt x="1735" y="60"/>
                  </a:cubicBezTo>
                  <a:cubicBezTo>
                    <a:pt x="1735" y="60"/>
                    <a:pt x="1735" y="60"/>
                    <a:pt x="1735" y="60"/>
                  </a:cubicBezTo>
                  <a:close/>
                  <a:moveTo>
                    <a:pt x="582" y="61"/>
                  </a:moveTo>
                  <a:cubicBezTo>
                    <a:pt x="582" y="61"/>
                    <a:pt x="582" y="61"/>
                    <a:pt x="582" y="61"/>
                  </a:cubicBezTo>
                  <a:cubicBezTo>
                    <a:pt x="582" y="61"/>
                    <a:pt x="582" y="61"/>
                    <a:pt x="582" y="61"/>
                  </a:cubicBezTo>
                  <a:close/>
                  <a:moveTo>
                    <a:pt x="1213" y="92"/>
                  </a:moveTo>
                  <a:cubicBezTo>
                    <a:pt x="1213" y="92"/>
                    <a:pt x="1213" y="91"/>
                    <a:pt x="1213" y="91"/>
                  </a:cubicBezTo>
                  <a:cubicBezTo>
                    <a:pt x="1213" y="92"/>
                    <a:pt x="1213" y="92"/>
                    <a:pt x="1213" y="92"/>
                  </a:cubicBezTo>
                  <a:close/>
                  <a:moveTo>
                    <a:pt x="1391" y="13"/>
                  </a:moveTo>
                  <a:cubicBezTo>
                    <a:pt x="1391" y="14"/>
                    <a:pt x="1391" y="14"/>
                    <a:pt x="1391" y="14"/>
                  </a:cubicBezTo>
                  <a:cubicBezTo>
                    <a:pt x="1391" y="14"/>
                    <a:pt x="1391" y="14"/>
                    <a:pt x="1391" y="13"/>
                  </a:cubicBezTo>
                  <a:close/>
                  <a:moveTo>
                    <a:pt x="1421" y="14"/>
                  </a:moveTo>
                  <a:cubicBezTo>
                    <a:pt x="1421" y="14"/>
                    <a:pt x="1422" y="14"/>
                    <a:pt x="1422" y="13"/>
                  </a:cubicBezTo>
                  <a:cubicBezTo>
                    <a:pt x="1421" y="14"/>
                    <a:pt x="1421" y="14"/>
                    <a:pt x="1421" y="14"/>
                  </a:cubicBezTo>
                  <a:close/>
                  <a:moveTo>
                    <a:pt x="1375" y="55"/>
                  </a:moveTo>
                  <a:cubicBezTo>
                    <a:pt x="1375" y="55"/>
                    <a:pt x="1375" y="54"/>
                    <a:pt x="1375" y="54"/>
                  </a:cubicBezTo>
                  <a:cubicBezTo>
                    <a:pt x="1375" y="54"/>
                    <a:pt x="1375" y="54"/>
                    <a:pt x="1375" y="55"/>
                  </a:cubicBezTo>
                  <a:close/>
                  <a:moveTo>
                    <a:pt x="1462" y="91"/>
                  </a:moveTo>
                  <a:cubicBezTo>
                    <a:pt x="1462" y="91"/>
                    <a:pt x="1462" y="92"/>
                    <a:pt x="1462" y="92"/>
                  </a:cubicBezTo>
                  <a:cubicBezTo>
                    <a:pt x="1462" y="92"/>
                    <a:pt x="1462" y="92"/>
                    <a:pt x="1462" y="91"/>
                  </a:cubicBezTo>
                  <a:close/>
                  <a:moveTo>
                    <a:pt x="573" y="54"/>
                  </a:moveTo>
                  <a:cubicBezTo>
                    <a:pt x="573" y="54"/>
                    <a:pt x="573" y="54"/>
                    <a:pt x="573" y="54"/>
                  </a:cubicBezTo>
                  <a:cubicBezTo>
                    <a:pt x="573" y="54"/>
                    <a:pt x="573" y="54"/>
                    <a:pt x="573" y="54"/>
                  </a:cubicBezTo>
                  <a:close/>
                  <a:moveTo>
                    <a:pt x="1367" y="61"/>
                  </a:moveTo>
                  <a:cubicBezTo>
                    <a:pt x="1367" y="61"/>
                    <a:pt x="1367" y="61"/>
                    <a:pt x="1367" y="60"/>
                  </a:cubicBezTo>
                  <a:cubicBezTo>
                    <a:pt x="1367" y="61"/>
                    <a:pt x="1367" y="61"/>
                    <a:pt x="1367" y="61"/>
                  </a:cubicBezTo>
                  <a:close/>
                  <a:moveTo>
                    <a:pt x="1460" y="13"/>
                  </a:moveTo>
                  <a:cubicBezTo>
                    <a:pt x="1460" y="14"/>
                    <a:pt x="1460" y="14"/>
                    <a:pt x="1461" y="14"/>
                  </a:cubicBezTo>
                  <a:cubicBezTo>
                    <a:pt x="1460" y="14"/>
                    <a:pt x="1460" y="14"/>
                    <a:pt x="1460" y="13"/>
                  </a:cubicBezTo>
                  <a:close/>
                  <a:moveTo>
                    <a:pt x="1390" y="53"/>
                  </a:moveTo>
                  <a:cubicBezTo>
                    <a:pt x="1389" y="54"/>
                    <a:pt x="1389" y="54"/>
                    <a:pt x="1389" y="54"/>
                  </a:cubicBezTo>
                  <a:cubicBezTo>
                    <a:pt x="1389" y="54"/>
                    <a:pt x="1389" y="54"/>
                    <a:pt x="1390" y="53"/>
                  </a:cubicBezTo>
                  <a:close/>
                  <a:moveTo>
                    <a:pt x="585" y="92"/>
                  </a:moveTo>
                  <a:cubicBezTo>
                    <a:pt x="585" y="92"/>
                    <a:pt x="585" y="92"/>
                    <a:pt x="585" y="92"/>
                  </a:cubicBezTo>
                  <a:cubicBezTo>
                    <a:pt x="585" y="92"/>
                    <a:pt x="585" y="92"/>
                    <a:pt x="585" y="92"/>
                  </a:cubicBezTo>
                  <a:close/>
                  <a:moveTo>
                    <a:pt x="1575" y="13"/>
                  </a:moveTo>
                  <a:cubicBezTo>
                    <a:pt x="1575" y="14"/>
                    <a:pt x="1575" y="14"/>
                    <a:pt x="1575" y="14"/>
                  </a:cubicBezTo>
                  <a:cubicBezTo>
                    <a:pt x="1575" y="14"/>
                    <a:pt x="1575" y="14"/>
                    <a:pt x="1575" y="13"/>
                  </a:cubicBezTo>
                  <a:close/>
                  <a:moveTo>
                    <a:pt x="1567" y="60"/>
                  </a:moveTo>
                  <a:cubicBezTo>
                    <a:pt x="1567" y="60"/>
                    <a:pt x="1566" y="61"/>
                    <a:pt x="1566" y="61"/>
                  </a:cubicBezTo>
                  <a:cubicBezTo>
                    <a:pt x="1567" y="61"/>
                    <a:pt x="1567" y="61"/>
                    <a:pt x="1567" y="60"/>
                  </a:cubicBezTo>
                  <a:close/>
                  <a:moveTo>
                    <a:pt x="684" y="92"/>
                  </a:moveTo>
                  <a:cubicBezTo>
                    <a:pt x="685" y="92"/>
                    <a:pt x="685" y="92"/>
                    <a:pt x="685" y="92"/>
                  </a:cubicBezTo>
                  <a:cubicBezTo>
                    <a:pt x="685" y="92"/>
                    <a:pt x="684" y="92"/>
                    <a:pt x="684" y="92"/>
                  </a:cubicBezTo>
                  <a:close/>
                  <a:moveTo>
                    <a:pt x="1735" y="60"/>
                  </a:moveTo>
                  <a:cubicBezTo>
                    <a:pt x="1735" y="60"/>
                    <a:pt x="1734" y="61"/>
                    <a:pt x="1734" y="61"/>
                  </a:cubicBezTo>
                  <a:cubicBezTo>
                    <a:pt x="1735" y="61"/>
                    <a:pt x="1735" y="61"/>
                    <a:pt x="1735" y="60"/>
                  </a:cubicBezTo>
                  <a:close/>
                  <a:moveTo>
                    <a:pt x="582" y="61"/>
                  </a:moveTo>
                  <a:cubicBezTo>
                    <a:pt x="582" y="61"/>
                    <a:pt x="582" y="61"/>
                    <a:pt x="582" y="61"/>
                  </a:cubicBezTo>
                  <a:cubicBezTo>
                    <a:pt x="582" y="61"/>
                    <a:pt x="582" y="61"/>
                    <a:pt x="582" y="61"/>
                  </a:cubicBezTo>
                  <a:close/>
                  <a:moveTo>
                    <a:pt x="1676" y="13"/>
                  </a:moveTo>
                  <a:cubicBezTo>
                    <a:pt x="1676" y="14"/>
                    <a:pt x="1676" y="14"/>
                    <a:pt x="1676" y="14"/>
                  </a:cubicBezTo>
                  <a:cubicBezTo>
                    <a:pt x="1676" y="14"/>
                    <a:pt x="1676" y="14"/>
                    <a:pt x="1676" y="13"/>
                  </a:cubicBezTo>
                  <a:close/>
                  <a:moveTo>
                    <a:pt x="1376" y="54"/>
                  </a:moveTo>
                  <a:cubicBezTo>
                    <a:pt x="1376" y="54"/>
                    <a:pt x="1376" y="54"/>
                    <a:pt x="1376" y="54"/>
                  </a:cubicBezTo>
                  <a:cubicBezTo>
                    <a:pt x="1376" y="54"/>
                    <a:pt x="1376" y="54"/>
                    <a:pt x="1376" y="54"/>
                  </a:cubicBezTo>
                  <a:close/>
                  <a:moveTo>
                    <a:pt x="1743" y="13"/>
                  </a:moveTo>
                  <a:cubicBezTo>
                    <a:pt x="1743" y="14"/>
                    <a:pt x="1743" y="14"/>
                    <a:pt x="1744" y="14"/>
                  </a:cubicBezTo>
                  <a:cubicBezTo>
                    <a:pt x="1743" y="14"/>
                    <a:pt x="1743" y="14"/>
                    <a:pt x="1743" y="13"/>
                  </a:cubicBezTo>
                  <a:close/>
                  <a:moveTo>
                    <a:pt x="660" y="61"/>
                  </a:moveTo>
                  <a:cubicBezTo>
                    <a:pt x="660" y="61"/>
                    <a:pt x="660" y="61"/>
                    <a:pt x="660" y="61"/>
                  </a:cubicBezTo>
                  <a:cubicBezTo>
                    <a:pt x="660" y="61"/>
                    <a:pt x="660" y="61"/>
                    <a:pt x="660" y="61"/>
                  </a:cubicBezTo>
                  <a:close/>
                  <a:moveTo>
                    <a:pt x="965" y="92"/>
                  </a:moveTo>
                  <a:cubicBezTo>
                    <a:pt x="965" y="92"/>
                    <a:pt x="964" y="92"/>
                    <a:pt x="964" y="92"/>
                  </a:cubicBezTo>
                  <a:cubicBezTo>
                    <a:pt x="964" y="92"/>
                    <a:pt x="964" y="92"/>
                    <a:pt x="965" y="92"/>
                  </a:cubicBezTo>
                  <a:close/>
                  <a:moveTo>
                    <a:pt x="544" y="14"/>
                  </a:moveTo>
                  <a:cubicBezTo>
                    <a:pt x="544" y="14"/>
                    <a:pt x="544" y="14"/>
                    <a:pt x="544" y="14"/>
                  </a:cubicBezTo>
                  <a:cubicBezTo>
                    <a:pt x="544" y="14"/>
                    <a:pt x="544" y="14"/>
                    <a:pt x="544" y="14"/>
                  </a:cubicBezTo>
                  <a:close/>
                  <a:moveTo>
                    <a:pt x="971" y="14"/>
                  </a:moveTo>
                  <a:cubicBezTo>
                    <a:pt x="971" y="14"/>
                    <a:pt x="971" y="14"/>
                    <a:pt x="971" y="14"/>
                  </a:cubicBezTo>
                  <a:cubicBezTo>
                    <a:pt x="971" y="14"/>
                    <a:pt x="971" y="14"/>
                    <a:pt x="971" y="14"/>
                  </a:cubicBezTo>
                  <a:close/>
                  <a:moveTo>
                    <a:pt x="1347" y="14"/>
                  </a:moveTo>
                  <a:cubicBezTo>
                    <a:pt x="1347" y="14"/>
                    <a:pt x="1347" y="14"/>
                    <a:pt x="1348" y="14"/>
                  </a:cubicBezTo>
                  <a:cubicBezTo>
                    <a:pt x="1347" y="14"/>
                    <a:pt x="1347" y="14"/>
                    <a:pt x="1347" y="14"/>
                  </a:cubicBezTo>
                  <a:close/>
                  <a:moveTo>
                    <a:pt x="1551" y="61"/>
                  </a:moveTo>
                  <a:cubicBezTo>
                    <a:pt x="1551" y="61"/>
                    <a:pt x="1551" y="61"/>
                    <a:pt x="1551" y="61"/>
                  </a:cubicBezTo>
                  <a:cubicBezTo>
                    <a:pt x="1551" y="61"/>
                    <a:pt x="1551" y="61"/>
                    <a:pt x="1551" y="61"/>
                  </a:cubicBezTo>
                  <a:close/>
                  <a:moveTo>
                    <a:pt x="1566" y="61"/>
                  </a:moveTo>
                  <a:cubicBezTo>
                    <a:pt x="1566" y="61"/>
                    <a:pt x="1566" y="61"/>
                    <a:pt x="1566" y="61"/>
                  </a:cubicBezTo>
                  <a:cubicBezTo>
                    <a:pt x="1566" y="61"/>
                    <a:pt x="1566" y="61"/>
                    <a:pt x="1566" y="61"/>
                  </a:cubicBezTo>
                  <a:close/>
                  <a:moveTo>
                    <a:pt x="1189" y="92"/>
                  </a:moveTo>
                  <a:cubicBezTo>
                    <a:pt x="1189" y="92"/>
                    <a:pt x="1189" y="92"/>
                    <a:pt x="1189" y="92"/>
                  </a:cubicBezTo>
                  <a:cubicBezTo>
                    <a:pt x="1189" y="92"/>
                    <a:pt x="1189" y="92"/>
                    <a:pt x="1189" y="92"/>
                  </a:cubicBezTo>
                  <a:close/>
                  <a:moveTo>
                    <a:pt x="1201" y="92"/>
                  </a:moveTo>
                  <a:cubicBezTo>
                    <a:pt x="1201" y="92"/>
                    <a:pt x="1202" y="92"/>
                    <a:pt x="1202" y="92"/>
                  </a:cubicBezTo>
                  <a:cubicBezTo>
                    <a:pt x="1202" y="92"/>
                    <a:pt x="1201" y="92"/>
                    <a:pt x="1201" y="92"/>
                  </a:cubicBezTo>
                  <a:close/>
                  <a:moveTo>
                    <a:pt x="1667" y="61"/>
                  </a:moveTo>
                  <a:cubicBezTo>
                    <a:pt x="1667" y="61"/>
                    <a:pt x="1667" y="61"/>
                    <a:pt x="1667" y="61"/>
                  </a:cubicBezTo>
                  <a:cubicBezTo>
                    <a:pt x="1667" y="61"/>
                    <a:pt x="1667" y="61"/>
                    <a:pt x="1667" y="61"/>
                  </a:cubicBezTo>
                  <a:close/>
                  <a:moveTo>
                    <a:pt x="1719" y="61"/>
                  </a:moveTo>
                  <a:cubicBezTo>
                    <a:pt x="1719" y="61"/>
                    <a:pt x="1719" y="61"/>
                    <a:pt x="1719" y="61"/>
                  </a:cubicBezTo>
                  <a:cubicBezTo>
                    <a:pt x="1719" y="61"/>
                    <a:pt x="1719" y="61"/>
                    <a:pt x="1719" y="61"/>
                  </a:cubicBezTo>
                  <a:close/>
                  <a:moveTo>
                    <a:pt x="1734" y="61"/>
                  </a:moveTo>
                  <a:cubicBezTo>
                    <a:pt x="1734" y="61"/>
                    <a:pt x="1734" y="61"/>
                    <a:pt x="1734" y="61"/>
                  </a:cubicBezTo>
                  <a:cubicBezTo>
                    <a:pt x="1734" y="61"/>
                    <a:pt x="1734" y="61"/>
                    <a:pt x="1734" y="61"/>
                  </a:cubicBezTo>
                  <a:close/>
                  <a:moveTo>
                    <a:pt x="582" y="61"/>
                  </a:moveTo>
                  <a:cubicBezTo>
                    <a:pt x="582" y="61"/>
                    <a:pt x="582" y="62"/>
                    <a:pt x="583" y="62"/>
                  </a:cubicBezTo>
                  <a:cubicBezTo>
                    <a:pt x="583" y="61"/>
                    <a:pt x="582" y="61"/>
                    <a:pt x="582" y="61"/>
                  </a:cubicBezTo>
                  <a:close/>
                  <a:moveTo>
                    <a:pt x="1391" y="14"/>
                  </a:moveTo>
                  <a:cubicBezTo>
                    <a:pt x="1391" y="14"/>
                    <a:pt x="1391" y="14"/>
                    <a:pt x="1392" y="14"/>
                  </a:cubicBezTo>
                  <a:cubicBezTo>
                    <a:pt x="1392" y="14"/>
                    <a:pt x="1391" y="14"/>
                    <a:pt x="1391" y="14"/>
                  </a:cubicBezTo>
                  <a:close/>
                  <a:moveTo>
                    <a:pt x="1421" y="14"/>
                  </a:moveTo>
                  <a:cubicBezTo>
                    <a:pt x="1421" y="14"/>
                    <a:pt x="1421" y="14"/>
                    <a:pt x="1421" y="14"/>
                  </a:cubicBezTo>
                  <a:cubicBezTo>
                    <a:pt x="1421" y="14"/>
                    <a:pt x="1421" y="14"/>
                    <a:pt x="1421" y="14"/>
                  </a:cubicBezTo>
                  <a:close/>
                  <a:moveTo>
                    <a:pt x="1461" y="14"/>
                  </a:moveTo>
                  <a:cubicBezTo>
                    <a:pt x="1461" y="14"/>
                    <a:pt x="1461" y="14"/>
                    <a:pt x="1461" y="14"/>
                  </a:cubicBezTo>
                  <a:cubicBezTo>
                    <a:pt x="1461" y="14"/>
                    <a:pt x="1461" y="14"/>
                    <a:pt x="1461" y="14"/>
                  </a:cubicBezTo>
                  <a:close/>
                  <a:moveTo>
                    <a:pt x="585" y="92"/>
                  </a:moveTo>
                  <a:cubicBezTo>
                    <a:pt x="585" y="92"/>
                    <a:pt x="585" y="92"/>
                    <a:pt x="585" y="92"/>
                  </a:cubicBezTo>
                  <a:cubicBezTo>
                    <a:pt x="585" y="92"/>
                    <a:pt x="585" y="92"/>
                    <a:pt x="585" y="92"/>
                  </a:cubicBezTo>
                  <a:close/>
                  <a:moveTo>
                    <a:pt x="1575" y="14"/>
                  </a:moveTo>
                  <a:cubicBezTo>
                    <a:pt x="1575" y="14"/>
                    <a:pt x="1576" y="14"/>
                    <a:pt x="1576" y="14"/>
                  </a:cubicBezTo>
                  <a:cubicBezTo>
                    <a:pt x="1576" y="14"/>
                    <a:pt x="1576" y="14"/>
                    <a:pt x="1575" y="14"/>
                  </a:cubicBezTo>
                  <a:close/>
                  <a:moveTo>
                    <a:pt x="1744" y="14"/>
                  </a:moveTo>
                  <a:cubicBezTo>
                    <a:pt x="1744" y="14"/>
                    <a:pt x="1744" y="14"/>
                    <a:pt x="1744" y="14"/>
                  </a:cubicBezTo>
                  <a:cubicBezTo>
                    <a:pt x="1744" y="14"/>
                    <a:pt x="1744" y="14"/>
                    <a:pt x="1744" y="14"/>
                  </a:cubicBezTo>
                  <a:close/>
                  <a:moveTo>
                    <a:pt x="1382" y="61"/>
                  </a:moveTo>
                  <a:cubicBezTo>
                    <a:pt x="1381" y="61"/>
                    <a:pt x="1381" y="61"/>
                    <a:pt x="1381" y="61"/>
                  </a:cubicBezTo>
                  <a:cubicBezTo>
                    <a:pt x="1381" y="61"/>
                    <a:pt x="1381" y="61"/>
                    <a:pt x="1382" y="61"/>
                  </a:cubicBezTo>
                  <a:close/>
                  <a:moveTo>
                    <a:pt x="729" y="92"/>
                  </a:moveTo>
                  <a:cubicBezTo>
                    <a:pt x="729" y="92"/>
                    <a:pt x="729" y="92"/>
                    <a:pt x="730" y="92"/>
                  </a:cubicBezTo>
                  <a:cubicBezTo>
                    <a:pt x="729" y="92"/>
                    <a:pt x="729" y="92"/>
                    <a:pt x="729" y="92"/>
                  </a:cubicBezTo>
                  <a:close/>
                  <a:moveTo>
                    <a:pt x="543" y="14"/>
                  </a:moveTo>
                  <a:cubicBezTo>
                    <a:pt x="544" y="14"/>
                    <a:pt x="544" y="14"/>
                    <a:pt x="544" y="14"/>
                  </a:cubicBezTo>
                  <a:cubicBezTo>
                    <a:pt x="544" y="14"/>
                    <a:pt x="543" y="14"/>
                    <a:pt x="543" y="14"/>
                  </a:cubicBezTo>
                  <a:close/>
                  <a:moveTo>
                    <a:pt x="754" y="92"/>
                  </a:moveTo>
                  <a:cubicBezTo>
                    <a:pt x="754" y="92"/>
                    <a:pt x="754" y="92"/>
                    <a:pt x="754" y="92"/>
                  </a:cubicBezTo>
                  <a:cubicBezTo>
                    <a:pt x="754" y="92"/>
                    <a:pt x="754" y="92"/>
                    <a:pt x="754" y="92"/>
                  </a:cubicBezTo>
                  <a:close/>
                  <a:moveTo>
                    <a:pt x="970" y="14"/>
                  </a:moveTo>
                  <a:cubicBezTo>
                    <a:pt x="971" y="14"/>
                    <a:pt x="971" y="14"/>
                    <a:pt x="971" y="14"/>
                  </a:cubicBezTo>
                  <a:cubicBezTo>
                    <a:pt x="971" y="14"/>
                    <a:pt x="971" y="14"/>
                    <a:pt x="970" y="14"/>
                  </a:cubicBezTo>
                  <a:close/>
                  <a:moveTo>
                    <a:pt x="1667" y="61"/>
                  </a:moveTo>
                  <a:cubicBezTo>
                    <a:pt x="1667" y="61"/>
                    <a:pt x="1667" y="62"/>
                    <a:pt x="1668" y="62"/>
                  </a:cubicBezTo>
                  <a:cubicBezTo>
                    <a:pt x="1668" y="61"/>
                    <a:pt x="1667" y="61"/>
                    <a:pt x="1667" y="61"/>
                  </a:cubicBezTo>
                  <a:close/>
                  <a:moveTo>
                    <a:pt x="965" y="92"/>
                  </a:moveTo>
                  <a:cubicBezTo>
                    <a:pt x="965" y="92"/>
                    <a:pt x="965" y="92"/>
                    <a:pt x="965" y="92"/>
                  </a:cubicBezTo>
                  <a:cubicBezTo>
                    <a:pt x="965" y="92"/>
                    <a:pt x="965" y="92"/>
                    <a:pt x="965" y="92"/>
                  </a:cubicBezTo>
                  <a:close/>
                  <a:moveTo>
                    <a:pt x="1347" y="15"/>
                  </a:moveTo>
                  <a:cubicBezTo>
                    <a:pt x="1347" y="15"/>
                    <a:pt x="1347" y="14"/>
                    <a:pt x="1347" y="14"/>
                  </a:cubicBezTo>
                  <a:cubicBezTo>
                    <a:pt x="1347" y="14"/>
                    <a:pt x="1347" y="14"/>
                    <a:pt x="1347" y="15"/>
                  </a:cubicBezTo>
                  <a:close/>
                  <a:moveTo>
                    <a:pt x="1392" y="14"/>
                  </a:moveTo>
                  <a:cubicBezTo>
                    <a:pt x="1392" y="14"/>
                    <a:pt x="1392" y="15"/>
                    <a:pt x="1392" y="15"/>
                  </a:cubicBezTo>
                  <a:cubicBezTo>
                    <a:pt x="1392" y="14"/>
                    <a:pt x="1392" y="14"/>
                    <a:pt x="1392" y="14"/>
                  </a:cubicBezTo>
                  <a:close/>
                  <a:moveTo>
                    <a:pt x="583" y="62"/>
                  </a:moveTo>
                  <a:cubicBezTo>
                    <a:pt x="583" y="62"/>
                    <a:pt x="583" y="62"/>
                    <a:pt x="583" y="62"/>
                  </a:cubicBezTo>
                  <a:cubicBezTo>
                    <a:pt x="583" y="62"/>
                    <a:pt x="583" y="62"/>
                    <a:pt x="583" y="62"/>
                  </a:cubicBezTo>
                  <a:close/>
                  <a:moveTo>
                    <a:pt x="661" y="62"/>
                  </a:moveTo>
                  <a:cubicBezTo>
                    <a:pt x="661" y="62"/>
                    <a:pt x="661" y="61"/>
                    <a:pt x="660" y="61"/>
                  </a:cubicBezTo>
                  <a:cubicBezTo>
                    <a:pt x="660" y="62"/>
                    <a:pt x="660" y="62"/>
                    <a:pt x="661" y="62"/>
                  </a:cubicBezTo>
                  <a:close/>
                  <a:moveTo>
                    <a:pt x="1421" y="15"/>
                  </a:moveTo>
                  <a:cubicBezTo>
                    <a:pt x="1421" y="15"/>
                    <a:pt x="1421" y="14"/>
                    <a:pt x="1421" y="14"/>
                  </a:cubicBezTo>
                  <a:cubicBezTo>
                    <a:pt x="1421" y="14"/>
                    <a:pt x="1421" y="14"/>
                    <a:pt x="1421" y="15"/>
                  </a:cubicBezTo>
                  <a:close/>
                  <a:moveTo>
                    <a:pt x="1576" y="14"/>
                  </a:moveTo>
                  <a:cubicBezTo>
                    <a:pt x="1576" y="14"/>
                    <a:pt x="1576" y="14"/>
                    <a:pt x="1576" y="15"/>
                  </a:cubicBezTo>
                  <a:cubicBezTo>
                    <a:pt x="1576" y="14"/>
                    <a:pt x="1576" y="14"/>
                    <a:pt x="1576" y="14"/>
                  </a:cubicBezTo>
                  <a:close/>
                  <a:moveTo>
                    <a:pt x="1366" y="62"/>
                  </a:moveTo>
                  <a:cubicBezTo>
                    <a:pt x="1366" y="62"/>
                    <a:pt x="1366" y="62"/>
                    <a:pt x="1366" y="62"/>
                  </a:cubicBezTo>
                  <a:cubicBezTo>
                    <a:pt x="1366" y="62"/>
                    <a:pt x="1366" y="62"/>
                    <a:pt x="1366" y="62"/>
                  </a:cubicBezTo>
                  <a:close/>
                  <a:moveTo>
                    <a:pt x="1381" y="61"/>
                  </a:moveTo>
                  <a:cubicBezTo>
                    <a:pt x="1381" y="61"/>
                    <a:pt x="1381" y="62"/>
                    <a:pt x="1381" y="62"/>
                  </a:cubicBezTo>
                  <a:cubicBezTo>
                    <a:pt x="1381" y="62"/>
                    <a:pt x="1381" y="62"/>
                    <a:pt x="1381" y="61"/>
                  </a:cubicBezTo>
                  <a:close/>
                  <a:moveTo>
                    <a:pt x="1744" y="14"/>
                  </a:moveTo>
                  <a:cubicBezTo>
                    <a:pt x="1744" y="14"/>
                    <a:pt x="1744" y="14"/>
                    <a:pt x="1744" y="15"/>
                  </a:cubicBezTo>
                  <a:cubicBezTo>
                    <a:pt x="1744" y="14"/>
                    <a:pt x="1744" y="14"/>
                    <a:pt x="1744" y="14"/>
                  </a:cubicBezTo>
                  <a:close/>
                  <a:moveTo>
                    <a:pt x="1418" y="92"/>
                  </a:moveTo>
                  <a:cubicBezTo>
                    <a:pt x="1418" y="92"/>
                    <a:pt x="1418" y="92"/>
                    <a:pt x="1418" y="92"/>
                  </a:cubicBezTo>
                  <a:cubicBezTo>
                    <a:pt x="1418" y="92"/>
                    <a:pt x="1418" y="92"/>
                    <a:pt x="1418" y="92"/>
                  </a:cubicBezTo>
                  <a:close/>
                  <a:moveTo>
                    <a:pt x="1668" y="62"/>
                  </a:moveTo>
                  <a:cubicBezTo>
                    <a:pt x="1668" y="62"/>
                    <a:pt x="1668" y="62"/>
                    <a:pt x="1668" y="62"/>
                  </a:cubicBezTo>
                  <a:cubicBezTo>
                    <a:pt x="1668" y="62"/>
                    <a:pt x="1668" y="62"/>
                    <a:pt x="1668" y="62"/>
                  </a:cubicBezTo>
                  <a:close/>
                  <a:moveTo>
                    <a:pt x="583" y="62"/>
                  </a:moveTo>
                  <a:cubicBezTo>
                    <a:pt x="583" y="62"/>
                    <a:pt x="583" y="62"/>
                    <a:pt x="583" y="62"/>
                  </a:cubicBezTo>
                  <a:cubicBezTo>
                    <a:pt x="583" y="62"/>
                    <a:pt x="583" y="62"/>
                    <a:pt x="583" y="62"/>
                  </a:cubicBezTo>
                  <a:close/>
                  <a:moveTo>
                    <a:pt x="543" y="15"/>
                  </a:moveTo>
                  <a:cubicBezTo>
                    <a:pt x="543" y="15"/>
                    <a:pt x="543" y="15"/>
                    <a:pt x="543" y="14"/>
                  </a:cubicBezTo>
                  <a:cubicBezTo>
                    <a:pt x="543" y="15"/>
                    <a:pt x="543" y="15"/>
                    <a:pt x="543" y="15"/>
                  </a:cubicBezTo>
                  <a:close/>
                  <a:moveTo>
                    <a:pt x="1420" y="15"/>
                  </a:moveTo>
                  <a:cubicBezTo>
                    <a:pt x="1420" y="15"/>
                    <a:pt x="1421" y="15"/>
                    <a:pt x="1421" y="15"/>
                  </a:cubicBezTo>
                  <a:cubicBezTo>
                    <a:pt x="1420" y="15"/>
                    <a:pt x="1420" y="15"/>
                    <a:pt x="1420" y="15"/>
                  </a:cubicBezTo>
                  <a:close/>
                  <a:moveTo>
                    <a:pt x="1576" y="15"/>
                  </a:moveTo>
                  <a:cubicBezTo>
                    <a:pt x="1576" y="15"/>
                    <a:pt x="1576" y="15"/>
                    <a:pt x="1576" y="15"/>
                  </a:cubicBezTo>
                  <a:cubicBezTo>
                    <a:pt x="1576" y="15"/>
                    <a:pt x="1576" y="15"/>
                    <a:pt x="1576" y="15"/>
                  </a:cubicBezTo>
                  <a:close/>
                  <a:moveTo>
                    <a:pt x="1744" y="15"/>
                  </a:moveTo>
                  <a:cubicBezTo>
                    <a:pt x="1744" y="15"/>
                    <a:pt x="1744" y="15"/>
                    <a:pt x="1745" y="15"/>
                  </a:cubicBezTo>
                  <a:cubicBezTo>
                    <a:pt x="1745" y="15"/>
                    <a:pt x="1744" y="15"/>
                    <a:pt x="1744" y="15"/>
                  </a:cubicBezTo>
                  <a:close/>
                  <a:moveTo>
                    <a:pt x="543" y="15"/>
                  </a:moveTo>
                  <a:cubicBezTo>
                    <a:pt x="543" y="15"/>
                    <a:pt x="543" y="15"/>
                    <a:pt x="543" y="15"/>
                  </a:cubicBezTo>
                  <a:cubicBezTo>
                    <a:pt x="543" y="15"/>
                    <a:pt x="543" y="15"/>
                    <a:pt x="543" y="15"/>
                  </a:cubicBezTo>
                  <a:close/>
                  <a:moveTo>
                    <a:pt x="969" y="15"/>
                  </a:moveTo>
                  <a:cubicBezTo>
                    <a:pt x="970" y="15"/>
                    <a:pt x="970" y="15"/>
                    <a:pt x="970" y="15"/>
                  </a:cubicBezTo>
                  <a:cubicBezTo>
                    <a:pt x="970" y="15"/>
                    <a:pt x="969" y="15"/>
                    <a:pt x="969" y="15"/>
                  </a:cubicBezTo>
                  <a:close/>
                  <a:moveTo>
                    <a:pt x="542" y="16"/>
                  </a:moveTo>
                  <a:cubicBezTo>
                    <a:pt x="543" y="16"/>
                    <a:pt x="543" y="15"/>
                    <a:pt x="543" y="15"/>
                  </a:cubicBezTo>
                  <a:cubicBezTo>
                    <a:pt x="543" y="15"/>
                    <a:pt x="542" y="15"/>
                    <a:pt x="542" y="16"/>
                  </a:cubicBezTo>
                  <a:close/>
                  <a:moveTo>
                    <a:pt x="1381" y="62"/>
                  </a:moveTo>
                  <a:cubicBezTo>
                    <a:pt x="1381" y="62"/>
                    <a:pt x="1380" y="62"/>
                    <a:pt x="1380" y="62"/>
                  </a:cubicBezTo>
                  <a:cubicBezTo>
                    <a:pt x="1381" y="62"/>
                    <a:pt x="1381" y="62"/>
                    <a:pt x="1381" y="62"/>
                  </a:cubicBezTo>
                  <a:close/>
                  <a:moveTo>
                    <a:pt x="1549" y="62"/>
                  </a:moveTo>
                  <a:cubicBezTo>
                    <a:pt x="1550" y="62"/>
                    <a:pt x="1550" y="62"/>
                    <a:pt x="1550" y="62"/>
                  </a:cubicBezTo>
                  <a:cubicBezTo>
                    <a:pt x="1550" y="62"/>
                    <a:pt x="1549" y="62"/>
                    <a:pt x="1549" y="62"/>
                  </a:cubicBezTo>
                  <a:close/>
                  <a:moveTo>
                    <a:pt x="1565" y="62"/>
                  </a:moveTo>
                  <a:cubicBezTo>
                    <a:pt x="1565" y="62"/>
                    <a:pt x="1565" y="62"/>
                    <a:pt x="1565" y="62"/>
                  </a:cubicBezTo>
                  <a:cubicBezTo>
                    <a:pt x="1565" y="62"/>
                    <a:pt x="1565" y="62"/>
                    <a:pt x="1565" y="62"/>
                  </a:cubicBezTo>
                  <a:close/>
                  <a:moveTo>
                    <a:pt x="1392" y="15"/>
                  </a:moveTo>
                  <a:cubicBezTo>
                    <a:pt x="1392" y="15"/>
                    <a:pt x="1392" y="16"/>
                    <a:pt x="1393" y="16"/>
                  </a:cubicBezTo>
                  <a:cubicBezTo>
                    <a:pt x="1393" y="15"/>
                    <a:pt x="1392" y="15"/>
                    <a:pt x="1392" y="15"/>
                  </a:cubicBezTo>
                  <a:close/>
                  <a:moveTo>
                    <a:pt x="965" y="93"/>
                  </a:moveTo>
                  <a:cubicBezTo>
                    <a:pt x="965" y="93"/>
                    <a:pt x="965" y="92"/>
                    <a:pt x="965" y="92"/>
                  </a:cubicBezTo>
                  <a:cubicBezTo>
                    <a:pt x="965" y="93"/>
                    <a:pt x="965" y="93"/>
                    <a:pt x="965" y="93"/>
                  </a:cubicBezTo>
                  <a:close/>
                  <a:moveTo>
                    <a:pt x="1462" y="15"/>
                  </a:moveTo>
                  <a:cubicBezTo>
                    <a:pt x="1462" y="15"/>
                    <a:pt x="1462" y="16"/>
                    <a:pt x="1462" y="16"/>
                  </a:cubicBezTo>
                  <a:cubicBezTo>
                    <a:pt x="1462" y="15"/>
                    <a:pt x="1462" y="15"/>
                    <a:pt x="1462" y="15"/>
                  </a:cubicBezTo>
                  <a:close/>
                  <a:moveTo>
                    <a:pt x="1668" y="62"/>
                  </a:moveTo>
                  <a:cubicBezTo>
                    <a:pt x="1668" y="62"/>
                    <a:pt x="1668" y="62"/>
                    <a:pt x="1668" y="62"/>
                  </a:cubicBezTo>
                  <a:cubicBezTo>
                    <a:pt x="1668" y="62"/>
                    <a:pt x="1668" y="62"/>
                    <a:pt x="1668" y="62"/>
                  </a:cubicBezTo>
                  <a:close/>
                  <a:moveTo>
                    <a:pt x="1036" y="93"/>
                  </a:moveTo>
                  <a:cubicBezTo>
                    <a:pt x="1036" y="93"/>
                    <a:pt x="1036" y="92"/>
                    <a:pt x="1036" y="92"/>
                  </a:cubicBezTo>
                  <a:cubicBezTo>
                    <a:pt x="1036" y="93"/>
                    <a:pt x="1036" y="93"/>
                    <a:pt x="1036" y="93"/>
                  </a:cubicBezTo>
                  <a:close/>
                  <a:moveTo>
                    <a:pt x="1717" y="62"/>
                  </a:moveTo>
                  <a:cubicBezTo>
                    <a:pt x="1718" y="62"/>
                    <a:pt x="1718" y="62"/>
                    <a:pt x="1718" y="62"/>
                  </a:cubicBezTo>
                  <a:cubicBezTo>
                    <a:pt x="1718" y="62"/>
                    <a:pt x="1718" y="62"/>
                    <a:pt x="1717" y="62"/>
                  </a:cubicBezTo>
                  <a:close/>
                  <a:moveTo>
                    <a:pt x="1733" y="62"/>
                  </a:moveTo>
                  <a:cubicBezTo>
                    <a:pt x="1733" y="62"/>
                    <a:pt x="1733" y="62"/>
                    <a:pt x="1733" y="62"/>
                  </a:cubicBezTo>
                  <a:cubicBezTo>
                    <a:pt x="1733" y="62"/>
                    <a:pt x="1733" y="62"/>
                    <a:pt x="1733" y="62"/>
                  </a:cubicBezTo>
                  <a:close/>
                  <a:moveTo>
                    <a:pt x="542" y="16"/>
                  </a:moveTo>
                  <a:cubicBezTo>
                    <a:pt x="542" y="16"/>
                    <a:pt x="542" y="16"/>
                    <a:pt x="542" y="16"/>
                  </a:cubicBezTo>
                  <a:cubicBezTo>
                    <a:pt x="542" y="16"/>
                    <a:pt x="542" y="16"/>
                    <a:pt x="542" y="16"/>
                  </a:cubicBezTo>
                  <a:close/>
                  <a:moveTo>
                    <a:pt x="1393" y="16"/>
                  </a:moveTo>
                  <a:cubicBezTo>
                    <a:pt x="1393" y="16"/>
                    <a:pt x="1393" y="16"/>
                    <a:pt x="1393" y="16"/>
                  </a:cubicBezTo>
                  <a:cubicBezTo>
                    <a:pt x="1393" y="16"/>
                    <a:pt x="1393" y="16"/>
                    <a:pt x="1393" y="16"/>
                  </a:cubicBezTo>
                  <a:close/>
                  <a:moveTo>
                    <a:pt x="1214" y="93"/>
                  </a:moveTo>
                  <a:cubicBezTo>
                    <a:pt x="1214" y="93"/>
                    <a:pt x="1214" y="92"/>
                    <a:pt x="1214" y="92"/>
                  </a:cubicBezTo>
                  <a:cubicBezTo>
                    <a:pt x="1214" y="93"/>
                    <a:pt x="1214" y="93"/>
                    <a:pt x="1214" y="93"/>
                  </a:cubicBezTo>
                  <a:close/>
                  <a:moveTo>
                    <a:pt x="1462" y="16"/>
                  </a:moveTo>
                  <a:cubicBezTo>
                    <a:pt x="1462" y="16"/>
                    <a:pt x="1462" y="16"/>
                    <a:pt x="1462" y="16"/>
                  </a:cubicBezTo>
                  <a:cubicBezTo>
                    <a:pt x="1462" y="16"/>
                    <a:pt x="1462" y="16"/>
                    <a:pt x="1462" y="16"/>
                  </a:cubicBezTo>
                  <a:close/>
                  <a:moveTo>
                    <a:pt x="542" y="16"/>
                  </a:moveTo>
                  <a:cubicBezTo>
                    <a:pt x="542" y="16"/>
                    <a:pt x="542" y="16"/>
                    <a:pt x="542" y="16"/>
                  </a:cubicBezTo>
                  <a:cubicBezTo>
                    <a:pt x="542" y="16"/>
                    <a:pt x="542" y="16"/>
                    <a:pt x="542" y="16"/>
                  </a:cubicBezTo>
                  <a:close/>
                  <a:moveTo>
                    <a:pt x="968" y="16"/>
                  </a:moveTo>
                  <a:cubicBezTo>
                    <a:pt x="968" y="16"/>
                    <a:pt x="968" y="16"/>
                    <a:pt x="968" y="16"/>
                  </a:cubicBezTo>
                  <a:cubicBezTo>
                    <a:pt x="968" y="16"/>
                    <a:pt x="968" y="16"/>
                    <a:pt x="968" y="16"/>
                  </a:cubicBezTo>
                  <a:close/>
                  <a:moveTo>
                    <a:pt x="1461" y="92"/>
                  </a:moveTo>
                  <a:cubicBezTo>
                    <a:pt x="1461" y="92"/>
                    <a:pt x="1461" y="93"/>
                    <a:pt x="1461" y="93"/>
                  </a:cubicBezTo>
                  <a:cubicBezTo>
                    <a:pt x="1461" y="93"/>
                    <a:pt x="1461" y="93"/>
                    <a:pt x="1461" y="92"/>
                  </a:cubicBezTo>
                  <a:close/>
                  <a:moveTo>
                    <a:pt x="1419" y="16"/>
                  </a:moveTo>
                  <a:cubicBezTo>
                    <a:pt x="1419" y="16"/>
                    <a:pt x="1419" y="16"/>
                    <a:pt x="1419" y="16"/>
                  </a:cubicBezTo>
                  <a:cubicBezTo>
                    <a:pt x="1419" y="16"/>
                    <a:pt x="1419" y="16"/>
                    <a:pt x="1419" y="16"/>
                  </a:cubicBezTo>
                  <a:close/>
                  <a:moveTo>
                    <a:pt x="1565" y="62"/>
                  </a:moveTo>
                  <a:cubicBezTo>
                    <a:pt x="1564" y="62"/>
                    <a:pt x="1564" y="62"/>
                    <a:pt x="1564" y="62"/>
                  </a:cubicBezTo>
                  <a:cubicBezTo>
                    <a:pt x="1564" y="62"/>
                    <a:pt x="1565" y="62"/>
                    <a:pt x="1565" y="62"/>
                  </a:cubicBezTo>
                  <a:close/>
                  <a:moveTo>
                    <a:pt x="1577" y="16"/>
                  </a:moveTo>
                  <a:cubicBezTo>
                    <a:pt x="1577" y="16"/>
                    <a:pt x="1577" y="16"/>
                    <a:pt x="1577" y="16"/>
                  </a:cubicBezTo>
                  <a:cubicBezTo>
                    <a:pt x="1577" y="16"/>
                    <a:pt x="1577" y="16"/>
                    <a:pt x="1577" y="16"/>
                  </a:cubicBezTo>
                  <a:close/>
                  <a:moveTo>
                    <a:pt x="1745" y="16"/>
                  </a:moveTo>
                  <a:cubicBezTo>
                    <a:pt x="1745" y="16"/>
                    <a:pt x="1745" y="16"/>
                    <a:pt x="1746" y="16"/>
                  </a:cubicBezTo>
                  <a:cubicBezTo>
                    <a:pt x="1746" y="16"/>
                    <a:pt x="1745" y="16"/>
                    <a:pt x="1745" y="16"/>
                  </a:cubicBezTo>
                  <a:close/>
                  <a:moveTo>
                    <a:pt x="968" y="17"/>
                  </a:moveTo>
                  <a:cubicBezTo>
                    <a:pt x="968" y="17"/>
                    <a:pt x="968" y="16"/>
                    <a:pt x="968" y="16"/>
                  </a:cubicBezTo>
                  <a:cubicBezTo>
                    <a:pt x="968" y="16"/>
                    <a:pt x="968" y="16"/>
                    <a:pt x="968" y="17"/>
                  </a:cubicBezTo>
                  <a:close/>
                  <a:moveTo>
                    <a:pt x="1733" y="62"/>
                  </a:moveTo>
                  <a:cubicBezTo>
                    <a:pt x="1733" y="62"/>
                    <a:pt x="1732" y="62"/>
                    <a:pt x="1732" y="62"/>
                  </a:cubicBezTo>
                  <a:cubicBezTo>
                    <a:pt x="1733" y="62"/>
                    <a:pt x="1733" y="62"/>
                    <a:pt x="1733" y="62"/>
                  </a:cubicBezTo>
                  <a:close/>
                  <a:moveTo>
                    <a:pt x="1419" y="17"/>
                  </a:moveTo>
                  <a:cubicBezTo>
                    <a:pt x="1419" y="17"/>
                    <a:pt x="1419" y="16"/>
                    <a:pt x="1419" y="16"/>
                  </a:cubicBezTo>
                  <a:cubicBezTo>
                    <a:pt x="1419" y="16"/>
                    <a:pt x="1419" y="16"/>
                    <a:pt x="1419" y="17"/>
                  </a:cubicBezTo>
                  <a:close/>
                  <a:moveTo>
                    <a:pt x="661" y="63"/>
                  </a:moveTo>
                  <a:cubicBezTo>
                    <a:pt x="661" y="63"/>
                    <a:pt x="661" y="63"/>
                    <a:pt x="661" y="62"/>
                  </a:cubicBezTo>
                  <a:cubicBezTo>
                    <a:pt x="661" y="63"/>
                    <a:pt x="661" y="63"/>
                    <a:pt x="661" y="63"/>
                  </a:cubicBezTo>
                  <a:close/>
                  <a:moveTo>
                    <a:pt x="1037" y="93"/>
                  </a:moveTo>
                  <a:cubicBezTo>
                    <a:pt x="1037" y="93"/>
                    <a:pt x="1036" y="93"/>
                    <a:pt x="1036" y="93"/>
                  </a:cubicBezTo>
                  <a:cubicBezTo>
                    <a:pt x="1036" y="93"/>
                    <a:pt x="1036" y="93"/>
                    <a:pt x="1037" y="93"/>
                  </a:cubicBezTo>
                  <a:close/>
                  <a:moveTo>
                    <a:pt x="1679" y="16"/>
                  </a:moveTo>
                  <a:cubicBezTo>
                    <a:pt x="1679" y="16"/>
                    <a:pt x="1679" y="17"/>
                    <a:pt x="1679" y="17"/>
                  </a:cubicBezTo>
                  <a:cubicBezTo>
                    <a:pt x="1679" y="16"/>
                    <a:pt x="1679" y="16"/>
                    <a:pt x="1679" y="16"/>
                  </a:cubicBezTo>
                  <a:close/>
                  <a:moveTo>
                    <a:pt x="1364" y="63"/>
                  </a:moveTo>
                  <a:cubicBezTo>
                    <a:pt x="1364" y="63"/>
                    <a:pt x="1365" y="63"/>
                    <a:pt x="1365" y="63"/>
                  </a:cubicBezTo>
                  <a:cubicBezTo>
                    <a:pt x="1364" y="63"/>
                    <a:pt x="1364" y="63"/>
                    <a:pt x="1364" y="63"/>
                  </a:cubicBezTo>
                  <a:close/>
                  <a:moveTo>
                    <a:pt x="1380" y="63"/>
                  </a:moveTo>
                  <a:cubicBezTo>
                    <a:pt x="1380" y="63"/>
                    <a:pt x="1379" y="63"/>
                    <a:pt x="1379" y="63"/>
                  </a:cubicBezTo>
                  <a:cubicBezTo>
                    <a:pt x="1380" y="63"/>
                    <a:pt x="1380" y="63"/>
                    <a:pt x="1380" y="63"/>
                  </a:cubicBezTo>
                  <a:close/>
                  <a:moveTo>
                    <a:pt x="967" y="17"/>
                  </a:moveTo>
                  <a:cubicBezTo>
                    <a:pt x="968" y="17"/>
                    <a:pt x="968" y="17"/>
                    <a:pt x="968" y="17"/>
                  </a:cubicBezTo>
                  <a:cubicBezTo>
                    <a:pt x="968" y="17"/>
                    <a:pt x="967" y="17"/>
                    <a:pt x="967" y="17"/>
                  </a:cubicBezTo>
                  <a:close/>
                  <a:moveTo>
                    <a:pt x="1214" y="93"/>
                  </a:moveTo>
                  <a:cubicBezTo>
                    <a:pt x="1214" y="93"/>
                    <a:pt x="1214" y="93"/>
                    <a:pt x="1214" y="93"/>
                  </a:cubicBezTo>
                  <a:cubicBezTo>
                    <a:pt x="1214" y="93"/>
                    <a:pt x="1214" y="93"/>
                    <a:pt x="1214" y="93"/>
                  </a:cubicBezTo>
                  <a:close/>
                  <a:moveTo>
                    <a:pt x="1393" y="17"/>
                  </a:moveTo>
                  <a:cubicBezTo>
                    <a:pt x="1393" y="17"/>
                    <a:pt x="1393" y="17"/>
                    <a:pt x="1394" y="17"/>
                  </a:cubicBezTo>
                  <a:cubicBezTo>
                    <a:pt x="1394" y="17"/>
                    <a:pt x="1393" y="17"/>
                    <a:pt x="1393" y="17"/>
                  </a:cubicBezTo>
                  <a:close/>
                  <a:moveTo>
                    <a:pt x="1463" y="17"/>
                  </a:moveTo>
                  <a:cubicBezTo>
                    <a:pt x="1463" y="17"/>
                    <a:pt x="1463" y="17"/>
                    <a:pt x="1463" y="17"/>
                  </a:cubicBezTo>
                  <a:cubicBezTo>
                    <a:pt x="1463" y="17"/>
                    <a:pt x="1463" y="17"/>
                    <a:pt x="1463" y="17"/>
                  </a:cubicBezTo>
                  <a:close/>
                  <a:moveTo>
                    <a:pt x="1461" y="93"/>
                  </a:moveTo>
                  <a:cubicBezTo>
                    <a:pt x="1461" y="93"/>
                    <a:pt x="1461" y="93"/>
                    <a:pt x="1461" y="93"/>
                  </a:cubicBezTo>
                  <a:cubicBezTo>
                    <a:pt x="1461" y="93"/>
                    <a:pt x="1461" y="93"/>
                    <a:pt x="1461" y="93"/>
                  </a:cubicBezTo>
                  <a:close/>
                  <a:moveTo>
                    <a:pt x="1679" y="17"/>
                  </a:moveTo>
                  <a:cubicBezTo>
                    <a:pt x="1679" y="17"/>
                    <a:pt x="1679" y="17"/>
                    <a:pt x="1679" y="17"/>
                  </a:cubicBezTo>
                  <a:cubicBezTo>
                    <a:pt x="1679" y="17"/>
                    <a:pt x="1679" y="17"/>
                    <a:pt x="1679" y="17"/>
                  </a:cubicBezTo>
                  <a:close/>
                  <a:moveTo>
                    <a:pt x="541" y="17"/>
                  </a:moveTo>
                  <a:cubicBezTo>
                    <a:pt x="541" y="17"/>
                    <a:pt x="541" y="17"/>
                    <a:pt x="541" y="17"/>
                  </a:cubicBezTo>
                  <a:cubicBezTo>
                    <a:pt x="541" y="17"/>
                    <a:pt x="541" y="17"/>
                    <a:pt x="541" y="17"/>
                  </a:cubicBezTo>
                  <a:close/>
                  <a:moveTo>
                    <a:pt x="584" y="93"/>
                  </a:moveTo>
                  <a:cubicBezTo>
                    <a:pt x="584" y="93"/>
                    <a:pt x="584" y="93"/>
                    <a:pt x="584" y="93"/>
                  </a:cubicBezTo>
                  <a:cubicBezTo>
                    <a:pt x="584" y="93"/>
                    <a:pt x="584" y="93"/>
                    <a:pt x="584" y="93"/>
                  </a:cubicBezTo>
                  <a:close/>
                  <a:moveTo>
                    <a:pt x="1578" y="17"/>
                  </a:moveTo>
                  <a:cubicBezTo>
                    <a:pt x="1578" y="17"/>
                    <a:pt x="1578" y="17"/>
                    <a:pt x="1578" y="17"/>
                  </a:cubicBezTo>
                  <a:cubicBezTo>
                    <a:pt x="1578" y="17"/>
                    <a:pt x="1578" y="17"/>
                    <a:pt x="1578" y="17"/>
                  </a:cubicBezTo>
                  <a:close/>
                  <a:moveTo>
                    <a:pt x="1679" y="17"/>
                  </a:moveTo>
                  <a:cubicBezTo>
                    <a:pt x="1679" y="17"/>
                    <a:pt x="1680" y="17"/>
                    <a:pt x="1680" y="17"/>
                  </a:cubicBezTo>
                  <a:cubicBezTo>
                    <a:pt x="1680" y="17"/>
                    <a:pt x="1680" y="17"/>
                    <a:pt x="1679" y="17"/>
                  </a:cubicBezTo>
                  <a:close/>
                  <a:moveTo>
                    <a:pt x="1746" y="17"/>
                  </a:moveTo>
                  <a:cubicBezTo>
                    <a:pt x="1746" y="17"/>
                    <a:pt x="1746" y="17"/>
                    <a:pt x="1746" y="17"/>
                  </a:cubicBezTo>
                  <a:cubicBezTo>
                    <a:pt x="1746" y="17"/>
                    <a:pt x="1746" y="17"/>
                    <a:pt x="1746" y="17"/>
                  </a:cubicBezTo>
                  <a:close/>
                  <a:moveTo>
                    <a:pt x="697" y="93"/>
                  </a:moveTo>
                  <a:cubicBezTo>
                    <a:pt x="697" y="93"/>
                    <a:pt x="697" y="93"/>
                    <a:pt x="697" y="94"/>
                  </a:cubicBezTo>
                  <a:cubicBezTo>
                    <a:pt x="697" y="93"/>
                    <a:pt x="697" y="93"/>
                    <a:pt x="697" y="93"/>
                  </a:cubicBezTo>
                  <a:close/>
                  <a:moveTo>
                    <a:pt x="541" y="18"/>
                  </a:moveTo>
                  <a:cubicBezTo>
                    <a:pt x="541" y="18"/>
                    <a:pt x="541" y="17"/>
                    <a:pt x="541" y="17"/>
                  </a:cubicBezTo>
                  <a:cubicBezTo>
                    <a:pt x="541" y="17"/>
                    <a:pt x="541" y="18"/>
                    <a:pt x="541" y="18"/>
                  </a:cubicBezTo>
                  <a:close/>
                  <a:moveTo>
                    <a:pt x="1418" y="18"/>
                  </a:moveTo>
                  <a:cubicBezTo>
                    <a:pt x="1418" y="18"/>
                    <a:pt x="1418" y="17"/>
                    <a:pt x="1418" y="17"/>
                  </a:cubicBezTo>
                  <a:cubicBezTo>
                    <a:pt x="1418" y="17"/>
                    <a:pt x="1418" y="18"/>
                    <a:pt x="1418" y="18"/>
                  </a:cubicBezTo>
                  <a:close/>
                  <a:moveTo>
                    <a:pt x="966" y="18"/>
                  </a:moveTo>
                  <a:cubicBezTo>
                    <a:pt x="966" y="18"/>
                    <a:pt x="966" y="18"/>
                    <a:pt x="966" y="18"/>
                  </a:cubicBezTo>
                  <a:cubicBezTo>
                    <a:pt x="966" y="18"/>
                    <a:pt x="966" y="18"/>
                    <a:pt x="966" y="18"/>
                  </a:cubicBezTo>
                  <a:close/>
                  <a:moveTo>
                    <a:pt x="1380" y="18"/>
                  </a:moveTo>
                  <a:cubicBezTo>
                    <a:pt x="1379" y="18"/>
                    <a:pt x="1379" y="18"/>
                    <a:pt x="1379" y="18"/>
                  </a:cubicBezTo>
                  <a:cubicBezTo>
                    <a:pt x="1379" y="18"/>
                    <a:pt x="1379" y="18"/>
                    <a:pt x="1380" y="18"/>
                  </a:cubicBezTo>
                  <a:close/>
                  <a:moveTo>
                    <a:pt x="1037" y="94"/>
                  </a:moveTo>
                  <a:cubicBezTo>
                    <a:pt x="1037" y="93"/>
                    <a:pt x="1037" y="93"/>
                    <a:pt x="1037" y="93"/>
                  </a:cubicBezTo>
                  <a:cubicBezTo>
                    <a:pt x="1037" y="93"/>
                    <a:pt x="1037" y="93"/>
                    <a:pt x="1037" y="94"/>
                  </a:cubicBezTo>
                  <a:close/>
                  <a:moveTo>
                    <a:pt x="1564" y="18"/>
                  </a:moveTo>
                  <a:cubicBezTo>
                    <a:pt x="1564" y="18"/>
                    <a:pt x="1563" y="18"/>
                    <a:pt x="1563" y="18"/>
                  </a:cubicBezTo>
                  <a:cubicBezTo>
                    <a:pt x="1563" y="18"/>
                    <a:pt x="1563" y="18"/>
                    <a:pt x="1564" y="18"/>
                  </a:cubicBezTo>
                  <a:close/>
                  <a:moveTo>
                    <a:pt x="1379" y="63"/>
                  </a:moveTo>
                  <a:cubicBezTo>
                    <a:pt x="1379" y="63"/>
                    <a:pt x="1379" y="63"/>
                    <a:pt x="1379" y="63"/>
                  </a:cubicBezTo>
                  <a:cubicBezTo>
                    <a:pt x="1379" y="63"/>
                    <a:pt x="1379" y="63"/>
                    <a:pt x="1379" y="63"/>
                  </a:cubicBezTo>
                  <a:close/>
                  <a:moveTo>
                    <a:pt x="1548" y="63"/>
                  </a:moveTo>
                  <a:cubicBezTo>
                    <a:pt x="1548" y="63"/>
                    <a:pt x="1548" y="63"/>
                    <a:pt x="1548" y="63"/>
                  </a:cubicBezTo>
                  <a:cubicBezTo>
                    <a:pt x="1548" y="63"/>
                    <a:pt x="1548" y="63"/>
                    <a:pt x="1548" y="63"/>
                  </a:cubicBezTo>
                  <a:close/>
                  <a:moveTo>
                    <a:pt x="1564" y="63"/>
                  </a:moveTo>
                  <a:cubicBezTo>
                    <a:pt x="1563" y="63"/>
                    <a:pt x="1563" y="63"/>
                    <a:pt x="1563" y="63"/>
                  </a:cubicBezTo>
                  <a:cubicBezTo>
                    <a:pt x="1563" y="63"/>
                    <a:pt x="1563" y="63"/>
                    <a:pt x="1564" y="63"/>
                  </a:cubicBezTo>
                  <a:close/>
                  <a:moveTo>
                    <a:pt x="1654" y="63"/>
                  </a:moveTo>
                  <a:cubicBezTo>
                    <a:pt x="1654" y="63"/>
                    <a:pt x="1654" y="63"/>
                    <a:pt x="1654" y="63"/>
                  </a:cubicBezTo>
                  <a:cubicBezTo>
                    <a:pt x="1654" y="63"/>
                    <a:pt x="1654" y="63"/>
                    <a:pt x="1654" y="63"/>
                  </a:cubicBezTo>
                  <a:close/>
                  <a:moveTo>
                    <a:pt x="1716" y="63"/>
                  </a:moveTo>
                  <a:cubicBezTo>
                    <a:pt x="1716" y="63"/>
                    <a:pt x="1716" y="63"/>
                    <a:pt x="1716" y="63"/>
                  </a:cubicBezTo>
                  <a:cubicBezTo>
                    <a:pt x="1716" y="63"/>
                    <a:pt x="1716" y="63"/>
                    <a:pt x="1716" y="63"/>
                  </a:cubicBezTo>
                  <a:close/>
                  <a:moveTo>
                    <a:pt x="1732" y="63"/>
                  </a:moveTo>
                  <a:cubicBezTo>
                    <a:pt x="1732" y="63"/>
                    <a:pt x="1731" y="63"/>
                    <a:pt x="1731" y="63"/>
                  </a:cubicBezTo>
                  <a:cubicBezTo>
                    <a:pt x="1731" y="63"/>
                    <a:pt x="1732" y="63"/>
                    <a:pt x="1732" y="63"/>
                  </a:cubicBezTo>
                  <a:close/>
                  <a:moveTo>
                    <a:pt x="584" y="63"/>
                  </a:moveTo>
                  <a:cubicBezTo>
                    <a:pt x="584" y="63"/>
                    <a:pt x="584" y="64"/>
                    <a:pt x="584" y="64"/>
                  </a:cubicBezTo>
                  <a:cubicBezTo>
                    <a:pt x="584" y="63"/>
                    <a:pt x="584" y="63"/>
                    <a:pt x="584" y="63"/>
                  </a:cubicBezTo>
                  <a:close/>
                  <a:moveTo>
                    <a:pt x="1732" y="18"/>
                  </a:moveTo>
                  <a:cubicBezTo>
                    <a:pt x="1732" y="18"/>
                    <a:pt x="1732" y="18"/>
                    <a:pt x="1731" y="18"/>
                  </a:cubicBezTo>
                  <a:cubicBezTo>
                    <a:pt x="1731" y="18"/>
                    <a:pt x="1732" y="18"/>
                    <a:pt x="1732" y="18"/>
                  </a:cubicBezTo>
                  <a:close/>
                  <a:moveTo>
                    <a:pt x="584" y="93"/>
                  </a:moveTo>
                  <a:cubicBezTo>
                    <a:pt x="584" y="93"/>
                    <a:pt x="584" y="94"/>
                    <a:pt x="584" y="94"/>
                  </a:cubicBezTo>
                  <a:cubicBezTo>
                    <a:pt x="584" y="94"/>
                    <a:pt x="584" y="94"/>
                    <a:pt x="584" y="93"/>
                  </a:cubicBezTo>
                  <a:close/>
                  <a:moveTo>
                    <a:pt x="966" y="18"/>
                  </a:moveTo>
                  <a:cubicBezTo>
                    <a:pt x="966" y="18"/>
                    <a:pt x="966" y="18"/>
                    <a:pt x="966" y="18"/>
                  </a:cubicBezTo>
                  <a:cubicBezTo>
                    <a:pt x="966" y="18"/>
                    <a:pt x="966" y="18"/>
                    <a:pt x="966" y="18"/>
                  </a:cubicBezTo>
                  <a:close/>
                  <a:moveTo>
                    <a:pt x="1680" y="18"/>
                  </a:moveTo>
                  <a:cubicBezTo>
                    <a:pt x="1680" y="18"/>
                    <a:pt x="1680" y="18"/>
                    <a:pt x="1681" y="18"/>
                  </a:cubicBezTo>
                  <a:cubicBezTo>
                    <a:pt x="1680" y="18"/>
                    <a:pt x="1680" y="18"/>
                    <a:pt x="1680" y="18"/>
                  </a:cubicBezTo>
                  <a:close/>
                  <a:moveTo>
                    <a:pt x="1563" y="63"/>
                  </a:moveTo>
                  <a:cubicBezTo>
                    <a:pt x="1563" y="63"/>
                    <a:pt x="1563" y="63"/>
                    <a:pt x="1563" y="64"/>
                  </a:cubicBezTo>
                  <a:cubicBezTo>
                    <a:pt x="1563" y="63"/>
                    <a:pt x="1563" y="63"/>
                    <a:pt x="1563" y="63"/>
                  </a:cubicBezTo>
                  <a:close/>
                  <a:moveTo>
                    <a:pt x="1655" y="64"/>
                  </a:moveTo>
                  <a:cubicBezTo>
                    <a:pt x="1655" y="63"/>
                    <a:pt x="1655" y="63"/>
                    <a:pt x="1654" y="63"/>
                  </a:cubicBezTo>
                  <a:cubicBezTo>
                    <a:pt x="1655" y="63"/>
                    <a:pt x="1655" y="64"/>
                    <a:pt x="1655" y="64"/>
                  </a:cubicBezTo>
                  <a:close/>
                  <a:moveTo>
                    <a:pt x="1669" y="63"/>
                  </a:moveTo>
                  <a:cubicBezTo>
                    <a:pt x="1669" y="63"/>
                    <a:pt x="1669" y="64"/>
                    <a:pt x="1669" y="64"/>
                  </a:cubicBezTo>
                  <a:cubicBezTo>
                    <a:pt x="1669" y="63"/>
                    <a:pt x="1669" y="63"/>
                    <a:pt x="1669" y="63"/>
                  </a:cubicBezTo>
                  <a:close/>
                  <a:moveTo>
                    <a:pt x="755" y="94"/>
                  </a:moveTo>
                  <a:cubicBezTo>
                    <a:pt x="755" y="94"/>
                    <a:pt x="755" y="93"/>
                    <a:pt x="755" y="93"/>
                  </a:cubicBezTo>
                  <a:cubicBezTo>
                    <a:pt x="755" y="94"/>
                    <a:pt x="755" y="94"/>
                    <a:pt x="755" y="94"/>
                  </a:cubicBezTo>
                  <a:close/>
                  <a:moveTo>
                    <a:pt x="965" y="19"/>
                  </a:moveTo>
                  <a:cubicBezTo>
                    <a:pt x="965" y="19"/>
                    <a:pt x="966" y="19"/>
                    <a:pt x="966" y="18"/>
                  </a:cubicBezTo>
                  <a:cubicBezTo>
                    <a:pt x="965" y="18"/>
                    <a:pt x="965" y="19"/>
                    <a:pt x="965" y="19"/>
                  </a:cubicBezTo>
                  <a:close/>
                  <a:moveTo>
                    <a:pt x="967" y="94"/>
                  </a:moveTo>
                  <a:cubicBezTo>
                    <a:pt x="967" y="94"/>
                    <a:pt x="966" y="94"/>
                    <a:pt x="966" y="94"/>
                  </a:cubicBezTo>
                  <a:cubicBezTo>
                    <a:pt x="966" y="94"/>
                    <a:pt x="967" y="94"/>
                    <a:pt x="967" y="94"/>
                  </a:cubicBezTo>
                  <a:close/>
                  <a:moveTo>
                    <a:pt x="1731" y="63"/>
                  </a:moveTo>
                  <a:cubicBezTo>
                    <a:pt x="1731" y="63"/>
                    <a:pt x="1731" y="63"/>
                    <a:pt x="1731" y="64"/>
                  </a:cubicBezTo>
                  <a:cubicBezTo>
                    <a:pt x="1731" y="63"/>
                    <a:pt x="1731" y="63"/>
                    <a:pt x="1731" y="63"/>
                  </a:cubicBezTo>
                  <a:close/>
                  <a:moveTo>
                    <a:pt x="574" y="55"/>
                  </a:moveTo>
                  <a:cubicBezTo>
                    <a:pt x="574" y="55"/>
                    <a:pt x="574" y="55"/>
                    <a:pt x="574" y="55"/>
                  </a:cubicBezTo>
                  <a:cubicBezTo>
                    <a:pt x="574" y="55"/>
                    <a:pt x="574" y="55"/>
                    <a:pt x="574" y="55"/>
                  </a:cubicBezTo>
                  <a:close/>
                  <a:moveTo>
                    <a:pt x="584" y="64"/>
                  </a:moveTo>
                  <a:cubicBezTo>
                    <a:pt x="584" y="64"/>
                    <a:pt x="585" y="64"/>
                    <a:pt x="585" y="64"/>
                  </a:cubicBezTo>
                  <a:cubicBezTo>
                    <a:pt x="585" y="64"/>
                    <a:pt x="585" y="64"/>
                    <a:pt x="584" y="64"/>
                  </a:cubicBezTo>
                  <a:close/>
                  <a:moveTo>
                    <a:pt x="1394" y="18"/>
                  </a:moveTo>
                  <a:cubicBezTo>
                    <a:pt x="1394" y="19"/>
                    <a:pt x="1395" y="19"/>
                    <a:pt x="1395" y="19"/>
                  </a:cubicBezTo>
                  <a:cubicBezTo>
                    <a:pt x="1395" y="19"/>
                    <a:pt x="1395" y="18"/>
                    <a:pt x="1394" y="18"/>
                  </a:cubicBezTo>
                  <a:close/>
                  <a:moveTo>
                    <a:pt x="1417" y="19"/>
                  </a:moveTo>
                  <a:cubicBezTo>
                    <a:pt x="1418" y="19"/>
                    <a:pt x="1418" y="19"/>
                    <a:pt x="1418" y="18"/>
                  </a:cubicBezTo>
                  <a:cubicBezTo>
                    <a:pt x="1418" y="18"/>
                    <a:pt x="1417" y="19"/>
                    <a:pt x="1417" y="19"/>
                  </a:cubicBezTo>
                  <a:close/>
                  <a:moveTo>
                    <a:pt x="1419" y="94"/>
                  </a:moveTo>
                  <a:cubicBezTo>
                    <a:pt x="1419" y="94"/>
                    <a:pt x="1419" y="93"/>
                    <a:pt x="1419" y="93"/>
                  </a:cubicBezTo>
                  <a:cubicBezTo>
                    <a:pt x="1419" y="94"/>
                    <a:pt x="1419" y="94"/>
                    <a:pt x="1419" y="94"/>
                  </a:cubicBezTo>
                  <a:close/>
                  <a:moveTo>
                    <a:pt x="662" y="64"/>
                  </a:moveTo>
                  <a:cubicBezTo>
                    <a:pt x="662" y="64"/>
                    <a:pt x="662" y="64"/>
                    <a:pt x="662" y="63"/>
                  </a:cubicBezTo>
                  <a:cubicBezTo>
                    <a:pt x="662" y="64"/>
                    <a:pt x="662" y="64"/>
                    <a:pt x="662" y="64"/>
                  </a:cubicBezTo>
                  <a:close/>
                  <a:moveTo>
                    <a:pt x="1464" y="18"/>
                  </a:moveTo>
                  <a:cubicBezTo>
                    <a:pt x="1464" y="19"/>
                    <a:pt x="1464" y="19"/>
                    <a:pt x="1464" y="19"/>
                  </a:cubicBezTo>
                  <a:cubicBezTo>
                    <a:pt x="1464" y="19"/>
                    <a:pt x="1464" y="18"/>
                    <a:pt x="1464" y="18"/>
                  </a:cubicBezTo>
                  <a:close/>
                  <a:moveTo>
                    <a:pt x="584" y="94"/>
                  </a:moveTo>
                  <a:cubicBezTo>
                    <a:pt x="583" y="94"/>
                    <a:pt x="583" y="94"/>
                    <a:pt x="583" y="94"/>
                  </a:cubicBezTo>
                  <a:cubicBezTo>
                    <a:pt x="584" y="94"/>
                    <a:pt x="584" y="94"/>
                    <a:pt x="584" y="94"/>
                  </a:cubicBezTo>
                  <a:close/>
                  <a:moveTo>
                    <a:pt x="1363" y="64"/>
                  </a:moveTo>
                  <a:cubicBezTo>
                    <a:pt x="1363" y="64"/>
                    <a:pt x="1363" y="64"/>
                    <a:pt x="1363" y="64"/>
                  </a:cubicBezTo>
                  <a:cubicBezTo>
                    <a:pt x="1363" y="64"/>
                    <a:pt x="1363" y="64"/>
                    <a:pt x="1363" y="64"/>
                  </a:cubicBezTo>
                  <a:close/>
                  <a:moveTo>
                    <a:pt x="755" y="94"/>
                  </a:moveTo>
                  <a:cubicBezTo>
                    <a:pt x="755" y="94"/>
                    <a:pt x="755" y="94"/>
                    <a:pt x="755" y="94"/>
                  </a:cubicBezTo>
                  <a:cubicBezTo>
                    <a:pt x="755" y="94"/>
                    <a:pt x="755" y="94"/>
                    <a:pt x="755" y="94"/>
                  </a:cubicBezTo>
                  <a:close/>
                  <a:moveTo>
                    <a:pt x="967" y="94"/>
                  </a:moveTo>
                  <a:cubicBezTo>
                    <a:pt x="967" y="94"/>
                    <a:pt x="967" y="94"/>
                    <a:pt x="967" y="94"/>
                  </a:cubicBezTo>
                  <a:cubicBezTo>
                    <a:pt x="967" y="94"/>
                    <a:pt x="967" y="94"/>
                    <a:pt x="967" y="94"/>
                  </a:cubicBezTo>
                  <a:close/>
                  <a:moveTo>
                    <a:pt x="1419" y="94"/>
                  </a:moveTo>
                  <a:cubicBezTo>
                    <a:pt x="1419" y="94"/>
                    <a:pt x="1419" y="94"/>
                    <a:pt x="1419" y="94"/>
                  </a:cubicBezTo>
                  <a:cubicBezTo>
                    <a:pt x="1419" y="94"/>
                    <a:pt x="1419" y="94"/>
                    <a:pt x="1419" y="94"/>
                  </a:cubicBezTo>
                  <a:close/>
                  <a:moveTo>
                    <a:pt x="1460" y="94"/>
                  </a:moveTo>
                  <a:cubicBezTo>
                    <a:pt x="1460" y="94"/>
                    <a:pt x="1460" y="94"/>
                    <a:pt x="1460" y="94"/>
                  </a:cubicBezTo>
                  <a:cubicBezTo>
                    <a:pt x="1460" y="94"/>
                    <a:pt x="1460" y="94"/>
                    <a:pt x="1460" y="94"/>
                  </a:cubicBezTo>
                  <a:close/>
                  <a:moveTo>
                    <a:pt x="583" y="94"/>
                  </a:moveTo>
                  <a:cubicBezTo>
                    <a:pt x="583" y="94"/>
                    <a:pt x="583" y="94"/>
                    <a:pt x="583" y="95"/>
                  </a:cubicBezTo>
                  <a:cubicBezTo>
                    <a:pt x="583" y="94"/>
                    <a:pt x="583" y="94"/>
                    <a:pt x="583" y="94"/>
                  </a:cubicBezTo>
                  <a:close/>
                  <a:moveTo>
                    <a:pt x="1378" y="64"/>
                  </a:moveTo>
                  <a:cubicBezTo>
                    <a:pt x="1378" y="64"/>
                    <a:pt x="1378" y="64"/>
                    <a:pt x="1378" y="64"/>
                  </a:cubicBezTo>
                  <a:cubicBezTo>
                    <a:pt x="1378" y="64"/>
                    <a:pt x="1378" y="64"/>
                    <a:pt x="1378" y="64"/>
                  </a:cubicBezTo>
                  <a:close/>
                  <a:moveTo>
                    <a:pt x="696" y="94"/>
                  </a:moveTo>
                  <a:cubicBezTo>
                    <a:pt x="696" y="94"/>
                    <a:pt x="696" y="94"/>
                    <a:pt x="696" y="95"/>
                  </a:cubicBezTo>
                  <a:cubicBezTo>
                    <a:pt x="696" y="94"/>
                    <a:pt x="696" y="94"/>
                    <a:pt x="696" y="94"/>
                  </a:cubicBezTo>
                  <a:close/>
                  <a:moveTo>
                    <a:pt x="1565" y="19"/>
                  </a:moveTo>
                  <a:cubicBezTo>
                    <a:pt x="1565" y="18"/>
                    <a:pt x="1565" y="18"/>
                    <a:pt x="1564" y="18"/>
                  </a:cubicBezTo>
                  <a:cubicBezTo>
                    <a:pt x="1564" y="18"/>
                    <a:pt x="1565" y="19"/>
                    <a:pt x="1565" y="19"/>
                  </a:cubicBezTo>
                  <a:close/>
                  <a:moveTo>
                    <a:pt x="756" y="95"/>
                  </a:moveTo>
                  <a:cubicBezTo>
                    <a:pt x="756" y="94"/>
                    <a:pt x="756" y="94"/>
                    <a:pt x="755" y="94"/>
                  </a:cubicBezTo>
                  <a:cubicBezTo>
                    <a:pt x="755" y="94"/>
                    <a:pt x="756" y="94"/>
                    <a:pt x="756" y="95"/>
                  </a:cubicBezTo>
                  <a:close/>
                  <a:moveTo>
                    <a:pt x="967" y="94"/>
                  </a:moveTo>
                  <a:cubicBezTo>
                    <a:pt x="967" y="94"/>
                    <a:pt x="967" y="94"/>
                    <a:pt x="967" y="94"/>
                  </a:cubicBezTo>
                  <a:cubicBezTo>
                    <a:pt x="967" y="94"/>
                    <a:pt x="967" y="94"/>
                    <a:pt x="967" y="94"/>
                  </a:cubicBezTo>
                  <a:close/>
                  <a:moveTo>
                    <a:pt x="1733" y="19"/>
                  </a:moveTo>
                  <a:cubicBezTo>
                    <a:pt x="1733" y="18"/>
                    <a:pt x="1733" y="18"/>
                    <a:pt x="1732" y="18"/>
                  </a:cubicBezTo>
                  <a:cubicBezTo>
                    <a:pt x="1733" y="18"/>
                    <a:pt x="1733" y="19"/>
                    <a:pt x="1733" y="19"/>
                  </a:cubicBezTo>
                  <a:close/>
                  <a:moveTo>
                    <a:pt x="1216" y="94"/>
                  </a:moveTo>
                  <a:cubicBezTo>
                    <a:pt x="1216" y="94"/>
                    <a:pt x="1215" y="94"/>
                    <a:pt x="1215" y="94"/>
                  </a:cubicBezTo>
                  <a:cubicBezTo>
                    <a:pt x="1215" y="94"/>
                    <a:pt x="1215" y="94"/>
                    <a:pt x="1216" y="94"/>
                  </a:cubicBezTo>
                  <a:close/>
                  <a:moveTo>
                    <a:pt x="1669" y="64"/>
                  </a:moveTo>
                  <a:cubicBezTo>
                    <a:pt x="1669" y="64"/>
                    <a:pt x="1669" y="64"/>
                    <a:pt x="1670" y="64"/>
                  </a:cubicBezTo>
                  <a:cubicBezTo>
                    <a:pt x="1670" y="64"/>
                    <a:pt x="1670" y="64"/>
                    <a:pt x="1669" y="64"/>
                  </a:cubicBezTo>
                  <a:close/>
                  <a:moveTo>
                    <a:pt x="1460" y="94"/>
                  </a:moveTo>
                  <a:cubicBezTo>
                    <a:pt x="1460" y="94"/>
                    <a:pt x="1459" y="94"/>
                    <a:pt x="1459" y="95"/>
                  </a:cubicBezTo>
                  <a:cubicBezTo>
                    <a:pt x="1460" y="94"/>
                    <a:pt x="1460" y="94"/>
                    <a:pt x="1460" y="94"/>
                  </a:cubicBezTo>
                  <a:close/>
                  <a:moveTo>
                    <a:pt x="965" y="19"/>
                  </a:moveTo>
                  <a:cubicBezTo>
                    <a:pt x="965" y="19"/>
                    <a:pt x="965" y="19"/>
                    <a:pt x="965" y="19"/>
                  </a:cubicBezTo>
                  <a:cubicBezTo>
                    <a:pt x="965" y="19"/>
                    <a:pt x="965" y="19"/>
                    <a:pt x="965" y="19"/>
                  </a:cubicBezTo>
                  <a:close/>
                  <a:moveTo>
                    <a:pt x="583" y="95"/>
                  </a:moveTo>
                  <a:cubicBezTo>
                    <a:pt x="583" y="95"/>
                    <a:pt x="583" y="95"/>
                    <a:pt x="583" y="95"/>
                  </a:cubicBezTo>
                  <a:cubicBezTo>
                    <a:pt x="583" y="95"/>
                    <a:pt x="583" y="95"/>
                    <a:pt x="583" y="95"/>
                  </a:cubicBezTo>
                  <a:close/>
                  <a:moveTo>
                    <a:pt x="696" y="95"/>
                  </a:moveTo>
                  <a:cubicBezTo>
                    <a:pt x="696" y="95"/>
                    <a:pt x="696" y="95"/>
                    <a:pt x="696" y="95"/>
                  </a:cubicBezTo>
                  <a:cubicBezTo>
                    <a:pt x="696" y="95"/>
                    <a:pt x="696" y="95"/>
                    <a:pt x="696" y="95"/>
                  </a:cubicBezTo>
                  <a:close/>
                  <a:moveTo>
                    <a:pt x="756" y="95"/>
                  </a:moveTo>
                  <a:cubicBezTo>
                    <a:pt x="756" y="95"/>
                    <a:pt x="756" y="95"/>
                    <a:pt x="756" y="95"/>
                  </a:cubicBezTo>
                  <a:cubicBezTo>
                    <a:pt x="756" y="95"/>
                    <a:pt x="756" y="95"/>
                    <a:pt x="756" y="95"/>
                  </a:cubicBezTo>
                  <a:close/>
                  <a:moveTo>
                    <a:pt x="1381" y="19"/>
                  </a:moveTo>
                  <a:cubicBezTo>
                    <a:pt x="1381" y="19"/>
                    <a:pt x="1381" y="19"/>
                    <a:pt x="1381" y="19"/>
                  </a:cubicBezTo>
                  <a:cubicBezTo>
                    <a:pt x="1381" y="19"/>
                    <a:pt x="1381" y="19"/>
                    <a:pt x="1381" y="19"/>
                  </a:cubicBezTo>
                  <a:close/>
                  <a:moveTo>
                    <a:pt x="1038" y="95"/>
                  </a:moveTo>
                  <a:cubicBezTo>
                    <a:pt x="1038" y="95"/>
                    <a:pt x="1038" y="94"/>
                    <a:pt x="1038" y="94"/>
                  </a:cubicBezTo>
                  <a:cubicBezTo>
                    <a:pt x="1038" y="95"/>
                    <a:pt x="1038" y="95"/>
                    <a:pt x="1038" y="95"/>
                  </a:cubicBezTo>
                  <a:close/>
                  <a:moveTo>
                    <a:pt x="1216" y="95"/>
                  </a:moveTo>
                  <a:cubicBezTo>
                    <a:pt x="1216" y="95"/>
                    <a:pt x="1216" y="95"/>
                    <a:pt x="1216" y="94"/>
                  </a:cubicBezTo>
                  <a:cubicBezTo>
                    <a:pt x="1216" y="95"/>
                    <a:pt x="1216" y="95"/>
                    <a:pt x="1216" y="95"/>
                  </a:cubicBezTo>
                  <a:close/>
                  <a:moveTo>
                    <a:pt x="1459" y="94"/>
                  </a:moveTo>
                  <a:cubicBezTo>
                    <a:pt x="1459" y="95"/>
                    <a:pt x="1459" y="95"/>
                    <a:pt x="1459" y="95"/>
                  </a:cubicBezTo>
                  <a:cubicBezTo>
                    <a:pt x="1459" y="95"/>
                    <a:pt x="1459" y="95"/>
                    <a:pt x="1459" y="94"/>
                  </a:cubicBezTo>
                  <a:close/>
                  <a:moveTo>
                    <a:pt x="1541" y="19"/>
                  </a:moveTo>
                  <a:cubicBezTo>
                    <a:pt x="1540" y="19"/>
                    <a:pt x="1540" y="19"/>
                    <a:pt x="1540" y="19"/>
                  </a:cubicBezTo>
                  <a:cubicBezTo>
                    <a:pt x="1540" y="19"/>
                    <a:pt x="1541" y="19"/>
                    <a:pt x="1541" y="19"/>
                  </a:cubicBezTo>
                  <a:close/>
                  <a:moveTo>
                    <a:pt x="583" y="95"/>
                  </a:moveTo>
                  <a:cubicBezTo>
                    <a:pt x="582" y="95"/>
                    <a:pt x="582" y="95"/>
                    <a:pt x="582" y="95"/>
                  </a:cubicBezTo>
                  <a:cubicBezTo>
                    <a:pt x="582" y="95"/>
                    <a:pt x="583" y="95"/>
                    <a:pt x="583" y="95"/>
                  </a:cubicBezTo>
                  <a:close/>
                  <a:moveTo>
                    <a:pt x="1565" y="19"/>
                  </a:moveTo>
                  <a:cubicBezTo>
                    <a:pt x="1565" y="19"/>
                    <a:pt x="1565" y="19"/>
                    <a:pt x="1565" y="19"/>
                  </a:cubicBezTo>
                  <a:cubicBezTo>
                    <a:pt x="1565" y="19"/>
                    <a:pt x="1565" y="19"/>
                    <a:pt x="1565" y="19"/>
                  </a:cubicBezTo>
                  <a:close/>
                  <a:moveTo>
                    <a:pt x="662" y="64"/>
                  </a:moveTo>
                  <a:cubicBezTo>
                    <a:pt x="662" y="64"/>
                    <a:pt x="662" y="64"/>
                    <a:pt x="662" y="64"/>
                  </a:cubicBezTo>
                  <a:cubicBezTo>
                    <a:pt x="662" y="64"/>
                    <a:pt x="662" y="64"/>
                    <a:pt x="662" y="64"/>
                  </a:cubicBezTo>
                  <a:close/>
                  <a:moveTo>
                    <a:pt x="1709" y="19"/>
                  </a:moveTo>
                  <a:cubicBezTo>
                    <a:pt x="1709" y="19"/>
                    <a:pt x="1708" y="19"/>
                    <a:pt x="1708" y="19"/>
                  </a:cubicBezTo>
                  <a:cubicBezTo>
                    <a:pt x="1709" y="19"/>
                    <a:pt x="1709" y="19"/>
                    <a:pt x="1709" y="19"/>
                  </a:cubicBezTo>
                  <a:close/>
                  <a:moveTo>
                    <a:pt x="756" y="95"/>
                  </a:moveTo>
                  <a:cubicBezTo>
                    <a:pt x="756" y="95"/>
                    <a:pt x="756" y="95"/>
                    <a:pt x="756" y="95"/>
                  </a:cubicBezTo>
                  <a:cubicBezTo>
                    <a:pt x="756" y="95"/>
                    <a:pt x="756" y="95"/>
                    <a:pt x="756" y="95"/>
                  </a:cubicBezTo>
                  <a:close/>
                  <a:moveTo>
                    <a:pt x="968" y="95"/>
                  </a:moveTo>
                  <a:cubicBezTo>
                    <a:pt x="968" y="95"/>
                    <a:pt x="968" y="95"/>
                    <a:pt x="968" y="95"/>
                  </a:cubicBezTo>
                  <a:cubicBezTo>
                    <a:pt x="968" y="95"/>
                    <a:pt x="968" y="95"/>
                    <a:pt x="968" y="95"/>
                  </a:cubicBezTo>
                  <a:close/>
                  <a:moveTo>
                    <a:pt x="1038" y="95"/>
                  </a:moveTo>
                  <a:cubicBezTo>
                    <a:pt x="1038" y="95"/>
                    <a:pt x="1038" y="95"/>
                    <a:pt x="1038" y="95"/>
                  </a:cubicBezTo>
                  <a:cubicBezTo>
                    <a:pt x="1038" y="95"/>
                    <a:pt x="1038" y="95"/>
                    <a:pt x="1038" y="95"/>
                  </a:cubicBezTo>
                  <a:close/>
                  <a:moveTo>
                    <a:pt x="1733" y="19"/>
                  </a:moveTo>
                  <a:cubicBezTo>
                    <a:pt x="1733" y="19"/>
                    <a:pt x="1733" y="19"/>
                    <a:pt x="1733" y="19"/>
                  </a:cubicBezTo>
                  <a:cubicBezTo>
                    <a:pt x="1733" y="19"/>
                    <a:pt x="1733" y="19"/>
                    <a:pt x="1733" y="19"/>
                  </a:cubicBezTo>
                  <a:close/>
                  <a:moveTo>
                    <a:pt x="1216" y="95"/>
                  </a:moveTo>
                  <a:cubicBezTo>
                    <a:pt x="1216" y="95"/>
                    <a:pt x="1216" y="95"/>
                    <a:pt x="1216" y="95"/>
                  </a:cubicBezTo>
                  <a:cubicBezTo>
                    <a:pt x="1216" y="95"/>
                    <a:pt x="1216" y="95"/>
                    <a:pt x="1216" y="95"/>
                  </a:cubicBezTo>
                  <a:close/>
                  <a:moveTo>
                    <a:pt x="1459" y="95"/>
                  </a:moveTo>
                  <a:cubicBezTo>
                    <a:pt x="1459" y="95"/>
                    <a:pt x="1459" y="95"/>
                    <a:pt x="1459" y="95"/>
                  </a:cubicBezTo>
                  <a:cubicBezTo>
                    <a:pt x="1459" y="95"/>
                    <a:pt x="1459" y="95"/>
                    <a:pt x="1459" y="95"/>
                  </a:cubicBezTo>
                  <a:close/>
                  <a:moveTo>
                    <a:pt x="582" y="95"/>
                  </a:moveTo>
                  <a:cubicBezTo>
                    <a:pt x="582" y="95"/>
                    <a:pt x="582" y="95"/>
                    <a:pt x="582" y="96"/>
                  </a:cubicBezTo>
                  <a:cubicBezTo>
                    <a:pt x="582" y="96"/>
                    <a:pt x="582" y="95"/>
                    <a:pt x="582" y="95"/>
                  </a:cubicBezTo>
                  <a:close/>
                  <a:moveTo>
                    <a:pt x="1362" y="64"/>
                  </a:moveTo>
                  <a:cubicBezTo>
                    <a:pt x="1363" y="64"/>
                    <a:pt x="1363" y="64"/>
                    <a:pt x="1363" y="64"/>
                  </a:cubicBezTo>
                  <a:cubicBezTo>
                    <a:pt x="1363" y="64"/>
                    <a:pt x="1363" y="64"/>
                    <a:pt x="1362" y="64"/>
                  </a:cubicBezTo>
                  <a:close/>
                  <a:moveTo>
                    <a:pt x="757" y="96"/>
                  </a:moveTo>
                  <a:cubicBezTo>
                    <a:pt x="757" y="95"/>
                    <a:pt x="757" y="95"/>
                    <a:pt x="756" y="95"/>
                  </a:cubicBezTo>
                  <a:cubicBezTo>
                    <a:pt x="756" y="95"/>
                    <a:pt x="757" y="95"/>
                    <a:pt x="757" y="96"/>
                  </a:cubicBezTo>
                  <a:close/>
                  <a:moveTo>
                    <a:pt x="1378" y="64"/>
                  </a:moveTo>
                  <a:cubicBezTo>
                    <a:pt x="1378" y="64"/>
                    <a:pt x="1378" y="64"/>
                    <a:pt x="1378" y="64"/>
                  </a:cubicBezTo>
                  <a:cubicBezTo>
                    <a:pt x="1378" y="64"/>
                    <a:pt x="1378" y="64"/>
                    <a:pt x="1378" y="64"/>
                  </a:cubicBezTo>
                  <a:close/>
                  <a:moveTo>
                    <a:pt x="1039" y="96"/>
                  </a:moveTo>
                  <a:cubicBezTo>
                    <a:pt x="1039" y="95"/>
                    <a:pt x="1039" y="95"/>
                    <a:pt x="1038" y="95"/>
                  </a:cubicBezTo>
                  <a:cubicBezTo>
                    <a:pt x="1038" y="95"/>
                    <a:pt x="1039" y="96"/>
                    <a:pt x="1039" y="96"/>
                  </a:cubicBezTo>
                  <a:close/>
                  <a:moveTo>
                    <a:pt x="1217" y="96"/>
                  </a:moveTo>
                  <a:cubicBezTo>
                    <a:pt x="1217" y="95"/>
                    <a:pt x="1216" y="95"/>
                    <a:pt x="1216" y="95"/>
                  </a:cubicBezTo>
                  <a:cubicBezTo>
                    <a:pt x="1216" y="95"/>
                    <a:pt x="1216" y="96"/>
                    <a:pt x="1217" y="96"/>
                  </a:cubicBezTo>
                  <a:close/>
                  <a:moveTo>
                    <a:pt x="1421" y="96"/>
                  </a:moveTo>
                  <a:cubicBezTo>
                    <a:pt x="1421" y="95"/>
                    <a:pt x="1420" y="95"/>
                    <a:pt x="1420" y="95"/>
                  </a:cubicBezTo>
                  <a:cubicBezTo>
                    <a:pt x="1420" y="95"/>
                    <a:pt x="1420" y="95"/>
                    <a:pt x="1421" y="96"/>
                  </a:cubicBezTo>
                  <a:close/>
                  <a:moveTo>
                    <a:pt x="1459" y="95"/>
                  </a:moveTo>
                  <a:cubicBezTo>
                    <a:pt x="1459" y="95"/>
                    <a:pt x="1458" y="95"/>
                    <a:pt x="1458" y="96"/>
                  </a:cubicBezTo>
                  <a:cubicBezTo>
                    <a:pt x="1459" y="95"/>
                    <a:pt x="1459" y="95"/>
                    <a:pt x="1459" y="95"/>
                  </a:cubicBezTo>
                  <a:close/>
                  <a:moveTo>
                    <a:pt x="1547" y="64"/>
                  </a:moveTo>
                  <a:cubicBezTo>
                    <a:pt x="1547" y="64"/>
                    <a:pt x="1547" y="64"/>
                    <a:pt x="1547" y="64"/>
                  </a:cubicBezTo>
                  <a:cubicBezTo>
                    <a:pt x="1547" y="64"/>
                    <a:pt x="1547" y="64"/>
                    <a:pt x="1547" y="64"/>
                  </a:cubicBezTo>
                  <a:close/>
                  <a:moveTo>
                    <a:pt x="1685" y="95"/>
                  </a:moveTo>
                  <a:cubicBezTo>
                    <a:pt x="1685" y="95"/>
                    <a:pt x="1685" y="96"/>
                    <a:pt x="1685" y="96"/>
                  </a:cubicBezTo>
                  <a:cubicBezTo>
                    <a:pt x="1685" y="96"/>
                    <a:pt x="1685" y="95"/>
                    <a:pt x="1685" y="95"/>
                  </a:cubicBezTo>
                  <a:close/>
                  <a:moveTo>
                    <a:pt x="582" y="96"/>
                  </a:moveTo>
                  <a:cubicBezTo>
                    <a:pt x="582" y="96"/>
                    <a:pt x="582" y="96"/>
                    <a:pt x="582" y="96"/>
                  </a:cubicBezTo>
                  <a:cubicBezTo>
                    <a:pt x="582" y="96"/>
                    <a:pt x="582" y="96"/>
                    <a:pt x="582" y="96"/>
                  </a:cubicBezTo>
                  <a:close/>
                  <a:moveTo>
                    <a:pt x="1562" y="64"/>
                  </a:moveTo>
                  <a:cubicBezTo>
                    <a:pt x="1562" y="64"/>
                    <a:pt x="1562" y="64"/>
                    <a:pt x="1562" y="64"/>
                  </a:cubicBezTo>
                  <a:cubicBezTo>
                    <a:pt x="1562" y="64"/>
                    <a:pt x="1562" y="64"/>
                    <a:pt x="1562" y="64"/>
                  </a:cubicBezTo>
                  <a:close/>
                  <a:moveTo>
                    <a:pt x="1656" y="64"/>
                  </a:moveTo>
                  <a:cubicBezTo>
                    <a:pt x="1656" y="64"/>
                    <a:pt x="1656" y="64"/>
                    <a:pt x="1655" y="64"/>
                  </a:cubicBezTo>
                  <a:cubicBezTo>
                    <a:pt x="1656" y="64"/>
                    <a:pt x="1656" y="64"/>
                    <a:pt x="1656" y="64"/>
                  </a:cubicBezTo>
                  <a:close/>
                  <a:moveTo>
                    <a:pt x="757" y="96"/>
                  </a:moveTo>
                  <a:cubicBezTo>
                    <a:pt x="757" y="96"/>
                    <a:pt x="757" y="96"/>
                    <a:pt x="757" y="96"/>
                  </a:cubicBezTo>
                  <a:cubicBezTo>
                    <a:pt x="757" y="96"/>
                    <a:pt x="757" y="96"/>
                    <a:pt x="757" y="96"/>
                  </a:cubicBezTo>
                  <a:close/>
                  <a:moveTo>
                    <a:pt x="1039" y="96"/>
                  </a:moveTo>
                  <a:cubicBezTo>
                    <a:pt x="1039" y="96"/>
                    <a:pt x="1039" y="96"/>
                    <a:pt x="1039" y="96"/>
                  </a:cubicBezTo>
                  <a:cubicBezTo>
                    <a:pt x="1039" y="96"/>
                    <a:pt x="1039" y="96"/>
                    <a:pt x="1039" y="96"/>
                  </a:cubicBezTo>
                  <a:close/>
                  <a:moveTo>
                    <a:pt x="1177" y="96"/>
                  </a:moveTo>
                  <a:cubicBezTo>
                    <a:pt x="1177" y="96"/>
                    <a:pt x="1177" y="96"/>
                    <a:pt x="1177" y="96"/>
                  </a:cubicBezTo>
                  <a:cubicBezTo>
                    <a:pt x="1177" y="96"/>
                    <a:pt x="1177" y="96"/>
                    <a:pt x="1177" y="96"/>
                  </a:cubicBezTo>
                  <a:close/>
                  <a:moveTo>
                    <a:pt x="1217" y="96"/>
                  </a:moveTo>
                  <a:cubicBezTo>
                    <a:pt x="1217" y="96"/>
                    <a:pt x="1217" y="96"/>
                    <a:pt x="1217" y="96"/>
                  </a:cubicBezTo>
                  <a:cubicBezTo>
                    <a:pt x="1217" y="96"/>
                    <a:pt x="1217" y="96"/>
                    <a:pt x="1217" y="96"/>
                  </a:cubicBezTo>
                  <a:close/>
                  <a:moveTo>
                    <a:pt x="1421" y="96"/>
                  </a:moveTo>
                  <a:cubicBezTo>
                    <a:pt x="1421" y="96"/>
                    <a:pt x="1421" y="96"/>
                    <a:pt x="1421" y="96"/>
                  </a:cubicBezTo>
                  <a:cubicBezTo>
                    <a:pt x="1421" y="96"/>
                    <a:pt x="1421" y="96"/>
                    <a:pt x="1421" y="96"/>
                  </a:cubicBezTo>
                  <a:close/>
                  <a:moveTo>
                    <a:pt x="1458" y="96"/>
                  </a:moveTo>
                  <a:cubicBezTo>
                    <a:pt x="1458" y="96"/>
                    <a:pt x="1458" y="96"/>
                    <a:pt x="1458" y="96"/>
                  </a:cubicBezTo>
                  <a:cubicBezTo>
                    <a:pt x="1458" y="96"/>
                    <a:pt x="1458" y="96"/>
                    <a:pt x="1458" y="96"/>
                  </a:cubicBezTo>
                  <a:close/>
                  <a:moveTo>
                    <a:pt x="582" y="96"/>
                  </a:moveTo>
                  <a:cubicBezTo>
                    <a:pt x="581" y="96"/>
                    <a:pt x="581" y="96"/>
                    <a:pt x="581" y="96"/>
                  </a:cubicBezTo>
                  <a:cubicBezTo>
                    <a:pt x="581" y="96"/>
                    <a:pt x="582" y="96"/>
                    <a:pt x="582" y="96"/>
                  </a:cubicBezTo>
                  <a:close/>
                  <a:moveTo>
                    <a:pt x="540" y="19"/>
                  </a:moveTo>
                  <a:cubicBezTo>
                    <a:pt x="540" y="19"/>
                    <a:pt x="540" y="19"/>
                    <a:pt x="540" y="19"/>
                  </a:cubicBezTo>
                  <a:cubicBezTo>
                    <a:pt x="540" y="19"/>
                    <a:pt x="540" y="19"/>
                    <a:pt x="540" y="19"/>
                  </a:cubicBezTo>
                  <a:close/>
                  <a:moveTo>
                    <a:pt x="695" y="96"/>
                  </a:moveTo>
                  <a:cubicBezTo>
                    <a:pt x="695" y="96"/>
                    <a:pt x="695" y="96"/>
                    <a:pt x="695" y="96"/>
                  </a:cubicBezTo>
                  <a:cubicBezTo>
                    <a:pt x="695" y="96"/>
                    <a:pt x="695" y="96"/>
                    <a:pt x="695" y="96"/>
                  </a:cubicBezTo>
                  <a:close/>
                  <a:moveTo>
                    <a:pt x="757" y="96"/>
                  </a:moveTo>
                  <a:cubicBezTo>
                    <a:pt x="757" y="96"/>
                    <a:pt x="757" y="96"/>
                    <a:pt x="757" y="96"/>
                  </a:cubicBezTo>
                  <a:cubicBezTo>
                    <a:pt x="757" y="96"/>
                    <a:pt x="757" y="96"/>
                    <a:pt x="757" y="96"/>
                  </a:cubicBezTo>
                  <a:close/>
                  <a:moveTo>
                    <a:pt x="1715" y="64"/>
                  </a:moveTo>
                  <a:cubicBezTo>
                    <a:pt x="1715" y="64"/>
                    <a:pt x="1715" y="64"/>
                    <a:pt x="1715" y="64"/>
                  </a:cubicBezTo>
                  <a:cubicBezTo>
                    <a:pt x="1715" y="64"/>
                    <a:pt x="1715" y="64"/>
                    <a:pt x="1715" y="64"/>
                  </a:cubicBezTo>
                  <a:close/>
                  <a:moveTo>
                    <a:pt x="1039" y="96"/>
                  </a:moveTo>
                  <a:cubicBezTo>
                    <a:pt x="1039" y="96"/>
                    <a:pt x="1039" y="96"/>
                    <a:pt x="1039" y="96"/>
                  </a:cubicBezTo>
                  <a:cubicBezTo>
                    <a:pt x="1039" y="96"/>
                    <a:pt x="1039" y="96"/>
                    <a:pt x="1039" y="96"/>
                  </a:cubicBezTo>
                  <a:close/>
                  <a:moveTo>
                    <a:pt x="1730" y="64"/>
                  </a:moveTo>
                  <a:cubicBezTo>
                    <a:pt x="1730" y="64"/>
                    <a:pt x="1730" y="64"/>
                    <a:pt x="1730" y="64"/>
                  </a:cubicBezTo>
                  <a:cubicBezTo>
                    <a:pt x="1730" y="64"/>
                    <a:pt x="1730" y="64"/>
                    <a:pt x="1730" y="64"/>
                  </a:cubicBezTo>
                  <a:close/>
                  <a:moveTo>
                    <a:pt x="1217" y="96"/>
                  </a:moveTo>
                  <a:cubicBezTo>
                    <a:pt x="1217" y="96"/>
                    <a:pt x="1217" y="96"/>
                    <a:pt x="1217" y="96"/>
                  </a:cubicBezTo>
                  <a:cubicBezTo>
                    <a:pt x="1217" y="96"/>
                    <a:pt x="1217" y="96"/>
                    <a:pt x="1217" y="96"/>
                  </a:cubicBezTo>
                  <a:close/>
                  <a:moveTo>
                    <a:pt x="1421" y="96"/>
                  </a:moveTo>
                  <a:cubicBezTo>
                    <a:pt x="1421" y="96"/>
                    <a:pt x="1421" y="96"/>
                    <a:pt x="1421" y="96"/>
                  </a:cubicBezTo>
                  <a:cubicBezTo>
                    <a:pt x="1421" y="96"/>
                    <a:pt x="1421" y="96"/>
                    <a:pt x="1421" y="96"/>
                  </a:cubicBezTo>
                  <a:close/>
                  <a:moveTo>
                    <a:pt x="1458" y="96"/>
                  </a:moveTo>
                  <a:cubicBezTo>
                    <a:pt x="1458" y="96"/>
                    <a:pt x="1458" y="96"/>
                    <a:pt x="1458" y="96"/>
                  </a:cubicBezTo>
                  <a:cubicBezTo>
                    <a:pt x="1458" y="96"/>
                    <a:pt x="1458" y="96"/>
                    <a:pt x="1458" y="96"/>
                  </a:cubicBezTo>
                  <a:close/>
                  <a:moveTo>
                    <a:pt x="554" y="19"/>
                  </a:moveTo>
                  <a:cubicBezTo>
                    <a:pt x="554" y="19"/>
                    <a:pt x="554" y="19"/>
                    <a:pt x="554" y="19"/>
                  </a:cubicBezTo>
                  <a:cubicBezTo>
                    <a:pt x="554" y="19"/>
                    <a:pt x="554" y="19"/>
                    <a:pt x="554" y="19"/>
                  </a:cubicBezTo>
                  <a:close/>
                  <a:moveTo>
                    <a:pt x="663" y="65"/>
                  </a:moveTo>
                  <a:cubicBezTo>
                    <a:pt x="663" y="64"/>
                    <a:pt x="663" y="64"/>
                    <a:pt x="662" y="64"/>
                  </a:cubicBezTo>
                  <a:cubicBezTo>
                    <a:pt x="663" y="64"/>
                    <a:pt x="663" y="64"/>
                    <a:pt x="663" y="65"/>
                  </a:cubicBezTo>
                  <a:close/>
                  <a:moveTo>
                    <a:pt x="965" y="19"/>
                  </a:moveTo>
                  <a:cubicBezTo>
                    <a:pt x="965" y="19"/>
                    <a:pt x="965" y="19"/>
                    <a:pt x="965" y="19"/>
                  </a:cubicBezTo>
                  <a:cubicBezTo>
                    <a:pt x="965" y="19"/>
                    <a:pt x="965" y="19"/>
                    <a:pt x="965" y="19"/>
                  </a:cubicBezTo>
                  <a:close/>
                  <a:moveTo>
                    <a:pt x="695" y="96"/>
                  </a:moveTo>
                  <a:cubicBezTo>
                    <a:pt x="694" y="96"/>
                    <a:pt x="694" y="96"/>
                    <a:pt x="694" y="97"/>
                  </a:cubicBezTo>
                  <a:cubicBezTo>
                    <a:pt x="695" y="97"/>
                    <a:pt x="695" y="96"/>
                    <a:pt x="695" y="96"/>
                  </a:cubicBezTo>
                  <a:close/>
                  <a:moveTo>
                    <a:pt x="1356" y="19"/>
                  </a:moveTo>
                  <a:cubicBezTo>
                    <a:pt x="1356" y="19"/>
                    <a:pt x="1355" y="19"/>
                    <a:pt x="1355" y="19"/>
                  </a:cubicBezTo>
                  <a:cubicBezTo>
                    <a:pt x="1356" y="19"/>
                    <a:pt x="1356" y="19"/>
                    <a:pt x="1356" y="19"/>
                  </a:cubicBezTo>
                  <a:close/>
                  <a:moveTo>
                    <a:pt x="758" y="97"/>
                  </a:moveTo>
                  <a:cubicBezTo>
                    <a:pt x="758" y="96"/>
                    <a:pt x="758" y="96"/>
                    <a:pt x="757" y="96"/>
                  </a:cubicBezTo>
                  <a:cubicBezTo>
                    <a:pt x="758" y="96"/>
                    <a:pt x="758" y="96"/>
                    <a:pt x="758" y="97"/>
                  </a:cubicBezTo>
                  <a:close/>
                  <a:moveTo>
                    <a:pt x="1381" y="19"/>
                  </a:moveTo>
                  <a:cubicBezTo>
                    <a:pt x="1381" y="19"/>
                    <a:pt x="1381" y="19"/>
                    <a:pt x="1381" y="19"/>
                  </a:cubicBezTo>
                  <a:cubicBezTo>
                    <a:pt x="1381" y="19"/>
                    <a:pt x="1381" y="19"/>
                    <a:pt x="1381" y="19"/>
                  </a:cubicBezTo>
                  <a:close/>
                  <a:moveTo>
                    <a:pt x="1218" y="97"/>
                  </a:moveTo>
                  <a:cubicBezTo>
                    <a:pt x="1218" y="96"/>
                    <a:pt x="1218" y="96"/>
                    <a:pt x="1217" y="96"/>
                  </a:cubicBezTo>
                  <a:cubicBezTo>
                    <a:pt x="1217" y="96"/>
                    <a:pt x="1217" y="97"/>
                    <a:pt x="1218" y="97"/>
                  </a:cubicBezTo>
                  <a:close/>
                  <a:moveTo>
                    <a:pt x="1422" y="97"/>
                  </a:moveTo>
                  <a:cubicBezTo>
                    <a:pt x="1422" y="96"/>
                    <a:pt x="1421" y="96"/>
                    <a:pt x="1421" y="96"/>
                  </a:cubicBezTo>
                  <a:cubicBezTo>
                    <a:pt x="1421" y="96"/>
                    <a:pt x="1421" y="97"/>
                    <a:pt x="1422" y="97"/>
                  </a:cubicBezTo>
                  <a:close/>
                  <a:moveTo>
                    <a:pt x="1458" y="96"/>
                  </a:moveTo>
                  <a:cubicBezTo>
                    <a:pt x="1458" y="96"/>
                    <a:pt x="1457" y="96"/>
                    <a:pt x="1457" y="97"/>
                  </a:cubicBezTo>
                  <a:cubicBezTo>
                    <a:pt x="1458" y="97"/>
                    <a:pt x="1458" y="96"/>
                    <a:pt x="1458" y="96"/>
                  </a:cubicBezTo>
                  <a:close/>
                  <a:moveTo>
                    <a:pt x="581" y="97"/>
                  </a:moveTo>
                  <a:cubicBezTo>
                    <a:pt x="580" y="97"/>
                    <a:pt x="580" y="97"/>
                    <a:pt x="580" y="97"/>
                  </a:cubicBezTo>
                  <a:cubicBezTo>
                    <a:pt x="580" y="97"/>
                    <a:pt x="580" y="97"/>
                    <a:pt x="581" y="97"/>
                  </a:cubicBezTo>
                  <a:close/>
                  <a:moveTo>
                    <a:pt x="1395" y="19"/>
                  </a:moveTo>
                  <a:cubicBezTo>
                    <a:pt x="1395" y="19"/>
                    <a:pt x="1395" y="19"/>
                    <a:pt x="1395" y="20"/>
                  </a:cubicBezTo>
                  <a:cubicBezTo>
                    <a:pt x="1395" y="19"/>
                    <a:pt x="1395" y="19"/>
                    <a:pt x="1395" y="19"/>
                  </a:cubicBezTo>
                  <a:close/>
                  <a:moveTo>
                    <a:pt x="1546" y="65"/>
                  </a:moveTo>
                  <a:cubicBezTo>
                    <a:pt x="1546" y="65"/>
                    <a:pt x="1547" y="64"/>
                    <a:pt x="1547" y="64"/>
                  </a:cubicBezTo>
                  <a:cubicBezTo>
                    <a:pt x="1546" y="64"/>
                    <a:pt x="1546" y="64"/>
                    <a:pt x="1546" y="65"/>
                  </a:cubicBezTo>
                  <a:close/>
                  <a:moveTo>
                    <a:pt x="758" y="97"/>
                  </a:moveTo>
                  <a:cubicBezTo>
                    <a:pt x="758" y="97"/>
                    <a:pt x="758" y="97"/>
                    <a:pt x="758" y="97"/>
                  </a:cubicBezTo>
                  <a:cubicBezTo>
                    <a:pt x="758" y="97"/>
                    <a:pt x="758" y="97"/>
                    <a:pt x="758" y="97"/>
                  </a:cubicBezTo>
                  <a:close/>
                  <a:moveTo>
                    <a:pt x="1562" y="64"/>
                  </a:moveTo>
                  <a:cubicBezTo>
                    <a:pt x="1562" y="64"/>
                    <a:pt x="1561" y="64"/>
                    <a:pt x="1561" y="65"/>
                  </a:cubicBezTo>
                  <a:cubicBezTo>
                    <a:pt x="1562" y="65"/>
                    <a:pt x="1562" y="64"/>
                    <a:pt x="1562" y="64"/>
                  </a:cubicBezTo>
                  <a:close/>
                  <a:moveTo>
                    <a:pt x="1083" y="97"/>
                  </a:moveTo>
                  <a:cubicBezTo>
                    <a:pt x="1083" y="97"/>
                    <a:pt x="1083" y="97"/>
                    <a:pt x="1083" y="97"/>
                  </a:cubicBezTo>
                  <a:cubicBezTo>
                    <a:pt x="1083" y="97"/>
                    <a:pt x="1083" y="97"/>
                    <a:pt x="1083" y="97"/>
                  </a:cubicBezTo>
                  <a:close/>
                  <a:moveTo>
                    <a:pt x="1178" y="97"/>
                  </a:moveTo>
                  <a:cubicBezTo>
                    <a:pt x="1178" y="97"/>
                    <a:pt x="1178" y="97"/>
                    <a:pt x="1178" y="97"/>
                  </a:cubicBezTo>
                  <a:cubicBezTo>
                    <a:pt x="1178" y="97"/>
                    <a:pt x="1178" y="97"/>
                    <a:pt x="1178" y="97"/>
                  </a:cubicBezTo>
                  <a:close/>
                  <a:moveTo>
                    <a:pt x="1656" y="65"/>
                  </a:moveTo>
                  <a:cubicBezTo>
                    <a:pt x="1656" y="64"/>
                    <a:pt x="1656" y="64"/>
                    <a:pt x="1656" y="64"/>
                  </a:cubicBezTo>
                  <a:cubicBezTo>
                    <a:pt x="1656" y="64"/>
                    <a:pt x="1656" y="65"/>
                    <a:pt x="1656" y="65"/>
                  </a:cubicBezTo>
                  <a:close/>
                  <a:moveTo>
                    <a:pt x="1422" y="97"/>
                  </a:moveTo>
                  <a:cubicBezTo>
                    <a:pt x="1422" y="97"/>
                    <a:pt x="1422" y="97"/>
                    <a:pt x="1422" y="97"/>
                  </a:cubicBezTo>
                  <a:cubicBezTo>
                    <a:pt x="1422" y="97"/>
                    <a:pt x="1422" y="97"/>
                    <a:pt x="1422" y="97"/>
                  </a:cubicBezTo>
                  <a:close/>
                  <a:moveTo>
                    <a:pt x="1457" y="97"/>
                  </a:moveTo>
                  <a:cubicBezTo>
                    <a:pt x="1457" y="97"/>
                    <a:pt x="1457" y="97"/>
                    <a:pt x="1457" y="97"/>
                  </a:cubicBezTo>
                  <a:cubicBezTo>
                    <a:pt x="1457" y="97"/>
                    <a:pt x="1457" y="97"/>
                    <a:pt x="1457" y="97"/>
                  </a:cubicBezTo>
                  <a:close/>
                  <a:moveTo>
                    <a:pt x="1714" y="65"/>
                  </a:moveTo>
                  <a:cubicBezTo>
                    <a:pt x="1715" y="65"/>
                    <a:pt x="1715" y="64"/>
                    <a:pt x="1715" y="64"/>
                  </a:cubicBezTo>
                  <a:cubicBezTo>
                    <a:pt x="1715" y="64"/>
                    <a:pt x="1714" y="64"/>
                    <a:pt x="1714" y="65"/>
                  </a:cubicBezTo>
                  <a:close/>
                  <a:moveTo>
                    <a:pt x="580" y="97"/>
                  </a:moveTo>
                  <a:cubicBezTo>
                    <a:pt x="580" y="97"/>
                    <a:pt x="580" y="97"/>
                    <a:pt x="580" y="97"/>
                  </a:cubicBezTo>
                  <a:cubicBezTo>
                    <a:pt x="580" y="97"/>
                    <a:pt x="580" y="97"/>
                    <a:pt x="580" y="97"/>
                  </a:cubicBezTo>
                  <a:close/>
                  <a:moveTo>
                    <a:pt x="1730" y="64"/>
                  </a:moveTo>
                  <a:cubicBezTo>
                    <a:pt x="1730" y="64"/>
                    <a:pt x="1730" y="64"/>
                    <a:pt x="1730" y="65"/>
                  </a:cubicBezTo>
                  <a:cubicBezTo>
                    <a:pt x="1730" y="65"/>
                    <a:pt x="1730" y="64"/>
                    <a:pt x="1730" y="64"/>
                  </a:cubicBezTo>
                  <a:close/>
                  <a:moveTo>
                    <a:pt x="554" y="19"/>
                  </a:moveTo>
                  <a:cubicBezTo>
                    <a:pt x="554" y="19"/>
                    <a:pt x="554" y="19"/>
                    <a:pt x="554" y="20"/>
                  </a:cubicBezTo>
                  <a:cubicBezTo>
                    <a:pt x="554" y="20"/>
                    <a:pt x="554" y="20"/>
                    <a:pt x="554" y="19"/>
                  </a:cubicBezTo>
                  <a:close/>
                  <a:moveTo>
                    <a:pt x="972" y="97"/>
                  </a:moveTo>
                  <a:cubicBezTo>
                    <a:pt x="972" y="97"/>
                    <a:pt x="971" y="97"/>
                    <a:pt x="971" y="97"/>
                  </a:cubicBezTo>
                  <a:cubicBezTo>
                    <a:pt x="971" y="97"/>
                    <a:pt x="971" y="97"/>
                    <a:pt x="972" y="97"/>
                  </a:cubicBezTo>
                  <a:close/>
                  <a:moveTo>
                    <a:pt x="1041" y="97"/>
                  </a:moveTo>
                  <a:cubicBezTo>
                    <a:pt x="1041" y="97"/>
                    <a:pt x="1041" y="97"/>
                    <a:pt x="1040" y="97"/>
                  </a:cubicBezTo>
                  <a:cubicBezTo>
                    <a:pt x="1041" y="97"/>
                    <a:pt x="1041" y="97"/>
                    <a:pt x="1041" y="97"/>
                  </a:cubicBezTo>
                  <a:close/>
                  <a:moveTo>
                    <a:pt x="1083" y="97"/>
                  </a:moveTo>
                  <a:cubicBezTo>
                    <a:pt x="1083" y="97"/>
                    <a:pt x="1083" y="97"/>
                    <a:pt x="1082" y="97"/>
                  </a:cubicBezTo>
                  <a:cubicBezTo>
                    <a:pt x="1083" y="97"/>
                    <a:pt x="1083" y="97"/>
                    <a:pt x="1083" y="97"/>
                  </a:cubicBezTo>
                  <a:close/>
                  <a:moveTo>
                    <a:pt x="964" y="20"/>
                  </a:moveTo>
                  <a:cubicBezTo>
                    <a:pt x="964" y="20"/>
                    <a:pt x="965" y="20"/>
                    <a:pt x="965" y="19"/>
                  </a:cubicBezTo>
                  <a:cubicBezTo>
                    <a:pt x="964" y="19"/>
                    <a:pt x="964" y="20"/>
                    <a:pt x="964" y="20"/>
                  </a:cubicBezTo>
                  <a:close/>
                  <a:moveTo>
                    <a:pt x="663" y="65"/>
                  </a:moveTo>
                  <a:cubicBezTo>
                    <a:pt x="663" y="65"/>
                    <a:pt x="663" y="65"/>
                    <a:pt x="663" y="65"/>
                  </a:cubicBezTo>
                  <a:cubicBezTo>
                    <a:pt x="663" y="65"/>
                    <a:pt x="663" y="65"/>
                    <a:pt x="663" y="65"/>
                  </a:cubicBezTo>
                  <a:close/>
                  <a:moveTo>
                    <a:pt x="1382" y="20"/>
                  </a:moveTo>
                  <a:cubicBezTo>
                    <a:pt x="1382" y="19"/>
                    <a:pt x="1381" y="19"/>
                    <a:pt x="1381" y="19"/>
                  </a:cubicBezTo>
                  <a:cubicBezTo>
                    <a:pt x="1381" y="20"/>
                    <a:pt x="1381" y="20"/>
                    <a:pt x="1382" y="20"/>
                  </a:cubicBezTo>
                  <a:close/>
                  <a:moveTo>
                    <a:pt x="1457" y="97"/>
                  </a:moveTo>
                  <a:cubicBezTo>
                    <a:pt x="1457" y="97"/>
                    <a:pt x="1457" y="97"/>
                    <a:pt x="1457" y="97"/>
                  </a:cubicBezTo>
                  <a:cubicBezTo>
                    <a:pt x="1457" y="97"/>
                    <a:pt x="1457" y="97"/>
                    <a:pt x="1457" y="97"/>
                  </a:cubicBezTo>
                  <a:close/>
                  <a:moveTo>
                    <a:pt x="1361" y="65"/>
                  </a:moveTo>
                  <a:cubicBezTo>
                    <a:pt x="1362" y="65"/>
                    <a:pt x="1362" y="65"/>
                    <a:pt x="1362" y="65"/>
                  </a:cubicBezTo>
                  <a:cubicBezTo>
                    <a:pt x="1362" y="65"/>
                    <a:pt x="1361" y="65"/>
                    <a:pt x="1361" y="65"/>
                  </a:cubicBezTo>
                  <a:close/>
                  <a:moveTo>
                    <a:pt x="1377" y="65"/>
                  </a:moveTo>
                  <a:cubicBezTo>
                    <a:pt x="1377" y="65"/>
                    <a:pt x="1377" y="65"/>
                    <a:pt x="1377" y="65"/>
                  </a:cubicBezTo>
                  <a:cubicBezTo>
                    <a:pt x="1377" y="65"/>
                    <a:pt x="1377" y="65"/>
                    <a:pt x="1377" y="65"/>
                  </a:cubicBezTo>
                  <a:close/>
                  <a:moveTo>
                    <a:pt x="583" y="20"/>
                  </a:moveTo>
                  <a:cubicBezTo>
                    <a:pt x="583" y="20"/>
                    <a:pt x="583" y="20"/>
                    <a:pt x="582" y="20"/>
                  </a:cubicBezTo>
                  <a:cubicBezTo>
                    <a:pt x="582" y="20"/>
                    <a:pt x="583" y="20"/>
                    <a:pt x="583" y="20"/>
                  </a:cubicBezTo>
                  <a:close/>
                  <a:moveTo>
                    <a:pt x="718" y="98"/>
                  </a:moveTo>
                  <a:cubicBezTo>
                    <a:pt x="718" y="97"/>
                    <a:pt x="718" y="97"/>
                    <a:pt x="718" y="97"/>
                  </a:cubicBezTo>
                  <a:cubicBezTo>
                    <a:pt x="718" y="97"/>
                    <a:pt x="718" y="98"/>
                    <a:pt x="718" y="98"/>
                  </a:cubicBezTo>
                  <a:close/>
                  <a:moveTo>
                    <a:pt x="800" y="97"/>
                  </a:moveTo>
                  <a:cubicBezTo>
                    <a:pt x="800" y="97"/>
                    <a:pt x="800" y="97"/>
                    <a:pt x="800" y="98"/>
                  </a:cubicBezTo>
                  <a:cubicBezTo>
                    <a:pt x="800" y="98"/>
                    <a:pt x="800" y="98"/>
                    <a:pt x="800" y="97"/>
                  </a:cubicBezTo>
                  <a:close/>
                  <a:moveTo>
                    <a:pt x="964" y="20"/>
                  </a:moveTo>
                  <a:cubicBezTo>
                    <a:pt x="964" y="20"/>
                    <a:pt x="964" y="20"/>
                    <a:pt x="964" y="20"/>
                  </a:cubicBezTo>
                  <a:cubicBezTo>
                    <a:pt x="964" y="20"/>
                    <a:pt x="964" y="20"/>
                    <a:pt x="964" y="20"/>
                  </a:cubicBezTo>
                  <a:close/>
                  <a:moveTo>
                    <a:pt x="1041" y="98"/>
                  </a:moveTo>
                  <a:cubicBezTo>
                    <a:pt x="1041" y="97"/>
                    <a:pt x="1041" y="97"/>
                    <a:pt x="1041" y="97"/>
                  </a:cubicBezTo>
                  <a:cubicBezTo>
                    <a:pt x="1041" y="97"/>
                    <a:pt x="1041" y="98"/>
                    <a:pt x="1041" y="98"/>
                  </a:cubicBezTo>
                  <a:close/>
                  <a:moveTo>
                    <a:pt x="1382" y="20"/>
                  </a:moveTo>
                  <a:cubicBezTo>
                    <a:pt x="1382" y="20"/>
                    <a:pt x="1382" y="20"/>
                    <a:pt x="1382" y="20"/>
                  </a:cubicBezTo>
                  <a:cubicBezTo>
                    <a:pt x="1382" y="20"/>
                    <a:pt x="1382" y="20"/>
                    <a:pt x="1382" y="20"/>
                  </a:cubicBezTo>
                  <a:close/>
                  <a:moveTo>
                    <a:pt x="1219" y="98"/>
                  </a:moveTo>
                  <a:cubicBezTo>
                    <a:pt x="1219" y="97"/>
                    <a:pt x="1219" y="97"/>
                    <a:pt x="1219" y="97"/>
                  </a:cubicBezTo>
                  <a:cubicBezTo>
                    <a:pt x="1219" y="97"/>
                    <a:pt x="1219" y="98"/>
                    <a:pt x="1219" y="98"/>
                  </a:cubicBezTo>
                  <a:close/>
                  <a:moveTo>
                    <a:pt x="1260" y="97"/>
                  </a:moveTo>
                  <a:cubicBezTo>
                    <a:pt x="1260" y="97"/>
                    <a:pt x="1260" y="97"/>
                    <a:pt x="1260" y="98"/>
                  </a:cubicBezTo>
                  <a:cubicBezTo>
                    <a:pt x="1260" y="98"/>
                    <a:pt x="1260" y="97"/>
                    <a:pt x="1260" y="97"/>
                  </a:cubicBezTo>
                  <a:close/>
                  <a:moveTo>
                    <a:pt x="1670" y="65"/>
                  </a:moveTo>
                  <a:cubicBezTo>
                    <a:pt x="1670" y="65"/>
                    <a:pt x="1670" y="65"/>
                    <a:pt x="1670" y="65"/>
                  </a:cubicBezTo>
                  <a:cubicBezTo>
                    <a:pt x="1670" y="65"/>
                    <a:pt x="1670" y="65"/>
                    <a:pt x="1670" y="65"/>
                  </a:cubicBezTo>
                  <a:close/>
                  <a:moveTo>
                    <a:pt x="1539" y="20"/>
                  </a:moveTo>
                  <a:cubicBezTo>
                    <a:pt x="1539" y="20"/>
                    <a:pt x="1539" y="20"/>
                    <a:pt x="1538" y="20"/>
                  </a:cubicBezTo>
                  <a:cubicBezTo>
                    <a:pt x="1539" y="20"/>
                    <a:pt x="1539" y="20"/>
                    <a:pt x="1539" y="20"/>
                  </a:cubicBezTo>
                  <a:close/>
                  <a:moveTo>
                    <a:pt x="579" y="98"/>
                  </a:moveTo>
                  <a:cubicBezTo>
                    <a:pt x="579" y="98"/>
                    <a:pt x="579" y="98"/>
                    <a:pt x="579" y="98"/>
                  </a:cubicBezTo>
                  <a:cubicBezTo>
                    <a:pt x="579" y="98"/>
                    <a:pt x="579" y="98"/>
                    <a:pt x="579" y="98"/>
                  </a:cubicBezTo>
                  <a:close/>
                  <a:moveTo>
                    <a:pt x="1681" y="20"/>
                  </a:moveTo>
                  <a:cubicBezTo>
                    <a:pt x="1681" y="20"/>
                    <a:pt x="1681" y="20"/>
                    <a:pt x="1682" y="20"/>
                  </a:cubicBezTo>
                  <a:cubicBezTo>
                    <a:pt x="1681" y="20"/>
                    <a:pt x="1681" y="20"/>
                    <a:pt x="1681" y="20"/>
                  </a:cubicBezTo>
                  <a:close/>
                  <a:moveTo>
                    <a:pt x="693" y="98"/>
                  </a:moveTo>
                  <a:cubicBezTo>
                    <a:pt x="693" y="98"/>
                    <a:pt x="693" y="98"/>
                    <a:pt x="693" y="98"/>
                  </a:cubicBezTo>
                  <a:cubicBezTo>
                    <a:pt x="693" y="98"/>
                    <a:pt x="693" y="98"/>
                    <a:pt x="693" y="98"/>
                  </a:cubicBezTo>
                  <a:close/>
                  <a:moveTo>
                    <a:pt x="719" y="98"/>
                  </a:moveTo>
                  <a:cubicBezTo>
                    <a:pt x="719" y="98"/>
                    <a:pt x="719" y="98"/>
                    <a:pt x="718" y="98"/>
                  </a:cubicBezTo>
                  <a:cubicBezTo>
                    <a:pt x="719" y="98"/>
                    <a:pt x="719" y="98"/>
                    <a:pt x="719" y="98"/>
                  </a:cubicBezTo>
                  <a:close/>
                  <a:moveTo>
                    <a:pt x="760" y="98"/>
                  </a:moveTo>
                  <a:cubicBezTo>
                    <a:pt x="760" y="98"/>
                    <a:pt x="759" y="98"/>
                    <a:pt x="759" y="98"/>
                  </a:cubicBezTo>
                  <a:cubicBezTo>
                    <a:pt x="759" y="98"/>
                    <a:pt x="759" y="98"/>
                    <a:pt x="760" y="98"/>
                  </a:cubicBezTo>
                  <a:close/>
                  <a:moveTo>
                    <a:pt x="585" y="65"/>
                  </a:moveTo>
                  <a:cubicBezTo>
                    <a:pt x="585" y="65"/>
                    <a:pt x="586" y="65"/>
                    <a:pt x="586" y="65"/>
                  </a:cubicBezTo>
                  <a:cubicBezTo>
                    <a:pt x="586" y="65"/>
                    <a:pt x="586" y="65"/>
                    <a:pt x="585" y="65"/>
                  </a:cubicBezTo>
                  <a:close/>
                  <a:moveTo>
                    <a:pt x="1707" y="20"/>
                  </a:moveTo>
                  <a:cubicBezTo>
                    <a:pt x="1707" y="20"/>
                    <a:pt x="1707" y="20"/>
                    <a:pt x="1707" y="20"/>
                  </a:cubicBezTo>
                  <a:cubicBezTo>
                    <a:pt x="1707" y="20"/>
                    <a:pt x="1707" y="20"/>
                    <a:pt x="1707" y="20"/>
                  </a:cubicBezTo>
                  <a:close/>
                  <a:moveTo>
                    <a:pt x="1021" y="98"/>
                  </a:moveTo>
                  <a:cubicBezTo>
                    <a:pt x="1021" y="98"/>
                    <a:pt x="1021" y="98"/>
                    <a:pt x="1020" y="98"/>
                  </a:cubicBezTo>
                  <a:cubicBezTo>
                    <a:pt x="1021" y="98"/>
                    <a:pt x="1021" y="98"/>
                    <a:pt x="1021" y="98"/>
                  </a:cubicBezTo>
                  <a:close/>
                  <a:moveTo>
                    <a:pt x="663" y="65"/>
                  </a:moveTo>
                  <a:cubicBezTo>
                    <a:pt x="663" y="65"/>
                    <a:pt x="663" y="65"/>
                    <a:pt x="663" y="65"/>
                  </a:cubicBezTo>
                  <a:cubicBezTo>
                    <a:pt x="663" y="65"/>
                    <a:pt x="663" y="65"/>
                    <a:pt x="663" y="65"/>
                  </a:cubicBezTo>
                  <a:close/>
                  <a:moveTo>
                    <a:pt x="964" y="21"/>
                  </a:moveTo>
                  <a:cubicBezTo>
                    <a:pt x="964" y="20"/>
                    <a:pt x="964" y="20"/>
                    <a:pt x="964" y="20"/>
                  </a:cubicBezTo>
                  <a:cubicBezTo>
                    <a:pt x="964" y="20"/>
                    <a:pt x="964" y="20"/>
                    <a:pt x="964" y="21"/>
                  </a:cubicBezTo>
                  <a:close/>
                  <a:moveTo>
                    <a:pt x="1179" y="98"/>
                  </a:moveTo>
                  <a:cubicBezTo>
                    <a:pt x="1179" y="98"/>
                    <a:pt x="1179" y="98"/>
                    <a:pt x="1178" y="98"/>
                  </a:cubicBezTo>
                  <a:cubicBezTo>
                    <a:pt x="1178" y="98"/>
                    <a:pt x="1178" y="98"/>
                    <a:pt x="1179" y="98"/>
                  </a:cubicBezTo>
                  <a:close/>
                  <a:moveTo>
                    <a:pt x="1219" y="98"/>
                  </a:moveTo>
                  <a:cubicBezTo>
                    <a:pt x="1219" y="98"/>
                    <a:pt x="1219" y="98"/>
                    <a:pt x="1219" y="98"/>
                  </a:cubicBezTo>
                  <a:cubicBezTo>
                    <a:pt x="1219" y="98"/>
                    <a:pt x="1219" y="98"/>
                    <a:pt x="1219" y="98"/>
                  </a:cubicBezTo>
                  <a:close/>
                  <a:moveTo>
                    <a:pt x="1382" y="20"/>
                  </a:moveTo>
                  <a:cubicBezTo>
                    <a:pt x="1382" y="20"/>
                    <a:pt x="1382" y="20"/>
                    <a:pt x="1382" y="20"/>
                  </a:cubicBezTo>
                  <a:cubicBezTo>
                    <a:pt x="1382" y="20"/>
                    <a:pt x="1382" y="20"/>
                    <a:pt x="1382" y="20"/>
                  </a:cubicBezTo>
                  <a:close/>
                  <a:moveTo>
                    <a:pt x="1423" y="98"/>
                  </a:moveTo>
                  <a:cubicBezTo>
                    <a:pt x="1423" y="98"/>
                    <a:pt x="1423" y="98"/>
                    <a:pt x="1423" y="98"/>
                  </a:cubicBezTo>
                  <a:cubicBezTo>
                    <a:pt x="1423" y="98"/>
                    <a:pt x="1423" y="98"/>
                    <a:pt x="1423" y="98"/>
                  </a:cubicBezTo>
                  <a:close/>
                  <a:moveTo>
                    <a:pt x="1361" y="65"/>
                  </a:moveTo>
                  <a:cubicBezTo>
                    <a:pt x="1361" y="65"/>
                    <a:pt x="1361" y="65"/>
                    <a:pt x="1361" y="65"/>
                  </a:cubicBezTo>
                  <a:cubicBezTo>
                    <a:pt x="1361" y="65"/>
                    <a:pt x="1361" y="65"/>
                    <a:pt x="1361" y="65"/>
                  </a:cubicBezTo>
                  <a:close/>
                  <a:moveTo>
                    <a:pt x="1377" y="65"/>
                  </a:moveTo>
                  <a:cubicBezTo>
                    <a:pt x="1376" y="65"/>
                    <a:pt x="1376" y="65"/>
                    <a:pt x="1376" y="65"/>
                  </a:cubicBezTo>
                  <a:cubicBezTo>
                    <a:pt x="1376" y="65"/>
                    <a:pt x="1377" y="65"/>
                    <a:pt x="1377" y="65"/>
                  </a:cubicBezTo>
                  <a:close/>
                  <a:moveTo>
                    <a:pt x="693" y="98"/>
                  </a:moveTo>
                  <a:cubicBezTo>
                    <a:pt x="692" y="98"/>
                    <a:pt x="692" y="98"/>
                    <a:pt x="692" y="98"/>
                  </a:cubicBezTo>
                  <a:cubicBezTo>
                    <a:pt x="692" y="98"/>
                    <a:pt x="693" y="98"/>
                    <a:pt x="693" y="98"/>
                  </a:cubicBezTo>
                  <a:close/>
                  <a:moveTo>
                    <a:pt x="1545" y="65"/>
                  </a:moveTo>
                  <a:cubicBezTo>
                    <a:pt x="1545" y="65"/>
                    <a:pt x="1546" y="65"/>
                    <a:pt x="1546" y="65"/>
                  </a:cubicBezTo>
                  <a:cubicBezTo>
                    <a:pt x="1545" y="65"/>
                    <a:pt x="1545" y="65"/>
                    <a:pt x="1545" y="65"/>
                  </a:cubicBezTo>
                  <a:close/>
                  <a:moveTo>
                    <a:pt x="1561" y="65"/>
                  </a:moveTo>
                  <a:cubicBezTo>
                    <a:pt x="1561" y="65"/>
                    <a:pt x="1560" y="65"/>
                    <a:pt x="1560" y="65"/>
                  </a:cubicBezTo>
                  <a:cubicBezTo>
                    <a:pt x="1561" y="65"/>
                    <a:pt x="1561" y="65"/>
                    <a:pt x="1561" y="65"/>
                  </a:cubicBezTo>
                  <a:close/>
                  <a:moveTo>
                    <a:pt x="1416" y="21"/>
                  </a:moveTo>
                  <a:cubicBezTo>
                    <a:pt x="1417" y="20"/>
                    <a:pt x="1417" y="20"/>
                    <a:pt x="1417" y="20"/>
                  </a:cubicBezTo>
                  <a:cubicBezTo>
                    <a:pt x="1417" y="20"/>
                    <a:pt x="1416" y="20"/>
                    <a:pt x="1416" y="21"/>
                  </a:cubicBezTo>
                  <a:close/>
                  <a:moveTo>
                    <a:pt x="1713" y="65"/>
                  </a:moveTo>
                  <a:cubicBezTo>
                    <a:pt x="1714" y="65"/>
                    <a:pt x="1714" y="65"/>
                    <a:pt x="1714" y="65"/>
                  </a:cubicBezTo>
                  <a:cubicBezTo>
                    <a:pt x="1714" y="65"/>
                    <a:pt x="1713" y="65"/>
                    <a:pt x="1713" y="65"/>
                  </a:cubicBezTo>
                  <a:close/>
                  <a:moveTo>
                    <a:pt x="1020" y="98"/>
                  </a:moveTo>
                  <a:cubicBezTo>
                    <a:pt x="1020" y="98"/>
                    <a:pt x="1020" y="98"/>
                    <a:pt x="1020" y="98"/>
                  </a:cubicBezTo>
                  <a:cubicBezTo>
                    <a:pt x="1020" y="98"/>
                    <a:pt x="1020" y="98"/>
                    <a:pt x="1020" y="98"/>
                  </a:cubicBezTo>
                  <a:close/>
                  <a:moveTo>
                    <a:pt x="1042" y="98"/>
                  </a:moveTo>
                  <a:cubicBezTo>
                    <a:pt x="1042" y="98"/>
                    <a:pt x="1042" y="98"/>
                    <a:pt x="1042" y="98"/>
                  </a:cubicBezTo>
                  <a:cubicBezTo>
                    <a:pt x="1042" y="98"/>
                    <a:pt x="1042" y="98"/>
                    <a:pt x="1042" y="98"/>
                  </a:cubicBezTo>
                  <a:close/>
                  <a:moveTo>
                    <a:pt x="1081" y="98"/>
                  </a:moveTo>
                  <a:cubicBezTo>
                    <a:pt x="1081" y="98"/>
                    <a:pt x="1081" y="98"/>
                    <a:pt x="1081" y="98"/>
                  </a:cubicBezTo>
                  <a:cubicBezTo>
                    <a:pt x="1081" y="98"/>
                    <a:pt x="1081" y="98"/>
                    <a:pt x="1081" y="98"/>
                  </a:cubicBezTo>
                  <a:close/>
                  <a:moveTo>
                    <a:pt x="1179" y="98"/>
                  </a:moveTo>
                  <a:cubicBezTo>
                    <a:pt x="1179" y="98"/>
                    <a:pt x="1179" y="98"/>
                    <a:pt x="1179" y="98"/>
                  </a:cubicBezTo>
                  <a:cubicBezTo>
                    <a:pt x="1179" y="98"/>
                    <a:pt x="1179" y="98"/>
                    <a:pt x="1179" y="98"/>
                  </a:cubicBezTo>
                  <a:close/>
                  <a:moveTo>
                    <a:pt x="1729" y="65"/>
                  </a:moveTo>
                  <a:cubicBezTo>
                    <a:pt x="1729" y="65"/>
                    <a:pt x="1729" y="65"/>
                    <a:pt x="1729" y="65"/>
                  </a:cubicBezTo>
                  <a:cubicBezTo>
                    <a:pt x="1729" y="65"/>
                    <a:pt x="1729" y="65"/>
                    <a:pt x="1729" y="65"/>
                  </a:cubicBezTo>
                  <a:close/>
                  <a:moveTo>
                    <a:pt x="1259" y="98"/>
                  </a:moveTo>
                  <a:cubicBezTo>
                    <a:pt x="1259" y="98"/>
                    <a:pt x="1259" y="98"/>
                    <a:pt x="1259" y="98"/>
                  </a:cubicBezTo>
                  <a:cubicBezTo>
                    <a:pt x="1259" y="98"/>
                    <a:pt x="1259" y="98"/>
                    <a:pt x="1259" y="98"/>
                  </a:cubicBezTo>
                  <a:close/>
                  <a:moveTo>
                    <a:pt x="1424" y="98"/>
                  </a:moveTo>
                  <a:cubicBezTo>
                    <a:pt x="1424" y="98"/>
                    <a:pt x="1424" y="98"/>
                    <a:pt x="1423" y="98"/>
                  </a:cubicBezTo>
                  <a:cubicBezTo>
                    <a:pt x="1423" y="98"/>
                    <a:pt x="1424" y="98"/>
                    <a:pt x="1424" y="98"/>
                  </a:cubicBezTo>
                  <a:close/>
                  <a:moveTo>
                    <a:pt x="1456" y="98"/>
                  </a:moveTo>
                  <a:cubicBezTo>
                    <a:pt x="1455" y="98"/>
                    <a:pt x="1455" y="98"/>
                    <a:pt x="1455" y="98"/>
                  </a:cubicBezTo>
                  <a:cubicBezTo>
                    <a:pt x="1455" y="98"/>
                    <a:pt x="1456" y="98"/>
                    <a:pt x="1456" y="98"/>
                  </a:cubicBezTo>
                  <a:close/>
                  <a:moveTo>
                    <a:pt x="553" y="20"/>
                  </a:moveTo>
                  <a:cubicBezTo>
                    <a:pt x="553" y="20"/>
                    <a:pt x="552" y="21"/>
                    <a:pt x="552" y="21"/>
                  </a:cubicBezTo>
                  <a:cubicBezTo>
                    <a:pt x="553" y="21"/>
                    <a:pt x="553" y="21"/>
                    <a:pt x="553" y="20"/>
                  </a:cubicBezTo>
                  <a:close/>
                  <a:moveTo>
                    <a:pt x="578" y="98"/>
                  </a:moveTo>
                  <a:cubicBezTo>
                    <a:pt x="578" y="98"/>
                    <a:pt x="578" y="98"/>
                    <a:pt x="578" y="99"/>
                  </a:cubicBezTo>
                  <a:cubicBezTo>
                    <a:pt x="578" y="99"/>
                    <a:pt x="578" y="99"/>
                    <a:pt x="578" y="98"/>
                  </a:cubicBezTo>
                  <a:close/>
                  <a:moveTo>
                    <a:pt x="1354" y="20"/>
                  </a:moveTo>
                  <a:cubicBezTo>
                    <a:pt x="1353" y="20"/>
                    <a:pt x="1353" y="20"/>
                    <a:pt x="1353" y="21"/>
                  </a:cubicBezTo>
                  <a:cubicBezTo>
                    <a:pt x="1353" y="21"/>
                    <a:pt x="1354" y="21"/>
                    <a:pt x="1354" y="20"/>
                  </a:cubicBezTo>
                  <a:close/>
                  <a:moveTo>
                    <a:pt x="1383" y="21"/>
                  </a:moveTo>
                  <a:cubicBezTo>
                    <a:pt x="1383" y="21"/>
                    <a:pt x="1382" y="20"/>
                    <a:pt x="1382" y="20"/>
                  </a:cubicBezTo>
                  <a:cubicBezTo>
                    <a:pt x="1382" y="21"/>
                    <a:pt x="1382" y="21"/>
                    <a:pt x="1383" y="21"/>
                  </a:cubicBezTo>
                  <a:close/>
                  <a:moveTo>
                    <a:pt x="798" y="98"/>
                  </a:moveTo>
                  <a:cubicBezTo>
                    <a:pt x="798" y="98"/>
                    <a:pt x="798" y="98"/>
                    <a:pt x="798" y="99"/>
                  </a:cubicBezTo>
                  <a:cubicBezTo>
                    <a:pt x="798" y="99"/>
                    <a:pt x="798" y="99"/>
                    <a:pt x="798" y="98"/>
                  </a:cubicBezTo>
                  <a:close/>
                  <a:moveTo>
                    <a:pt x="664" y="66"/>
                  </a:moveTo>
                  <a:cubicBezTo>
                    <a:pt x="664" y="65"/>
                    <a:pt x="664" y="65"/>
                    <a:pt x="663" y="65"/>
                  </a:cubicBezTo>
                  <a:cubicBezTo>
                    <a:pt x="664" y="65"/>
                    <a:pt x="664" y="66"/>
                    <a:pt x="664" y="66"/>
                  </a:cubicBezTo>
                  <a:close/>
                  <a:moveTo>
                    <a:pt x="1020" y="98"/>
                  </a:moveTo>
                  <a:cubicBezTo>
                    <a:pt x="1019" y="98"/>
                    <a:pt x="1019" y="98"/>
                    <a:pt x="1019" y="99"/>
                  </a:cubicBezTo>
                  <a:cubicBezTo>
                    <a:pt x="1019" y="99"/>
                    <a:pt x="1019" y="99"/>
                    <a:pt x="1020" y="98"/>
                  </a:cubicBezTo>
                  <a:close/>
                  <a:moveTo>
                    <a:pt x="1538" y="20"/>
                  </a:moveTo>
                  <a:cubicBezTo>
                    <a:pt x="1538" y="20"/>
                    <a:pt x="1537" y="21"/>
                    <a:pt x="1537" y="21"/>
                  </a:cubicBezTo>
                  <a:cubicBezTo>
                    <a:pt x="1538" y="21"/>
                    <a:pt x="1538" y="21"/>
                    <a:pt x="1538" y="20"/>
                  </a:cubicBezTo>
                  <a:close/>
                  <a:moveTo>
                    <a:pt x="1706" y="20"/>
                  </a:moveTo>
                  <a:cubicBezTo>
                    <a:pt x="1706" y="20"/>
                    <a:pt x="1706" y="21"/>
                    <a:pt x="1706" y="21"/>
                  </a:cubicBezTo>
                  <a:cubicBezTo>
                    <a:pt x="1706" y="21"/>
                    <a:pt x="1706" y="21"/>
                    <a:pt x="1706" y="20"/>
                  </a:cubicBezTo>
                  <a:close/>
                  <a:moveTo>
                    <a:pt x="1179" y="99"/>
                  </a:moveTo>
                  <a:cubicBezTo>
                    <a:pt x="1179" y="99"/>
                    <a:pt x="1179" y="98"/>
                    <a:pt x="1179" y="98"/>
                  </a:cubicBezTo>
                  <a:cubicBezTo>
                    <a:pt x="1179" y="99"/>
                    <a:pt x="1179" y="99"/>
                    <a:pt x="1179" y="99"/>
                  </a:cubicBezTo>
                  <a:close/>
                  <a:moveTo>
                    <a:pt x="1220" y="99"/>
                  </a:moveTo>
                  <a:cubicBezTo>
                    <a:pt x="1220" y="98"/>
                    <a:pt x="1220" y="98"/>
                    <a:pt x="1220" y="98"/>
                  </a:cubicBezTo>
                  <a:cubicBezTo>
                    <a:pt x="1220" y="99"/>
                    <a:pt x="1220" y="99"/>
                    <a:pt x="1220" y="99"/>
                  </a:cubicBezTo>
                  <a:close/>
                  <a:moveTo>
                    <a:pt x="552" y="21"/>
                  </a:moveTo>
                  <a:cubicBezTo>
                    <a:pt x="552" y="21"/>
                    <a:pt x="552" y="21"/>
                    <a:pt x="552" y="21"/>
                  </a:cubicBezTo>
                  <a:cubicBezTo>
                    <a:pt x="552" y="21"/>
                    <a:pt x="552" y="21"/>
                    <a:pt x="552" y="21"/>
                  </a:cubicBezTo>
                  <a:close/>
                  <a:moveTo>
                    <a:pt x="1545" y="66"/>
                  </a:moveTo>
                  <a:cubicBezTo>
                    <a:pt x="1545" y="66"/>
                    <a:pt x="1545" y="66"/>
                    <a:pt x="1545" y="65"/>
                  </a:cubicBezTo>
                  <a:cubicBezTo>
                    <a:pt x="1545" y="65"/>
                    <a:pt x="1545" y="65"/>
                    <a:pt x="1545" y="66"/>
                  </a:cubicBezTo>
                  <a:close/>
                  <a:moveTo>
                    <a:pt x="1560" y="65"/>
                  </a:moveTo>
                  <a:cubicBezTo>
                    <a:pt x="1560" y="65"/>
                    <a:pt x="1560" y="65"/>
                    <a:pt x="1560" y="66"/>
                  </a:cubicBezTo>
                  <a:cubicBezTo>
                    <a:pt x="1560" y="66"/>
                    <a:pt x="1560" y="65"/>
                    <a:pt x="1560" y="65"/>
                  </a:cubicBezTo>
                  <a:close/>
                  <a:moveTo>
                    <a:pt x="1713" y="66"/>
                  </a:moveTo>
                  <a:cubicBezTo>
                    <a:pt x="1713" y="66"/>
                    <a:pt x="1713" y="66"/>
                    <a:pt x="1713" y="65"/>
                  </a:cubicBezTo>
                  <a:cubicBezTo>
                    <a:pt x="1713" y="65"/>
                    <a:pt x="1713" y="65"/>
                    <a:pt x="1713" y="66"/>
                  </a:cubicBezTo>
                  <a:close/>
                  <a:moveTo>
                    <a:pt x="584" y="21"/>
                  </a:moveTo>
                  <a:cubicBezTo>
                    <a:pt x="584" y="21"/>
                    <a:pt x="584" y="21"/>
                    <a:pt x="584" y="21"/>
                  </a:cubicBezTo>
                  <a:cubicBezTo>
                    <a:pt x="584" y="21"/>
                    <a:pt x="584" y="21"/>
                    <a:pt x="584" y="21"/>
                  </a:cubicBezTo>
                  <a:close/>
                  <a:moveTo>
                    <a:pt x="980" y="21"/>
                  </a:moveTo>
                  <a:cubicBezTo>
                    <a:pt x="980" y="21"/>
                    <a:pt x="979" y="21"/>
                    <a:pt x="979" y="21"/>
                  </a:cubicBezTo>
                  <a:cubicBezTo>
                    <a:pt x="980" y="21"/>
                    <a:pt x="980" y="21"/>
                    <a:pt x="980" y="21"/>
                  </a:cubicBezTo>
                  <a:close/>
                  <a:moveTo>
                    <a:pt x="692" y="99"/>
                  </a:moveTo>
                  <a:cubicBezTo>
                    <a:pt x="691" y="99"/>
                    <a:pt x="691" y="99"/>
                    <a:pt x="691" y="99"/>
                  </a:cubicBezTo>
                  <a:cubicBezTo>
                    <a:pt x="691" y="99"/>
                    <a:pt x="691" y="99"/>
                    <a:pt x="692" y="99"/>
                  </a:cubicBezTo>
                  <a:close/>
                  <a:moveTo>
                    <a:pt x="1383" y="21"/>
                  </a:moveTo>
                  <a:cubicBezTo>
                    <a:pt x="1383" y="21"/>
                    <a:pt x="1383" y="21"/>
                    <a:pt x="1383" y="21"/>
                  </a:cubicBezTo>
                  <a:cubicBezTo>
                    <a:pt x="1383" y="21"/>
                    <a:pt x="1383" y="21"/>
                    <a:pt x="1383" y="21"/>
                  </a:cubicBezTo>
                  <a:close/>
                  <a:moveTo>
                    <a:pt x="664" y="66"/>
                  </a:moveTo>
                  <a:cubicBezTo>
                    <a:pt x="664" y="66"/>
                    <a:pt x="664" y="66"/>
                    <a:pt x="664" y="66"/>
                  </a:cubicBezTo>
                  <a:cubicBezTo>
                    <a:pt x="664" y="66"/>
                    <a:pt x="664" y="66"/>
                    <a:pt x="664" y="66"/>
                  </a:cubicBezTo>
                  <a:close/>
                  <a:moveTo>
                    <a:pt x="1416" y="21"/>
                  </a:moveTo>
                  <a:cubicBezTo>
                    <a:pt x="1416" y="21"/>
                    <a:pt x="1416" y="21"/>
                    <a:pt x="1416" y="21"/>
                  </a:cubicBezTo>
                  <a:cubicBezTo>
                    <a:pt x="1416" y="21"/>
                    <a:pt x="1416" y="21"/>
                    <a:pt x="1416" y="21"/>
                  </a:cubicBezTo>
                  <a:close/>
                  <a:moveTo>
                    <a:pt x="1567" y="21"/>
                  </a:moveTo>
                  <a:cubicBezTo>
                    <a:pt x="1567" y="21"/>
                    <a:pt x="1567" y="21"/>
                    <a:pt x="1567" y="21"/>
                  </a:cubicBezTo>
                  <a:cubicBezTo>
                    <a:pt x="1567" y="21"/>
                    <a:pt x="1567" y="21"/>
                    <a:pt x="1567" y="21"/>
                  </a:cubicBezTo>
                  <a:close/>
                  <a:moveTo>
                    <a:pt x="1043" y="99"/>
                  </a:moveTo>
                  <a:cubicBezTo>
                    <a:pt x="1043" y="99"/>
                    <a:pt x="1043" y="99"/>
                    <a:pt x="1043" y="99"/>
                  </a:cubicBezTo>
                  <a:cubicBezTo>
                    <a:pt x="1043" y="99"/>
                    <a:pt x="1043" y="99"/>
                    <a:pt x="1043" y="99"/>
                  </a:cubicBezTo>
                  <a:close/>
                  <a:moveTo>
                    <a:pt x="1376" y="66"/>
                  </a:moveTo>
                  <a:cubicBezTo>
                    <a:pt x="1375" y="66"/>
                    <a:pt x="1375" y="66"/>
                    <a:pt x="1375" y="66"/>
                  </a:cubicBezTo>
                  <a:cubicBezTo>
                    <a:pt x="1375" y="66"/>
                    <a:pt x="1376" y="66"/>
                    <a:pt x="1376" y="66"/>
                  </a:cubicBezTo>
                  <a:close/>
                  <a:moveTo>
                    <a:pt x="1180" y="99"/>
                  </a:moveTo>
                  <a:cubicBezTo>
                    <a:pt x="1180" y="99"/>
                    <a:pt x="1180" y="99"/>
                    <a:pt x="1179" y="99"/>
                  </a:cubicBezTo>
                  <a:cubicBezTo>
                    <a:pt x="1179" y="99"/>
                    <a:pt x="1180" y="99"/>
                    <a:pt x="1180" y="99"/>
                  </a:cubicBezTo>
                  <a:close/>
                  <a:moveTo>
                    <a:pt x="1544" y="66"/>
                  </a:moveTo>
                  <a:cubicBezTo>
                    <a:pt x="1545" y="66"/>
                    <a:pt x="1545" y="66"/>
                    <a:pt x="1545" y="66"/>
                  </a:cubicBezTo>
                  <a:cubicBezTo>
                    <a:pt x="1545" y="66"/>
                    <a:pt x="1545" y="66"/>
                    <a:pt x="1544" y="66"/>
                  </a:cubicBezTo>
                  <a:close/>
                  <a:moveTo>
                    <a:pt x="1735" y="21"/>
                  </a:moveTo>
                  <a:cubicBezTo>
                    <a:pt x="1735" y="21"/>
                    <a:pt x="1735" y="21"/>
                    <a:pt x="1735" y="21"/>
                  </a:cubicBezTo>
                  <a:cubicBezTo>
                    <a:pt x="1735" y="21"/>
                    <a:pt x="1735" y="21"/>
                    <a:pt x="1735" y="21"/>
                  </a:cubicBezTo>
                  <a:close/>
                  <a:moveTo>
                    <a:pt x="1455" y="99"/>
                  </a:moveTo>
                  <a:cubicBezTo>
                    <a:pt x="1454" y="99"/>
                    <a:pt x="1454" y="99"/>
                    <a:pt x="1454" y="99"/>
                  </a:cubicBezTo>
                  <a:cubicBezTo>
                    <a:pt x="1454" y="99"/>
                    <a:pt x="1455" y="99"/>
                    <a:pt x="1455" y="99"/>
                  </a:cubicBezTo>
                  <a:close/>
                  <a:moveTo>
                    <a:pt x="552" y="21"/>
                  </a:moveTo>
                  <a:cubicBezTo>
                    <a:pt x="552" y="21"/>
                    <a:pt x="552" y="21"/>
                    <a:pt x="552" y="21"/>
                  </a:cubicBezTo>
                  <a:cubicBezTo>
                    <a:pt x="552" y="21"/>
                    <a:pt x="552" y="21"/>
                    <a:pt x="552" y="21"/>
                  </a:cubicBezTo>
                  <a:close/>
                  <a:moveTo>
                    <a:pt x="585" y="21"/>
                  </a:moveTo>
                  <a:cubicBezTo>
                    <a:pt x="585" y="21"/>
                    <a:pt x="585" y="21"/>
                    <a:pt x="584" y="21"/>
                  </a:cubicBezTo>
                  <a:cubicBezTo>
                    <a:pt x="585" y="21"/>
                    <a:pt x="585" y="21"/>
                    <a:pt x="585" y="21"/>
                  </a:cubicBezTo>
                  <a:close/>
                  <a:moveTo>
                    <a:pt x="659" y="99"/>
                  </a:moveTo>
                  <a:cubicBezTo>
                    <a:pt x="659" y="99"/>
                    <a:pt x="658" y="99"/>
                    <a:pt x="658" y="99"/>
                  </a:cubicBezTo>
                  <a:cubicBezTo>
                    <a:pt x="658" y="99"/>
                    <a:pt x="658" y="99"/>
                    <a:pt x="659" y="99"/>
                  </a:cubicBezTo>
                  <a:close/>
                  <a:moveTo>
                    <a:pt x="1353" y="21"/>
                  </a:moveTo>
                  <a:cubicBezTo>
                    <a:pt x="1352" y="21"/>
                    <a:pt x="1352" y="21"/>
                    <a:pt x="1352" y="21"/>
                  </a:cubicBezTo>
                  <a:cubicBezTo>
                    <a:pt x="1352" y="21"/>
                    <a:pt x="1353" y="21"/>
                    <a:pt x="1353" y="21"/>
                  </a:cubicBezTo>
                  <a:close/>
                  <a:moveTo>
                    <a:pt x="762" y="99"/>
                  </a:moveTo>
                  <a:cubicBezTo>
                    <a:pt x="762" y="99"/>
                    <a:pt x="761" y="99"/>
                    <a:pt x="761" y="99"/>
                  </a:cubicBezTo>
                  <a:cubicBezTo>
                    <a:pt x="761" y="99"/>
                    <a:pt x="762" y="99"/>
                    <a:pt x="762" y="99"/>
                  </a:cubicBezTo>
                  <a:close/>
                  <a:moveTo>
                    <a:pt x="1498" y="21"/>
                  </a:moveTo>
                  <a:cubicBezTo>
                    <a:pt x="1498" y="21"/>
                    <a:pt x="1498" y="21"/>
                    <a:pt x="1498" y="21"/>
                  </a:cubicBezTo>
                  <a:cubicBezTo>
                    <a:pt x="1498" y="21"/>
                    <a:pt x="1498" y="21"/>
                    <a:pt x="1498" y="21"/>
                  </a:cubicBezTo>
                  <a:close/>
                  <a:moveTo>
                    <a:pt x="665" y="66"/>
                  </a:moveTo>
                  <a:cubicBezTo>
                    <a:pt x="665" y="66"/>
                    <a:pt x="664" y="66"/>
                    <a:pt x="664" y="66"/>
                  </a:cubicBezTo>
                  <a:cubicBezTo>
                    <a:pt x="664" y="66"/>
                    <a:pt x="664" y="66"/>
                    <a:pt x="665" y="66"/>
                  </a:cubicBezTo>
                  <a:close/>
                  <a:moveTo>
                    <a:pt x="1567" y="21"/>
                  </a:moveTo>
                  <a:cubicBezTo>
                    <a:pt x="1567" y="21"/>
                    <a:pt x="1567" y="21"/>
                    <a:pt x="1567" y="21"/>
                  </a:cubicBezTo>
                  <a:cubicBezTo>
                    <a:pt x="1567" y="21"/>
                    <a:pt x="1567" y="21"/>
                    <a:pt x="1567" y="21"/>
                  </a:cubicBezTo>
                  <a:close/>
                  <a:moveTo>
                    <a:pt x="1736" y="21"/>
                  </a:moveTo>
                  <a:cubicBezTo>
                    <a:pt x="1736" y="21"/>
                    <a:pt x="1735" y="21"/>
                    <a:pt x="1735" y="21"/>
                  </a:cubicBezTo>
                  <a:cubicBezTo>
                    <a:pt x="1735" y="21"/>
                    <a:pt x="1735" y="21"/>
                    <a:pt x="1736" y="21"/>
                  </a:cubicBezTo>
                  <a:close/>
                  <a:moveTo>
                    <a:pt x="1360" y="66"/>
                  </a:moveTo>
                  <a:cubicBezTo>
                    <a:pt x="1360" y="66"/>
                    <a:pt x="1360" y="66"/>
                    <a:pt x="1360" y="66"/>
                  </a:cubicBezTo>
                  <a:cubicBezTo>
                    <a:pt x="1360" y="66"/>
                    <a:pt x="1360" y="66"/>
                    <a:pt x="1360" y="66"/>
                  </a:cubicBezTo>
                  <a:close/>
                  <a:moveTo>
                    <a:pt x="1180" y="99"/>
                  </a:moveTo>
                  <a:cubicBezTo>
                    <a:pt x="1180" y="99"/>
                    <a:pt x="1180" y="99"/>
                    <a:pt x="1180" y="99"/>
                  </a:cubicBezTo>
                  <a:cubicBezTo>
                    <a:pt x="1180" y="99"/>
                    <a:pt x="1180" y="99"/>
                    <a:pt x="1180" y="99"/>
                  </a:cubicBezTo>
                  <a:close/>
                  <a:moveTo>
                    <a:pt x="962" y="22"/>
                  </a:moveTo>
                  <a:cubicBezTo>
                    <a:pt x="963" y="22"/>
                    <a:pt x="963" y="22"/>
                    <a:pt x="963" y="21"/>
                  </a:cubicBezTo>
                  <a:cubicBezTo>
                    <a:pt x="963" y="22"/>
                    <a:pt x="963" y="22"/>
                    <a:pt x="962" y="22"/>
                  </a:cubicBezTo>
                  <a:close/>
                  <a:moveTo>
                    <a:pt x="1021" y="22"/>
                  </a:moveTo>
                  <a:cubicBezTo>
                    <a:pt x="1021" y="22"/>
                    <a:pt x="1021" y="21"/>
                    <a:pt x="1021" y="21"/>
                  </a:cubicBezTo>
                  <a:cubicBezTo>
                    <a:pt x="1021" y="21"/>
                    <a:pt x="1021" y="21"/>
                    <a:pt x="1021" y="21"/>
                  </a:cubicBezTo>
                  <a:cubicBezTo>
                    <a:pt x="1021" y="21"/>
                    <a:pt x="1021" y="22"/>
                    <a:pt x="1021" y="22"/>
                  </a:cubicBezTo>
                  <a:close/>
                  <a:moveTo>
                    <a:pt x="1425" y="99"/>
                  </a:moveTo>
                  <a:cubicBezTo>
                    <a:pt x="1425" y="99"/>
                    <a:pt x="1425" y="99"/>
                    <a:pt x="1425" y="99"/>
                  </a:cubicBezTo>
                  <a:cubicBezTo>
                    <a:pt x="1425" y="99"/>
                    <a:pt x="1425" y="99"/>
                    <a:pt x="1425" y="99"/>
                  </a:cubicBezTo>
                  <a:close/>
                  <a:moveTo>
                    <a:pt x="1352" y="21"/>
                  </a:moveTo>
                  <a:cubicBezTo>
                    <a:pt x="1352" y="21"/>
                    <a:pt x="1352" y="21"/>
                    <a:pt x="1352" y="22"/>
                  </a:cubicBezTo>
                  <a:cubicBezTo>
                    <a:pt x="1352" y="22"/>
                    <a:pt x="1352" y="22"/>
                    <a:pt x="1352" y="21"/>
                  </a:cubicBezTo>
                  <a:close/>
                  <a:moveTo>
                    <a:pt x="1559" y="66"/>
                  </a:moveTo>
                  <a:cubicBezTo>
                    <a:pt x="1559" y="66"/>
                    <a:pt x="1559" y="66"/>
                    <a:pt x="1559" y="66"/>
                  </a:cubicBezTo>
                  <a:cubicBezTo>
                    <a:pt x="1559" y="66"/>
                    <a:pt x="1559" y="66"/>
                    <a:pt x="1559" y="66"/>
                  </a:cubicBezTo>
                  <a:close/>
                  <a:moveTo>
                    <a:pt x="1728" y="66"/>
                  </a:moveTo>
                  <a:cubicBezTo>
                    <a:pt x="1727" y="66"/>
                    <a:pt x="1727" y="66"/>
                    <a:pt x="1727" y="66"/>
                  </a:cubicBezTo>
                  <a:cubicBezTo>
                    <a:pt x="1727" y="66"/>
                    <a:pt x="1727" y="66"/>
                    <a:pt x="1728" y="66"/>
                  </a:cubicBezTo>
                  <a:close/>
                  <a:moveTo>
                    <a:pt x="1536" y="21"/>
                  </a:moveTo>
                  <a:cubicBezTo>
                    <a:pt x="1536" y="21"/>
                    <a:pt x="1536" y="22"/>
                    <a:pt x="1536" y="22"/>
                  </a:cubicBezTo>
                  <a:cubicBezTo>
                    <a:pt x="1536" y="22"/>
                    <a:pt x="1536" y="22"/>
                    <a:pt x="1536" y="21"/>
                  </a:cubicBezTo>
                  <a:close/>
                  <a:moveTo>
                    <a:pt x="1705" y="21"/>
                  </a:moveTo>
                  <a:cubicBezTo>
                    <a:pt x="1704" y="21"/>
                    <a:pt x="1704" y="22"/>
                    <a:pt x="1704" y="22"/>
                  </a:cubicBezTo>
                  <a:cubicBezTo>
                    <a:pt x="1704" y="22"/>
                    <a:pt x="1704" y="22"/>
                    <a:pt x="1705" y="21"/>
                  </a:cubicBezTo>
                  <a:close/>
                  <a:moveTo>
                    <a:pt x="962" y="22"/>
                  </a:moveTo>
                  <a:cubicBezTo>
                    <a:pt x="962" y="22"/>
                    <a:pt x="962" y="22"/>
                    <a:pt x="962" y="22"/>
                  </a:cubicBezTo>
                  <a:cubicBezTo>
                    <a:pt x="962" y="22"/>
                    <a:pt x="962" y="22"/>
                    <a:pt x="962" y="22"/>
                  </a:cubicBezTo>
                  <a:close/>
                  <a:moveTo>
                    <a:pt x="691" y="99"/>
                  </a:moveTo>
                  <a:cubicBezTo>
                    <a:pt x="690" y="99"/>
                    <a:pt x="690" y="100"/>
                    <a:pt x="690" y="100"/>
                  </a:cubicBezTo>
                  <a:cubicBezTo>
                    <a:pt x="690" y="100"/>
                    <a:pt x="690" y="100"/>
                    <a:pt x="691" y="99"/>
                  </a:cubicBezTo>
                  <a:close/>
                  <a:moveTo>
                    <a:pt x="721" y="100"/>
                  </a:moveTo>
                  <a:cubicBezTo>
                    <a:pt x="721" y="100"/>
                    <a:pt x="720" y="99"/>
                    <a:pt x="720" y="99"/>
                  </a:cubicBezTo>
                  <a:cubicBezTo>
                    <a:pt x="720" y="100"/>
                    <a:pt x="720" y="100"/>
                    <a:pt x="721" y="100"/>
                  </a:cubicBezTo>
                  <a:close/>
                  <a:moveTo>
                    <a:pt x="1359" y="67"/>
                  </a:moveTo>
                  <a:cubicBezTo>
                    <a:pt x="1359" y="67"/>
                    <a:pt x="1360" y="67"/>
                    <a:pt x="1360" y="66"/>
                  </a:cubicBezTo>
                  <a:cubicBezTo>
                    <a:pt x="1360" y="66"/>
                    <a:pt x="1359" y="67"/>
                    <a:pt x="1359" y="67"/>
                  </a:cubicBezTo>
                  <a:close/>
                  <a:moveTo>
                    <a:pt x="1375" y="66"/>
                  </a:moveTo>
                  <a:cubicBezTo>
                    <a:pt x="1374" y="66"/>
                    <a:pt x="1374" y="66"/>
                    <a:pt x="1374" y="67"/>
                  </a:cubicBezTo>
                  <a:cubicBezTo>
                    <a:pt x="1374" y="67"/>
                    <a:pt x="1374" y="66"/>
                    <a:pt x="1375" y="66"/>
                  </a:cubicBezTo>
                  <a:close/>
                  <a:moveTo>
                    <a:pt x="1384" y="22"/>
                  </a:moveTo>
                  <a:cubicBezTo>
                    <a:pt x="1384" y="22"/>
                    <a:pt x="1384" y="22"/>
                    <a:pt x="1383" y="22"/>
                  </a:cubicBezTo>
                  <a:cubicBezTo>
                    <a:pt x="1383" y="22"/>
                    <a:pt x="1383" y="22"/>
                    <a:pt x="1384" y="22"/>
                  </a:cubicBezTo>
                  <a:close/>
                  <a:moveTo>
                    <a:pt x="1543" y="67"/>
                  </a:moveTo>
                  <a:cubicBezTo>
                    <a:pt x="1544" y="67"/>
                    <a:pt x="1544" y="67"/>
                    <a:pt x="1544" y="66"/>
                  </a:cubicBezTo>
                  <a:cubicBezTo>
                    <a:pt x="1544" y="66"/>
                    <a:pt x="1544" y="67"/>
                    <a:pt x="1543" y="67"/>
                  </a:cubicBezTo>
                  <a:close/>
                  <a:moveTo>
                    <a:pt x="1536" y="22"/>
                  </a:moveTo>
                  <a:cubicBezTo>
                    <a:pt x="1536" y="22"/>
                    <a:pt x="1536" y="22"/>
                    <a:pt x="1536" y="22"/>
                  </a:cubicBezTo>
                  <a:cubicBezTo>
                    <a:pt x="1536" y="22"/>
                    <a:pt x="1536" y="22"/>
                    <a:pt x="1536" y="22"/>
                  </a:cubicBezTo>
                  <a:close/>
                  <a:moveTo>
                    <a:pt x="1671" y="66"/>
                  </a:moveTo>
                  <a:cubicBezTo>
                    <a:pt x="1671" y="67"/>
                    <a:pt x="1671" y="67"/>
                    <a:pt x="1671" y="67"/>
                  </a:cubicBezTo>
                  <a:cubicBezTo>
                    <a:pt x="1671" y="67"/>
                    <a:pt x="1671" y="66"/>
                    <a:pt x="1671" y="66"/>
                  </a:cubicBezTo>
                  <a:close/>
                  <a:moveTo>
                    <a:pt x="1180" y="100"/>
                  </a:moveTo>
                  <a:cubicBezTo>
                    <a:pt x="1180" y="99"/>
                    <a:pt x="1180" y="99"/>
                    <a:pt x="1180" y="99"/>
                  </a:cubicBezTo>
                  <a:cubicBezTo>
                    <a:pt x="1180" y="100"/>
                    <a:pt x="1180" y="100"/>
                    <a:pt x="1180" y="100"/>
                  </a:cubicBezTo>
                  <a:close/>
                  <a:moveTo>
                    <a:pt x="1222" y="100"/>
                  </a:moveTo>
                  <a:cubicBezTo>
                    <a:pt x="1222" y="100"/>
                    <a:pt x="1222" y="99"/>
                    <a:pt x="1222" y="99"/>
                  </a:cubicBezTo>
                  <a:cubicBezTo>
                    <a:pt x="1222" y="100"/>
                    <a:pt x="1222" y="100"/>
                    <a:pt x="1222" y="100"/>
                  </a:cubicBezTo>
                  <a:close/>
                  <a:moveTo>
                    <a:pt x="1712" y="67"/>
                  </a:moveTo>
                  <a:cubicBezTo>
                    <a:pt x="1712" y="67"/>
                    <a:pt x="1712" y="67"/>
                    <a:pt x="1712" y="66"/>
                  </a:cubicBezTo>
                  <a:cubicBezTo>
                    <a:pt x="1712" y="66"/>
                    <a:pt x="1712" y="67"/>
                    <a:pt x="1712" y="67"/>
                  </a:cubicBezTo>
                  <a:close/>
                  <a:moveTo>
                    <a:pt x="1704" y="22"/>
                  </a:moveTo>
                  <a:cubicBezTo>
                    <a:pt x="1704" y="22"/>
                    <a:pt x="1704" y="22"/>
                    <a:pt x="1704" y="22"/>
                  </a:cubicBezTo>
                  <a:cubicBezTo>
                    <a:pt x="1704" y="22"/>
                    <a:pt x="1704" y="22"/>
                    <a:pt x="1704" y="22"/>
                  </a:cubicBezTo>
                  <a:close/>
                  <a:moveTo>
                    <a:pt x="1454" y="99"/>
                  </a:moveTo>
                  <a:cubicBezTo>
                    <a:pt x="1453" y="99"/>
                    <a:pt x="1453" y="100"/>
                    <a:pt x="1453" y="100"/>
                  </a:cubicBezTo>
                  <a:cubicBezTo>
                    <a:pt x="1453" y="100"/>
                    <a:pt x="1454" y="100"/>
                    <a:pt x="1454" y="99"/>
                  </a:cubicBezTo>
                  <a:close/>
                  <a:moveTo>
                    <a:pt x="587" y="67"/>
                  </a:moveTo>
                  <a:cubicBezTo>
                    <a:pt x="587" y="67"/>
                    <a:pt x="587" y="67"/>
                    <a:pt x="587" y="67"/>
                  </a:cubicBezTo>
                  <a:cubicBezTo>
                    <a:pt x="587" y="67"/>
                    <a:pt x="587" y="67"/>
                    <a:pt x="587" y="67"/>
                  </a:cubicBezTo>
                  <a:close/>
                  <a:moveTo>
                    <a:pt x="962" y="23"/>
                  </a:moveTo>
                  <a:cubicBezTo>
                    <a:pt x="962" y="23"/>
                    <a:pt x="962" y="22"/>
                    <a:pt x="962" y="22"/>
                  </a:cubicBezTo>
                  <a:cubicBezTo>
                    <a:pt x="962" y="22"/>
                    <a:pt x="962" y="22"/>
                    <a:pt x="962" y="23"/>
                  </a:cubicBezTo>
                  <a:close/>
                  <a:moveTo>
                    <a:pt x="978" y="22"/>
                  </a:moveTo>
                  <a:cubicBezTo>
                    <a:pt x="978" y="22"/>
                    <a:pt x="977" y="22"/>
                    <a:pt x="977" y="22"/>
                  </a:cubicBezTo>
                  <a:cubicBezTo>
                    <a:pt x="978" y="22"/>
                    <a:pt x="978" y="22"/>
                    <a:pt x="978" y="22"/>
                  </a:cubicBezTo>
                  <a:close/>
                  <a:moveTo>
                    <a:pt x="690" y="100"/>
                  </a:moveTo>
                  <a:cubicBezTo>
                    <a:pt x="690" y="100"/>
                    <a:pt x="690" y="100"/>
                    <a:pt x="689" y="100"/>
                  </a:cubicBezTo>
                  <a:cubicBezTo>
                    <a:pt x="690" y="100"/>
                    <a:pt x="690" y="100"/>
                    <a:pt x="690" y="100"/>
                  </a:cubicBezTo>
                  <a:close/>
                  <a:moveTo>
                    <a:pt x="721" y="100"/>
                  </a:moveTo>
                  <a:cubicBezTo>
                    <a:pt x="721" y="100"/>
                    <a:pt x="721" y="100"/>
                    <a:pt x="721" y="100"/>
                  </a:cubicBezTo>
                  <a:cubicBezTo>
                    <a:pt x="721" y="100"/>
                    <a:pt x="721" y="100"/>
                    <a:pt x="721" y="100"/>
                  </a:cubicBezTo>
                  <a:close/>
                  <a:moveTo>
                    <a:pt x="666" y="67"/>
                  </a:moveTo>
                  <a:cubicBezTo>
                    <a:pt x="666" y="67"/>
                    <a:pt x="665" y="67"/>
                    <a:pt x="665" y="67"/>
                  </a:cubicBezTo>
                  <a:cubicBezTo>
                    <a:pt x="665" y="67"/>
                    <a:pt x="665" y="67"/>
                    <a:pt x="666" y="67"/>
                  </a:cubicBezTo>
                  <a:close/>
                  <a:moveTo>
                    <a:pt x="689" y="67"/>
                  </a:moveTo>
                  <a:cubicBezTo>
                    <a:pt x="689" y="67"/>
                    <a:pt x="689" y="67"/>
                    <a:pt x="689" y="67"/>
                  </a:cubicBezTo>
                  <a:cubicBezTo>
                    <a:pt x="689" y="67"/>
                    <a:pt x="689" y="67"/>
                    <a:pt x="689" y="67"/>
                  </a:cubicBezTo>
                  <a:close/>
                  <a:moveTo>
                    <a:pt x="1351" y="22"/>
                  </a:moveTo>
                  <a:cubicBezTo>
                    <a:pt x="1351" y="22"/>
                    <a:pt x="1351" y="22"/>
                    <a:pt x="1351" y="22"/>
                  </a:cubicBezTo>
                  <a:cubicBezTo>
                    <a:pt x="1351" y="22"/>
                    <a:pt x="1351" y="22"/>
                    <a:pt x="1351" y="22"/>
                  </a:cubicBezTo>
                  <a:close/>
                  <a:moveTo>
                    <a:pt x="1374" y="67"/>
                  </a:moveTo>
                  <a:cubicBezTo>
                    <a:pt x="1374" y="67"/>
                    <a:pt x="1374" y="67"/>
                    <a:pt x="1374" y="67"/>
                  </a:cubicBezTo>
                  <a:cubicBezTo>
                    <a:pt x="1374" y="67"/>
                    <a:pt x="1374" y="67"/>
                    <a:pt x="1374" y="67"/>
                  </a:cubicBezTo>
                  <a:close/>
                  <a:moveTo>
                    <a:pt x="1045" y="100"/>
                  </a:moveTo>
                  <a:cubicBezTo>
                    <a:pt x="1045" y="100"/>
                    <a:pt x="1045" y="100"/>
                    <a:pt x="1045" y="100"/>
                  </a:cubicBezTo>
                  <a:cubicBezTo>
                    <a:pt x="1045" y="100"/>
                    <a:pt x="1045" y="100"/>
                    <a:pt x="1045" y="100"/>
                  </a:cubicBezTo>
                  <a:close/>
                  <a:moveTo>
                    <a:pt x="1543" y="67"/>
                  </a:moveTo>
                  <a:cubicBezTo>
                    <a:pt x="1543" y="67"/>
                    <a:pt x="1543" y="67"/>
                    <a:pt x="1543" y="67"/>
                  </a:cubicBezTo>
                  <a:cubicBezTo>
                    <a:pt x="1543" y="67"/>
                    <a:pt x="1543" y="67"/>
                    <a:pt x="1543" y="67"/>
                  </a:cubicBezTo>
                  <a:close/>
                  <a:moveTo>
                    <a:pt x="1558" y="67"/>
                  </a:moveTo>
                  <a:cubicBezTo>
                    <a:pt x="1558" y="67"/>
                    <a:pt x="1558" y="67"/>
                    <a:pt x="1558" y="67"/>
                  </a:cubicBezTo>
                  <a:cubicBezTo>
                    <a:pt x="1558" y="67"/>
                    <a:pt x="1558" y="67"/>
                    <a:pt x="1558" y="67"/>
                  </a:cubicBezTo>
                  <a:close/>
                  <a:moveTo>
                    <a:pt x="1223" y="100"/>
                  </a:moveTo>
                  <a:cubicBezTo>
                    <a:pt x="1223" y="100"/>
                    <a:pt x="1223" y="100"/>
                    <a:pt x="1222" y="100"/>
                  </a:cubicBezTo>
                  <a:cubicBezTo>
                    <a:pt x="1223" y="100"/>
                    <a:pt x="1223" y="100"/>
                    <a:pt x="1223" y="100"/>
                  </a:cubicBezTo>
                  <a:close/>
                  <a:moveTo>
                    <a:pt x="1659" y="67"/>
                  </a:moveTo>
                  <a:cubicBezTo>
                    <a:pt x="1659" y="67"/>
                    <a:pt x="1659" y="67"/>
                    <a:pt x="1658" y="67"/>
                  </a:cubicBezTo>
                  <a:cubicBezTo>
                    <a:pt x="1658" y="67"/>
                    <a:pt x="1658" y="67"/>
                    <a:pt x="1659" y="67"/>
                  </a:cubicBezTo>
                  <a:close/>
                  <a:moveTo>
                    <a:pt x="1497" y="22"/>
                  </a:moveTo>
                  <a:cubicBezTo>
                    <a:pt x="1497" y="22"/>
                    <a:pt x="1497" y="22"/>
                    <a:pt x="1497" y="22"/>
                  </a:cubicBezTo>
                  <a:cubicBezTo>
                    <a:pt x="1497" y="22"/>
                    <a:pt x="1497" y="22"/>
                    <a:pt x="1497" y="22"/>
                  </a:cubicBezTo>
                  <a:close/>
                  <a:moveTo>
                    <a:pt x="1711" y="67"/>
                  </a:moveTo>
                  <a:cubicBezTo>
                    <a:pt x="1711" y="67"/>
                    <a:pt x="1712" y="67"/>
                    <a:pt x="1712" y="67"/>
                  </a:cubicBezTo>
                  <a:cubicBezTo>
                    <a:pt x="1711" y="67"/>
                    <a:pt x="1711" y="67"/>
                    <a:pt x="1711" y="67"/>
                  </a:cubicBezTo>
                  <a:close/>
                  <a:moveTo>
                    <a:pt x="1727" y="67"/>
                  </a:moveTo>
                  <a:cubicBezTo>
                    <a:pt x="1726" y="67"/>
                    <a:pt x="1726" y="67"/>
                    <a:pt x="1726" y="67"/>
                  </a:cubicBezTo>
                  <a:cubicBezTo>
                    <a:pt x="1726" y="67"/>
                    <a:pt x="1726" y="67"/>
                    <a:pt x="1727" y="67"/>
                  </a:cubicBezTo>
                  <a:close/>
                  <a:moveTo>
                    <a:pt x="1568" y="23"/>
                  </a:moveTo>
                  <a:cubicBezTo>
                    <a:pt x="1568" y="22"/>
                    <a:pt x="1568" y="22"/>
                    <a:pt x="1568" y="22"/>
                  </a:cubicBezTo>
                  <a:cubicBezTo>
                    <a:pt x="1568" y="22"/>
                    <a:pt x="1568" y="22"/>
                    <a:pt x="1568" y="23"/>
                  </a:cubicBezTo>
                  <a:close/>
                  <a:moveTo>
                    <a:pt x="666" y="67"/>
                  </a:moveTo>
                  <a:cubicBezTo>
                    <a:pt x="666" y="67"/>
                    <a:pt x="666" y="67"/>
                    <a:pt x="666" y="67"/>
                  </a:cubicBezTo>
                  <a:cubicBezTo>
                    <a:pt x="666" y="67"/>
                    <a:pt x="666" y="67"/>
                    <a:pt x="666" y="67"/>
                  </a:cubicBezTo>
                  <a:close/>
                  <a:moveTo>
                    <a:pt x="1736" y="23"/>
                  </a:moveTo>
                  <a:cubicBezTo>
                    <a:pt x="1736" y="22"/>
                    <a:pt x="1736" y="22"/>
                    <a:pt x="1736" y="22"/>
                  </a:cubicBezTo>
                  <a:cubicBezTo>
                    <a:pt x="1736" y="22"/>
                    <a:pt x="1736" y="22"/>
                    <a:pt x="1736" y="23"/>
                  </a:cubicBezTo>
                  <a:close/>
                  <a:moveTo>
                    <a:pt x="551" y="22"/>
                  </a:moveTo>
                  <a:cubicBezTo>
                    <a:pt x="551" y="22"/>
                    <a:pt x="551" y="23"/>
                    <a:pt x="551" y="23"/>
                  </a:cubicBezTo>
                  <a:cubicBezTo>
                    <a:pt x="551" y="23"/>
                    <a:pt x="551" y="23"/>
                    <a:pt x="551" y="22"/>
                  </a:cubicBezTo>
                  <a:close/>
                  <a:moveTo>
                    <a:pt x="1543" y="67"/>
                  </a:moveTo>
                  <a:cubicBezTo>
                    <a:pt x="1543" y="67"/>
                    <a:pt x="1543" y="67"/>
                    <a:pt x="1543" y="67"/>
                  </a:cubicBezTo>
                  <a:cubicBezTo>
                    <a:pt x="1543" y="67"/>
                    <a:pt x="1543" y="67"/>
                    <a:pt x="1543" y="67"/>
                  </a:cubicBezTo>
                  <a:close/>
                  <a:moveTo>
                    <a:pt x="1558" y="67"/>
                  </a:moveTo>
                  <a:cubicBezTo>
                    <a:pt x="1558" y="67"/>
                    <a:pt x="1558" y="67"/>
                    <a:pt x="1558" y="67"/>
                  </a:cubicBezTo>
                  <a:cubicBezTo>
                    <a:pt x="1558" y="67"/>
                    <a:pt x="1558" y="67"/>
                    <a:pt x="1558" y="67"/>
                  </a:cubicBezTo>
                  <a:close/>
                  <a:moveTo>
                    <a:pt x="1659" y="67"/>
                  </a:moveTo>
                  <a:cubicBezTo>
                    <a:pt x="1659" y="67"/>
                    <a:pt x="1659" y="67"/>
                    <a:pt x="1659" y="67"/>
                  </a:cubicBezTo>
                  <a:cubicBezTo>
                    <a:pt x="1659" y="67"/>
                    <a:pt x="1659" y="67"/>
                    <a:pt x="1659" y="67"/>
                  </a:cubicBezTo>
                  <a:close/>
                  <a:moveTo>
                    <a:pt x="1711" y="67"/>
                  </a:moveTo>
                  <a:cubicBezTo>
                    <a:pt x="1711" y="67"/>
                    <a:pt x="1711" y="67"/>
                    <a:pt x="1711" y="67"/>
                  </a:cubicBezTo>
                  <a:cubicBezTo>
                    <a:pt x="1711" y="67"/>
                    <a:pt x="1711" y="67"/>
                    <a:pt x="1711" y="67"/>
                  </a:cubicBezTo>
                  <a:close/>
                  <a:moveTo>
                    <a:pt x="1046" y="100"/>
                  </a:moveTo>
                  <a:cubicBezTo>
                    <a:pt x="1046" y="100"/>
                    <a:pt x="1046" y="100"/>
                    <a:pt x="1045" y="100"/>
                  </a:cubicBezTo>
                  <a:cubicBezTo>
                    <a:pt x="1045" y="100"/>
                    <a:pt x="1046" y="100"/>
                    <a:pt x="1046" y="100"/>
                  </a:cubicBezTo>
                  <a:close/>
                  <a:moveTo>
                    <a:pt x="1726" y="67"/>
                  </a:moveTo>
                  <a:cubicBezTo>
                    <a:pt x="1726" y="67"/>
                    <a:pt x="1726" y="67"/>
                    <a:pt x="1726" y="67"/>
                  </a:cubicBezTo>
                  <a:cubicBezTo>
                    <a:pt x="1726" y="67"/>
                    <a:pt x="1726" y="67"/>
                    <a:pt x="1726" y="67"/>
                  </a:cubicBezTo>
                  <a:close/>
                  <a:moveTo>
                    <a:pt x="1181" y="100"/>
                  </a:moveTo>
                  <a:cubicBezTo>
                    <a:pt x="1181" y="100"/>
                    <a:pt x="1181" y="100"/>
                    <a:pt x="1181" y="100"/>
                  </a:cubicBezTo>
                  <a:cubicBezTo>
                    <a:pt x="1181" y="100"/>
                    <a:pt x="1181" y="100"/>
                    <a:pt x="1181" y="100"/>
                  </a:cubicBezTo>
                  <a:close/>
                  <a:moveTo>
                    <a:pt x="587" y="67"/>
                  </a:moveTo>
                  <a:cubicBezTo>
                    <a:pt x="587" y="68"/>
                    <a:pt x="587" y="68"/>
                    <a:pt x="587" y="68"/>
                  </a:cubicBezTo>
                  <a:cubicBezTo>
                    <a:pt x="587" y="68"/>
                    <a:pt x="587" y="68"/>
                    <a:pt x="587" y="67"/>
                  </a:cubicBezTo>
                  <a:close/>
                  <a:moveTo>
                    <a:pt x="1351" y="22"/>
                  </a:moveTo>
                  <a:cubicBezTo>
                    <a:pt x="1351" y="22"/>
                    <a:pt x="1351" y="23"/>
                    <a:pt x="1351" y="23"/>
                  </a:cubicBezTo>
                  <a:cubicBezTo>
                    <a:pt x="1351" y="23"/>
                    <a:pt x="1351" y="23"/>
                    <a:pt x="1351" y="22"/>
                  </a:cubicBezTo>
                  <a:close/>
                  <a:moveTo>
                    <a:pt x="1535" y="23"/>
                  </a:moveTo>
                  <a:cubicBezTo>
                    <a:pt x="1535" y="23"/>
                    <a:pt x="1535" y="23"/>
                    <a:pt x="1535" y="23"/>
                  </a:cubicBezTo>
                  <a:cubicBezTo>
                    <a:pt x="1535" y="23"/>
                    <a:pt x="1535" y="23"/>
                    <a:pt x="1535" y="23"/>
                  </a:cubicBezTo>
                  <a:close/>
                  <a:moveTo>
                    <a:pt x="1703" y="23"/>
                  </a:moveTo>
                  <a:cubicBezTo>
                    <a:pt x="1703" y="23"/>
                    <a:pt x="1703" y="23"/>
                    <a:pt x="1703" y="23"/>
                  </a:cubicBezTo>
                  <a:cubicBezTo>
                    <a:pt x="1703" y="23"/>
                    <a:pt x="1703" y="23"/>
                    <a:pt x="1703" y="23"/>
                  </a:cubicBezTo>
                  <a:close/>
                  <a:moveTo>
                    <a:pt x="977" y="23"/>
                  </a:moveTo>
                  <a:cubicBezTo>
                    <a:pt x="977" y="23"/>
                    <a:pt x="976" y="23"/>
                    <a:pt x="976" y="23"/>
                  </a:cubicBezTo>
                  <a:cubicBezTo>
                    <a:pt x="976" y="23"/>
                    <a:pt x="977" y="23"/>
                    <a:pt x="977" y="23"/>
                  </a:cubicBezTo>
                  <a:close/>
                  <a:moveTo>
                    <a:pt x="1358" y="68"/>
                  </a:moveTo>
                  <a:cubicBezTo>
                    <a:pt x="1358" y="68"/>
                    <a:pt x="1358" y="68"/>
                    <a:pt x="1358" y="67"/>
                  </a:cubicBezTo>
                  <a:cubicBezTo>
                    <a:pt x="1358" y="67"/>
                    <a:pt x="1358" y="68"/>
                    <a:pt x="1358" y="68"/>
                  </a:cubicBezTo>
                  <a:close/>
                  <a:moveTo>
                    <a:pt x="1373" y="67"/>
                  </a:moveTo>
                  <a:cubicBezTo>
                    <a:pt x="1373" y="67"/>
                    <a:pt x="1373" y="68"/>
                    <a:pt x="1373" y="68"/>
                  </a:cubicBezTo>
                  <a:cubicBezTo>
                    <a:pt x="1373" y="68"/>
                    <a:pt x="1373" y="68"/>
                    <a:pt x="1373" y="67"/>
                  </a:cubicBezTo>
                  <a:close/>
                  <a:moveTo>
                    <a:pt x="1351" y="23"/>
                  </a:moveTo>
                  <a:cubicBezTo>
                    <a:pt x="1350" y="23"/>
                    <a:pt x="1350" y="23"/>
                    <a:pt x="1350" y="23"/>
                  </a:cubicBezTo>
                  <a:cubicBezTo>
                    <a:pt x="1350" y="23"/>
                    <a:pt x="1350" y="23"/>
                    <a:pt x="1351" y="23"/>
                  </a:cubicBezTo>
                  <a:close/>
                  <a:moveTo>
                    <a:pt x="1496" y="23"/>
                  </a:moveTo>
                  <a:cubicBezTo>
                    <a:pt x="1496" y="23"/>
                    <a:pt x="1496" y="23"/>
                    <a:pt x="1496" y="23"/>
                  </a:cubicBezTo>
                  <a:cubicBezTo>
                    <a:pt x="1496" y="23"/>
                    <a:pt x="1496" y="23"/>
                    <a:pt x="1496" y="23"/>
                  </a:cubicBezTo>
                  <a:close/>
                  <a:moveTo>
                    <a:pt x="1535" y="23"/>
                  </a:moveTo>
                  <a:cubicBezTo>
                    <a:pt x="1534" y="23"/>
                    <a:pt x="1534" y="23"/>
                    <a:pt x="1534" y="23"/>
                  </a:cubicBezTo>
                  <a:cubicBezTo>
                    <a:pt x="1534" y="23"/>
                    <a:pt x="1535" y="23"/>
                    <a:pt x="1535" y="23"/>
                  </a:cubicBezTo>
                  <a:close/>
                  <a:moveTo>
                    <a:pt x="722" y="101"/>
                  </a:moveTo>
                  <a:cubicBezTo>
                    <a:pt x="722" y="101"/>
                    <a:pt x="722" y="100"/>
                    <a:pt x="722" y="100"/>
                  </a:cubicBezTo>
                  <a:cubicBezTo>
                    <a:pt x="722" y="101"/>
                    <a:pt x="722" y="101"/>
                    <a:pt x="722" y="101"/>
                  </a:cubicBezTo>
                  <a:close/>
                  <a:moveTo>
                    <a:pt x="1703" y="23"/>
                  </a:moveTo>
                  <a:cubicBezTo>
                    <a:pt x="1703" y="23"/>
                    <a:pt x="1702" y="23"/>
                    <a:pt x="1702" y="23"/>
                  </a:cubicBezTo>
                  <a:cubicBezTo>
                    <a:pt x="1703" y="23"/>
                    <a:pt x="1703" y="23"/>
                    <a:pt x="1703" y="23"/>
                  </a:cubicBezTo>
                  <a:close/>
                  <a:moveTo>
                    <a:pt x="976" y="23"/>
                  </a:moveTo>
                  <a:cubicBezTo>
                    <a:pt x="976" y="23"/>
                    <a:pt x="976" y="23"/>
                    <a:pt x="976" y="23"/>
                  </a:cubicBezTo>
                  <a:cubicBezTo>
                    <a:pt x="976" y="23"/>
                    <a:pt x="976" y="23"/>
                    <a:pt x="976" y="23"/>
                  </a:cubicBezTo>
                  <a:close/>
                  <a:moveTo>
                    <a:pt x="1350" y="23"/>
                  </a:moveTo>
                  <a:cubicBezTo>
                    <a:pt x="1350" y="23"/>
                    <a:pt x="1350" y="23"/>
                    <a:pt x="1350" y="23"/>
                  </a:cubicBezTo>
                  <a:cubicBezTo>
                    <a:pt x="1350" y="23"/>
                    <a:pt x="1350" y="23"/>
                    <a:pt x="1350" y="23"/>
                  </a:cubicBezTo>
                  <a:close/>
                  <a:moveTo>
                    <a:pt x="1534" y="23"/>
                  </a:moveTo>
                  <a:cubicBezTo>
                    <a:pt x="1534" y="23"/>
                    <a:pt x="1534" y="23"/>
                    <a:pt x="1534" y="24"/>
                  </a:cubicBezTo>
                  <a:cubicBezTo>
                    <a:pt x="1534" y="23"/>
                    <a:pt x="1534" y="23"/>
                    <a:pt x="1534" y="23"/>
                  </a:cubicBezTo>
                  <a:close/>
                  <a:moveTo>
                    <a:pt x="1702" y="23"/>
                  </a:moveTo>
                  <a:cubicBezTo>
                    <a:pt x="1702" y="23"/>
                    <a:pt x="1702" y="23"/>
                    <a:pt x="1702" y="24"/>
                  </a:cubicBezTo>
                  <a:cubicBezTo>
                    <a:pt x="1702" y="23"/>
                    <a:pt x="1702" y="23"/>
                    <a:pt x="1702" y="23"/>
                  </a:cubicBezTo>
                  <a:close/>
                  <a:moveTo>
                    <a:pt x="961" y="24"/>
                  </a:moveTo>
                  <a:cubicBezTo>
                    <a:pt x="961" y="24"/>
                    <a:pt x="961" y="24"/>
                    <a:pt x="961" y="24"/>
                  </a:cubicBezTo>
                  <a:cubicBezTo>
                    <a:pt x="961" y="24"/>
                    <a:pt x="961" y="24"/>
                    <a:pt x="961" y="24"/>
                  </a:cubicBezTo>
                  <a:close/>
                  <a:moveTo>
                    <a:pt x="667" y="68"/>
                  </a:moveTo>
                  <a:cubicBezTo>
                    <a:pt x="667" y="68"/>
                    <a:pt x="667" y="68"/>
                    <a:pt x="667" y="68"/>
                  </a:cubicBezTo>
                  <a:cubicBezTo>
                    <a:pt x="667" y="68"/>
                    <a:pt x="667" y="68"/>
                    <a:pt x="667" y="68"/>
                  </a:cubicBezTo>
                  <a:close/>
                  <a:moveTo>
                    <a:pt x="690" y="68"/>
                  </a:moveTo>
                  <a:cubicBezTo>
                    <a:pt x="691" y="68"/>
                    <a:pt x="691" y="68"/>
                    <a:pt x="691" y="68"/>
                  </a:cubicBezTo>
                  <a:cubicBezTo>
                    <a:pt x="691" y="68"/>
                    <a:pt x="691" y="68"/>
                    <a:pt x="690" y="68"/>
                  </a:cubicBezTo>
                  <a:close/>
                  <a:moveTo>
                    <a:pt x="1495" y="24"/>
                  </a:moveTo>
                  <a:cubicBezTo>
                    <a:pt x="1495" y="24"/>
                    <a:pt x="1495" y="24"/>
                    <a:pt x="1495" y="24"/>
                  </a:cubicBezTo>
                  <a:cubicBezTo>
                    <a:pt x="1495" y="24"/>
                    <a:pt x="1495" y="24"/>
                    <a:pt x="1495" y="24"/>
                  </a:cubicBezTo>
                  <a:close/>
                  <a:moveTo>
                    <a:pt x="1358" y="68"/>
                  </a:moveTo>
                  <a:cubicBezTo>
                    <a:pt x="1358" y="68"/>
                    <a:pt x="1358" y="68"/>
                    <a:pt x="1358" y="68"/>
                  </a:cubicBezTo>
                  <a:cubicBezTo>
                    <a:pt x="1358" y="68"/>
                    <a:pt x="1358" y="68"/>
                    <a:pt x="1358" y="68"/>
                  </a:cubicBezTo>
                  <a:close/>
                  <a:moveTo>
                    <a:pt x="1534" y="23"/>
                  </a:moveTo>
                  <a:cubicBezTo>
                    <a:pt x="1534" y="24"/>
                    <a:pt x="1534" y="24"/>
                    <a:pt x="1534" y="24"/>
                  </a:cubicBezTo>
                  <a:cubicBezTo>
                    <a:pt x="1534" y="24"/>
                    <a:pt x="1534" y="24"/>
                    <a:pt x="1534" y="23"/>
                  </a:cubicBezTo>
                  <a:close/>
                  <a:moveTo>
                    <a:pt x="1557" y="68"/>
                  </a:moveTo>
                  <a:cubicBezTo>
                    <a:pt x="1557" y="68"/>
                    <a:pt x="1557" y="68"/>
                    <a:pt x="1557" y="68"/>
                  </a:cubicBezTo>
                  <a:cubicBezTo>
                    <a:pt x="1557" y="68"/>
                    <a:pt x="1557" y="68"/>
                    <a:pt x="1557" y="68"/>
                  </a:cubicBezTo>
                  <a:close/>
                  <a:moveTo>
                    <a:pt x="1710" y="68"/>
                  </a:moveTo>
                  <a:cubicBezTo>
                    <a:pt x="1710" y="68"/>
                    <a:pt x="1710" y="68"/>
                    <a:pt x="1710" y="68"/>
                  </a:cubicBezTo>
                  <a:cubicBezTo>
                    <a:pt x="1710" y="68"/>
                    <a:pt x="1710" y="68"/>
                    <a:pt x="1710" y="68"/>
                  </a:cubicBezTo>
                  <a:close/>
                  <a:moveTo>
                    <a:pt x="1725" y="68"/>
                  </a:moveTo>
                  <a:cubicBezTo>
                    <a:pt x="1725" y="68"/>
                    <a:pt x="1725" y="68"/>
                    <a:pt x="1725" y="68"/>
                  </a:cubicBezTo>
                  <a:cubicBezTo>
                    <a:pt x="1725" y="68"/>
                    <a:pt x="1725" y="68"/>
                    <a:pt x="1725" y="68"/>
                  </a:cubicBezTo>
                  <a:close/>
                  <a:moveTo>
                    <a:pt x="1702" y="23"/>
                  </a:moveTo>
                  <a:cubicBezTo>
                    <a:pt x="1702" y="24"/>
                    <a:pt x="1702" y="24"/>
                    <a:pt x="1702" y="24"/>
                  </a:cubicBezTo>
                  <a:cubicBezTo>
                    <a:pt x="1702" y="24"/>
                    <a:pt x="1702" y="24"/>
                    <a:pt x="1702" y="23"/>
                  </a:cubicBezTo>
                  <a:close/>
                  <a:moveTo>
                    <a:pt x="960" y="24"/>
                  </a:moveTo>
                  <a:cubicBezTo>
                    <a:pt x="961" y="24"/>
                    <a:pt x="961" y="24"/>
                    <a:pt x="961" y="24"/>
                  </a:cubicBezTo>
                  <a:cubicBezTo>
                    <a:pt x="961" y="24"/>
                    <a:pt x="960" y="24"/>
                    <a:pt x="960" y="24"/>
                  </a:cubicBezTo>
                  <a:close/>
                  <a:moveTo>
                    <a:pt x="1534" y="24"/>
                  </a:moveTo>
                  <a:cubicBezTo>
                    <a:pt x="1533" y="24"/>
                    <a:pt x="1533" y="24"/>
                    <a:pt x="1533" y="24"/>
                  </a:cubicBezTo>
                  <a:cubicBezTo>
                    <a:pt x="1533" y="24"/>
                    <a:pt x="1534" y="24"/>
                    <a:pt x="1534" y="24"/>
                  </a:cubicBezTo>
                  <a:close/>
                  <a:moveTo>
                    <a:pt x="1702" y="24"/>
                  </a:moveTo>
                  <a:cubicBezTo>
                    <a:pt x="1702" y="24"/>
                    <a:pt x="1701" y="24"/>
                    <a:pt x="1701" y="24"/>
                  </a:cubicBezTo>
                  <a:cubicBezTo>
                    <a:pt x="1702" y="24"/>
                    <a:pt x="1702" y="24"/>
                    <a:pt x="1702" y="24"/>
                  </a:cubicBezTo>
                  <a:close/>
                  <a:moveTo>
                    <a:pt x="1357" y="68"/>
                  </a:moveTo>
                  <a:cubicBezTo>
                    <a:pt x="1357" y="68"/>
                    <a:pt x="1358" y="68"/>
                    <a:pt x="1358" y="68"/>
                  </a:cubicBezTo>
                  <a:cubicBezTo>
                    <a:pt x="1357" y="68"/>
                    <a:pt x="1357" y="68"/>
                    <a:pt x="1357" y="68"/>
                  </a:cubicBezTo>
                  <a:close/>
                  <a:moveTo>
                    <a:pt x="1541" y="68"/>
                  </a:moveTo>
                  <a:cubicBezTo>
                    <a:pt x="1542" y="68"/>
                    <a:pt x="1542" y="68"/>
                    <a:pt x="1542" y="68"/>
                  </a:cubicBezTo>
                  <a:cubicBezTo>
                    <a:pt x="1542" y="68"/>
                    <a:pt x="1541" y="68"/>
                    <a:pt x="1541" y="68"/>
                  </a:cubicBezTo>
                  <a:close/>
                  <a:moveTo>
                    <a:pt x="975" y="24"/>
                  </a:moveTo>
                  <a:cubicBezTo>
                    <a:pt x="975" y="24"/>
                    <a:pt x="975" y="24"/>
                    <a:pt x="975" y="25"/>
                  </a:cubicBezTo>
                  <a:cubicBezTo>
                    <a:pt x="975" y="24"/>
                    <a:pt x="975" y="24"/>
                    <a:pt x="975" y="24"/>
                  </a:cubicBezTo>
                  <a:close/>
                  <a:moveTo>
                    <a:pt x="1494" y="24"/>
                  </a:moveTo>
                  <a:cubicBezTo>
                    <a:pt x="1494" y="24"/>
                    <a:pt x="1494" y="24"/>
                    <a:pt x="1494" y="25"/>
                  </a:cubicBezTo>
                  <a:cubicBezTo>
                    <a:pt x="1494" y="25"/>
                    <a:pt x="1494" y="24"/>
                    <a:pt x="1494" y="24"/>
                  </a:cubicBezTo>
                  <a:close/>
                  <a:moveTo>
                    <a:pt x="1202" y="101"/>
                  </a:moveTo>
                  <a:cubicBezTo>
                    <a:pt x="1202" y="101"/>
                    <a:pt x="1202" y="101"/>
                    <a:pt x="1202" y="101"/>
                  </a:cubicBezTo>
                  <a:cubicBezTo>
                    <a:pt x="1202" y="101"/>
                    <a:pt x="1202" y="101"/>
                    <a:pt x="1202" y="101"/>
                  </a:cubicBezTo>
                  <a:close/>
                  <a:moveTo>
                    <a:pt x="1709" y="68"/>
                  </a:moveTo>
                  <a:cubicBezTo>
                    <a:pt x="1710" y="68"/>
                    <a:pt x="1710" y="68"/>
                    <a:pt x="1710" y="68"/>
                  </a:cubicBezTo>
                  <a:cubicBezTo>
                    <a:pt x="1710" y="68"/>
                    <a:pt x="1710" y="68"/>
                    <a:pt x="1709" y="68"/>
                  </a:cubicBezTo>
                  <a:close/>
                  <a:moveTo>
                    <a:pt x="1533" y="24"/>
                  </a:moveTo>
                  <a:cubicBezTo>
                    <a:pt x="1533" y="24"/>
                    <a:pt x="1533" y="24"/>
                    <a:pt x="1533" y="25"/>
                  </a:cubicBezTo>
                  <a:cubicBezTo>
                    <a:pt x="1533" y="24"/>
                    <a:pt x="1533" y="24"/>
                    <a:pt x="1533" y="24"/>
                  </a:cubicBezTo>
                  <a:close/>
                  <a:moveTo>
                    <a:pt x="1701" y="24"/>
                  </a:moveTo>
                  <a:cubicBezTo>
                    <a:pt x="1701" y="24"/>
                    <a:pt x="1701" y="24"/>
                    <a:pt x="1701" y="25"/>
                  </a:cubicBezTo>
                  <a:cubicBezTo>
                    <a:pt x="1701" y="24"/>
                    <a:pt x="1701" y="24"/>
                    <a:pt x="1701" y="24"/>
                  </a:cubicBezTo>
                  <a:close/>
                  <a:moveTo>
                    <a:pt x="692" y="69"/>
                  </a:moveTo>
                  <a:cubicBezTo>
                    <a:pt x="692" y="69"/>
                    <a:pt x="692" y="69"/>
                    <a:pt x="692" y="69"/>
                  </a:cubicBezTo>
                  <a:cubicBezTo>
                    <a:pt x="692" y="69"/>
                    <a:pt x="692" y="69"/>
                    <a:pt x="692" y="69"/>
                  </a:cubicBezTo>
                  <a:close/>
                  <a:moveTo>
                    <a:pt x="975" y="25"/>
                  </a:moveTo>
                  <a:cubicBezTo>
                    <a:pt x="974" y="25"/>
                    <a:pt x="974" y="25"/>
                    <a:pt x="974" y="25"/>
                  </a:cubicBezTo>
                  <a:cubicBezTo>
                    <a:pt x="974" y="25"/>
                    <a:pt x="975" y="25"/>
                    <a:pt x="975" y="25"/>
                  </a:cubicBezTo>
                  <a:close/>
                  <a:moveTo>
                    <a:pt x="1675" y="53"/>
                  </a:moveTo>
                  <a:cubicBezTo>
                    <a:pt x="1675" y="53"/>
                    <a:pt x="1675" y="53"/>
                    <a:pt x="1675" y="53"/>
                  </a:cubicBezTo>
                  <a:cubicBezTo>
                    <a:pt x="1675" y="53"/>
                    <a:pt x="1675" y="53"/>
                    <a:pt x="1675" y="53"/>
                  </a:cubicBezTo>
                  <a:close/>
                  <a:moveTo>
                    <a:pt x="1372" y="68"/>
                  </a:moveTo>
                  <a:cubicBezTo>
                    <a:pt x="1372" y="68"/>
                    <a:pt x="1371" y="69"/>
                    <a:pt x="1371" y="69"/>
                  </a:cubicBezTo>
                  <a:cubicBezTo>
                    <a:pt x="1372" y="69"/>
                    <a:pt x="1372" y="69"/>
                    <a:pt x="1372" y="68"/>
                  </a:cubicBezTo>
                  <a:close/>
                  <a:moveTo>
                    <a:pt x="1541" y="69"/>
                  </a:moveTo>
                  <a:cubicBezTo>
                    <a:pt x="1541" y="69"/>
                    <a:pt x="1541" y="69"/>
                    <a:pt x="1541" y="68"/>
                  </a:cubicBezTo>
                  <a:cubicBezTo>
                    <a:pt x="1541" y="69"/>
                    <a:pt x="1541" y="69"/>
                    <a:pt x="1541" y="69"/>
                  </a:cubicBezTo>
                  <a:close/>
                  <a:moveTo>
                    <a:pt x="1660" y="69"/>
                  </a:moveTo>
                  <a:cubicBezTo>
                    <a:pt x="1660" y="69"/>
                    <a:pt x="1660" y="68"/>
                    <a:pt x="1660" y="68"/>
                  </a:cubicBezTo>
                  <a:cubicBezTo>
                    <a:pt x="1660" y="69"/>
                    <a:pt x="1660" y="69"/>
                    <a:pt x="1660" y="69"/>
                  </a:cubicBezTo>
                  <a:close/>
                  <a:moveTo>
                    <a:pt x="1709" y="69"/>
                  </a:moveTo>
                  <a:cubicBezTo>
                    <a:pt x="1709" y="69"/>
                    <a:pt x="1709" y="69"/>
                    <a:pt x="1710" y="68"/>
                  </a:cubicBezTo>
                  <a:cubicBezTo>
                    <a:pt x="1709" y="69"/>
                    <a:pt x="1709" y="69"/>
                    <a:pt x="1709" y="69"/>
                  </a:cubicBezTo>
                  <a:close/>
                  <a:moveTo>
                    <a:pt x="1724" y="68"/>
                  </a:moveTo>
                  <a:cubicBezTo>
                    <a:pt x="1724" y="68"/>
                    <a:pt x="1724" y="69"/>
                    <a:pt x="1724" y="69"/>
                  </a:cubicBezTo>
                  <a:cubicBezTo>
                    <a:pt x="1724" y="69"/>
                    <a:pt x="1724" y="69"/>
                    <a:pt x="1724" y="68"/>
                  </a:cubicBezTo>
                  <a:close/>
                  <a:moveTo>
                    <a:pt x="1533" y="24"/>
                  </a:moveTo>
                  <a:cubicBezTo>
                    <a:pt x="1533" y="25"/>
                    <a:pt x="1533" y="25"/>
                    <a:pt x="1533" y="25"/>
                  </a:cubicBezTo>
                  <a:cubicBezTo>
                    <a:pt x="1533" y="25"/>
                    <a:pt x="1533" y="25"/>
                    <a:pt x="1533" y="24"/>
                  </a:cubicBezTo>
                  <a:close/>
                  <a:moveTo>
                    <a:pt x="1701" y="24"/>
                  </a:moveTo>
                  <a:cubicBezTo>
                    <a:pt x="1701" y="25"/>
                    <a:pt x="1701" y="25"/>
                    <a:pt x="1701" y="25"/>
                  </a:cubicBezTo>
                  <a:cubicBezTo>
                    <a:pt x="1701" y="25"/>
                    <a:pt x="1701" y="25"/>
                    <a:pt x="1701" y="24"/>
                  </a:cubicBezTo>
                  <a:close/>
                  <a:moveTo>
                    <a:pt x="960" y="25"/>
                  </a:moveTo>
                  <a:cubicBezTo>
                    <a:pt x="960" y="25"/>
                    <a:pt x="960" y="25"/>
                    <a:pt x="960" y="25"/>
                  </a:cubicBezTo>
                  <a:cubicBezTo>
                    <a:pt x="960" y="25"/>
                    <a:pt x="960" y="25"/>
                    <a:pt x="960" y="25"/>
                  </a:cubicBezTo>
                  <a:close/>
                  <a:moveTo>
                    <a:pt x="974" y="25"/>
                  </a:moveTo>
                  <a:cubicBezTo>
                    <a:pt x="974" y="25"/>
                    <a:pt x="974" y="25"/>
                    <a:pt x="974" y="25"/>
                  </a:cubicBezTo>
                  <a:cubicBezTo>
                    <a:pt x="974" y="25"/>
                    <a:pt x="974" y="25"/>
                    <a:pt x="974" y="25"/>
                  </a:cubicBezTo>
                  <a:close/>
                  <a:moveTo>
                    <a:pt x="669" y="69"/>
                  </a:moveTo>
                  <a:cubicBezTo>
                    <a:pt x="669" y="69"/>
                    <a:pt x="669" y="69"/>
                    <a:pt x="668" y="69"/>
                  </a:cubicBezTo>
                  <a:cubicBezTo>
                    <a:pt x="668" y="69"/>
                    <a:pt x="669" y="69"/>
                    <a:pt x="669" y="69"/>
                  </a:cubicBezTo>
                  <a:close/>
                  <a:moveTo>
                    <a:pt x="1533" y="25"/>
                  </a:moveTo>
                  <a:cubicBezTo>
                    <a:pt x="1532" y="25"/>
                    <a:pt x="1532" y="25"/>
                    <a:pt x="1532" y="25"/>
                  </a:cubicBezTo>
                  <a:cubicBezTo>
                    <a:pt x="1532" y="25"/>
                    <a:pt x="1533" y="25"/>
                    <a:pt x="1533" y="25"/>
                  </a:cubicBezTo>
                  <a:close/>
                  <a:moveTo>
                    <a:pt x="1701" y="25"/>
                  </a:moveTo>
                  <a:cubicBezTo>
                    <a:pt x="1700" y="25"/>
                    <a:pt x="1700" y="25"/>
                    <a:pt x="1700" y="25"/>
                  </a:cubicBezTo>
                  <a:cubicBezTo>
                    <a:pt x="1701" y="25"/>
                    <a:pt x="1701" y="25"/>
                    <a:pt x="1701" y="25"/>
                  </a:cubicBezTo>
                  <a:close/>
                  <a:moveTo>
                    <a:pt x="974" y="25"/>
                  </a:moveTo>
                  <a:cubicBezTo>
                    <a:pt x="974" y="25"/>
                    <a:pt x="974" y="25"/>
                    <a:pt x="974" y="26"/>
                  </a:cubicBezTo>
                  <a:cubicBezTo>
                    <a:pt x="974" y="25"/>
                    <a:pt x="974" y="25"/>
                    <a:pt x="974" y="25"/>
                  </a:cubicBezTo>
                  <a:close/>
                  <a:moveTo>
                    <a:pt x="1532" y="25"/>
                  </a:moveTo>
                  <a:cubicBezTo>
                    <a:pt x="1532" y="25"/>
                    <a:pt x="1532" y="25"/>
                    <a:pt x="1532" y="26"/>
                  </a:cubicBezTo>
                  <a:cubicBezTo>
                    <a:pt x="1532" y="26"/>
                    <a:pt x="1532" y="25"/>
                    <a:pt x="1532" y="25"/>
                  </a:cubicBezTo>
                  <a:close/>
                  <a:moveTo>
                    <a:pt x="1541" y="69"/>
                  </a:moveTo>
                  <a:cubicBezTo>
                    <a:pt x="1541" y="69"/>
                    <a:pt x="1541" y="69"/>
                    <a:pt x="1541" y="69"/>
                  </a:cubicBezTo>
                  <a:cubicBezTo>
                    <a:pt x="1541" y="69"/>
                    <a:pt x="1541" y="69"/>
                    <a:pt x="1541" y="69"/>
                  </a:cubicBezTo>
                  <a:close/>
                  <a:moveTo>
                    <a:pt x="1556" y="69"/>
                  </a:moveTo>
                  <a:cubicBezTo>
                    <a:pt x="1555" y="69"/>
                    <a:pt x="1555" y="69"/>
                    <a:pt x="1555" y="69"/>
                  </a:cubicBezTo>
                  <a:cubicBezTo>
                    <a:pt x="1555" y="69"/>
                    <a:pt x="1556" y="69"/>
                    <a:pt x="1556" y="69"/>
                  </a:cubicBezTo>
                  <a:close/>
                  <a:moveTo>
                    <a:pt x="1700" y="25"/>
                  </a:moveTo>
                  <a:cubicBezTo>
                    <a:pt x="1700" y="25"/>
                    <a:pt x="1700" y="25"/>
                    <a:pt x="1700" y="26"/>
                  </a:cubicBezTo>
                  <a:cubicBezTo>
                    <a:pt x="1700" y="26"/>
                    <a:pt x="1700" y="25"/>
                    <a:pt x="1700" y="25"/>
                  </a:cubicBezTo>
                  <a:close/>
                  <a:moveTo>
                    <a:pt x="974" y="26"/>
                  </a:moveTo>
                  <a:cubicBezTo>
                    <a:pt x="973" y="26"/>
                    <a:pt x="973" y="26"/>
                    <a:pt x="973" y="26"/>
                  </a:cubicBezTo>
                  <a:cubicBezTo>
                    <a:pt x="973" y="26"/>
                    <a:pt x="973" y="26"/>
                    <a:pt x="974" y="26"/>
                  </a:cubicBezTo>
                  <a:close/>
                  <a:moveTo>
                    <a:pt x="1709" y="69"/>
                  </a:moveTo>
                  <a:cubicBezTo>
                    <a:pt x="1709" y="69"/>
                    <a:pt x="1709" y="69"/>
                    <a:pt x="1709" y="69"/>
                  </a:cubicBezTo>
                  <a:cubicBezTo>
                    <a:pt x="1709" y="69"/>
                    <a:pt x="1709" y="69"/>
                    <a:pt x="1709" y="69"/>
                  </a:cubicBezTo>
                  <a:close/>
                  <a:moveTo>
                    <a:pt x="1724" y="69"/>
                  </a:moveTo>
                  <a:cubicBezTo>
                    <a:pt x="1724" y="69"/>
                    <a:pt x="1723" y="69"/>
                    <a:pt x="1723" y="69"/>
                  </a:cubicBezTo>
                  <a:cubicBezTo>
                    <a:pt x="1723" y="69"/>
                    <a:pt x="1724" y="69"/>
                    <a:pt x="1724" y="69"/>
                  </a:cubicBezTo>
                  <a:close/>
                  <a:moveTo>
                    <a:pt x="1492" y="26"/>
                  </a:moveTo>
                  <a:cubicBezTo>
                    <a:pt x="1491" y="26"/>
                    <a:pt x="1491" y="26"/>
                    <a:pt x="1491" y="26"/>
                  </a:cubicBezTo>
                  <a:cubicBezTo>
                    <a:pt x="1491" y="26"/>
                    <a:pt x="1491" y="26"/>
                    <a:pt x="1492" y="26"/>
                  </a:cubicBezTo>
                  <a:close/>
                  <a:moveTo>
                    <a:pt x="1532" y="26"/>
                  </a:moveTo>
                  <a:cubicBezTo>
                    <a:pt x="1532" y="26"/>
                    <a:pt x="1532" y="26"/>
                    <a:pt x="1531" y="26"/>
                  </a:cubicBezTo>
                  <a:cubicBezTo>
                    <a:pt x="1532" y="26"/>
                    <a:pt x="1532" y="26"/>
                    <a:pt x="1532" y="26"/>
                  </a:cubicBezTo>
                  <a:close/>
                  <a:moveTo>
                    <a:pt x="1356" y="70"/>
                  </a:moveTo>
                  <a:cubicBezTo>
                    <a:pt x="1356" y="70"/>
                    <a:pt x="1356" y="69"/>
                    <a:pt x="1356" y="69"/>
                  </a:cubicBezTo>
                  <a:cubicBezTo>
                    <a:pt x="1356" y="69"/>
                    <a:pt x="1356" y="69"/>
                    <a:pt x="1356" y="70"/>
                  </a:cubicBezTo>
                  <a:close/>
                  <a:moveTo>
                    <a:pt x="1371" y="69"/>
                  </a:moveTo>
                  <a:cubicBezTo>
                    <a:pt x="1371" y="69"/>
                    <a:pt x="1370" y="69"/>
                    <a:pt x="1370" y="69"/>
                  </a:cubicBezTo>
                  <a:cubicBezTo>
                    <a:pt x="1371" y="69"/>
                    <a:pt x="1371" y="69"/>
                    <a:pt x="1371" y="69"/>
                  </a:cubicBezTo>
                  <a:close/>
                  <a:moveTo>
                    <a:pt x="1700" y="26"/>
                  </a:moveTo>
                  <a:cubicBezTo>
                    <a:pt x="1700" y="26"/>
                    <a:pt x="1700" y="26"/>
                    <a:pt x="1700" y="26"/>
                  </a:cubicBezTo>
                  <a:cubicBezTo>
                    <a:pt x="1700" y="26"/>
                    <a:pt x="1700" y="26"/>
                    <a:pt x="1700" y="26"/>
                  </a:cubicBezTo>
                  <a:close/>
                  <a:moveTo>
                    <a:pt x="959" y="26"/>
                  </a:moveTo>
                  <a:cubicBezTo>
                    <a:pt x="959" y="26"/>
                    <a:pt x="959" y="26"/>
                    <a:pt x="959" y="26"/>
                  </a:cubicBezTo>
                  <a:cubicBezTo>
                    <a:pt x="959" y="26"/>
                    <a:pt x="959" y="26"/>
                    <a:pt x="959" y="26"/>
                  </a:cubicBezTo>
                  <a:close/>
                  <a:moveTo>
                    <a:pt x="973" y="26"/>
                  </a:moveTo>
                  <a:cubicBezTo>
                    <a:pt x="973" y="26"/>
                    <a:pt x="973" y="26"/>
                    <a:pt x="973" y="26"/>
                  </a:cubicBezTo>
                  <a:cubicBezTo>
                    <a:pt x="973" y="26"/>
                    <a:pt x="973" y="26"/>
                    <a:pt x="973" y="26"/>
                  </a:cubicBezTo>
                  <a:close/>
                  <a:moveTo>
                    <a:pt x="1491" y="26"/>
                  </a:moveTo>
                  <a:cubicBezTo>
                    <a:pt x="1491" y="26"/>
                    <a:pt x="1490" y="26"/>
                    <a:pt x="1490" y="26"/>
                  </a:cubicBezTo>
                  <a:cubicBezTo>
                    <a:pt x="1491" y="26"/>
                    <a:pt x="1491" y="26"/>
                    <a:pt x="1491" y="26"/>
                  </a:cubicBezTo>
                  <a:close/>
                  <a:moveTo>
                    <a:pt x="1532" y="26"/>
                  </a:moveTo>
                  <a:cubicBezTo>
                    <a:pt x="1531" y="26"/>
                    <a:pt x="1531" y="26"/>
                    <a:pt x="1531" y="26"/>
                  </a:cubicBezTo>
                  <a:cubicBezTo>
                    <a:pt x="1531" y="26"/>
                    <a:pt x="1531" y="26"/>
                    <a:pt x="1532" y="26"/>
                  </a:cubicBezTo>
                  <a:close/>
                  <a:moveTo>
                    <a:pt x="1700" y="26"/>
                  </a:moveTo>
                  <a:cubicBezTo>
                    <a:pt x="1699" y="26"/>
                    <a:pt x="1699" y="26"/>
                    <a:pt x="1699" y="26"/>
                  </a:cubicBezTo>
                  <a:cubicBezTo>
                    <a:pt x="1699" y="26"/>
                    <a:pt x="1700" y="26"/>
                    <a:pt x="1700" y="26"/>
                  </a:cubicBezTo>
                  <a:close/>
                  <a:moveTo>
                    <a:pt x="973" y="26"/>
                  </a:moveTo>
                  <a:cubicBezTo>
                    <a:pt x="973" y="26"/>
                    <a:pt x="973" y="26"/>
                    <a:pt x="973" y="27"/>
                  </a:cubicBezTo>
                  <a:cubicBezTo>
                    <a:pt x="973" y="27"/>
                    <a:pt x="973" y="26"/>
                    <a:pt x="973" y="26"/>
                  </a:cubicBezTo>
                  <a:close/>
                  <a:moveTo>
                    <a:pt x="1390" y="53"/>
                  </a:moveTo>
                  <a:cubicBezTo>
                    <a:pt x="1390" y="53"/>
                    <a:pt x="1390" y="53"/>
                    <a:pt x="1390" y="53"/>
                  </a:cubicBezTo>
                  <a:cubicBezTo>
                    <a:pt x="1390" y="53"/>
                    <a:pt x="1390" y="53"/>
                    <a:pt x="1390" y="53"/>
                  </a:cubicBezTo>
                  <a:close/>
                  <a:moveTo>
                    <a:pt x="693" y="70"/>
                  </a:moveTo>
                  <a:cubicBezTo>
                    <a:pt x="693" y="70"/>
                    <a:pt x="693" y="70"/>
                    <a:pt x="693" y="70"/>
                  </a:cubicBezTo>
                  <a:cubicBezTo>
                    <a:pt x="693" y="70"/>
                    <a:pt x="693" y="70"/>
                    <a:pt x="693" y="70"/>
                  </a:cubicBezTo>
                  <a:close/>
                  <a:moveTo>
                    <a:pt x="973" y="27"/>
                  </a:moveTo>
                  <a:cubicBezTo>
                    <a:pt x="972" y="27"/>
                    <a:pt x="972" y="27"/>
                    <a:pt x="972" y="27"/>
                  </a:cubicBezTo>
                  <a:cubicBezTo>
                    <a:pt x="972" y="27"/>
                    <a:pt x="972" y="27"/>
                    <a:pt x="973" y="27"/>
                  </a:cubicBezTo>
                  <a:close/>
                  <a:moveTo>
                    <a:pt x="958" y="27"/>
                  </a:moveTo>
                  <a:cubicBezTo>
                    <a:pt x="959" y="27"/>
                    <a:pt x="959" y="27"/>
                    <a:pt x="959" y="27"/>
                  </a:cubicBezTo>
                  <a:cubicBezTo>
                    <a:pt x="958" y="27"/>
                    <a:pt x="958" y="27"/>
                    <a:pt x="958" y="27"/>
                  </a:cubicBezTo>
                  <a:close/>
                  <a:moveTo>
                    <a:pt x="1355" y="70"/>
                  </a:moveTo>
                  <a:cubicBezTo>
                    <a:pt x="1356" y="70"/>
                    <a:pt x="1356" y="70"/>
                    <a:pt x="1356" y="70"/>
                  </a:cubicBezTo>
                  <a:cubicBezTo>
                    <a:pt x="1356" y="70"/>
                    <a:pt x="1356" y="70"/>
                    <a:pt x="1355" y="70"/>
                  </a:cubicBezTo>
                  <a:close/>
                  <a:moveTo>
                    <a:pt x="1370" y="69"/>
                  </a:moveTo>
                  <a:cubicBezTo>
                    <a:pt x="1370" y="69"/>
                    <a:pt x="1370" y="70"/>
                    <a:pt x="1370" y="70"/>
                  </a:cubicBezTo>
                  <a:cubicBezTo>
                    <a:pt x="1370" y="70"/>
                    <a:pt x="1370" y="70"/>
                    <a:pt x="1370" y="69"/>
                  </a:cubicBezTo>
                  <a:close/>
                  <a:moveTo>
                    <a:pt x="971" y="28"/>
                  </a:moveTo>
                  <a:cubicBezTo>
                    <a:pt x="971" y="28"/>
                    <a:pt x="971" y="28"/>
                    <a:pt x="971" y="28"/>
                  </a:cubicBezTo>
                  <a:cubicBezTo>
                    <a:pt x="971" y="28"/>
                    <a:pt x="971" y="28"/>
                    <a:pt x="971" y="28"/>
                  </a:cubicBezTo>
                  <a:close/>
                  <a:moveTo>
                    <a:pt x="1376" y="54"/>
                  </a:moveTo>
                  <a:cubicBezTo>
                    <a:pt x="1376" y="54"/>
                    <a:pt x="1376" y="53"/>
                    <a:pt x="1376" y="53"/>
                  </a:cubicBezTo>
                  <a:cubicBezTo>
                    <a:pt x="1376" y="53"/>
                    <a:pt x="1376" y="53"/>
                    <a:pt x="1376" y="54"/>
                  </a:cubicBezTo>
                  <a:close/>
                  <a:moveTo>
                    <a:pt x="1555" y="70"/>
                  </a:moveTo>
                  <a:cubicBezTo>
                    <a:pt x="1554" y="70"/>
                    <a:pt x="1554" y="70"/>
                    <a:pt x="1554" y="70"/>
                  </a:cubicBezTo>
                  <a:cubicBezTo>
                    <a:pt x="1554" y="70"/>
                    <a:pt x="1554" y="70"/>
                    <a:pt x="1555" y="70"/>
                  </a:cubicBezTo>
                  <a:close/>
                  <a:moveTo>
                    <a:pt x="1487" y="28"/>
                  </a:moveTo>
                  <a:cubicBezTo>
                    <a:pt x="1486" y="28"/>
                    <a:pt x="1486" y="28"/>
                    <a:pt x="1486" y="28"/>
                  </a:cubicBezTo>
                  <a:cubicBezTo>
                    <a:pt x="1486" y="28"/>
                    <a:pt x="1487" y="28"/>
                    <a:pt x="1487" y="28"/>
                  </a:cubicBezTo>
                  <a:close/>
                  <a:moveTo>
                    <a:pt x="971" y="28"/>
                  </a:moveTo>
                  <a:cubicBezTo>
                    <a:pt x="971" y="28"/>
                    <a:pt x="971" y="29"/>
                    <a:pt x="971" y="29"/>
                  </a:cubicBezTo>
                  <a:cubicBezTo>
                    <a:pt x="971" y="29"/>
                    <a:pt x="971" y="29"/>
                    <a:pt x="971" y="28"/>
                  </a:cubicBezTo>
                  <a:close/>
                  <a:moveTo>
                    <a:pt x="1723" y="70"/>
                  </a:moveTo>
                  <a:cubicBezTo>
                    <a:pt x="1722" y="70"/>
                    <a:pt x="1722" y="70"/>
                    <a:pt x="1722" y="70"/>
                  </a:cubicBezTo>
                  <a:cubicBezTo>
                    <a:pt x="1722" y="70"/>
                    <a:pt x="1723" y="70"/>
                    <a:pt x="1723" y="70"/>
                  </a:cubicBezTo>
                  <a:close/>
                  <a:moveTo>
                    <a:pt x="957" y="30"/>
                  </a:moveTo>
                  <a:cubicBezTo>
                    <a:pt x="957" y="30"/>
                    <a:pt x="957" y="30"/>
                    <a:pt x="957" y="29"/>
                  </a:cubicBezTo>
                  <a:cubicBezTo>
                    <a:pt x="957" y="30"/>
                    <a:pt x="957" y="30"/>
                    <a:pt x="957" y="30"/>
                  </a:cubicBezTo>
                  <a:close/>
                  <a:moveTo>
                    <a:pt x="970" y="30"/>
                  </a:moveTo>
                  <a:cubicBezTo>
                    <a:pt x="970" y="30"/>
                    <a:pt x="970" y="30"/>
                    <a:pt x="970" y="30"/>
                  </a:cubicBezTo>
                  <a:cubicBezTo>
                    <a:pt x="970" y="30"/>
                    <a:pt x="970" y="30"/>
                    <a:pt x="970" y="30"/>
                  </a:cubicBezTo>
                  <a:close/>
                  <a:moveTo>
                    <a:pt x="957" y="31"/>
                  </a:moveTo>
                  <a:cubicBezTo>
                    <a:pt x="957" y="31"/>
                    <a:pt x="957" y="30"/>
                    <a:pt x="957" y="30"/>
                  </a:cubicBezTo>
                  <a:cubicBezTo>
                    <a:pt x="957" y="30"/>
                    <a:pt x="957" y="30"/>
                    <a:pt x="957" y="31"/>
                  </a:cubicBezTo>
                  <a:close/>
                  <a:moveTo>
                    <a:pt x="969" y="31"/>
                  </a:moveTo>
                  <a:cubicBezTo>
                    <a:pt x="969" y="31"/>
                    <a:pt x="969" y="31"/>
                    <a:pt x="969" y="31"/>
                  </a:cubicBezTo>
                  <a:cubicBezTo>
                    <a:pt x="969" y="31"/>
                    <a:pt x="969" y="31"/>
                    <a:pt x="969" y="31"/>
                  </a:cubicBezTo>
                  <a:close/>
                  <a:moveTo>
                    <a:pt x="693" y="70"/>
                  </a:moveTo>
                  <a:cubicBezTo>
                    <a:pt x="693" y="70"/>
                    <a:pt x="694" y="70"/>
                    <a:pt x="694" y="70"/>
                  </a:cubicBezTo>
                  <a:cubicBezTo>
                    <a:pt x="694" y="70"/>
                    <a:pt x="693" y="70"/>
                    <a:pt x="693" y="70"/>
                  </a:cubicBezTo>
                  <a:close/>
                  <a:moveTo>
                    <a:pt x="969" y="32"/>
                  </a:moveTo>
                  <a:cubicBezTo>
                    <a:pt x="968" y="32"/>
                    <a:pt x="968" y="32"/>
                    <a:pt x="968" y="32"/>
                  </a:cubicBezTo>
                  <a:cubicBezTo>
                    <a:pt x="968" y="32"/>
                    <a:pt x="969" y="32"/>
                    <a:pt x="969" y="32"/>
                  </a:cubicBezTo>
                  <a:close/>
                  <a:moveTo>
                    <a:pt x="1355" y="70"/>
                  </a:moveTo>
                  <a:cubicBezTo>
                    <a:pt x="1355" y="70"/>
                    <a:pt x="1355" y="70"/>
                    <a:pt x="1355" y="70"/>
                  </a:cubicBezTo>
                  <a:cubicBezTo>
                    <a:pt x="1355" y="70"/>
                    <a:pt x="1355" y="70"/>
                    <a:pt x="1355" y="70"/>
                  </a:cubicBezTo>
                  <a:close/>
                  <a:moveTo>
                    <a:pt x="956" y="33"/>
                  </a:moveTo>
                  <a:cubicBezTo>
                    <a:pt x="956" y="33"/>
                    <a:pt x="956" y="32"/>
                    <a:pt x="956" y="32"/>
                  </a:cubicBezTo>
                  <a:cubicBezTo>
                    <a:pt x="956" y="32"/>
                    <a:pt x="956" y="33"/>
                    <a:pt x="956" y="33"/>
                  </a:cubicBezTo>
                  <a:close/>
                  <a:moveTo>
                    <a:pt x="1539" y="70"/>
                  </a:moveTo>
                  <a:cubicBezTo>
                    <a:pt x="1539" y="70"/>
                    <a:pt x="1540" y="70"/>
                    <a:pt x="1540" y="70"/>
                  </a:cubicBezTo>
                  <a:cubicBezTo>
                    <a:pt x="1539" y="70"/>
                    <a:pt x="1539" y="70"/>
                    <a:pt x="1539" y="70"/>
                  </a:cubicBezTo>
                  <a:close/>
                  <a:moveTo>
                    <a:pt x="1554" y="70"/>
                  </a:moveTo>
                  <a:cubicBezTo>
                    <a:pt x="1554" y="70"/>
                    <a:pt x="1554" y="70"/>
                    <a:pt x="1554" y="70"/>
                  </a:cubicBezTo>
                  <a:cubicBezTo>
                    <a:pt x="1554" y="70"/>
                    <a:pt x="1554" y="70"/>
                    <a:pt x="1554" y="70"/>
                  </a:cubicBezTo>
                  <a:close/>
                  <a:moveTo>
                    <a:pt x="1707" y="70"/>
                  </a:moveTo>
                  <a:cubicBezTo>
                    <a:pt x="1708" y="70"/>
                    <a:pt x="1708" y="70"/>
                    <a:pt x="1708" y="70"/>
                  </a:cubicBezTo>
                  <a:cubicBezTo>
                    <a:pt x="1708" y="70"/>
                    <a:pt x="1707" y="70"/>
                    <a:pt x="1707" y="70"/>
                  </a:cubicBezTo>
                  <a:close/>
                  <a:moveTo>
                    <a:pt x="1722" y="70"/>
                  </a:moveTo>
                  <a:cubicBezTo>
                    <a:pt x="1722" y="70"/>
                    <a:pt x="1722" y="70"/>
                    <a:pt x="1722" y="70"/>
                  </a:cubicBezTo>
                  <a:cubicBezTo>
                    <a:pt x="1722" y="70"/>
                    <a:pt x="1722" y="70"/>
                    <a:pt x="1722" y="70"/>
                  </a:cubicBezTo>
                  <a:close/>
                  <a:moveTo>
                    <a:pt x="1143" y="35"/>
                  </a:moveTo>
                  <a:cubicBezTo>
                    <a:pt x="1143" y="35"/>
                    <a:pt x="1143" y="35"/>
                    <a:pt x="1143" y="35"/>
                  </a:cubicBezTo>
                  <a:cubicBezTo>
                    <a:pt x="1143" y="35"/>
                    <a:pt x="1143" y="35"/>
                    <a:pt x="1143" y="35"/>
                  </a:cubicBezTo>
                  <a:close/>
                  <a:moveTo>
                    <a:pt x="669" y="35"/>
                  </a:moveTo>
                  <a:cubicBezTo>
                    <a:pt x="670" y="35"/>
                    <a:pt x="670" y="35"/>
                    <a:pt x="670" y="35"/>
                  </a:cubicBezTo>
                  <a:cubicBezTo>
                    <a:pt x="670" y="35"/>
                    <a:pt x="669" y="35"/>
                    <a:pt x="669" y="35"/>
                  </a:cubicBezTo>
                  <a:close/>
                  <a:moveTo>
                    <a:pt x="1355" y="71"/>
                  </a:moveTo>
                  <a:cubicBezTo>
                    <a:pt x="1355" y="71"/>
                    <a:pt x="1355" y="70"/>
                    <a:pt x="1355" y="70"/>
                  </a:cubicBezTo>
                  <a:cubicBezTo>
                    <a:pt x="1355" y="70"/>
                    <a:pt x="1355" y="70"/>
                    <a:pt x="1355" y="71"/>
                  </a:cubicBezTo>
                  <a:close/>
                  <a:moveTo>
                    <a:pt x="1369" y="70"/>
                  </a:moveTo>
                  <a:cubicBezTo>
                    <a:pt x="1369" y="70"/>
                    <a:pt x="1369" y="70"/>
                    <a:pt x="1369" y="71"/>
                  </a:cubicBezTo>
                  <a:cubicBezTo>
                    <a:pt x="1369" y="70"/>
                    <a:pt x="1369" y="70"/>
                    <a:pt x="1369" y="70"/>
                  </a:cubicBezTo>
                  <a:close/>
                  <a:moveTo>
                    <a:pt x="1539" y="71"/>
                  </a:moveTo>
                  <a:cubicBezTo>
                    <a:pt x="1539" y="71"/>
                    <a:pt x="1539" y="70"/>
                    <a:pt x="1539" y="70"/>
                  </a:cubicBezTo>
                  <a:cubicBezTo>
                    <a:pt x="1539" y="70"/>
                    <a:pt x="1539" y="70"/>
                    <a:pt x="1539" y="71"/>
                  </a:cubicBezTo>
                  <a:close/>
                  <a:moveTo>
                    <a:pt x="859" y="35"/>
                  </a:moveTo>
                  <a:cubicBezTo>
                    <a:pt x="859" y="35"/>
                    <a:pt x="859" y="35"/>
                    <a:pt x="859" y="35"/>
                  </a:cubicBezTo>
                  <a:cubicBezTo>
                    <a:pt x="859" y="35"/>
                    <a:pt x="859" y="35"/>
                    <a:pt x="859" y="35"/>
                  </a:cubicBezTo>
                  <a:close/>
                  <a:moveTo>
                    <a:pt x="1661" y="71"/>
                  </a:moveTo>
                  <a:cubicBezTo>
                    <a:pt x="1661" y="70"/>
                    <a:pt x="1661" y="70"/>
                    <a:pt x="1661" y="70"/>
                  </a:cubicBezTo>
                  <a:cubicBezTo>
                    <a:pt x="1661" y="70"/>
                    <a:pt x="1661" y="70"/>
                    <a:pt x="1661" y="71"/>
                  </a:cubicBezTo>
                  <a:close/>
                  <a:moveTo>
                    <a:pt x="879" y="35"/>
                  </a:moveTo>
                  <a:cubicBezTo>
                    <a:pt x="879" y="35"/>
                    <a:pt x="879" y="35"/>
                    <a:pt x="879" y="35"/>
                  </a:cubicBezTo>
                  <a:cubicBezTo>
                    <a:pt x="879" y="35"/>
                    <a:pt x="879" y="35"/>
                    <a:pt x="879" y="35"/>
                  </a:cubicBezTo>
                  <a:close/>
                  <a:moveTo>
                    <a:pt x="1707" y="71"/>
                  </a:moveTo>
                  <a:cubicBezTo>
                    <a:pt x="1707" y="71"/>
                    <a:pt x="1707" y="70"/>
                    <a:pt x="1707" y="70"/>
                  </a:cubicBezTo>
                  <a:cubicBezTo>
                    <a:pt x="1707" y="70"/>
                    <a:pt x="1707" y="70"/>
                    <a:pt x="1707" y="71"/>
                  </a:cubicBezTo>
                  <a:close/>
                  <a:moveTo>
                    <a:pt x="902" y="35"/>
                  </a:moveTo>
                  <a:cubicBezTo>
                    <a:pt x="902" y="35"/>
                    <a:pt x="902" y="35"/>
                    <a:pt x="902" y="35"/>
                  </a:cubicBezTo>
                  <a:cubicBezTo>
                    <a:pt x="902" y="35"/>
                    <a:pt x="902" y="35"/>
                    <a:pt x="902" y="35"/>
                  </a:cubicBezTo>
                  <a:close/>
                  <a:moveTo>
                    <a:pt x="1144" y="35"/>
                  </a:moveTo>
                  <a:cubicBezTo>
                    <a:pt x="1144" y="35"/>
                    <a:pt x="1144" y="35"/>
                    <a:pt x="1144" y="35"/>
                  </a:cubicBezTo>
                  <a:cubicBezTo>
                    <a:pt x="1144" y="35"/>
                    <a:pt x="1144" y="35"/>
                    <a:pt x="1144" y="35"/>
                  </a:cubicBezTo>
                  <a:close/>
                  <a:moveTo>
                    <a:pt x="1297" y="35"/>
                  </a:moveTo>
                  <a:cubicBezTo>
                    <a:pt x="1298" y="35"/>
                    <a:pt x="1298" y="35"/>
                    <a:pt x="1298" y="35"/>
                  </a:cubicBezTo>
                  <a:cubicBezTo>
                    <a:pt x="1298" y="35"/>
                    <a:pt x="1297" y="35"/>
                    <a:pt x="1297" y="35"/>
                  </a:cubicBezTo>
                  <a:close/>
                  <a:moveTo>
                    <a:pt x="669" y="36"/>
                  </a:moveTo>
                  <a:cubicBezTo>
                    <a:pt x="669" y="36"/>
                    <a:pt x="669" y="36"/>
                    <a:pt x="669" y="35"/>
                  </a:cubicBezTo>
                  <a:cubicBezTo>
                    <a:pt x="669" y="35"/>
                    <a:pt x="669" y="36"/>
                    <a:pt x="669" y="36"/>
                  </a:cubicBezTo>
                  <a:close/>
                  <a:moveTo>
                    <a:pt x="837" y="36"/>
                  </a:moveTo>
                  <a:cubicBezTo>
                    <a:pt x="837" y="36"/>
                    <a:pt x="837" y="36"/>
                    <a:pt x="837" y="35"/>
                  </a:cubicBezTo>
                  <a:cubicBezTo>
                    <a:pt x="837" y="36"/>
                    <a:pt x="837" y="36"/>
                    <a:pt x="837" y="36"/>
                  </a:cubicBezTo>
                  <a:close/>
                  <a:moveTo>
                    <a:pt x="878" y="36"/>
                  </a:moveTo>
                  <a:cubicBezTo>
                    <a:pt x="878" y="36"/>
                    <a:pt x="878" y="36"/>
                    <a:pt x="878" y="35"/>
                  </a:cubicBezTo>
                  <a:cubicBezTo>
                    <a:pt x="878" y="35"/>
                    <a:pt x="878" y="36"/>
                    <a:pt x="878" y="36"/>
                  </a:cubicBezTo>
                  <a:close/>
                  <a:moveTo>
                    <a:pt x="1354" y="71"/>
                  </a:moveTo>
                  <a:cubicBezTo>
                    <a:pt x="1355" y="71"/>
                    <a:pt x="1355" y="71"/>
                    <a:pt x="1355" y="71"/>
                  </a:cubicBezTo>
                  <a:cubicBezTo>
                    <a:pt x="1355" y="71"/>
                    <a:pt x="1355" y="71"/>
                    <a:pt x="1354" y="71"/>
                  </a:cubicBezTo>
                  <a:close/>
                  <a:moveTo>
                    <a:pt x="1369" y="70"/>
                  </a:moveTo>
                  <a:cubicBezTo>
                    <a:pt x="1369" y="71"/>
                    <a:pt x="1369" y="71"/>
                    <a:pt x="1369" y="71"/>
                  </a:cubicBezTo>
                  <a:cubicBezTo>
                    <a:pt x="1369" y="71"/>
                    <a:pt x="1369" y="71"/>
                    <a:pt x="1369" y="70"/>
                  </a:cubicBezTo>
                  <a:close/>
                  <a:moveTo>
                    <a:pt x="1539" y="71"/>
                  </a:moveTo>
                  <a:cubicBezTo>
                    <a:pt x="1539" y="71"/>
                    <a:pt x="1539" y="71"/>
                    <a:pt x="1539" y="71"/>
                  </a:cubicBezTo>
                  <a:cubicBezTo>
                    <a:pt x="1539" y="71"/>
                    <a:pt x="1539" y="71"/>
                    <a:pt x="1539" y="71"/>
                  </a:cubicBezTo>
                  <a:close/>
                  <a:moveTo>
                    <a:pt x="1553" y="71"/>
                  </a:moveTo>
                  <a:cubicBezTo>
                    <a:pt x="1553" y="71"/>
                    <a:pt x="1553" y="71"/>
                    <a:pt x="1553" y="71"/>
                  </a:cubicBezTo>
                  <a:cubicBezTo>
                    <a:pt x="1553" y="71"/>
                    <a:pt x="1553" y="71"/>
                    <a:pt x="1553" y="71"/>
                  </a:cubicBezTo>
                  <a:close/>
                  <a:moveTo>
                    <a:pt x="1707" y="71"/>
                  </a:moveTo>
                  <a:cubicBezTo>
                    <a:pt x="1707" y="71"/>
                    <a:pt x="1707" y="71"/>
                    <a:pt x="1707" y="71"/>
                  </a:cubicBezTo>
                  <a:cubicBezTo>
                    <a:pt x="1707" y="71"/>
                    <a:pt x="1707" y="71"/>
                    <a:pt x="1707" y="71"/>
                  </a:cubicBezTo>
                  <a:close/>
                  <a:moveTo>
                    <a:pt x="1721" y="71"/>
                  </a:moveTo>
                  <a:cubicBezTo>
                    <a:pt x="1721" y="71"/>
                    <a:pt x="1721" y="71"/>
                    <a:pt x="1721" y="71"/>
                  </a:cubicBezTo>
                  <a:cubicBezTo>
                    <a:pt x="1721" y="71"/>
                    <a:pt x="1721" y="71"/>
                    <a:pt x="1721" y="71"/>
                  </a:cubicBezTo>
                  <a:close/>
                  <a:moveTo>
                    <a:pt x="902" y="35"/>
                  </a:moveTo>
                  <a:cubicBezTo>
                    <a:pt x="903" y="36"/>
                    <a:pt x="903" y="36"/>
                    <a:pt x="903" y="36"/>
                  </a:cubicBezTo>
                  <a:cubicBezTo>
                    <a:pt x="903" y="36"/>
                    <a:pt x="903" y="35"/>
                    <a:pt x="902" y="35"/>
                  </a:cubicBezTo>
                  <a:close/>
                  <a:moveTo>
                    <a:pt x="764" y="36"/>
                  </a:moveTo>
                  <a:cubicBezTo>
                    <a:pt x="764" y="36"/>
                    <a:pt x="764" y="36"/>
                    <a:pt x="764" y="36"/>
                  </a:cubicBezTo>
                  <a:cubicBezTo>
                    <a:pt x="764" y="36"/>
                    <a:pt x="764" y="36"/>
                    <a:pt x="764" y="36"/>
                  </a:cubicBezTo>
                  <a:close/>
                  <a:moveTo>
                    <a:pt x="1074" y="36"/>
                  </a:moveTo>
                  <a:cubicBezTo>
                    <a:pt x="1074" y="36"/>
                    <a:pt x="1074" y="36"/>
                    <a:pt x="1075" y="36"/>
                  </a:cubicBezTo>
                  <a:cubicBezTo>
                    <a:pt x="1074" y="36"/>
                    <a:pt x="1074" y="36"/>
                    <a:pt x="1074" y="36"/>
                  </a:cubicBezTo>
                  <a:close/>
                  <a:moveTo>
                    <a:pt x="1145" y="36"/>
                  </a:moveTo>
                  <a:cubicBezTo>
                    <a:pt x="1145" y="36"/>
                    <a:pt x="1145" y="36"/>
                    <a:pt x="1145" y="36"/>
                  </a:cubicBezTo>
                  <a:cubicBezTo>
                    <a:pt x="1145" y="36"/>
                    <a:pt x="1145" y="36"/>
                    <a:pt x="1145" y="36"/>
                  </a:cubicBezTo>
                  <a:close/>
                  <a:moveTo>
                    <a:pt x="1252" y="36"/>
                  </a:moveTo>
                  <a:cubicBezTo>
                    <a:pt x="1252" y="36"/>
                    <a:pt x="1252" y="36"/>
                    <a:pt x="1252" y="36"/>
                  </a:cubicBezTo>
                  <a:cubicBezTo>
                    <a:pt x="1252" y="36"/>
                    <a:pt x="1252" y="36"/>
                    <a:pt x="1252" y="36"/>
                  </a:cubicBezTo>
                  <a:close/>
                  <a:moveTo>
                    <a:pt x="763" y="36"/>
                  </a:moveTo>
                  <a:cubicBezTo>
                    <a:pt x="764" y="36"/>
                    <a:pt x="764" y="36"/>
                    <a:pt x="764" y="36"/>
                  </a:cubicBezTo>
                  <a:cubicBezTo>
                    <a:pt x="764" y="36"/>
                    <a:pt x="763" y="36"/>
                    <a:pt x="763" y="36"/>
                  </a:cubicBezTo>
                  <a:close/>
                  <a:moveTo>
                    <a:pt x="861" y="36"/>
                  </a:moveTo>
                  <a:cubicBezTo>
                    <a:pt x="861" y="36"/>
                    <a:pt x="861" y="36"/>
                    <a:pt x="861" y="36"/>
                  </a:cubicBezTo>
                  <a:cubicBezTo>
                    <a:pt x="861" y="36"/>
                    <a:pt x="861" y="36"/>
                    <a:pt x="861" y="36"/>
                  </a:cubicBezTo>
                  <a:close/>
                  <a:moveTo>
                    <a:pt x="904" y="36"/>
                  </a:moveTo>
                  <a:cubicBezTo>
                    <a:pt x="904" y="36"/>
                    <a:pt x="904" y="36"/>
                    <a:pt x="904" y="36"/>
                  </a:cubicBezTo>
                  <a:cubicBezTo>
                    <a:pt x="904" y="36"/>
                    <a:pt x="904" y="36"/>
                    <a:pt x="904" y="36"/>
                  </a:cubicBezTo>
                  <a:close/>
                  <a:moveTo>
                    <a:pt x="1538" y="71"/>
                  </a:moveTo>
                  <a:cubicBezTo>
                    <a:pt x="1538" y="71"/>
                    <a:pt x="1539" y="71"/>
                    <a:pt x="1539" y="71"/>
                  </a:cubicBezTo>
                  <a:cubicBezTo>
                    <a:pt x="1538" y="71"/>
                    <a:pt x="1538" y="71"/>
                    <a:pt x="1538" y="71"/>
                  </a:cubicBezTo>
                  <a:close/>
                  <a:moveTo>
                    <a:pt x="1553" y="71"/>
                  </a:moveTo>
                  <a:cubicBezTo>
                    <a:pt x="1553" y="71"/>
                    <a:pt x="1552" y="71"/>
                    <a:pt x="1552" y="71"/>
                  </a:cubicBezTo>
                  <a:cubicBezTo>
                    <a:pt x="1553" y="71"/>
                    <a:pt x="1553" y="71"/>
                    <a:pt x="1553" y="71"/>
                  </a:cubicBezTo>
                  <a:close/>
                  <a:moveTo>
                    <a:pt x="1661" y="71"/>
                  </a:moveTo>
                  <a:cubicBezTo>
                    <a:pt x="1661" y="71"/>
                    <a:pt x="1661" y="71"/>
                    <a:pt x="1661" y="71"/>
                  </a:cubicBezTo>
                  <a:cubicBezTo>
                    <a:pt x="1661" y="71"/>
                    <a:pt x="1661" y="71"/>
                    <a:pt x="1661" y="71"/>
                  </a:cubicBezTo>
                  <a:close/>
                  <a:moveTo>
                    <a:pt x="1075" y="36"/>
                  </a:moveTo>
                  <a:cubicBezTo>
                    <a:pt x="1075" y="36"/>
                    <a:pt x="1075" y="36"/>
                    <a:pt x="1075" y="36"/>
                  </a:cubicBezTo>
                  <a:cubicBezTo>
                    <a:pt x="1075" y="36"/>
                    <a:pt x="1075" y="36"/>
                    <a:pt x="1075" y="36"/>
                  </a:cubicBezTo>
                  <a:close/>
                  <a:moveTo>
                    <a:pt x="1706" y="71"/>
                  </a:moveTo>
                  <a:cubicBezTo>
                    <a:pt x="1707" y="71"/>
                    <a:pt x="1707" y="71"/>
                    <a:pt x="1707" y="71"/>
                  </a:cubicBezTo>
                  <a:cubicBezTo>
                    <a:pt x="1707" y="71"/>
                    <a:pt x="1706" y="71"/>
                    <a:pt x="1706" y="71"/>
                  </a:cubicBezTo>
                  <a:close/>
                  <a:moveTo>
                    <a:pt x="1721" y="71"/>
                  </a:moveTo>
                  <a:cubicBezTo>
                    <a:pt x="1721" y="71"/>
                    <a:pt x="1721" y="71"/>
                    <a:pt x="1720" y="71"/>
                  </a:cubicBezTo>
                  <a:cubicBezTo>
                    <a:pt x="1721" y="71"/>
                    <a:pt x="1721" y="71"/>
                    <a:pt x="1721" y="71"/>
                  </a:cubicBezTo>
                  <a:close/>
                  <a:moveTo>
                    <a:pt x="1118" y="36"/>
                  </a:moveTo>
                  <a:cubicBezTo>
                    <a:pt x="1119" y="36"/>
                    <a:pt x="1119" y="36"/>
                    <a:pt x="1119" y="36"/>
                  </a:cubicBezTo>
                  <a:cubicBezTo>
                    <a:pt x="1119" y="36"/>
                    <a:pt x="1118" y="36"/>
                    <a:pt x="1118" y="36"/>
                  </a:cubicBezTo>
                  <a:close/>
                  <a:moveTo>
                    <a:pt x="1368" y="71"/>
                  </a:moveTo>
                  <a:cubicBezTo>
                    <a:pt x="1368" y="71"/>
                    <a:pt x="1368" y="71"/>
                    <a:pt x="1368" y="72"/>
                  </a:cubicBezTo>
                  <a:cubicBezTo>
                    <a:pt x="1368" y="71"/>
                    <a:pt x="1368" y="71"/>
                    <a:pt x="1368" y="71"/>
                  </a:cubicBezTo>
                  <a:close/>
                  <a:moveTo>
                    <a:pt x="1538" y="72"/>
                  </a:moveTo>
                  <a:cubicBezTo>
                    <a:pt x="1538" y="72"/>
                    <a:pt x="1538" y="71"/>
                    <a:pt x="1538" y="71"/>
                  </a:cubicBezTo>
                  <a:cubicBezTo>
                    <a:pt x="1538" y="71"/>
                    <a:pt x="1538" y="71"/>
                    <a:pt x="1538" y="72"/>
                  </a:cubicBezTo>
                  <a:close/>
                  <a:moveTo>
                    <a:pt x="667" y="37"/>
                  </a:moveTo>
                  <a:cubicBezTo>
                    <a:pt x="667" y="37"/>
                    <a:pt x="667" y="37"/>
                    <a:pt x="667" y="36"/>
                  </a:cubicBezTo>
                  <a:cubicBezTo>
                    <a:pt x="667" y="36"/>
                    <a:pt x="667" y="37"/>
                    <a:pt x="667" y="37"/>
                  </a:cubicBezTo>
                  <a:close/>
                  <a:moveTo>
                    <a:pt x="793" y="36"/>
                  </a:moveTo>
                  <a:cubicBezTo>
                    <a:pt x="793" y="37"/>
                    <a:pt x="793" y="37"/>
                    <a:pt x="794" y="37"/>
                  </a:cubicBezTo>
                  <a:cubicBezTo>
                    <a:pt x="794" y="37"/>
                    <a:pt x="793" y="36"/>
                    <a:pt x="793" y="36"/>
                  </a:cubicBezTo>
                  <a:close/>
                  <a:moveTo>
                    <a:pt x="1706" y="72"/>
                  </a:moveTo>
                  <a:cubicBezTo>
                    <a:pt x="1706" y="72"/>
                    <a:pt x="1706" y="71"/>
                    <a:pt x="1706" y="71"/>
                  </a:cubicBezTo>
                  <a:cubicBezTo>
                    <a:pt x="1706" y="71"/>
                    <a:pt x="1706" y="71"/>
                    <a:pt x="1706" y="72"/>
                  </a:cubicBezTo>
                  <a:close/>
                  <a:moveTo>
                    <a:pt x="861" y="36"/>
                  </a:moveTo>
                  <a:cubicBezTo>
                    <a:pt x="861" y="37"/>
                    <a:pt x="861" y="37"/>
                    <a:pt x="862" y="37"/>
                  </a:cubicBezTo>
                  <a:cubicBezTo>
                    <a:pt x="861" y="37"/>
                    <a:pt x="861" y="37"/>
                    <a:pt x="861" y="36"/>
                  </a:cubicBezTo>
                  <a:close/>
                  <a:moveTo>
                    <a:pt x="904" y="36"/>
                  </a:moveTo>
                  <a:cubicBezTo>
                    <a:pt x="904" y="37"/>
                    <a:pt x="904" y="37"/>
                    <a:pt x="904" y="37"/>
                  </a:cubicBezTo>
                  <a:cubicBezTo>
                    <a:pt x="904" y="37"/>
                    <a:pt x="904" y="37"/>
                    <a:pt x="904" y="36"/>
                  </a:cubicBezTo>
                  <a:close/>
                  <a:moveTo>
                    <a:pt x="1045" y="37"/>
                  </a:moveTo>
                  <a:cubicBezTo>
                    <a:pt x="1045" y="37"/>
                    <a:pt x="1045" y="37"/>
                    <a:pt x="1045" y="36"/>
                  </a:cubicBezTo>
                  <a:cubicBezTo>
                    <a:pt x="1045" y="37"/>
                    <a:pt x="1045" y="37"/>
                    <a:pt x="1045" y="37"/>
                  </a:cubicBezTo>
                  <a:close/>
                  <a:moveTo>
                    <a:pt x="1146" y="36"/>
                  </a:moveTo>
                  <a:cubicBezTo>
                    <a:pt x="1146" y="37"/>
                    <a:pt x="1146" y="37"/>
                    <a:pt x="1146" y="37"/>
                  </a:cubicBezTo>
                  <a:cubicBezTo>
                    <a:pt x="1146" y="37"/>
                    <a:pt x="1146" y="36"/>
                    <a:pt x="1146" y="36"/>
                  </a:cubicBezTo>
                  <a:close/>
                  <a:moveTo>
                    <a:pt x="1295" y="37"/>
                  </a:moveTo>
                  <a:cubicBezTo>
                    <a:pt x="1295" y="37"/>
                    <a:pt x="1296" y="37"/>
                    <a:pt x="1296" y="36"/>
                  </a:cubicBezTo>
                  <a:cubicBezTo>
                    <a:pt x="1295" y="36"/>
                    <a:pt x="1295" y="37"/>
                    <a:pt x="1295" y="37"/>
                  </a:cubicBezTo>
                  <a:close/>
                  <a:moveTo>
                    <a:pt x="835" y="37"/>
                  </a:moveTo>
                  <a:cubicBezTo>
                    <a:pt x="835" y="37"/>
                    <a:pt x="835" y="37"/>
                    <a:pt x="835" y="37"/>
                  </a:cubicBezTo>
                  <a:cubicBezTo>
                    <a:pt x="835" y="37"/>
                    <a:pt x="835" y="37"/>
                    <a:pt x="835" y="37"/>
                  </a:cubicBezTo>
                  <a:close/>
                  <a:moveTo>
                    <a:pt x="1368" y="72"/>
                  </a:moveTo>
                  <a:cubicBezTo>
                    <a:pt x="1367" y="72"/>
                    <a:pt x="1367" y="72"/>
                    <a:pt x="1367" y="72"/>
                  </a:cubicBezTo>
                  <a:cubicBezTo>
                    <a:pt x="1367" y="72"/>
                    <a:pt x="1368" y="72"/>
                    <a:pt x="1368" y="72"/>
                  </a:cubicBezTo>
                  <a:close/>
                  <a:moveTo>
                    <a:pt x="1537" y="72"/>
                  </a:moveTo>
                  <a:cubicBezTo>
                    <a:pt x="1538" y="72"/>
                    <a:pt x="1538" y="72"/>
                    <a:pt x="1538" y="72"/>
                  </a:cubicBezTo>
                  <a:cubicBezTo>
                    <a:pt x="1538" y="72"/>
                    <a:pt x="1538" y="72"/>
                    <a:pt x="1537" y="72"/>
                  </a:cubicBezTo>
                  <a:close/>
                  <a:moveTo>
                    <a:pt x="1552" y="72"/>
                  </a:moveTo>
                  <a:cubicBezTo>
                    <a:pt x="1552" y="72"/>
                    <a:pt x="1551" y="72"/>
                    <a:pt x="1551" y="72"/>
                  </a:cubicBezTo>
                  <a:cubicBezTo>
                    <a:pt x="1552" y="72"/>
                    <a:pt x="1552" y="72"/>
                    <a:pt x="1552" y="72"/>
                  </a:cubicBezTo>
                  <a:close/>
                  <a:moveTo>
                    <a:pt x="876" y="37"/>
                  </a:moveTo>
                  <a:cubicBezTo>
                    <a:pt x="876" y="37"/>
                    <a:pt x="876" y="37"/>
                    <a:pt x="876" y="37"/>
                  </a:cubicBezTo>
                  <a:cubicBezTo>
                    <a:pt x="876" y="37"/>
                    <a:pt x="876" y="37"/>
                    <a:pt x="876" y="37"/>
                  </a:cubicBezTo>
                  <a:close/>
                  <a:moveTo>
                    <a:pt x="1706" y="72"/>
                  </a:moveTo>
                  <a:cubicBezTo>
                    <a:pt x="1706" y="72"/>
                    <a:pt x="1706" y="72"/>
                    <a:pt x="1706" y="72"/>
                  </a:cubicBezTo>
                  <a:cubicBezTo>
                    <a:pt x="1706" y="72"/>
                    <a:pt x="1706" y="72"/>
                    <a:pt x="1706" y="72"/>
                  </a:cubicBezTo>
                  <a:close/>
                  <a:moveTo>
                    <a:pt x="1720" y="72"/>
                  </a:moveTo>
                  <a:cubicBezTo>
                    <a:pt x="1720" y="72"/>
                    <a:pt x="1720" y="72"/>
                    <a:pt x="1720" y="72"/>
                  </a:cubicBezTo>
                  <a:cubicBezTo>
                    <a:pt x="1720" y="72"/>
                    <a:pt x="1720" y="72"/>
                    <a:pt x="1720" y="72"/>
                  </a:cubicBezTo>
                  <a:close/>
                  <a:moveTo>
                    <a:pt x="1076" y="37"/>
                  </a:moveTo>
                  <a:cubicBezTo>
                    <a:pt x="1076" y="37"/>
                    <a:pt x="1076" y="37"/>
                    <a:pt x="1076" y="37"/>
                  </a:cubicBezTo>
                  <a:cubicBezTo>
                    <a:pt x="1076" y="37"/>
                    <a:pt x="1076" y="37"/>
                    <a:pt x="1076" y="37"/>
                  </a:cubicBezTo>
                  <a:close/>
                  <a:moveTo>
                    <a:pt x="1117" y="37"/>
                  </a:moveTo>
                  <a:cubicBezTo>
                    <a:pt x="1118" y="37"/>
                    <a:pt x="1118" y="37"/>
                    <a:pt x="1118" y="37"/>
                  </a:cubicBezTo>
                  <a:cubicBezTo>
                    <a:pt x="1118" y="37"/>
                    <a:pt x="1117" y="37"/>
                    <a:pt x="1117" y="37"/>
                  </a:cubicBezTo>
                  <a:close/>
                  <a:moveTo>
                    <a:pt x="1222" y="37"/>
                  </a:moveTo>
                  <a:cubicBezTo>
                    <a:pt x="1222" y="37"/>
                    <a:pt x="1222" y="37"/>
                    <a:pt x="1223" y="37"/>
                  </a:cubicBezTo>
                  <a:cubicBezTo>
                    <a:pt x="1222" y="37"/>
                    <a:pt x="1222" y="37"/>
                    <a:pt x="1222" y="37"/>
                  </a:cubicBezTo>
                  <a:close/>
                  <a:moveTo>
                    <a:pt x="1254" y="37"/>
                  </a:moveTo>
                  <a:cubicBezTo>
                    <a:pt x="1254" y="37"/>
                    <a:pt x="1254" y="37"/>
                    <a:pt x="1254" y="37"/>
                  </a:cubicBezTo>
                  <a:cubicBezTo>
                    <a:pt x="1254" y="37"/>
                    <a:pt x="1254" y="37"/>
                    <a:pt x="1254" y="37"/>
                  </a:cubicBezTo>
                  <a:close/>
                  <a:moveTo>
                    <a:pt x="1295" y="37"/>
                  </a:moveTo>
                  <a:cubicBezTo>
                    <a:pt x="1295" y="37"/>
                    <a:pt x="1295" y="37"/>
                    <a:pt x="1295" y="37"/>
                  </a:cubicBezTo>
                  <a:cubicBezTo>
                    <a:pt x="1295" y="37"/>
                    <a:pt x="1295" y="37"/>
                    <a:pt x="1295" y="37"/>
                  </a:cubicBezTo>
                  <a:close/>
                  <a:moveTo>
                    <a:pt x="666" y="38"/>
                  </a:moveTo>
                  <a:cubicBezTo>
                    <a:pt x="666" y="37"/>
                    <a:pt x="666" y="37"/>
                    <a:pt x="666" y="37"/>
                  </a:cubicBezTo>
                  <a:cubicBezTo>
                    <a:pt x="666" y="37"/>
                    <a:pt x="666" y="37"/>
                    <a:pt x="666" y="38"/>
                  </a:cubicBezTo>
                  <a:close/>
                  <a:moveTo>
                    <a:pt x="1537" y="72"/>
                  </a:moveTo>
                  <a:cubicBezTo>
                    <a:pt x="1537" y="72"/>
                    <a:pt x="1537" y="72"/>
                    <a:pt x="1538" y="72"/>
                  </a:cubicBezTo>
                  <a:cubicBezTo>
                    <a:pt x="1537" y="72"/>
                    <a:pt x="1537" y="72"/>
                    <a:pt x="1537" y="72"/>
                  </a:cubicBezTo>
                  <a:close/>
                  <a:moveTo>
                    <a:pt x="1551" y="72"/>
                  </a:moveTo>
                  <a:cubicBezTo>
                    <a:pt x="1551" y="72"/>
                    <a:pt x="1551" y="72"/>
                    <a:pt x="1551" y="72"/>
                  </a:cubicBezTo>
                  <a:cubicBezTo>
                    <a:pt x="1551" y="72"/>
                    <a:pt x="1551" y="72"/>
                    <a:pt x="1551" y="72"/>
                  </a:cubicBezTo>
                  <a:close/>
                  <a:moveTo>
                    <a:pt x="762" y="37"/>
                  </a:moveTo>
                  <a:cubicBezTo>
                    <a:pt x="762" y="37"/>
                    <a:pt x="762" y="37"/>
                    <a:pt x="762" y="37"/>
                  </a:cubicBezTo>
                  <a:cubicBezTo>
                    <a:pt x="762" y="37"/>
                    <a:pt x="762" y="37"/>
                    <a:pt x="762" y="37"/>
                  </a:cubicBezTo>
                  <a:close/>
                  <a:moveTo>
                    <a:pt x="1705" y="72"/>
                  </a:moveTo>
                  <a:cubicBezTo>
                    <a:pt x="1705" y="72"/>
                    <a:pt x="1706" y="72"/>
                    <a:pt x="1706" y="72"/>
                  </a:cubicBezTo>
                  <a:cubicBezTo>
                    <a:pt x="1706" y="72"/>
                    <a:pt x="1705" y="72"/>
                    <a:pt x="1705" y="72"/>
                  </a:cubicBezTo>
                  <a:close/>
                  <a:moveTo>
                    <a:pt x="1720" y="72"/>
                  </a:moveTo>
                  <a:cubicBezTo>
                    <a:pt x="1719" y="72"/>
                    <a:pt x="1719" y="72"/>
                    <a:pt x="1719" y="72"/>
                  </a:cubicBezTo>
                  <a:cubicBezTo>
                    <a:pt x="1719" y="72"/>
                    <a:pt x="1719" y="72"/>
                    <a:pt x="1720" y="72"/>
                  </a:cubicBezTo>
                  <a:close/>
                  <a:moveTo>
                    <a:pt x="794" y="37"/>
                  </a:moveTo>
                  <a:cubicBezTo>
                    <a:pt x="794" y="37"/>
                    <a:pt x="794" y="37"/>
                    <a:pt x="795" y="37"/>
                  </a:cubicBezTo>
                  <a:cubicBezTo>
                    <a:pt x="795" y="37"/>
                    <a:pt x="794" y="37"/>
                    <a:pt x="794" y="37"/>
                  </a:cubicBezTo>
                  <a:close/>
                  <a:moveTo>
                    <a:pt x="862" y="37"/>
                  </a:moveTo>
                  <a:cubicBezTo>
                    <a:pt x="862" y="37"/>
                    <a:pt x="862" y="38"/>
                    <a:pt x="862" y="38"/>
                  </a:cubicBezTo>
                  <a:cubicBezTo>
                    <a:pt x="862" y="37"/>
                    <a:pt x="862" y="37"/>
                    <a:pt x="862" y="37"/>
                  </a:cubicBezTo>
                  <a:close/>
                  <a:moveTo>
                    <a:pt x="1117" y="37"/>
                  </a:moveTo>
                  <a:cubicBezTo>
                    <a:pt x="1117" y="37"/>
                    <a:pt x="1117" y="37"/>
                    <a:pt x="1117" y="37"/>
                  </a:cubicBezTo>
                  <a:cubicBezTo>
                    <a:pt x="1117" y="37"/>
                    <a:pt x="1117" y="37"/>
                    <a:pt x="1117" y="37"/>
                  </a:cubicBezTo>
                  <a:close/>
                  <a:moveTo>
                    <a:pt x="1537" y="73"/>
                  </a:moveTo>
                  <a:cubicBezTo>
                    <a:pt x="1537" y="73"/>
                    <a:pt x="1537" y="72"/>
                    <a:pt x="1537" y="72"/>
                  </a:cubicBezTo>
                  <a:cubicBezTo>
                    <a:pt x="1537" y="72"/>
                    <a:pt x="1537" y="73"/>
                    <a:pt x="1537" y="73"/>
                  </a:cubicBezTo>
                  <a:close/>
                  <a:moveTo>
                    <a:pt x="1254" y="37"/>
                  </a:moveTo>
                  <a:cubicBezTo>
                    <a:pt x="1254" y="37"/>
                    <a:pt x="1254" y="37"/>
                    <a:pt x="1255" y="37"/>
                  </a:cubicBezTo>
                  <a:cubicBezTo>
                    <a:pt x="1254" y="37"/>
                    <a:pt x="1254" y="37"/>
                    <a:pt x="1254" y="37"/>
                  </a:cubicBezTo>
                  <a:close/>
                  <a:moveTo>
                    <a:pt x="1295" y="37"/>
                  </a:moveTo>
                  <a:cubicBezTo>
                    <a:pt x="1295" y="37"/>
                    <a:pt x="1295" y="37"/>
                    <a:pt x="1295" y="37"/>
                  </a:cubicBezTo>
                  <a:cubicBezTo>
                    <a:pt x="1295" y="37"/>
                    <a:pt x="1295" y="37"/>
                    <a:pt x="1295" y="37"/>
                  </a:cubicBezTo>
                  <a:close/>
                  <a:moveTo>
                    <a:pt x="1705" y="73"/>
                  </a:moveTo>
                  <a:cubicBezTo>
                    <a:pt x="1705" y="73"/>
                    <a:pt x="1705" y="72"/>
                    <a:pt x="1705" y="72"/>
                  </a:cubicBezTo>
                  <a:cubicBezTo>
                    <a:pt x="1705" y="72"/>
                    <a:pt x="1705" y="72"/>
                    <a:pt x="1705" y="73"/>
                  </a:cubicBezTo>
                  <a:close/>
                  <a:moveTo>
                    <a:pt x="666" y="38"/>
                  </a:moveTo>
                  <a:cubicBezTo>
                    <a:pt x="666" y="38"/>
                    <a:pt x="666" y="38"/>
                    <a:pt x="666" y="37"/>
                  </a:cubicBezTo>
                  <a:cubicBezTo>
                    <a:pt x="666" y="38"/>
                    <a:pt x="666" y="38"/>
                    <a:pt x="666" y="38"/>
                  </a:cubicBezTo>
                  <a:close/>
                  <a:moveTo>
                    <a:pt x="795" y="37"/>
                  </a:moveTo>
                  <a:cubicBezTo>
                    <a:pt x="795" y="38"/>
                    <a:pt x="795" y="38"/>
                    <a:pt x="795" y="38"/>
                  </a:cubicBezTo>
                  <a:cubicBezTo>
                    <a:pt x="795" y="38"/>
                    <a:pt x="795" y="38"/>
                    <a:pt x="795" y="37"/>
                  </a:cubicBezTo>
                  <a:close/>
                  <a:moveTo>
                    <a:pt x="862" y="38"/>
                  </a:moveTo>
                  <a:cubicBezTo>
                    <a:pt x="863" y="38"/>
                    <a:pt x="863" y="38"/>
                    <a:pt x="863" y="38"/>
                  </a:cubicBezTo>
                  <a:cubicBezTo>
                    <a:pt x="863" y="38"/>
                    <a:pt x="863" y="38"/>
                    <a:pt x="862" y="38"/>
                  </a:cubicBezTo>
                  <a:close/>
                  <a:moveTo>
                    <a:pt x="875" y="38"/>
                  </a:moveTo>
                  <a:cubicBezTo>
                    <a:pt x="875" y="38"/>
                    <a:pt x="875" y="38"/>
                    <a:pt x="875" y="38"/>
                  </a:cubicBezTo>
                  <a:cubicBezTo>
                    <a:pt x="875" y="38"/>
                    <a:pt x="875" y="38"/>
                    <a:pt x="875" y="38"/>
                  </a:cubicBezTo>
                  <a:close/>
                  <a:moveTo>
                    <a:pt x="905" y="38"/>
                  </a:moveTo>
                  <a:cubicBezTo>
                    <a:pt x="905" y="38"/>
                    <a:pt x="905" y="38"/>
                    <a:pt x="906" y="38"/>
                  </a:cubicBezTo>
                  <a:cubicBezTo>
                    <a:pt x="906" y="38"/>
                    <a:pt x="905" y="38"/>
                    <a:pt x="905" y="38"/>
                  </a:cubicBezTo>
                  <a:close/>
                  <a:moveTo>
                    <a:pt x="696" y="73"/>
                  </a:moveTo>
                  <a:cubicBezTo>
                    <a:pt x="696" y="73"/>
                    <a:pt x="696" y="73"/>
                    <a:pt x="696" y="73"/>
                  </a:cubicBezTo>
                  <a:cubicBezTo>
                    <a:pt x="696" y="73"/>
                    <a:pt x="696" y="73"/>
                    <a:pt x="696" y="73"/>
                  </a:cubicBezTo>
                  <a:close/>
                  <a:moveTo>
                    <a:pt x="1043" y="38"/>
                  </a:moveTo>
                  <a:cubicBezTo>
                    <a:pt x="1043" y="38"/>
                    <a:pt x="1044" y="38"/>
                    <a:pt x="1044" y="38"/>
                  </a:cubicBezTo>
                  <a:cubicBezTo>
                    <a:pt x="1043" y="38"/>
                    <a:pt x="1043" y="38"/>
                    <a:pt x="1043" y="38"/>
                  </a:cubicBezTo>
                  <a:close/>
                  <a:moveTo>
                    <a:pt x="1366" y="73"/>
                  </a:moveTo>
                  <a:cubicBezTo>
                    <a:pt x="1366" y="73"/>
                    <a:pt x="1366" y="73"/>
                    <a:pt x="1366" y="73"/>
                  </a:cubicBezTo>
                  <a:cubicBezTo>
                    <a:pt x="1366" y="73"/>
                    <a:pt x="1366" y="73"/>
                    <a:pt x="1366" y="73"/>
                  </a:cubicBezTo>
                  <a:close/>
                  <a:moveTo>
                    <a:pt x="1536" y="73"/>
                  </a:moveTo>
                  <a:cubicBezTo>
                    <a:pt x="1537" y="73"/>
                    <a:pt x="1537" y="73"/>
                    <a:pt x="1537" y="73"/>
                  </a:cubicBezTo>
                  <a:cubicBezTo>
                    <a:pt x="1537" y="73"/>
                    <a:pt x="1537" y="73"/>
                    <a:pt x="1536" y="73"/>
                  </a:cubicBezTo>
                  <a:close/>
                  <a:moveTo>
                    <a:pt x="1705" y="73"/>
                  </a:moveTo>
                  <a:cubicBezTo>
                    <a:pt x="1705" y="73"/>
                    <a:pt x="1705" y="73"/>
                    <a:pt x="1705" y="73"/>
                  </a:cubicBezTo>
                  <a:cubicBezTo>
                    <a:pt x="1705" y="73"/>
                    <a:pt x="1705" y="73"/>
                    <a:pt x="1705" y="73"/>
                  </a:cubicBezTo>
                  <a:close/>
                  <a:moveTo>
                    <a:pt x="1147" y="38"/>
                  </a:moveTo>
                  <a:cubicBezTo>
                    <a:pt x="1147" y="38"/>
                    <a:pt x="1147" y="38"/>
                    <a:pt x="1148" y="38"/>
                  </a:cubicBezTo>
                  <a:cubicBezTo>
                    <a:pt x="1148" y="38"/>
                    <a:pt x="1147" y="38"/>
                    <a:pt x="1147" y="38"/>
                  </a:cubicBezTo>
                  <a:close/>
                  <a:moveTo>
                    <a:pt x="696" y="73"/>
                  </a:moveTo>
                  <a:cubicBezTo>
                    <a:pt x="696" y="73"/>
                    <a:pt x="697" y="73"/>
                    <a:pt x="697" y="73"/>
                  </a:cubicBezTo>
                  <a:cubicBezTo>
                    <a:pt x="697" y="73"/>
                    <a:pt x="697" y="73"/>
                    <a:pt x="696" y="73"/>
                  </a:cubicBezTo>
                  <a:close/>
                  <a:moveTo>
                    <a:pt x="1366" y="73"/>
                  </a:moveTo>
                  <a:cubicBezTo>
                    <a:pt x="1366" y="73"/>
                    <a:pt x="1365" y="73"/>
                    <a:pt x="1365" y="73"/>
                  </a:cubicBezTo>
                  <a:cubicBezTo>
                    <a:pt x="1366" y="73"/>
                    <a:pt x="1366" y="73"/>
                    <a:pt x="1366" y="73"/>
                  </a:cubicBezTo>
                  <a:close/>
                  <a:moveTo>
                    <a:pt x="1221" y="38"/>
                  </a:moveTo>
                  <a:cubicBezTo>
                    <a:pt x="1221" y="38"/>
                    <a:pt x="1221" y="38"/>
                    <a:pt x="1222" y="38"/>
                  </a:cubicBezTo>
                  <a:cubicBezTo>
                    <a:pt x="1221" y="38"/>
                    <a:pt x="1221" y="38"/>
                    <a:pt x="1221" y="38"/>
                  </a:cubicBezTo>
                  <a:close/>
                  <a:moveTo>
                    <a:pt x="1536" y="73"/>
                  </a:moveTo>
                  <a:cubicBezTo>
                    <a:pt x="1536" y="73"/>
                    <a:pt x="1536" y="73"/>
                    <a:pt x="1536" y="73"/>
                  </a:cubicBezTo>
                  <a:cubicBezTo>
                    <a:pt x="1536" y="73"/>
                    <a:pt x="1536" y="73"/>
                    <a:pt x="1536" y="73"/>
                  </a:cubicBezTo>
                  <a:close/>
                  <a:moveTo>
                    <a:pt x="1550" y="73"/>
                  </a:moveTo>
                  <a:cubicBezTo>
                    <a:pt x="1550" y="73"/>
                    <a:pt x="1550" y="73"/>
                    <a:pt x="1550" y="73"/>
                  </a:cubicBezTo>
                  <a:cubicBezTo>
                    <a:pt x="1550" y="73"/>
                    <a:pt x="1550" y="73"/>
                    <a:pt x="1550" y="73"/>
                  </a:cubicBezTo>
                  <a:close/>
                  <a:moveTo>
                    <a:pt x="550" y="38"/>
                  </a:moveTo>
                  <a:cubicBezTo>
                    <a:pt x="550" y="38"/>
                    <a:pt x="550" y="38"/>
                    <a:pt x="551" y="38"/>
                  </a:cubicBezTo>
                  <a:cubicBezTo>
                    <a:pt x="551" y="38"/>
                    <a:pt x="550" y="38"/>
                    <a:pt x="550" y="38"/>
                  </a:cubicBezTo>
                  <a:close/>
                  <a:moveTo>
                    <a:pt x="1704" y="73"/>
                  </a:moveTo>
                  <a:cubicBezTo>
                    <a:pt x="1704" y="73"/>
                    <a:pt x="1705" y="73"/>
                    <a:pt x="1705" y="73"/>
                  </a:cubicBezTo>
                  <a:cubicBezTo>
                    <a:pt x="1704" y="73"/>
                    <a:pt x="1704" y="73"/>
                    <a:pt x="1704" y="73"/>
                  </a:cubicBezTo>
                  <a:close/>
                  <a:moveTo>
                    <a:pt x="1718" y="73"/>
                  </a:moveTo>
                  <a:cubicBezTo>
                    <a:pt x="1718" y="73"/>
                    <a:pt x="1718" y="73"/>
                    <a:pt x="1718" y="73"/>
                  </a:cubicBezTo>
                  <a:cubicBezTo>
                    <a:pt x="1718" y="73"/>
                    <a:pt x="1718" y="73"/>
                    <a:pt x="1718" y="73"/>
                  </a:cubicBezTo>
                  <a:close/>
                  <a:moveTo>
                    <a:pt x="611" y="118"/>
                  </a:moveTo>
                  <a:cubicBezTo>
                    <a:pt x="611" y="118"/>
                    <a:pt x="611" y="118"/>
                    <a:pt x="611" y="118"/>
                  </a:cubicBezTo>
                  <a:cubicBezTo>
                    <a:pt x="611" y="118"/>
                    <a:pt x="611" y="118"/>
                    <a:pt x="611" y="118"/>
                  </a:cubicBezTo>
                  <a:close/>
                  <a:moveTo>
                    <a:pt x="833" y="38"/>
                  </a:moveTo>
                  <a:cubicBezTo>
                    <a:pt x="834" y="38"/>
                    <a:pt x="834" y="38"/>
                    <a:pt x="834" y="38"/>
                  </a:cubicBezTo>
                  <a:cubicBezTo>
                    <a:pt x="834" y="38"/>
                    <a:pt x="833" y="38"/>
                    <a:pt x="833" y="38"/>
                  </a:cubicBezTo>
                  <a:close/>
                  <a:moveTo>
                    <a:pt x="863" y="38"/>
                  </a:moveTo>
                  <a:cubicBezTo>
                    <a:pt x="863" y="38"/>
                    <a:pt x="863" y="38"/>
                    <a:pt x="863" y="38"/>
                  </a:cubicBezTo>
                  <a:cubicBezTo>
                    <a:pt x="863" y="38"/>
                    <a:pt x="863" y="38"/>
                    <a:pt x="863" y="38"/>
                  </a:cubicBezTo>
                  <a:close/>
                  <a:moveTo>
                    <a:pt x="610" y="119"/>
                  </a:moveTo>
                  <a:cubicBezTo>
                    <a:pt x="610" y="119"/>
                    <a:pt x="611" y="119"/>
                    <a:pt x="611" y="119"/>
                  </a:cubicBezTo>
                  <a:cubicBezTo>
                    <a:pt x="610" y="119"/>
                    <a:pt x="610" y="119"/>
                    <a:pt x="610" y="119"/>
                  </a:cubicBezTo>
                  <a:close/>
                  <a:moveTo>
                    <a:pt x="874" y="38"/>
                  </a:moveTo>
                  <a:cubicBezTo>
                    <a:pt x="875" y="38"/>
                    <a:pt x="875" y="38"/>
                    <a:pt x="875" y="38"/>
                  </a:cubicBezTo>
                  <a:cubicBezTo>
                    <a:pt x="875" y="38"/>
                    <a:pt x="874" y="38"/>
                    <a:pt x="874" y="38"/>
                  </a:cubicBezTo>
                  <a:close/>
                  <a:moveTo>
                    <a:pt x="610" y="119"/>
                  </a:moveTo>
                  <a:cubicBezTo>
                    <a:pt x="610" y="119"/>
                    <a:pt x="610" y="119"/>
                    <a:pt x="610" y="119"/>
                  </a:cubicBezTo>
                  <a:cubicBezTo>
                    <a:pt x="610" y="119"/>
                    <a:pt x="610" y="119"/>
                    <a:pt x="610" y="119"/>
                  </a:cubicBezTo>
                  <a:close/>
                  <a:moveTo>
                    <a:pt x="610" y="120"/>
                  </a:moveTo>
                  <a:cubicBezTo>
                    <a:pt x="610" y="120"/>
                    <a:pt x="610" y="120"/>
                    <a:pt x="610" y="119"/>
                  </a:cubicBezTo>
                  <a:cubicBezTo>
                    <a:pt x="610" y="119"/>
                    <a:pt x="610" y="119"/>
                    <a:pt x="610" y="120"/>
                  </a:cubicBezTo>
                  <a:close/>
                  <a:moveTo>
                    <a:pt x="906" y="38"/>
                  </a:moveTo>
                  <a:cubicBezTo>
                    <a:pt x="906" y="38"/>
                    <a:pt x="906" y="38"/>
                    <a:pt x="906" y="38"/>
                  </a:cubicBezTo>
                  <a:cubicBezTo>
                    <a:pt x="906" y="38"/>
                    <a:pt x="906" y="38"/>
                    <a:pt x="906" y="38"/>
                  </a:cubicBezTo>
                  <a:close/>
                  <a:moveTo>
                    <a:pt x="609" y="120"/>
                  </a:moveTo>
                  <a:cubicBezTo>
                    <a:pt x="609" y="120"/>
                    <a:pt x="610" y="120"/>
                    <a:pt x="610" y="120"/>
                  </a:cubicBezTo>
                  <a:cubicBezTo>
                    <a:pt x="609" y="120"/>
                    <a:pt x="609" y="120"/>
                    <a:pt x="609" y="120"/>
                  </a:cubicBezTo>
                  <a:close/>
                  <a:moveTo>
                    <a:pt x="609" y="120"/>
                  </a:moveTo>
                  <a:cubicBezTo>
                    <a:pt x="609" y="120"/>
                    <a:pt x="609" y="120"/>
                    <a:pt x="609" y="120"/>
                  </a:cubicBezTo>
                  <a:cubicBezTo>
                    <a:pt x="609" y="120"/>
                    <a:pt x="609" y="120"/>
                    <a:pt x="609" y="120"/>
                  </a:cubicBezTo>
                  <a:close/>
                  <a:moveTo>
                    <a:pt x="621" y="120"/>
                  </a:moveTo>
                  <a:cubicBezTo>
                    <a:pt x="621" y="120"/>
                    <a:pt x="621" y="120"/>
                    <a:pt x="621" y="120"/>
                  </a:cubicBezTo>
                  <a:cubicBezTo>
                    <a:pt x="621" y="120"/>
                    <a:pt x="621" y="120"/>
                    <a:pt x="621" y="120"/>
                  </a:cubicBezTo>
                  <a:close/>
                  <a:moveTo>
                    <a:pt x="609" y="121"/>
                  </a:moveTo>
                  <a:cubicBezTo>
                    <a:pt x="609" y="121"/>
                    <a:pt x="609" y="121"/>
                    <a:pt x="609" y="120"/>
                  </a:cubicBezTo>
                  <a:cubicBezTo>
                    <a:pt x="609" y="120"/>
                    <a:pt x="609" y="121"/>
                    <a:pt x="609" y="121"/>
                  </a:cubicBezTo>
                  <a:close/>
                  <a:moveTo>
                    <a:pt x="1043" y="38"/>
                  </a:moveTo>
                  <a:cubicBezTo>
                    <a:pt x="1043" y="38"/>
                    <a:pt x="1043" y="38"/>
                    <a:pt x="1043" y="38"/>
                  </a:cubicBezTo>
                  <a:cubicBezTo>
                    <a:pt x="1043" y="38"/>
                    <a:pt x="1043" y="38"/>
                    <a:pt x="1043" y="38"/>
                  </a:cubicBezTo>
                  <a:close/>
                  <a:moveTo>
                    <a:pt x="608" y="121"/>
                  </a:moveTo>
                  <a:cubicBezTo>
                    <a:pt x="608" y="121"/>
                    <a:pt x="608" y="121"/>
                    <a:pt x="609" y="121"/>
                  </a:cubicBezTo>
                  <a:cubicBezTo>
                    <a:pt x="608" y="121"/>
                    <a:pt x="608" y="121"/>
                    <a:pt x="608" y="121"/>
                  </a:cubicBezTo>
                  <a:close/>
                  <a:moveTo>
                    <a:pt x="608" y="121"/>
                  </a:moveTo>
                  <a:cubicBezTo>
                    <a:pt x="608" y="121"/>
                    <a:pt x="608" y="121"/>
                    <a:pt x="608" y="121"/>
                  </a:cubicBezTo>
                  <a:cubicBezTo>
                    <a:pt x="608" y="121"/>
                    <a:pt x="608" y="121"/>
                    <a:pt x="608" y="121"/>
                  </a:cubicBezTo>
                  <a:close/>
                  <a:moveTo>
                    <a:pt x="1077" y="38"/>
                  </a:moveTo>
                  <a:cubicBezTo>
                    <a:pt x="1077" y="38"/>
                    <a:pt x="1077" y="38"/>
                    <a:pt x="1078" y="38"/>
                  </a:cubicBezTo>
                  <a:cubicBezTo>
                    <a:pt x="1078" y="38"/>
                    <a:pt x="1077" y="38"/>
                    <a:pt x="1077" y="38"/>
                  </a:cubicBezTo>
                  <a:close/>
                  <a:moveTo>
                    <a:pt x="1148" y="38"/>
                  </a:moveTo>
                  <a:cubicBezTo>
                    <a:pt x="1148" y="38"/>
                    <a:pt x="1148" y="38"/>
                    <a:pt x="1148" y="38"/>
                  </a:cubicBezTo>
                  <a:cubicBezTo>
                    <a:pt x="1148" y="38"/>
                    <a:pt x="1148" y="38"/>
                    <a:pt x="1148" y="38"/>
                  </a:cubicBezTo>
                  <a:close/>
                  <a:moveTo>
                    <a:pt x="620" y="122"/>
                  </a:moveTo>
                  <a:cubicBezTo>
                    <a:pt x="620" y="122"/>
                    <a:pt x="620" y="122"/>
                    <a:pt x="620" y="122"/>
                  </a:cubicBezTo>
                  <a:cubicBezTo>
                    <a:pt x="620" y="122"/>
                    <a:pt x="620" y="122"/>
                    <a:pt x="620" y="122"/>
                  </a:cubicBezTo>
                  <a:close/>
                  <a:moveTo>
                    <a:pt x="1255" y="38"/>
                  </a:moveTo>
                  <a:cubicBezTo>
                    <a:pt x="1255" y="38"/>
                    <a:pt x="1255" y="38"/>
                    <a:pt x="1256" y="38"/>
                  </a:cubicBezTo>
                  <a:cubicBezTo>
                    <a:pt x="1255" y="38"/>
                    <a:pt x="1255" y="38"/>
                    <a:pt x="1255" y="38"/>
                  </a:cubicBezTo>
                  <a:close/>
                  <a:moveTo>
                    <a:pt x="760" y="39"/>
                  </a:moveTo>
                  <a:cubicBezTo>
                    <a:pt x="760" y="38"/>
                    <a:pt x="761" y="38"/>
                    <a:pt x="761" y="38"/>
                  </a:cubicBezTo>
                  <a:cubicBezTo>
                    <a:pt x="760" y="38"/>
                    <a:pt x="760" y="38"/>
                    <a:pt x="760" y="39"/>
                  </a:cubicBezTo>
                  <a:close/>
                  <a:moveTo>
                    <a:pt x="796" y="38"/>
                  </a:moveTo>
                  <a:cubicBezTo>
                    <a:pt x="796" y="38"/>
                    <a:pt x="796" y="39"/>
                    <a:pt x="796" y="39"/>
                  </a:cubicBezTo>
                  <a:cubicBezTo>
                    <a:pt x="796" y="38"/>
                    <a:pt x="796" y="38"/>
                    <a:pt x="796" y="38"/>
                  </a:cubicBezTo>
                  <a:close/>
                  <a:moveTo>
                    <a:pt x="1536" y="74"/>
                  </a:moveTo>
                  <a:cubicBezTo>
                    <a:pt x="1536" y="74"/>
                    <a:pt x="1536" y="74"/>
                    <a:pt x="1536" y="73"/>
                  </a:cubicBezTo>
                  <a:cubicBezTo>
                    <a:pt x="1536" y="73"/>
                    <a:pt x="1536" y="74"/>
                    <a:pt x="1536" y="74"/>
                  </a:cubicBezTo>
                  <a:close/>
                  <a:moveTo>
                    <a:pt x="1550" y="73"/>
                  </a:moveTo>
                  <a:cubicBezTo>
                    <a:pt x="1549" y="73"/>
                    <a:pt x="1549" y="73"/>
                    <a:pt x="1549" y="74"/>
                  </a:cubicBezTo>
                  <a:cubicBezTo>
                    <a:pt x="1549" y="74"/>
                    <a:pt x="1550" y="73"/>
                    <a:pt x="1550" y="73"/>
                  </a:cubicBezTo>
                  <a:close/>
                  <a:moveTo>
                    <a:pt x="1675" y="73"/>
                  </a:moveTo>
                  <a:cubicBezTo>
                    <a:pt x="1675" y="74"/>
                    <a:pt x="1675" y="74"/>
                    <a:pt x="1675" y="74"/>
                  </a:cubicBezTo>
                  <a:cubicBezTo>
                    <a:pt x="1675" y="74"/>
                    <a:pt x="1675" y="73"/>
                    <a:pt x="1675" y="73"/>
                  </a:cubicBezTo>
                  <a:close/>
                  <a:moveTo>
                    <a:pt x="620" y="123"/>
                  </a:moveTo>
                  <a:cubicBezTo>
                    <a:pt x="619" y="123"/>
                    <a:pt x="619" y="123"/>
                    <a:pt x="619" y="123"/>
                  </a:cubicBezTo>
                  <a:cubicBezTo>
                    <a:pt x="619" y="123"/>
                    <a:pt x="619" y="123"/>
                    <a:pt x="620" y="123"/>
                  </a:cubicBezTo>
                  <a:close/>
                  <a:moveTo>
                    <a:pt x="1704" y="74"/>
                  </a:moveTo>
                  <a:cubicBezTo>
                    <a:pt x="1704" y="74"/>
                    <a:pt x="1704" y="74"/>
                    <a:pt x="1704" y="73"/>
                  </a:cubicBezTo>
                  <a:cubicBezTo>
                    <a:pt x="1704" y="73"/>
                    <a:pt x="1704" y="74"/>
                    <a:pt x="1704" y="74"/>
                  </a:cubicBezTo>
                  <a:close/>
                  <a:moveTo>
                    <a:pt x="1718" y="73"/>
                  </a:moveTo>
                  <a:cubicBezTo>
                    <a:pt x="1718" y="73"/>
                    <a:pt x="1717" y="73"/>
                    <a:pt x="1717" y="74"/>
                  </a:cubicBezTo>
                  <a:cubicBezTo>
                    <a:pt x="1718" y="74"/>
                    <a:pt x="1718" y="73"/>
                    <a:pt x="1718" y="73"/>
                  </a:cubicBezTo>
                  <a:close/>
                  <a:moveTo>
                    <a:pt x="833" y="39"/>
                  </a:moveTo>
                  <a:cubicBezTo>
                    <a:pt x="833" y="39"/>
                    <a:pt x="833" y="38"/>
                    <a:pt x="833" y="38"/>
                  </a:cubicBezTo>
                  <a:cubicBezTo>
                    <a:pt x="833" y="38"/>
                    <a:pt x="833" y="38"/>
                    <a:pt x="833" y="39"/>
                  </a:cubicBezTo>
                  <a:close/>
                  <a:moveTo>
                    <a:pt x="863" y="38"/>
                  </a:moveTo>
                  <a:cubicBezTo>
                    <a:pt x="863" y="38"/>
                    <a:pt x="863" y="39"/>
                    <a:pt x="864" y="39"/>
                  </a:cubicBezTo>
                  <a:cubicBezTo>
                    <a:pt x="864" y="38"/>
                    <a:pt x="863" y="38"/>
                    <a:pt x="863" y="38"/>
                  </a:cubicBezTo>
                  <a:close/>
                  <a:moveTo>
                    <a:pt x="618" y="124"/>
                  </a:moveTo>
                  <a:cubicBezTo>
                    <a:pt x="618" y="124"/>
                    <a:pt x="618" y="124"/>
                    <a:pt x="618" y="124"/>
                  </a:cubicBezTo>
                  <a:cubicBezTo>
                    <a:pt x="618" y="124"/>
                    <a:pt x="618" y="124"/>
                    <a:pt x="618" y="124"/>
                  </a:cubicBezTo>
                  <a:close/>
                  <a:moveTo>
                    <a:pt x="618" y="124"/>
                  </a:moveTo>
                  <a:cubicBezTo>
                    <a:pt x="618" y="125"/>
                    <a:pt x="618" y="125"/>
                    <a:pt x="618" y="125"/>
                  </a:cubicBezTo>
                  <a:cubicBezTo>
                    <a:pt x="618" y="125"/>
                    <a:pt x="618" y="125"/>
                    <a:pt x="618" y="124"/>
                  </a:cubicBezTo>
                  <a:close/>
                  <a:moveTo>
                    <a:pt x="874" y="39"/>
                  </a:moveTo>
                  <a:cubicBezTo>
                    <a:pt x="874" y="38"/>
                    <a:pt x="874" y="38"/>
                    <a:pt x="874" y="38"/>
                  </a:cubicBezTo>
                  <a:cubicBezTo>
                    <a:pt x="874" y="38"/>
                    <a:pt x="874" y="38"/>
                    <a:pt x="874" y="39"/>
                  </a:cubicBezTo>
                  <a:close/>
                  <a:moveTo>
                    <a:pt x="617" y="126"/>
                  </a:moveTo>
                  <a:cubicBezTo>
                    <a:pt x="617" y="126"/>
                    <a:pt x="617" y="126"/>
                    <a:pt x="617" y="126"/>
                  </a:cubicBezTo>
                  <a:cubicBezTo>
                    <a:pt x="617" y="126"/>
                    <a:pt x="617" y="126"/>
                    <a:pt x="617" y="126"/>
                  </a:cubicBezTo>
                  <a:close/>
                  <a:moveTo>
                    <a:pt x="617" y="126"/>
                  </a:moveTo>
                  <a:cubicBezTo>
                    <a:pt x="617" y="126"/>
                    <a:pt x="616" y="126"/>
                    <a:pt x="616" y="127"/>
                  </a:cubicBezTo>
                  <a:cubicBezTo>
                    <a:pt x="617" y="126"/>
                    <a:pt x="617" y="126"/>
                    <a:pt x="617" y="126"/>
                  </a:cubicBezTo>
                  <a:close/>
                  <a:moveTo>
                    <a:pt x="616" y="126"/>
                  </a:moveTo>
                  <a:cubicBezTo>
                    <a:pt x="616" y="127"/>
                    <a:pt x="616" y="127"/>
                    <a:pt x="616" y="127"/>
                  </a:cubicBezTo>
                  <a:cubicBezTo>
                    <a:pt x="616" y="127"/>
                    <a:pt x="616" y="127"/>
                    <a:pt x="616" y="126"/>
                  </a:cubicBezTo>
                  <a:close/>
                  <a:moveTo>
                    <a:pt x="616" y="127"/>
                  </a:moveTo>
                  <a:cubicBezTo>
                    <a:pt x="616" y="127"/>
                    <a:pt x="616" y="127"/>
                    <a:pt x="616" y="127"/>
                  </a:cubicBezTo>
                  <a:cubicBezTo>
                    <a:pt x="616" y="127"/>
                    <a:pt x="616" y="127"/>
                    <a:pt x="616" y="127"/>
                  </a:cubicBezTo>
                  <a:close/>
                  <a:moveTo>
                    <a:pt x="616" y="127"/>
                  </a:moveTo>
                  <a:cubicBezTo>
                    <a:pt x="615" y="127"/>
                    <a:pt x="615" y="127"/>
                    <a:pt x="615" y="128"/>
                  </a:cubicBezTo>
                  <a:cubicBezTo>
                    <a:pt x="616" y="128"/>
                    <a:pt x="616" y="127"/>
                    <a:pt x="616" y="127"/>
                  </a:cubicBezTo>
                  <a:close/>
                  <a:moveTo>
                    <a:pt x="615" y="128"/>
                  </a:moveTo>
                  <a:cubicBezTo>
                    <a:pt x="615" y="128"/>
                    <a:pt x="615" y="128"/>
                    <a:pt x="615" y="128"/>
                  </a:cubicBezTo>
                  <a:cubicBezTo>
                    <a:pt x="615" y="128"/>
                    <a:pt x="615" y="128"/>
                    <a:pt x="615" y="128"/>
                  </a:cubicBezTo>
                  <a:close/>
                  <a:moveTo>
                    <a:pt x="1365" y="74"/>
                  </a:moveTo>
                  <a:cubicBezTo>
                    <a:pt x="1365" y="74"/>
                    <a:pt x="1365" y="74"/>
                    <a:pt x="1364" y="74"/>
                  </a:cubicBezTo>
                  <a:cubicBezTo>
                    <a:pt x="1365" y="74"/>
                    <a:pt x="1365" y="74"/>
                    <a:pt x="1365" y="74"/>
                  </a:cubicBezTo>
                  <a:close/>
                  <a:moveTo>
                    <a:pt x="614" y="129"/>
                  </a:moveTo>
                  <a:cubicBezTo>
                    <a:pt x="614" y="129"/>
                    <a:pt x="614" y="129"/>
                    <a:pt x="614" y="129"/>
                  </a:cubicBezTo>
                  <a:cubicBezTo>
                    <a:pt x="614" y="129"/>
                    <a:pt x="614" y="129"/>
                    <a:pt x="614" y="129"/>
                  </a:cubicBezTo>
                  <a:close/>
                  <a:moveTo>
                    <a:pt x="614" y="129"/>
                  </a:moveTo>
                  <a:cubicBezTo>
                    <a:pt x="613" y="129"/>
                    <a:pt x="613" y="129"/>
                    <a:pt x="613" y="129"/>
                  </a:cubicBezTo>
                  <a:cubicBezTo>
                    <a:pt x="613" y="129"/>
                    <a:pt x="614" y="129"/>
                    <a:pt x="614" y="129"/>
                  </a:cubicBezTo>
                  <a:close/>
                  <a:moveTo>
                    <a:pt x="1535" y="74"/>
                  </a:moveTo>
                  <a:cubicBezTo>
                    <a:pt x="1536" y="74"/>
                    <a:pt x="1536" y="74"/>
                    <a:pt x="1536" y="74"/>
                  </a:cubicBezTo>
                  <a:cubicBezTo>
                    <a:pt x="1536" y="74"/>
                    <a:pt x="1536" y="74"/>
                    <a:pt x="1535" y="74"/>
                  </a:cubicBezTo>
                  <a:close/>
                  <a:moveTo>
                    <a:pt x="613" y="130"/>
                  </a:moveTo>
                  <a:cubicBezTo>
                    <a:pt x="612" y="130"/>
                    <a:pt x="612" y="130"/>
                    <a:pt x="612" y="130"/>
                  </a:cubicBezTo>
                  <a:cubicBezTo>
                    <a:pt x="612" y="130"/>
                    <a:pt x="612" y="130"/>
                    <a:pt x="613" y="130"/>
                  </a:cubicBezTo>
                  <a:close/>
                  <a:moveTo>
                    <a:pt x="906" y="38"/>
                  </a:moveTo>
                  <a:cubicBezTo>
                    <a:pt x="906" y="38"/>
                    <a:pt x="906" y="39"/>
                    <a:pt x="906" y="39"/>
                  </a:cubicBezTo>
                  <a:cubicBezTo>
                    <a:pt x="906" y="38"/>
                    <a:pt x="906" y="38"/>
                    <a:pt x="906" y="38"/>
                  </a:cubicBezTo>
                  <a:close/>
                  <a:moveTo>
                    <a:pt x="612" y="130"/>
                  </a:moveTo>
                  <a:cubicBezTo>
                    <a:pt x="611" y="130"/>
                    <a:pt x="611" y="130"/>
                    <a:pt x="611" y="131"/>
                  </a:cubicBezTo>
                  <a:cubicBezTo>
                    <a:pt x="611" y="131"/>
                    <a:pt x="611" y="131"/>
                    <a:pt x="612" y="130"/>
                  </a:cubicBezTo>
                  <a:close/>
                  <a:moveTo>
                    <a:pt x="611" y="131"/>
                  </a:moveTo>
                  <a:cubicBezTo>
                    <a:pt x="611" y="131"/>
                    <a:pt x="611" y="131"/>
                    <a:pt x="610" y="131"/>
                  </a:cubicBezTo>
                  <a:cubicBezTo>
                    <a:pt x="611" y="131"/>
                    <a:pt x="611" y="131"/>
                    <a:pt x="611" y="131"/>
                  </a:cubicBezTo>
                  <a:close/>
                  <a:moveTo>
                    <a:pt x="1078" y="38"/>
                  </a:moveTo>
                  <a:cubicBezTo>
                    <a:pt x="1078" y="38"/>
                    <a:pt x="1078" y="38"/>
                    <a:pt x="1078" y="38"/>
                  </a:cubicBezTo>
                  <a:cubicBezTo>
                    <a:pt x="1078" y="38"/>
                    <a:pt x="1078" y="38"/>
                    <a:pt x="1078" y="38"/>
                  </a:cubicBezTo>
                  <a:close/>
                  <a:moveTo>
                    <a:pt x="1704" y="74"/>
                  </a:moveTo>
                  <a:cubicBezTo>
                    <a:pt x="1704" y="74"/>
                    <a:pt x="1704" y="74"/>
                    <a:pt x="1704" y="74"/>
                  </a:cubicBezTo>
                  <a:cubicBezTo>
                    <a:pt x="1704" y="74"/>
                    <a:pt x="1704" y="74"/>
                    <a:pt x="1704" y="74"/>
                  </a:cubicBezTo>
                  <a:close/>
                  <a:moveTo>
                    <a:pt x="1116" y="39"/>
                  </a:moveTo>
                  <a:cubicBezTo>
                    <a:pt x="1116" y="39"/>
                    <a:pt x="1116" y="38"/>
                    <a:pt x="1116" y="38"/>
                  </a:cubicBezTo>
                  <a:cubicBezTo>
                    <a:pt x="1116" y="38"/>
                    <a:pt x="1116" y="38"/>
                    <a:pt x="1116" y="39"/>
                  </a:cubicBezTo>
                  <a:close/>
                  <a:moveTo>
                    <a:pt x="1148" y="38"/>
                  </a:moveTo>
                  <a:cubicBezTo>
                    <a:pt x="1148" y="38"/>
                    <a:pt x="1148" y="39"/>
                    <a:pt x="1148" y="39"/>
                  </a:cubicBezTo>
                  <a:cubicBezTo>
                    <a:pt x="1148" y="38"/>
                    <a:pt x="1148" y="38"/>
                    <a:pt x="1148" y="38"/>
                  </a:cubicBezTo>
                  <a:close/>
                  <a:moveTo>
                    <a:pt x="1255" y="38"/>
                  </a:moveTo>
                  <a:cubicBezTo>
                    <a:pt x="1256" y="38"/>
                    <a:pt x="1256" y="39"/>
                    <a:pt x="1256" y="39"/>
                  </a:cubicBezTo>
                  <a:cubicBezTo>
                    <a:pt x="1256" y="38"/>
                    <a:pt x="1256" y="38"/>
                    <a:pt x="1255" y="38"/>
                  </a:cubicBezTo>
                  <a:close/>
                  <a:moveTo>
                    <a:pt x="664" y="39"/>
                  </a:moveTo>
                  <a:cubicBezTo>
                    <a:pt x="664" y="39"/>
                    <a:pt x="665" y="39"/>
                    <a:pt x="665" y="39"/>
                  </a:cubicBezTo>
                  <a:cubicBezTo>
                    <a:pt x="664" y="39"/>
                    <a:pt x="664" y="39"/>
                    <a:pt x="664" y="39"/>
                  </a:cubicBezTo>
                  <a:close/>
                  <a:moveTo>
                    <a:pt x="1044" y="84"/>
                  </a:moveTo>
                  <a:cubicBezTo>
                    <a:pt x="1044" y="84"/>
                    <a:pt x="1044" y="84"/>
                    <a:pt x="1044" y="84"/>
                  </a:cubicBezTo>
                  <a:cubicBezTo>
                    <a:pt x="1044" y="84"/>
                    <a:pt x="1044" y="84"/>
                    <a:pt x="1044" y="84"/>
                  </a:cubicBezTo>
                  <a:close/>
                  <a:moveTo>
                    <a:pt x="1638" y="50"/>
                  </a:moveTo>
                  <a:cubicBezTo>
                    <a:pt x="1638" y="51"/>
                    <a:pt x="1639" y="51"/>
                    <a:pt x="1639" y="51"/>
                  </a:cubicBezTo>
                  <a:cubicBezTo>
                    <a:pt x="1645" y="51"/>
                    <a:pt x="1650" y="52"/>
                    <a:pt x="1655" y="51"/>
                  </a:cubicBezTo>
                  <a:cubicBezTo>
                    <a:pt x="1659" y="51"/>
                    <a:pt x="1663" y="50"/>
                    <a:pt x="1665" y="48"/>
                  </a:cubicBezTo>
                  <a:cubicBezTo>
                    <a:pt x="1672" y="43"/>
                    <a:pt x="1673" y="37"/>
                    <a:pt x="1672" y="30"/>
                  </a:cubicBezTo>
                  <a:cubicBezTo>
                    <a:pt x="1671" y="24"/>
                    <a:pt x="1668" y="21"/>
                    <a:pt x="1663" y="19"/>
                  </a:cubicBezTo>
                  <a:cubicBezTo>
                    <a:pt x="1661" y="18"/>
                    <a:pt x="1659" y="18"/>
                    <a:pt x="1657" y="18"/>
                  </a:cubicBezTo>
                  <a:cubicBezTo>
                    <a:pt x="1651" y="17"/>
                    <a:pt x="1646" y="17"/>
                    <a:pt x="1640" y="17"/>
                  </a:cubicBezTo>
                  <a:cubicBezTo>
                    <a:pt x="1639" y="17"/>
                    <a:pt x="1639" y="17"/>
                    <a:pt x="1639" y="19"/>
                  </a:cubicBezTo>
                  <a:cubicBezTo>
                    <a:pt x="1638" y="24"/>
                    <a:pt x="1638" y="29"/>
                    <a:pt x="1638" y="34"/>
                  </a:cubicBezTo>
                  <a:cubicBezTo>
                    <a:pt x="1638" y="40"/>
                    <a:pt x="1639" y="45"/>
                    <a:pt x="1638" y="50"/>
                  </a:cubicBezTo>
                  <a:close/>
                  <a:moveTo>
                    <a:pt x="1422" y="75"/>
                  </a:moveTo>
                  <a:cubicBezTo>
                    <a:pt x="1423" y="79"/>
                    <a:pt x="1425" y="84"/>
                    <a:pt x="1427" y="87"/>
                  </a:cubicBezTo>
                  <a:cubicBezTo>
                    <a:pt x="1432" y="94"/>
                    <a:pt x="1439" y="95"/>
                    <a:pt x="1445" y="93"/>
                  </a:cubicBezTo>
                  <a:cubicBezTo>
                    <a:pt x="1450" y="92"/>
                    <a:pt x="1452" y="89"/>
                    <a:pt x="1455" y="85"/>
                  </a:cubicBezTo>
                  <a:cubicBezTo>
                    <a:pt x="1457" y="80"/>
                    <a:pt x="1458" y="75"/>
                    <a:pt x="1459" y="70"/>
                  </a:cubicBezTo>
                  <a:cubicBezTo>
                    <a:pt x="1460" y="64"/>
                    <a:pt x="1460" y="57"/>
                    <a:pt x="1460" y="51"/>
                  </a:cubicBezTo>
                  <a:cubicBezTo>
                    <a:pt x="1459" y="45"/>
                    <a:pt x="1459" y="38"/>
                    <a:pt x="1457" y="32"/>
                  </a:cubicBezTo>
                  <a:cubicBezTo>
                    <a:pt x="1456" y="28"/>
                    <a:pt x="1455" y="25"/>
                    <a:pt x="1453" y="21"/>
                  </a:cubicBezTo>
                  <a:cubicBezTo>
                    <a:pt x="1449" y="16"/>
                    <a:pt x="1444" y="14"/>
                    <a:pt x="1437" y="15"/>
                  </a:cubicBezTo>
                  <a:cubicBezTo>
                    <a:pt x="1432" y="16"/>
                    <a:pt x="1429" y="19"/>
                    <a:pt x="1427" y="23"/>
                  </a:cubicBezTo>
                  <a:cubicBezTo>
                    <a:pt x="1425" y="26"/>
                    <a:pt x="1424" y="30"/>
                    <a:pt x="1423" y="34"/>
                  </a:cubicBezTo>
                  <a:cubicBezTo>
                    <a:pt x="1421" y="41"/>
                    <a:pt x="1421" y="48"/>
                    <a:pt x="1421" y="54"/>
                  </a:cubicBezTo>
                  <a:cubicBezTo>
                    <a:pt x="1421" y="62"/>
                    <a:pt x="1421" y="69"/>
                    <a:pt x="1422" y="75"/>
                  </a:cubicBezTo>
                  <a:close/>
                  <a:moveTo>
                    <a:pt x="1043" y="61"/>
                  </a:moveTo>
                  <a:cubicBezTo>
                    <a:pt x="1052" y="61"/>
                    <a:pt x="1062" y="61"/>
                    <a:pt x="1072" y="61"/>
                  </a:cubicBezTo>
                  <a:cubicBezTo>
                    <a:pt x="1073" y="61"/>
                    <a:pt x="1075" y="61"/>
                    <a:pt x="1076" y="61"/>
                  </a:cubicBezTo>
                  <a:cubicBezTo>
                    <a:pt x="1077" y="61"/>
                    <a:pt x="1077" y="61"/>
                    <a:pt x="1077" y="60"/>
                  </a:cubicBezTo>
                  <a:cubicBezTo>
                    <a:pt x="1077" y="57"/>
                    <a:pt x="1076" y="54"/>
                    <a:pt x="1075" y="51"/>
                  </a:cubicBezTo>
                  <a:cubicBezTo>
                    <a:pt x="1073" y="47"/>
                    <a:pt x="1070" y="44"/>
                    <a:pt x="1066" y="43"/>
                  </a:cubicBezTo>
                  <a:cubicBezTo>
                    <a:pt x="1062" y="42"/>
                    <a:pt x="1059" y="42"/>
                    <a:pt x="1055" y="43"/>
                  </a:cubicBezTo>
                  <a:cubicBezTo>
                    <a:pt x="1048" y="44"/>
                    <a:pt x="1042" y="52"/>
                    <a:pt x="1041" y="61"/>
                  </a:cubicBezTo>
                  <a:cubicBezTo>
                    <a:pt x="1041" y="61"/>
                    <a:pt x="1042" y="61"/>
                    <a:pt x="1043" y="61"/>
                  </a:cubicBezTo>
                  <a:close/>
                  <a:moveTo>
                    <a:pt x="760" y="61"/>
                  </a:moveTo>
                  <a:cubicBezTo>
                    <a:pt x="771" y="61"/>
                    <a:pt x="782" y="61"/>
                    <a:pt x="793" y="61"/>
                  </a:cubicBezTo>
                  <a:cubicBezTo>
                    <a:pt x="793" y="61"/>
                    <a:pt x="793" y="61"/>
                    <a:pt x="794" y="61"/>
                  </a:cubicBezTo>
                  <a:cubicBezTo>
                    <a:pt x="794" y="62"/>
                    <a:pt x="795" y="61"/>
                    <a:pt x="795" y="60"/>
                  </a:cubicBezTo>
                  <a:cubicBezTo>
                    <a:pt x="794" y="57"/>
                    <a:pt x="794" y="53"/>
                    <a:pt x="792" y="49"/>
                  </a:cubicBezTo>
                  <a:cubicBezTo>
                    <a:pt x="790" y="47"/>
                    <a:pt x="788" y="44"/>
                    <a:pt x="785" y="43"/>
                  </a:cubicBezTo>
                  <a:cubicBezTo>
                    <a:pt x="779" y="41"/>
                    <a:pt x="773" y="41"/>
                    <a:pt x="767" y="45"/>
                  </a:cubicBezTo>
                  <a:cubicBezTo>
                    <a:pt x="762" y="49"/>
                    <a:pt x="760" y="55"/>
                    <a:pt x="758" y="61"/>
                  </a:cubicBezTo>
                  <a:cubicBezTo>
                    <a:pt x="759" y="62"/>
                    <a:pt x="760" y="61"/>
                    <a:pt x="760" y="61"/>
                  </a:cubicBezTo>
                  <a:close/>
                  <a:moveTo>
                    <a:pt x="1221" y="61"/>
                  </a:moveTo>
                  <a:cubicBezTo>
                    <a:pt x="1229" y="61"/>
                    <a:pt x="1238" y="61"/>
                    <a:pt x="1247" y="61"/>
                  </a:cubicBezTo>
                  <a:cubicBezTo>
                    <a:pt x="1249" y="61"/>
                    <a:pt x="1251" y="61"/>
                    <a:pt x="1254" y="61"/>
                  </a:cubicBezTo>
                  <a:cubicBezTo>
                    <a:pt x="1254" y="61"/>
                    <a:pt x="1255" y="61"/>
                    <a:pt x="1255" y="60"/>
                  </a:cubicBezTo>
                  <a:cubicBezTo>
                    <a:pt x="1254" y="57"/>
                    <a:pt x="1254" y="53"/>
                    <a:pt x="1252" y="50"/>
                  </a:cubicBezTo>
                  <a:cubicBezTo>
                    <a:pt x="1250" y="47"/>
                    <a:pt x="1248" y="44"/>
                    <a:pt x="1245" y="43"/>
                  </a:cubicBezTo>
                  <a:cubicBezTo>
                    <a:pt x="1239" y="41"/>
                    <a:pt x="1234" y="41"/>
                    <a:pt x="1229" y="45"/>
                  </a:cubicBezTo>
                  <a:cubicBezTo>
                    <a:pt x="1222" y="48"/>
                    <a:pt x="1220" y="54"/>
                    <a:pt x="1218" y="61"/>
                  </a:cubicBezTo>
                  <a:cubicBezTo>
                    <a:pt x="1219" y="61"/>
                    <a:pt x="1220" y="61"/>
                    <a:pt x="1221" y="61"/>
                  </a:cubicBezTo>
                  <a:close/>
                  <a:moveTo>
                    <a:pt x="248" y="73"/>
                  </a:moveTo>
                  <a:cubicBezTo>
                    <a:pt x="248" y="75"/>
                    <a:pt x="248" y="77"/>
                    <a:pt x="249" y="78"/>
                  </a:cubicBezTo>
                  <a:cubicBezTo>
                    <a:pt x="251" y="85"/>
                    <a:pt x="255" y="90"/>
                    <a:pt x="262" y="93"/>
                  </a:cubicBezTo>
                  <a:cubicBezTo>
                    <a:pt x="265" y="94"/>
                    <a:pt x="269" y="94"/>
                    <a:pt x="272" y="94"/>
                  </a:cubicBezTo>
                  <a:cubicBezTo>
                    <a:pt x="281" y="93"/>
                    <a:pt x="286" y="89"/>
                    <a:pt x="289" y="81"/>
                  </a:cubicBezTo>
                  <a:cubicBezTo>
                    <a:pt x="290" y="78"/>
                    <a:pt x="291" y="75"/>
                    <a:pt x="291" y="72"/>
                  </a:cubicBezTo>
                  <a:cubicBezTo>
                    <a:pt x="292" y="66"/>
                    <a:pt x="291" y="60"/>
                    <a:pt x="289" y="55"/>
                  </a:cubicBezTo>
                  <a:cubicBezTo>
                    <a:pt x="287" y="49"/>
                    <a:pt x="283" y="45"/>
                    <a:pt x="277" y="43"/>
                  </a:cubicBezTo>
                  <a:cubicBezTo>
                    <a:pt x="274" y="42"/>
                    <a:pt x="271" y="42"/>
                    <a:pt x="269" y="42"/>
                  </a:cubicBezTo>
                  <a:cubicBezTo>
                    <a:pt x="260" y="42"/>
                    <a:pt x="253" y="47"/>
                    <a:pt x="250" y="55"/>
                  </a:cubicBezTo>
                  <a:cubicBezTo>
                    <a:pt x="248" y="59"/>
                    <a:pt x="247" y="64"/>
                    <a:pt x="247" y="68"/>
                  </a:cubicBezTo>
                  <a:cubicBezTo>
                    <a:pt x="247" y="70"/>
                    <a:pt x="247" y="72"/>
                    <a:pt x="248" y="73"/>
                  </a:cubicBezTo>
                  <a:close/>
                  <a:moveTo>
                    <a:pt x="370" y="78"/>
                  </a:moveTo>
                  <a:cubicBezTo>
                    <a:pt x="372" y="86"/>
                    <a:pt x="377" y="91"/>
                    <a:pt x="384" y="93"/>
                  </a:cubicBezTo>
                  <a:cubicBezTo>
                    <a:pt x="387" y="94"/>
                    <a:pt x="391" y="94"/>
                    <a:pt x="394" y="94"/>
                  </a:cubicBezTo>
                  <a:cubicBezTo>
                    <a:pt x="402" y="93"/>
                    <a:pt x="408" y="89"/>
                    <a:pt x="411" y="81"/>
                  </a:cubicBezTo>
                  <a:cubicBezTo>
                    <a:pt x="412" y="78"/>
                    <a:pt x="412" y="75"/>
                    <a:pt x="413" y="71"/>
                  </a:cubicBezTo>
                  <a:cubicBezTo>
                    <a:pt x="413" y="65"/>
                    <a:pt x="413" y="60"/>
                    <a:pt x="410" y="54"/>
                  </a:cubicBezTo>
                  <a:cubicBezTo>
                    <a:pt x="408" y="48"/>
                    <a:pt x="404" y="45"/>
                    <a:pt x="398" y="43"/>
                  </a:cubicBezTo>
                  <a:cubicBezTo>
                    <a:pt x="395" y="42"/>
                    <a:pt x="393" y="42"/>
                    <a:pt x="390" y="42"/>
                  </a:cubicBezTo>
                  <a:cubicBezTo>
                    <a:pt x="381" y="42"/>
                    <a:pt x="374" y="47"/>
                    <a:pt x="371" y="55"/>
                  </a:cubicBezTo>
                  <a:cubicBezTo>
                    <a:pt x="369" y="59"/>
                    <a:pt x="369" y="64"/>
                    <a:pt x="369" y="68"/>
                  </a:cubicBezTo>
                  <a:cubicBezTo>
                    <a:pt x="369" y="72"/>
                    <a:pt x="369" y="75"/>
                    <a:pt x="370" y="78"/>
                  </a:cubicBezTo>
                  <a:close/>
                </a:path>
              </a:pathLst>
            </a:custGeom>
            <a:solidFill>
              <a:schemeClr val="tx2"/>
            </a:solidFill>
            <a:ln>
              <a:noFill/>
            </a:ln>
          </p:spPr>
          <p:txBody>
            <a:bodyPr vert="horz" wrap="square" lIns="89606" tIns="44804" rIns="89606" bIns="44804" numCol="1" anchor="t" anchorCtr="0" compatLnSpc="1">
              <a:prstTxWarp prst="textNoShape">
                <a:avLst/>
              </a:prstTxWarp>
            </a:bodyPr>
            <a:lstStyle/>
            <a:p>
              <a:pPr defTabSz="914005"/>
              <a:endParaRPr lang="en-US" sz="1763">
                <a:solidFill>
                  <a:srgbClr val="505050"/>
                </a:solidFill>
              </a:endParaRPr>
            </a:p>
          </p:txBody>
        </p:sp>
        <p:pic>
          <p:nvPicPr>
            <p:cNvPr id="28" name="Picture 2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69239" y="4219720"/>
              <a:ext cx="412401" cy="412402"/>
            </a:xfrm>
            <a:prstGeom prst="rect">
              <a:avLst/>
            </a:prstGeom>
          </p:spPr>
        </p:pic>
      </p:grpSp>
    </p:spTree>
    <p:extLst>
      <p:ext uri="{BB962C8B-B14F-4D97-AF65-F5344CB8AC3E}">
        <p14:creationId xmlns:p14="http://schemas.microsoft.com/office/powerpoint/2010/main" val="3549041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an evaluation on CommNet and enter to win!</a:t>
            </a:r>
            <a:endParaRPr lang="en-US" dirty="0"/>
          </a:p>
        </p:txBody>
      </p:sp>
      <p:sp>
        <p:nvSpPr>
          <p:cNvPr id="5" name="Rectangle 4"/>
          <p:cNvSpPr/>
          <p:nvPr/>
        </p:nvSpPr>
        <p:spPr bwMode="auto">
          <a:xfrm>
            <a:off x="4459854" y="2125662"/>
            <a:ext cx="7701983"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6" name="Best Buy gc" descr="\\192.168.1.51\Shared\ADI_Projects\Microsoft\MS_11-01457_TechEd_2012_Template\Working_Art\Eval-prizes\bestbuy-gc.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177148" y="2607703"/>
            <a:ext cx="1881043" cy="122476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274638" y="2125663"/>
            <a:ext cx="4032817"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8" name="Xbox kinect" descr="\\192.168.1.51\Shared\ADI_Projects\Microsoft\MS_11-01457_TechEd_2012_Template\Working_Art\Eval-prizes\Xbox360_Matte_Sensor_7-8View.png"/>
          <p:cNvPicPr>
            <a:picLocks noChangeAspect="1" noChangeArrowheads="1"/>
          </p:cNvPicPr>
          <p:nvPr/>
        </p:nvPicPr>
        <p:blipFill rotWithShape="1">
          <a:blip r:embed="rId4" cstate="email">
            <a:extLst>
              <a:ext uri="{28A0092B-C50C-407E-A947-70E740481C1C}">
                <a14:useLocalDpi xmlns:a14="http://schemas.microsoft.com/office/drawing/2010/main"/>
              </a:ext>
            </a:extLst>
          </a:blip>
          <a:stretch/>
        </p:blipFill>
        <p:spPr bwMode="auto">
          <a:xfrm>
            <a:off x="483655" y="2529186"/>
            <a:ext cx="3620005" cy="3896269"/>
          </a:xfrm>
          <a:prstGeom prst="rect">
            <a:avLst/>
          </a:prstGeom>
          <a:noFill/>
          <a:extLst>
            <a:ext uri="{909E8E84-426E-40DD-AFC4-6F175D3DCCD1}">
              <a14:hiddenFill xmlns:a14="http://schemas.microsoft.com/office/drawing/2010/main">
                <a:solidFill>
                  <a:srgbClr val="FFFFFF"/>
                </a:solidFill>
              </a14:hiddenFill>
            </a:ext>
          </a:extLst>
        </p:spPr>
      </p:pic>
      <p:pic>
        <p:nvPicPr>
          <p:cNvPr id="9"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12535" y="4750235"/>
            <a:ext cx="1355377" cy="1694221"/>
          </a:xfrm>
          <a:prstGeom prst="rect">
            <a:avLst/>
          </a:prstGeom>
          <a:noFill/>
          <a:extLst>
            <a:ext uri="{909E8E84-426E-40DD-AFC4-6F175D3DCCD1}">
              <a14:hiddenFill xmlns:a14="http://schemas.microsoft.com/office/drawing/2010/main">
                <a:solidFill>
                  <a:srgbClr val="FFFFFF"/>
                </a:solidFill>
              </a14:hiddenFill>
            </a:ext>
          </a:extLst>
        </p:spPr>
      </p:pic>
      <p:pic>
        <p:nvPicPr>
          <p:cNvPr id="10"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892060" y="4750234"/>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1"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83123" y="4766996"/>
            <a:ext cx="1341968" cy="1677460"/>
          </a:xfrm>
          <a:prstGeom prst="rect">
            <a:avLst/>
          </a:prstGeom>
          <a:noFill/>
          <a:extLst>
            <a:ext uri="{909E8E84-426E-40DD-AFC4-6F175D3DCCD1}">
              <a14:hiddenFill xmlns:a14="http://schemas.microsoft.com/office/drawing/2010/main">
                <a:solidFill>
                  <a:srgbClr val="FFFFFF"/>
                </a:solidFill>
              </a14:hiddenFill>
            </a:ext>
          </a:extLst>
        </p:spPr>
      </p:pic>
      <p:pic>
        <p:nvPicPr>
          <p:cNvPr id="12"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3123" y="2372973"/>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3"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86190" y="2372974"/>
            <a:ext cx="1355377" cy="1694222"/>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8"/>
          <p:cNvSpPr/>
          <p:nvPr/>
        </p:nvSpPr>
        <p:spPr bwMode="auto">
          <a:xfrm>
            <a:off x="0" y="0"/>
            <a:ext cx="12436475" cy="6994525"/>
          </a:xfrm>
          <a:custGeom>
            <a:avLst/>
            <a:gdLst>
              <a:gd name="connsiteX0" fmla="*/ 4459854 w 12436475"/>
              <a:gd name="connsiteY0" fmla="*/ 4500064 h 6994525"/>
              <a:gd name="connsiteX1" fmla="*/ 4459854 w 12436475"/>
              <a:gd name="connsiteY1" fmla="*/ 6697663 h 6994525"/>
              <a:gd name="connsiteX2" fmla="*/ 12161837 w 12436475"/>
              <a:gd name="connsiteY2" fmla="*/ 6697663 h 6994525"/>
              <a:gd name="connsiteX3" fmla="*/ 12161837 w 12436475"/>
              <a:gd name="connsiteY3" fmla="*/ 4500064 h 6994525"/>
              <a:gd name="connsiteX4" fmla="*/ 0 w 12436475"/>
              <a:gd name="connsiteY4" fmla="*/ 0 h 6994525"/>
              <a:gd name="connsiteX5" fmla="*/ 274638 w 12436475"/>
              <a:gd name="connsiteY5" fmla="*/ 0 h 6994525"/>
              <a:gd name="connsiteX6" fmla="*/ 274638 w 12436475"/>
              <a:gd name="connsiteY6" fmla="*/ 6697663 h 6994525"/>
              <a:gd name="connsiteX7" fmla="*/ 4307455 w 12436475"/>
              <a:gd name="connsiteY7" fmla="*/ 6697663 h 6994525"/>
              <a:gd name="connsiteX8" fmla="*/ 4307455 w 12436475"/>
              <a:gd name="connsiteY8" fmla="*/ 4500064 h 6994525"/>
              <a:gd name="connsiteX9" fmla="*/ 4307455 w 12436475"/>
              <a:gd name="connsiteY9" fmla="*/ 4320223 h 6994525"/>
              <a:gd name="connsiteX10" fmla="*/ 4307455 w 12436475"/>
              <a:gd name="connsiteY10" fmla="*/ 2125663 h 6994525"/>
              <a:gd name="connsiteX11" fmla="*/ 4459854 w 12436475"/>
              <a:gd name="connsiteY11" fmla="*/ 2125663 h 6994525"/>
              <a:gd name="connsiteX12" fmla="*/ 4459854 w 12436475"/>
              <a:gd name="connsiteY12" fmla="*/ 4320223 h 6994525"/>
              <a:gd name="connsiteX13" fmla="*/ 12161837 w 12436475"/>
              <a:gd name="connsiteY13" fmla="*/ 4320223 h 6994525"/>
              <a:gd name="connsiteX14" fmla="*/ 12161837 w 12436475"/>
              <a:gd name="connsiteY14" fmla="*/ 0 h 6994525"/>
              <a:gd name="connsiteX15" fmla="*/ 12436475 w 12436475"/>
              <a:gd name="connsiteY15" fmla="*/ 0 h 6994525"/>
              <a:gd name="connsiteX16" fmla="*/ 12436475 w 12436475"/>
              <a:gd name="connsiteY16" fmla="*/ 4320223 h 6994525"/>
              <a:gd name="connsiteX17" fmla="*/ 12436475 w 12436475"/>
              <a:gd name="connsiteY17" fmla="*/ 4500064 h 6994525"/>
              <a:gd name="connsiteX18" fmla="*/ 12436475 w 12436475"/>
              <a:gd name="connsiteY18" fmla="*/ 6697663 h 6994525"/>
              <a:gd name="connsiteX19" fmla="*/ 12436475 w 12436475"/>
              <a:gd name="connsiteY19" fmla="*/ 6994525 h 6994525"/>
              <a:gd name="connsiteX20" fmla="*/ 12161837 w 12436475"/>
              <a:gd name="connsiteY20" fmla="*/ 6994525 h 6994525"/>
              <a:gd name="connsiteX21" fmla="*/ 4459854 w 12436475"/>
              <a:gd name="connsiteY21" fmla="*/ 6994525 h 6994525"/>
              <a:gd name="connsiteX22" fmla="*/ 4307455 w 12436475"/>
              <a:gd name="connsiteY22" fmla="*/ 6994525 h 6994525"/>
              <a:gd name="connsiteX23" fmla="*/ 274638 w 12436475"/>
              <a:gd name="connsiteY23" fmla="*/ 6994525 h 6994525"/>
              <a:gd name="connsiteX24" fmla="*/ 1 w 12436475"/>
              <a:gd name="connsiteY24" fmla="*/ 6994525 h 6994525"/>
              <a:gd name="connsiteX25" fmla="*/ 0 w 12436475"/>
              <a:gd name="connsiteY25"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436475" h="6994525">
                <a:moveTo>
                  <a:pt x="4459854" y="4500064"/>
                </a:moveTo>
                <a:lnTo>
                  <a:pt x="4459854" y="6697663"/>
                </a:lnTo>
                <a:lnTo>
                  <a:pt x="12161837" y="6697663"/>
                </a:lnTo>
                <a:lnTo>
                  <a:pt x="12161837" y="4500064"/>
                </a:lnTo>
                <a:close/>
                <a:moveTo>
                  <a:pt x="0" y="0"/>
                </a:moveTo>
                <a:lnTo>
                  <a:pt x="274638" y="0"/>
                </a:lnTo>
                <a:lnTo>
                  <a:pt x="274638" y="6697663"/>
                </a:lnTo>
                <a:lnTo>
                  <a:pt x="4307455" y="6697663"/>
                </a:lnTo>
                <a:lnTo>
                  <a:pt x="4307455" y="4500064"/>
                </a:lnTo>
                <a:lnTo>
                  <a:pt x="4307455" y="4320223"/>
                </a:lnTo>
                <a:lnTo>
                  <a:pt x="4307455" y="2125663"/>
                </a:lnTo>
                <a:lnTo>
                  <a:pt x="4459854" y="2125663"/>
                </a:lnTo>
                <a:lnTo>
                  <a:pt x="4459854" y="4320223"/>
                </a:lnTo>
                <a:lnTo>
                  <a:pt x="12161837" y="4320223"/>
                </a:lnTo>
                <a:lnTo>
                  <a:pt x="12161837" y="0"/>
                </a:lnTo>
                <a:lnTo>
                  <a:pt x="12436475" y="0"/>
                </a:lnTo>
                <a:lnTo>
                  <a:pt x="12436475" y="4320223"/>
                </a:lnTo>
                <a:lnTo>
                  <a:pt x="12436475" y="4500064"/>
                </a:lnTo>
                <a:lnTo>
                  <a:pt x="12436475" y="6697663"/>
                </a:lnTo>
                <a:lnTo>
                  <a:pt x="12436475" y="6994525"/>
                </a:lnTo>
                <a:lnTo>
                  <a:pt x="12161837" y="6994525"/>
                </a:lnTo>
                <a:lnTo>
                  <a:pt x="4459854" y="6994525"/>
                </a:lnTo>
                <a:lnTo>
                  <a:pt x="4307455" y="6994525"/>
                </a:lnTo>
                <a:lnTo>
                  <a:pt x="274638" y="6994525"/>
                </a:lnTo>
                <a:lnTo>
                  <a:pt x="1" y="6994525"/>
                </a:lnTo>
                <a:lnTo>
                  <a:pt x="0" y="6994525"/>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835485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decel="100000" fill="hold" grpId="0" nodeType="withEffect">
                                  <p:stCondLst>
                                    <p:cond delay="1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2"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2" decel="100000" fill="hold"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1+#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17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1+#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4" decel="100000" fill="hold"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sp>
        <p:nvSpPr>
          <p:cNvPr id="7" name="TextBox 6"/>
          <p:cNvSpPr txBox="1"/>
          <p:nvPr/>
        </p:nvSpPr>
        <p:spPr>
          <a:xfrm>
            <a:off x="292249" y="2143592"/>
            <a:ext cx="4572318" cy="4561249"/>
          </a:xfrm>
          <a:prstGeom prst="rect">
            <a:avLst/>
          </a:prstGeom>
          <a:noFill/>
        </p:spPr>
        <p:txBody>
          <a:bodyPr wrap="square" lIns="182880" tIns="146304" rIns="182880" bIns="146304" rtlCol="0">
            <a:spAutoFit/>
          </a:bodyPr>
          <a:lstStyle/>
          <a:p>
            <a:pPr>
              <a:lnSpc>
                <a:spcPct val="90000"/>
              </a:lnSpc>
              <a:spcAft>
                <a:spcPts val="600"/>
              </a:spcAft>
            </a:pPr>
            <a:r>
              <a:rPr lang="en-US" sz="4400" b="1" dirty="0" smtClean="0">
                <a:gradFill>
                  <a:gsLst>
                    <a:gs pos="1250">
                      <a:srgbClr val="FFFFFF"/>
                    </a:gs>
                    <a:gs pos="100000">
                      <a:srgbClr val="FFFFFF"/>
                    </a:gs>
                  </a:gsLst>
                  <a:lin ang="5400000" scaled="0"/>
                </a:gradFill>
              </a:rPr>
              <a:t>Scan this QR code </a:t>
            </a:r>
            <a:r>
              <a:rPr lang="en-US" sz="4400" dirty="0" smtClean="0">
                <a:gradFill>
                  <a:gsLst>
                    <a:gs pos="1250">
                      <a:srgbClr val="FFFFFF"/>
                    </a:gs>
                    <a:gs pos="100000">
                      <a:srgbClr val="FFFFFF"/>
                    </a:gs>
                  </a:gsLst>
                  <a:lin ang="5400000" scaled="0"/>
                </a:gradFill>
              </a:rPr>
              <a:t>to evaluate this session and be automatically entered in a drawing to </a:t>
            </a:r>
            <a:br>
              <a:rPr lang="en-US" sz="4400" dirty="0" smtClean="0">
                <a:gradFill>
                  <a:gsLst>
                    <a:gs pos="1250">
                      <a:srgbClr val="FFFFFF"/>
                    </a:gs>
                    <a:gs pos="100000">
                      <a:srgbClr val="FFFFFF"/>
                    </a:gs>
                  </a:gsLst>
                  <a:lin ang="5400000" scaled="0"/>
                </a:gradFill>
              </a:rPr>
            </a:br>
            <a:r>
              <a:rPr lang="en-US" sz="4400" dirty="0" smtClean="0">
                <a:gradFill>
                  <a:gsLst>
                    <a:gs pos="1250">
                      <a:srgbClr val="FFFFFF"/>
                    </a:gs>
                    <a:gs pos="100000">
                      <a:srgbClr val="FFFFFF"/>
                    </a:gs>
                  </a:gsLst>
                  <a:lin ang="5400000" scaled="0"/>
                </a:gradFill>
              </a:rPr>
              <a:t>win a prize</a:t>
            </a:r>
            <a:endParaRPr lang="en-US" sz="4400" b="1" dirty="0" smtClean="0">
              <a:gradFill>
                <a:gsLst>
                  <a:gs pos="1250">
                    <a:srgbClr val="FFFFFF"/>
                  </a:gs>
                  <a:gs pos="100000">
                    <a:srgbClr val="FFFFFF"/>
                  </a:gs>
                </a:gsLst>
                <a:lin ang="5400000" scaled="0"/>
              </a:gradFill>
            </a:endParaRP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64567" y="1214472"/>
            <a:ext cx="4762500" cy="4762500"/>
          </a:xfrm>
          <a:prstGeom prst="rect">
            <a:avLst/>
          </a:prstGeom>
        </p:spPr>
      </p:pic>
    </p:spTree>
    <p:extLst>
      <p:ext uri="{BB962C8B-B14F-4D97-AF65-F5344CB8AC3E}">
        <p14:creationId xmlns:p14="http://schemas.microsoft.com/office/powerpoint/2010/main" val="3967867346"/>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39566" y="230400"/>
            <a:ext cx="10867813" cy="743441"/>
          </a:xfrm>
        </p:spPr>
        <p:txBody>
          <a:bodyPr/>
          <a:lstStyle/>
          <a:p>
            <a:r>
              <a:rPr lang="en-US" sz="4400" dirty="0"/>
              <a:t>Who is This Session Designed For </a:t>
            </a:r>
          </a:p>
        </p:txBody>
      </p:sp>
      <p:sp>
        <p:nvSpPr>
          <p:cNvPr id="5" name="Text Placeholder 2"/>
          <p:cNvSpPr>
            <a:spLocks noGrp="1"/>
          </p:cNvSpPr>
          <p:nvPr>
            <p:ph type="body" sz="quarter" idx="10"/>
          </p:nvPr>
        </p:nvSpPr>
        <p:spPr>
          <a:xfrm>
            <a:off x="274638" y="1212850"/>
            <a:ext cx="11310483" cy="4764381"/>
          </a:xfrm>
        </p:spPr>
        <p:txBody>
          <a:bodyPr/>
          <a:lstStyle/>
          <a:p>
            <a:r>
              <a:rPr lang="en-US" dirty="0"/>
              <a:t>People with a basic understanding of System Center 2012 Configuration Manager and a familiarity with Windows Intune</a:t>
            </a:r>
          </a:p>
          <a:p>
            <a:endParaRPr lang="en-US" dirty="0"/>
          </a:p>
          <a:p>
            <a:r>
              <a:rPr lang="en-US" dirty="0"/>
              <a:t>Interested  in walking through</a:t>
            </a:r>
          </a:p>
          <a:p>
            <a:pPr marL="342866" lvl="1" indent="-342866">
              <a:buFont typeface="Arial" pitchFamily="34" charset="0"/>
              <a:buChar char="•"/>
            </a:pPr>
            <a:r>
              <a:rPr lang="en-US" sz="3200" dirty="0">
                <a:latin typeface="+mj-lt"/>
              </a:rPr>
              <a:t>Setting up the connector between ConfigMgr and Intune </a:t>
            </a:r>
          </a:p>
          <a:p>
            <a:pPr marL="342866" lvl="1" indent="-342866">
              <a:buFont typeface="Arial" pitchFamily="34" charset="0"/>
              <a:buChar char="•"/>
            </a:pPr>
            <a:r>
              <a:rPr lang="en-US" sz="3200" dirty="0">
                <a:latin typeface="+mj-lt"/>
              </a:rPr>
              <a:t>Distribute applications and policies to modern devices like </a:t>
            </a:r>
            <a:r>
              <a:rPr lang="en-US" sz="3200" dirty="0" smtClean="0">
                <a:latin typeface="+mj-lt"/>
              </a:rPr>
              <a:t/>
            </a:r>
            <a:br>
              <a:rPr lang="en-US" sz="3200" dirty="0" smtClean="0">
                <a:latin typeface="+mj-lt"/>
              </a:rPr>
            </a:br>
            <a:r>
              <a:rPr lang="en-US" sz="3200" dirty="0" smtClean="0">
                <a:latin typeface="+mj-lt"/>
              </a:rPr>
              <a:t>Windows </a:t>
            </a:r>
            <a:r>
              <a:rPr lang="en-US" sz="3200" dirty="0">
                <a:latin typeface="+mj-lt"/>
              </a:rPr>
              <a:t>Phone 8 and RT</a:t>
            </a:r>
          </a:p>
          <a:p>
            <a:pPr marL="342866" lvl="1" indent="-342866">
              <a:buFont typeface="Arial" pitchFamily="34" charset="0"/>
              <a:buChar char="•"/>
            </a:pPr>
            <a:r>
              <a:rPr lang="en-US" sz="3200" dirty="0">
                <a:latin typeface="+mj-lt"/>
              </a:rPr>
              <a:t>Reporting on devices accessing corporate applications</a:t>
            </a:r>
          </a:p>
          <a:p>
            <a:endParaRPr lang="en-US" dirty="0"/>
          </a:p>
        </p:txBody>
      </p:sp>
    </p:spTree>
    <p:extLst>
      <p:ext uri="{BB962C8B-B14F-4D97-AF65-F5344CB8AC3E}">
        <p14:creationId xmlns:p14="http://schemas.microsoft.com/office/powerpoint/2010/main" val="1387185002"/>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97318" y="211111"/>
            <a:ext cx="10867813" cy="743441"/>
          </a:xfrm>
        </p:spPr>
        <p:txBody>
          <a:bodyPr/>
          <a:lstStyle/>
          <a:p>
            <a:r>
              <a:rPr lang="en-US" sz="4400" dirty="0"/>
              <a:t>Solution Overview at Microsoft IT</a:t>
            </a:r>
          </a:p>
        </p:txBody>
      </p:sp>
      <p:sp>
        <p:nvSpPr>
          <p:cNvPr id="5" name="Title 1"/>
          <p:cNvSpPr txBox="1">
            <a:spLocks/>
          </p:cNvSpPr>
          <p:nvPr/>
        </p:nvSpPr>
        <p:spPr>
          <a:xfrm>
            <a:off x="274604" y="295275"/>
            <a:ext cx="11888047" cy="917575"/>
          </a:xfrm>
          <a:prstGeom prst="rect">
            <a:avLst/>
          </a:prstGeom>
        </p:spPr>
        <p:txBody>
          <a:bodyPr vert="horz" wrap="square" lIns="146304" tIns="91440" rIns="146304" bIns="91440" rtlCol="0" anchor="t" anchorCtr="0">
            <a:noAutofit/>
          </a:bodyPr>
          <a:lstStyle>
            <a:lvl1pPr algn="l" defTabSz="932742" rtl="0" eaLnBrk="1" latinLnBrk="0" hangingPunct="1">
              <a:lnSpc>
                <a:spcPct val="90000"/>
              </a:lnSpc>
              <a:spcBef>
                <a:spcPct val="0"/>
              </a:spcBef>
              <a:buNone/>
              <a:defRPr lang="en-US" sz="4400" b="0" kern="1200" cap="none" spc="-102" baseline="0">
                <a:ln w="3175">
                  <a:noFill/>
                </a:ln>
                <a:solidFill>
                  <a:schemeClr val="bg1">
                    <a:alpha val="99000"/>
                  </a:schemeClr>
                </a:solidFill>
                <a:effectLst/>
                <a:latin typeface="+mj-lt"/>
                <a:ea typeface="+mn-ea"/>
                <a:cs typeface="Segoe UI" pitchFamily="34" charset="0"/>
              </a:defRPr>
            </a:lvl1pPr>
          </a:lstStyle>
          <a:p>
            <a:endParaRPr lang="en-US" dirty="0"/>
          </a:p>
        </p:txBody>
      </p:sp>
      <p:sp>
        <p:nvSpPr>
          <p:cNvPr id="6" name="Rectangle 5"/>
          <p:cNvSpPr/>
          <p:nvPr/>
        </p:nvSpPr>
        <p:spPr bwMode="auto">
          <a:xfrm>
            <a:off x="4073189" y="2405123"/>
            <a:ext cx="3504753" cy="3736995"/>
          </a:xfrm>
          <a:prstGeom prst="rect">
            <a:avLst/>
          </a:prstGeom>
          <a:solidFill>
            <a:schemeClr val="accent1"/>
          </a:solidFill>
          <a:ln w="3175">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dirty="0">
              <a:gradFill>
                <a:gsLst>
                  <a:gs pos="0">
                    <a:srgbClr val="FFFFFF"/>
                  </a:gs>
                  <a:gs pos="100000">
                    <a:srgbClr val="FFFFFF"/>
                  </a:gs>
                </a:gsLst>
                <a:lin ang="5400000" scaled="0"/>
              </a:gradFill>
              <a:latin typeface="+mj-lt"/>
            </a:endParaRPr>
          </a:p>
        </p:txBody>
      </p:sp>
      <p:sp>
        <p:nvSpPr>
          <p:cNvPr id="7" name="Rectangle 6"/>
          <p:cNvSpPr/>
          <p:nvPr/>
        </p:nvSpPr>
        <p:spPr bwMode="auto">
          <a:xfrm>
            <a:off x="7733006" y="2405123"/>
            <a:ext cx="3504753" cy="3736995"/>
          </a:xfrm>
          <a:prstGeom prst="rect">
            <a:avLst/>
          </a:prstGeom>
          <a:solidFill>
            <a:schemeClr val="accent1"/>
          </a:solidFill>
          <a:ln w="3175">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dirty="0">
              <a:gradFill>
                <a:gsLst>
                  <a:gs pos="0">
                    <a:srgbClr val="FFFFFF"/>
                  </a:gs>
                  <a:gs pos="100000">
                    <a:srgbClr val="FFFFFF"/>
                  </a:gs>
                </a:gsLst>
                <a:lin ang="5400000" scaled="0"/>
              </a:gradFill>
              <a:latin typeface="+mj-lt"/>
            </a:endParaRPr>
          </a:p>
        </p:txBody>
      </p:sp>
      <p:sp>
        <p:nvSpPr>
          <p:cNvPr id="8" name="TextBox 7"/>
          <p:cNvSpPr txBox="1"/>
          <p:nvPr/>
        </p:nvSpPr>
        <p:spPr>
          <a:xfrm>
            <a:off x="4073187" y="1444983"/>
            <a:ext cx="3504755" cy="960120"/>
          </a:xfrm>
          <a:prstGeom prst="rect">
            <a:avLst/>
          </a:prstGeom>
          <a:solidFill>
            <a:schemeClr val="accent3"/>
          </a:solidFill>
        </p:spPr>
        <p:txBody>
          <a:bodyPr wrap="square" lIns="182857" tIns="146285" rIns="182857" bIns="146285" rtlCol="0">
            <a:spAutoFit/>
          </a:bodyPr>
          <a:lstStyle/>
          <a:p>
            <a:pPr algn="ctr">
              <a:lnSpc>
                <a:spcPct val="90000"/>
              </a:lnSpc>
              <a:spcAft>
                <a:spcPts val="600"/>
              </a:spcAft>
            </a:pPr>
            <a:r>
              <a:rPr lang="en-US" sz="2400" dirty="0" smtClean="0">
                <a:latin typeface="+mj-lt"/>
              </a:rPr>
              <a:t>Solution</a:t>
            </a:r>
            <a:endParaRPr lang="en-US" sz="2400" dirty="0">
              <a:latin typeface="+mj-lt"/>
            </a:endParaRPr>
          </a:p>
        </p:txBody>
      </p:sp>
      <p:sp>
        <p:nvSpPr>
          <p:cNvPr id="9" name="TextBox 8"/>
          <p:cNvSpPr txBox="1"/>
          <p:nvPr/>
        </p:nvSpPr>
        <p:spPr>
          <a:xfrm>
            <a:off x="7733003" y="1448655"/>
            <a:ext cx="3504755" cy="960140"/>
          </a:xfrm>
          <a:prstGeom prst="rect">
            <a:avLst/>
          </a:prstGeom>
          <a:solidFill>
            <a:schemeClr val="accent3"/>
          </a:solidFill>
        </p:spPr>
        <p:txBody>
          <a:bodyPr wrap="square" lIns="182857" tIns="146285" rIns="182857" bIns="146285" rtlCol="0">
            <a:spAutoFit/>
          </a:bodyPr>
          <a:lstStyle/>
          <a:p>
            <a:pPr>
              <a:lnSpc>
                <a:spcPct val="90000"/>
              </a:lnSpc>
              <a:spcAft>
                <a:spcPts val="600"/>
              </a:spcAft>
            </a:pPr>
            <a:r>
              <a:rPr lang="en-US" sz="2400" dirty="0">
                <a:latin typeface="+mj-lt"/>
              </a:rPr>
              <a:t>Benefits Of Adopting Unified Solution</a:t>
            </a:r>
          </a:p>
        </p:txBody>
      </p:sp>
      <p:grpSp>
        <p:nvGrpSpPr>
          <p:cNvPr id="10" name="Group 9"/>
          <p:cNvGrpSpPr/>
          <p:nvPr/>
        </p:nvGrpSpPr>
        <p:grpSpPr>
          <a:xfrm>
            <a:off x="429696" y="1444898"/>
            <a:ext cx="3504754" cy="4697220"/>
            <a:chOff x="503172" y="1771463"/>
            <a:chExt cx="3504754" cy="4697220"/>
          </a:xfrm>
        </p:grpSpPr>
        <p:sp>
          <p:nvSpPr>
            <p:cNvPr id="11" name="Rectangle 10"/>
            <p:cNvSpPr/>
            <p:nvPr/>
          </p:nvSpPr>
          <p:spPr bwMode="auto">
            <a:xfrm>
              <a:off x="503173" y="2731688"/>
              <a:ext cx="3504753" cy="3736995"/>
            </a:xfrm>
            <a:prstGeom prst="rect">
              <a:avLst/>
            </a:prstGeom>
            <a:solidFill>
              <a:schemeClr val="accent1"/>
            </a:solidFill>
            <a:ln w="3175">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dirty="0">
                <a:gradFill>
                  <a:gsLst>
                    <a:gs pos="0">
                      <a:srgbClr val="FFFFFF"/>
                    </a:gs>
                    <a:gs pos="100000">
                      <a:srgbClr val="FFFFFF"/>
                    </a:gs>
                  </a:gsLst>
                  <a:lin ang="5400000" scaled="0"/>
                </a:gradFill>
                <a:latin typeface="+mj-lt"/>
              </a:endParaRPr>
            </a:p>
          </p:txBody>
        </p:sp>
        <p:sp>
          <p:nvSpPr>
            <p:cNvPr id="12" name="TextBox 11"/>
            <p:cNvSpPr txBox="1"/>
            <p:nvPr/>
          </p:nvSpPr>
          <p:spPr>
            <a:xfrm>
              <a:off x="503172" y="1771463"/>
              <a:ext cx="3504753" cy="960225"/>
            </a:xfrm>
            <a:prstGeom prst="rect">
              <a:avLst/>
            </a:prstGeom>
            <a:solidFill>
              <a:schemeClr val="accent3"/>
            </a:solidFill>
          </p:spPr>
          <p:txBody>
            <a:bodyPr wrap="square" lIns="182857" tIns="146285" rIns="182857" bIns="146285" rtlCol="0">
              <a:spAutoFit/>
            </a:bodyPr>
            <a:lstStyle/>
            <a:p>
              <a:pPr>
                <a:lnSpc>
                  <a:spcPct val="90000"/>
                </a:lnSpc>
                <a:spcAft>
                  <a:spcPts val="600"/>
                </a:spcAft>
              </a:pPr>
              <a:r>
                <a:rPr lang="en-US" sz="2400" dirty="0" smtClean="0">
                  <a:latin typeface="+mj-lt"/>
                </a:rPr>
                <a:t>Managing Devices at Microsoft</a:t>
              </a:r>
              <a:endParaRPr lang="en-US" sz="2400" dirty="0">
                <a:latin typeface="+mj-lt"/>
              </a:endParaRPr>
            </a:p>
          </p:txBody>
        </p:sp>
        <p:sp>
          <p:nvSpPr>
            <p:cNvPr id="13" name="Rectangle 12"/>
            <p:cNvSpPr/>
            <p:nvPr/>
          </p:nvSpPr>
          <p:spPr>
            <a:xfrm>
              <a:off x="579362" y="2731688"/>
              <a:ext cx="3352372" cy="3616375"/>
            </a:xfrm>
            <a:prstGeom prst="rect">
              <a:avLst/>
            </a:prstGeom>
          </p:spPr>
          <p:txBody>
            <a:bodyPr wrap="square">
              <a:spAutoFit/>
            </a:bodyPr>
            <a:lstStyle/>
            <a:p>
              <a:pPr marL="0" lvl="1"/>
              <a:endParaRPr lang="en-US" sz="500" dirty="0">
                <a:latin typeface="+mj-lt"/>
              </a:endParaRPr>
            </a:p>
            <a:p>
              <a:pPr marL="228578" lvl="1"/>
              <a:r>
                <a:rPr lang="en-US" b="1" dirty="0" smtClean="0">
                  <a:latin typeface="+mj-lt"/>
                </a:rPr>
                <a:t>Goals</a:t>
              </a:r>
            </a:p>
            <a:p>
              <a:pPr marL="514328" lvl="1" indent="-285750">
                <a:buFont typeface="Arial" panose="020B0604020202020204" pitchFamily="34" charset="0"/>
                <a:buChar char="•"/>
              </a:pPr>
              <a:r>
                <a:rPr lang="en-US" dirty="0" smtClean="0">
                  <a:latin typeface="+mj-lt"/>
                </a:rPr>
                <a:t>Avoid additional hardware investment and network design complexity</a:t>
              </a:r>
            </a:p>
            <a:p>
              <a:pPr marL="514328" lvl="1" indent="-285750">
                <a:buFont typeface="Arial" panose="020B0604020202020204" pitchFamily="34" charset="0"/>
                <a:buChar char="•"/>
              </a:pPr>
              <a:r>
                <a:rPr lang="en-US" dirty="0" smtClean="0">
                  <a:latin typeface="+mj-lt"/>
                </a:rPr>
                <a:t>Means to safeguard BYOD assets &amp; access LOB apps</a:t>
              </a:r>
            </a:p>
            <a:p>
              <a:pPr marL="514328" lvl="1" indent="-285750">
                <a:buFont typeface="Arial" panose="020B0604020202020204" pitchFamily="34" charset="0"/>
                <a:buChar char="•"/>
              </a:pPr>
              <a:r>
                <a:rPr lang="en-US" dirty="0" smtClean="0">
                  <a:latin typeface="+mj-lt"/>
                </a:rPr>
                <a:t>Management support for Windows 8 and heterogeneous devices</a:t>
              </a:r>
            </a:p>
            <a:p>
              <a:pPr marL="514328" lvl="1" indent="-285750">
                <a:buFont typeface="Arial" panose="020B0604020202020204" pitchFamily="34" charset="0"/>
                <a:buChar char="•"/>
              </a:pPr>
              <a:r>
                <a:rPr lang="en-US" dirty="0" smtClean="0">
                  <a:latin typeface="+mj-lt"/>
                </a:rPr>
                <a:t>Single pane of glass for administration , deployment &amp; reporting</a:t>
              </a:r>
            </a:p>
            <a:p>
              <a:pPr marL="514299" lvl="1" indent="-285721">
                <a:buFont typeface="Wingdings" pitchFamily="2" charset="2"/>
                <a:buChar char="q"/>
              </a:pPr>
              <a:endParaRPr lang="en-US" sz="800" dirty="0">
                <a:latin typeface="+mj-lt"/>
              </a:endParaRPr>
            </a:p>
          </p:txBody>
        </p:sp>
      </p:grpSp>
      <p:sp>
        <p:nvSpPr>
          <p:cNvPr id="14" name="Rectangle 13"/>
          <p:cNvSpPr/>
          <p:nvPr/>
        </p:nvSpPr>
        <p:spPr>
          <a:xfrm>
            <a:off x="4149379" y="2635640"/>
            <a:ext cx="3352372" cy="1600438"/>
          </a:xfrm>
          <a:prstGeom prst="rect">
            <a:avLst/>
          </a:prstGeom>
        </p:spPr>
        <p:txBody>
          <a:bodyPr wrap="square">
            <a:spAutoFit/>
          </a:bodyPr>
          <a:lstStyle/>
          <a:p>
            <a:r>
              <a:rPr lang="en-US" b="1" dirty="0">
                <a:latin typeface="+mj-lt"/>
              </a:rPr>
              <a:t>Unified Device Management</a:t>
            </a:r>
          </a:p>
          <a:p>
            <a:endParaRPr lang="en-US" sz="800" dirty="0">
              <a:latin typeface="+mj-lt"/>
            </a:endParaRPr>
          </a:p>
          <a:p>
            <a:pPr marL="571472" lvl="1" indent="-285750">
              <a:buFont typeface="Arial" panose="020B0604020202020204" pitchFamily="34" charset="0"/>
              <a:buChar char="•"/>
            </a:pPr>
            <a:r>
              <a:rPr lang="en-US" dirty="0">
                <a:latin typeface="+mj-lt"/>
              </a:rPr>
              <a:t>System Center 2012 SP1 Configuration Manager</a:t>
            </a:r>
          </a:p>
          <a:p>
            <a:pPr marL="457172" lvl="1" indent="-171450">
              <a:buFont typeface="Arial" panose="020B0604020202020204" pitchFamily="34" charset="0"/>
              <a:buChar char="•"/>
            </a:pPr>
            <a:endParaRPr lang="en-US" dirty="0">
              <a:latin typeface="+mj-lt"/>
            </a:endParaRPr>
          </a:p>
          <a:p>
            <a:pPr marL="571472" lvl="1" indent="-285750">
              <a:buFont typeface="Arial" panose="020B0604020202020204" pitchFamily="34" charset="0"/>
              <a:buChar char="•"/>
            </a:pPr>
            <a:r>
              <a:rPr lang="en-US" dirty="0">
                <a:latin typeface="+mj-lt"/>
              </a:rPr>
              <a:t>Windows Intune </a:t>
            </a:r>
          </a:p>
        </p:txBody>
      </p:sp>
      <p:sp>
        <p:nvSpPr>
          <p:cNvPr id="15" name="Rectangle 14"/>
          <p:cNvSpPr/>
          <p:nvPr/>
        </p:nvSpPr>
        <p:spPr>
          <a:xfrm>
            <a:off x="7847291" y="2635639"/>
            <a:ext cx="3314277" cy="2861957"/>
          </a:xfrm>
          <a:prstGeom prst="rect">
            <a:avLst/>
          </a:prstGeom>
        </p:spPr>
        <p:txBody>
          <a:bodyPr wrap="square">
            <a:spAutoFit/>
          </a:bodyPr>
          <a:lstStyle/>
          <a:p>
            <a:r>
              <a:rPr lang="en-US" b="1" dirty="0">
                <a:latin typeface="+mj-lt"/>
              </a:rPr>
              <a:t>Better with Both</a:t>
            </a:r>
          </a:p>
          <a:p>
            <a:pPr marL="514328" indent="-285750">
              <a:buFont typeface="Arial" panose="020B0604020202020204" pitchFamily="34" charset="0"/>
              <a:buChar char="•"/>
            </a:pPr>
            <a:r>
              <a:rPr lang="en-US" dirty="0">
                <a:latin typeface="+mj-lt"/>
              </a:rPr>
              <a:t>Native management of modern devices</a:t>
            </a:r>
          </a:p>
          <a:p>
            <a:pPr marL="514328" indent="-285750">
              <a:buFont typeface="Arial" panose="020B0604020202020204" pitchFamily="34" charset="0"/>
              <a:buChar char="•"/>
            </a:pPr>
            <a:r>
              <a:rPr lang="en-US" dirty="0">
                <a:latin typeface="+mj-lt"/>
              </a:rPr>
              <a:t>Ability to provide users access to apps and data while maintaining security</a:t>
            </a:r>
          </a:p>
          <a:p>
            <a:pPr marL="514328" indent="-285750">
              <a:buFont typeface="Arial" panose="020B0604020202020204" pitchFamily="34" charset="0"/>
              <a:buChar char="•"/>
            </a:pPr>
            <a:r>
              <a:rPr lang="en-US" dirty="0">
                <a:latin typeface="+mj-lt"/>
              </a:rPr>
              <a:t>Allows end users to connect from anywhere</a:t>
            </a:r>
          </a:p>
          <a:p>
            <a:pPr marL="514328" indent="-285750">
              <a:buFont typeface="Arial" panose="020B0604020202020204" pitchFamily="34" charset="0"/>
              <a:buChar char="•"/>
            </a:pPr>
            <a:r>
              <a:rPr lang="en-US" dirty="0">
                <a:latin typeface="+mj-lt"/>
              </a:rPr>
              <a:t>No additional infrastructure required</a:t>
            </a:r>
          </a:p>
        </p:txBody>
      </p:sp>
    </p:spTree>
    <p:extLst>
      <p:ext uri="{BB962C8B-B14F-4D97-AF65-F5344CB8AC3E}">
        <p14:creationId xmlns:p14="http://schemas.microsoft.com/office/powerpoint/2010/main" val="2386738012"/>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74320" y="471031"/>
            <a:ext cx="10867813" cy="743441"/>
          </a:xfrm>
        </p:spPr>
        <p:txBody>
          <a:bodyPr/>
          <a:lstStyle/>
          <a:p>
            <a:r>
              <a:rPr lang="en-US" sz="4400" dirty="0"/>
              <a:t>Device Scope @ Microsoft IT</a:t>
            </a:r>
          </a:p>
        </p:txBody>
      </p:sp>
      <p:sp>
        <p:nvSpPr>
          <p:cNvPr id="5" name="Text Placeholder 2"/>
          <p:cNvSpPr>
            <a:spLocks noGrp="1"/>
          </p:cNvSpPr>
          <p:nvPr>
            <p:ph type="body" sz="quarter" idx="10"/>
          </p:nvPr>
        </p:nvSpPr>
        <p:spPr>
          <a:xfrm>
            <a:off x="274320" y="1214472"/>
            <a:ext cx="11702873" cy="1294200"/>
          </a:xfrm>
        </p:spPr>
        <p:txBody>
          <a:bodyPr/>
          <a:lstStyle/>
          <a:p>
            <a:r>
              <a:rPr lang="en-US" sz="4100" dirty="0">
                <a:gradFill>
                  <a:gsLst>
                    <a:gs pos="100000">
                      <a:srgbClr val="61DDFF"/>
                    </a:gs>
                    <a:gs pos="0">
                      <a:srgbClr val="61DDFF"/>
                    </a:gs>
                  </a:gsLst>
                  <a:lin ang="5400000" scaled="0"/>
                </a:gradFill>
              </a:rPr>
              <a:t>Windows 8</a:t>
            </a:r>
          </a:p>
          <a:p>
            <a:endParaRPr lang="en-US" dirty="0"/>
          </a:p>
        </p:txBody>
      </p:sp>
      <p:grpSp>
        <p:nvGrpSpPr>
          <p:cNvPr id="6" name="Group 5"/>
          <p:cNvGrpSpPr/>
          <p:nvPr/>
        </p:nvGrpSpPr>
        <p:grpSpPr>
          <a:xfrm>
            <a:off x="4849279" y="2449161"/>
            <a:ext cx="1546156" cy="1153583"/>
            <a:chOff x="4881363" y="2449161"/>
            <a:chExt cx="1546156" cy="1153583"/>
          </a:xfrm>
        </p:grpSpPr>
        <p:grpSp>
          <p:nvGrpSpPr>
            <p:cNvPr id="7" name="Group 6"/>
            <p:cNvGrpSpPr>
              <a:grpSpLocks noChangeAspect="1"/>
            </p:cNvGrpSpPr>
            <p:nvPr/>
          </p:nvGrpSpPr>
          <p:grpSpPr>
            <a:xfrm>
              <a:off x="4881363" y="2449161"/>
              <a:ext cx="1546156" cy="1153583"/>
              <a:chOff x="1596718" y="2765463"/>
              <a:chExt cx="1546415" cy="1102607"/>
            </a:xfrm>
            <a:solidFill>
              <a:schemeClr val="accent1"/>
            </a:solidFill>
          </p:grpSpPr>
          <p:sp>
            <p:nvSpPr>
              <p:cNvPr id="9" name="Round Same Side Corner Rectangle 11"/>
              <p:cNvSpPr/>
              <p:nvPr/>
            </p:nvSpPr>
            <p:spPr>
              <a:xfrm>
                <a:off x="1714917" y="2765463"/>
                <a:ext cx="1310015" cy="839533"/>
              </a:xfrm>
              <a:custGeom>
                <a:avLst/>
                <a:gdLst/>
                <a:ahLst/>
                <a:cxnLst/>
                <a:rect l="l" t="t" r="r" b="b"/>
                <a:pathLst>
                  <a:path w="564520" h="361776">
                    <a:moveTo>
                      <a:pt x="21117" y="19360"/>
                    </a:moveTo>
                    <a:lnTo>
                      <a:pt x="21117" y="345592"/>
                    </a:lnTo>
                    <a:lnTo>
                      <a:pt x="543404" y="345592"/>
                    </a:lnTo>
                    <a:lnTo>
                      <a:pt x="543404" y="19360"/>
                    </a:lnTo>
                    <a:close/>
                    <a:moveTo>
                      <a:pt x="17539" y="0"/>
                    </a:moveTo>
                    <a:lnTo>
                      <a:pt x="546981" y="0"/>
                    </a:lnTo>
                    <a:cubicBezTo>
                      <a:pt x="556668" y="0"/>
                      <a:pt x="564520" y="7852"/>
                      <a:pt x="564520" y="17539"/>
                    </a:cubicBezTo>
                    <a:lnTo>
                      <a:pt x="564520" y="361776"/>
                    </a:lnTo>
                    <a:lnTo>
                      <a:pt x="0" y="361776"/>
                    </a:lnTo>
                    <a:lnTo>
                      <a:pt x="0" y="17539"/>
                    </a:lnTo>
                    <a:cubicBezTo>
                      <a:pt x="0" y="7852"/>
                      <a:pt x="7852" y="0"/>
                      <a:pt x="17539" y="0"/>
                    </a:cubicBezTo>
                    <a:close/>
                  </a:path>
                </a:pathLst>
              </a:custGeom>
              <a:solidFill>
                <a:schemeClr val="tx1"/>
              </a:solidFill>
              <a:ln w="25400" cap="flat" cmpd="sng" algn="ctr">
                <a:noFill/>
                <a:prstDash val="solid"/>
              </a:ln>
              <a:effectLst/>
            </p:spPr>
            <p:txBody>
              <a:bodyPr rtlCol="0" anchor="ctr"/>
              <a:lstStyle/>
              <a:p>
                <a:pPr algn="ctr" defTabSz="932686">
                  <a:defRPr/>
                </a:pPr>
                <a:endParaRPr lang="en-US" kern="0" dirty="0">
                  <a:latin typeface="Segoe"/>
                </a:endParaRPr>
              </a:p>
            </p:txBody>
          </p:sp>
          <p:sp>
            <p:nvSpPr>
              <p:cNvPr id="10" name="Trapezoid 12"/>
              <p:cNvSpPr/>
              <p:nvPr/>
            </p:nvSpPr>
            <p:spPr>
              <a:xfrm>
                <a:off x="1596718" y="3609187"/>
                <a:ext cx="1546415" cy="195224"/>
              </a:xfrm>
              <a:custGeom>
                <a:avLst/>
                <a:gdLst/>
                <a:ahLst/>
                <a:cxnLst/>
                <a:rect l="l" t="t" r="r" b="b"/>
                <a:pathLst>
                  <a:path w="666391" h="84127">
                    <a:moveTo>
                      <a:pt x="257990" y="52557"/>
                    </a:moveTo>
                    <a:lnTo>
                      <a:pt x="241755" y="79989"/>
                    </a:lnTo>
                    <a:lnTo>
                      <a:pt x="424635" y="79989"/>
                    </a:lnTo>
                    <a:lnTo>
                      <a:pt x="408400" y="52557"/>
                    </a:lnTo>
                    <a:close/>
                    <a:moveTo>
                      <a:pt x="49787" y="0"/>
                    </a:moveTo>
                    <a:lnTo>
                      <a:pt x="616604" y="0"/>
                    </a:lnTo>
                    <a:lnTo>
                      <a:pt x="666391" y="84127"/>
                    </a:lnTo>
                    <a:lnTo>
                      <a:pt x="0" y="84127"/>
                    </a:lnTo>
                    <a:close/>
                  </a:path>
                </a:pathLst>
              </a:custGeom>
              <a:solidFill>
                <a:schemeClr val="tx1"/>
              </a:solidFill>
              <a:ln w="25400" cap="flat" cmpd="sng" algn="ctr">
                <a:noFill/>
                <a:prstDash val="solid"/>
              </a:ln>
              <a:effectLst/>
            </p:spPr>
            <p:txBody>
              <a:bodyPr rtlCol="0" anchor="ctr"/>
              <a:lstStyle/>
              <a:p>
                <a:pPr algn="ctr" defTabSz="932686">
                  <a:defRPr/>
                </a:pPr>
                <a:endParaRPr lang="en-US" kern="0" dirty="0">
                  <a:latin typeface="Segoe"/>
                </a:endParaRPr>
              </a:p>
            </p:txBody>
          </p:sp>
          <p:sp>
            <p:nvSpPr>
              <p:cNvPr id="11" name="Rectangle 10"/>
              <p:cNvSpPr/>
              <p:nvPr/>
            </p:nvSpPr>
            <p:spPr>
              <a:xfrm>
                <a:off x="1597405" y="3804412"/>
                <a:ext cx="1545039" cy="63658"/>
              </a:xfrm>
              <a:prstGeom prst="rect">
                <a:avLst/>
              </a:prstGeom>
              <a:solidFill>
                <a:schemeClr val="tx1"/>
              </a:solidFill>
              <a:ln w="25400" cap="flat" cmpd="sng" algn="ctr">
                <a:noFill/>
                <a:prstDash val="solid"/>
              </a:ln>
              <a:effectLst/>
            </p:spPr>
            <p:txBody>
              <a:bodyPr rtlCol="0" anchor="ctr"/>
              <a:lstStyle/>
              <a:p>
                <a:pPr algn="ctr" defTabSz="932686">
                  <a:defRPr/>
                </a:pPr>
                <a:endParaRPr lang="en-US" kern="0" dirty="0">
                  <a:latin typeface="Segoe"/>
                </a:endParaRPr>
              </a:p>
            </p:txBody>
          </p:sp>
        </p:grpSp>
        <p:pic>
          <p:nvPicPr>
            <p:cNvPr id="8"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95350" y="2557364"/>
              <a:ext cx="1118179" cy="657262"/>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2" name="Group 11"/>
          <p:cNvGrpSpPr/>
          <p:nvPr/>
        </p:nvGrpSpPr>
        <p:grpSpPr>
          <a:xfrm>
            <a:off x="2407930" y="2430597"/>
            <a:ext cx="1865895" cy="1172146"/>
            <a:chOff x="2407930" y="2430597"/>
            <a:chExt cx="1865895" cy="1172146"/>
          </a:xfrm>
        </p:grpSpPr>
        <p:sp>
          <p:nvSpPr>
            <p:cNvPr id="13" name="Rounded Rectangle 48"/>
            <p:cNvSpPr/>
            <p:nvPr/>
          </p:nvSpPr>
          <p:spPr>
            <a:xfrm rot="16200000">
              <a:off x="2754805" y="2083722"/>
              <a:ext cx="1172146" cy="1865895"/>
            </a:xfrm>
            <a:custGeom>
              <a:avLst/>
              <a:gdLst/>
              <a:ahLst/>
              <a:cxnLst/>
              <a:rect l="l" t="t" r="r" b="b"/>
              <a:pathLst>
                <a:path w="736600" h="929111">
                  <a:moveTo>
                    <a:pt x="163799" y="872703"/>
                  </a:moveTo>
                  <a:lnTo>
                    <a:pt x="163799" y="907053"/>
                  </a:lnTo>
                  <a:lnTo>
                    <a:pt x="198149" y="907053"/>
                  </a:lnTo>
                  <a:lnTo>
                    <a:pt x="198149" y="872703"/>
                  </a:lnTo>
                  <a:close/>
                  <a:moveTo>
                    <a:pt x="103474" y="872703"/>
                  </a:moveTo>
                  <a:lnTo>
                    <a:pt x="103474" y="907053"/>
                  </a:lnTo>
                  <a:lnTo>
                    <a:pt x="137824" y="907053"/>
                  </a:lnTo>
                  <a:lnTo>
                    <a:pt x="137824" y="872703"/>
                  </a:lnTo>
                  <a:close/>
                  <a:moveTo>
                    <a:pt x="85808" y="64817"/>
                  </a:moveTo>
                  <a:cubicBezTo>
                    <a:pt x="69794" y="64817"/>
                    <a:pt x="56812" y="79948"/>
                    <a:pt x="56812" y="98612"/>
                  </a:cubicBezTo>
                  <a:lnTo>
                    <a:pt x="56812" y="819588"/>
                  </a:lnTo>
                  <a:cubicBezTo>
                    <a:pt x="56812" y="838252"/>
                    <a:pt x="69794" y="853383"/>
                    <a:pt x="85808" y="853383"/>
                  </a:cubicBezTo>
                  <a:lnTo>
                    <a:pt x="652992" y="853383"/>
                  </a:lnTo>
                  <a:cubicBezTo>
                    <a:pt x="669005" y="853383"/>
                    <a:pt x="681988" y="838252"/>
                    <a:pt x="681988" y="819588"/>
                  </a:cubicBezTo>
                  <a:lnTo>
                    <a:pt x="681988" y="98612"/>
                  </a:lnTo>
                  <a:cubicBezTo>
                    <a:pt x="681988" y="79948"/>
                    <a:pt x="669005" y="64817"/>
                    <a:pt x="652992" y="64817"/>
                  </a:cubicBezTo>
                  <a:close/>
                  <a:moveTo>
                    <a:pt x="34164" y="0"/>
                  </a:moveTo>
                  <a:lnTo>
                    <a:pt x="702437" y="0"/>
                  </a:lnTo>
                  <a:cubicBezTo>
                    <a:pt x="721305" y="0"/>
                    <a:pt x="736600" y="17827"/>
                    <a:pt x="736600" y="39818"/>
                  </a:cubicBezTo>
                  <a:lnTo>
                    <a:pt x="736600" y="889293"/>
                  </a:lnTo>
                  <a:cubicBezTo>
                    <a:pt x="736600" y="911284"/>
                    <a:pt x="721305" y="929111"/>
                    <a:pt x="702437" y="929111"/>
                  </a:cubicBezTo>
                  <a:lnTo>
                    <a:pt x="34164" y="929111"/>
                  </a:lnTo>
                  <a:cubicBezTo>
                    <a:pt x="15296" y="929111"/>
                    <a:pt x="0" y="911284"/>
                    <a:pt x="0" y="889293"/>
                  </a:cubicBezTo>
                  <a:lnTo>
                    <a:pt x="0" y="39818"/>
                  </a:lnTo>
                  <a:cubicBezTo>
                    <a:pt x="0" y="17827"/>
                    <a:pt x="15296" y="0"/>
                    <a:pt x="3416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3266" tIns="46633" rIns="93266" bIns="46633" rtlCol="0" anchor="ctr"/>
            <a:lstStyle/>
            <a:p>
              <a:pPr algn="ctr"/>
              <a:endParaRPr lang="en-US" dirty="0">
                <a:solidFill>
                  <a:schemeClr val="tx1"/>
                </a:solidFill>
              </a:endParaRPr>
            </a:p>
          </p:txBody>
        </p:sp>
        <p:pic>
          <p:nvPicPr>
            <p:cNvPr id="14"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69759" y="2557363"/>
              <a:ext cx="1485406" cy="913607"/>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5" name="Group 14"/>
          <p:cNvGrpSpPr/>
          <p:nvPr/>
        </p:nvGrpSpPr>
        <p:grpSpPr>
          <a:xfrm>
            <a:off x="6777989" y="2430597"/>
            <a:ext cx="743406" cy="1172146"/>
            <a:chOff x="6777989" y="2430597"/>
            <a:chExt cx="743406" cy="1172146"/>
          </a:xfrm>
        </p:grpSpPr>
        <p:sp>
          <p:nvSpPr>
            <p:cNvPr id="16" name="Rounded Rectangle 6"/>
            <p:cNvSpPr/>
            <p:nvPr/>
          </p:nvSpPr>
          <p:spPr bwMode="black">
            <a:xfrm>
              <a:off x="6777989" y="2430597"/>
              <a:ext cx="743406" cy="1172146"/>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chemeClr val="tx1"/>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3945" tIns="41973" rIns="83945" bIns="41973" numCol="1" rtlCol="0" anchor="ctr" anchorCtr="0" compatLnSpc="1">
              <a:prstTxWarp prst="textNoShape">
                <a:avLst/>
              </a:prstTxWarp>
            </a:bodyPr>
            <a:lstStyle/>
            <a:p>
              <a:pPr defTabSz="755553"/>
              <a:endParaRPr lang="en-US" spc="-124" dirty="0">
                <a:solidFill>
                  <a:schemeClr val="tx1"/>
                </a:solidFill>
                <a:latin typeface="Segoe Light" pitchFamily="34" charset="0"/>
              </a:endParaRPr>
            </a:p>
          </p:txBody>
        </p:sp>
        <p:pic>
          <p:nvPicPr>
            <p:cNvPr id="17" name="Picture 16"/>
            <p:cNvPicPr>
              <a:picLocks noChangeAspect="1"/>
            </p:cNvPicPr>
            <p:nvPr/>
          </p:nvPicPr>
          <p:blipFill>
            <a:blip r:embed="rId3"/>
            <a:stretch>
              <a:fillRect/>
            </a:stretch>
          </p:blipFill>
          <p:spPr>
            <a:xfrm>
              <a:off x="6853833" y="2525653"/>
              <a:ext cx="551962" cy="908615"/>
            </a:xfrm>
            <a:prstGeom prst="rect">
              <a:avLst/>
            </a:prstGeom>
          </p:spPr>
        </p:pic>
      </p:grpSp>
      <p:grpSp>
        <p:nvGrpSpPr>
          <p:cNvPr id="18" name="Group 17"/>
          <p:cNvGrpSpPr/>
          <p:nvPr/>
        </p:nvGrpSpPr>
        <p:grpSpPr>
          <a:xfrm>
            <a:off x="8375868" y="1940055"/>
            <a:ext cx="3504753" cy="4062461"/>
            <a:chOff x="8375868" y="1940055"/>
            <a:chExt cx="3504753" cy="4062461"/>
          </a:xfrm>
        </p:grpSpPr>
        <p:sp>
          <p:nvSpPr>
            <p:cNvPr id="19" name="TextBox 18"/>
            <p:cNvSpPr txBox="1"/>
            <p:nvPr/>
          </p:nvSpPr>
          <p:spPr>
            <a:xfrm>
              <a:off x="8375868" y="1940055"/>
              <a:ext cx="3504753" cy="1292624"/>
            </a:xfrm>
            <a:prstGeom prst="rect">
              <a:avLst/>
            </a:prstGeom>
            <a:solidFill>
              <a:schemeClr val="accent3"/>
            </a:solidFill>
          </p:spPr>
          <p:txBody>
            <a:bodyPr wrap="square" lIns="182857" tIns="146285" rIns="182857" bIns="146285" rtlCol="0">
              <a:spAutoFit/>
            </a:bodyPr>
            <a:lstStyle/>
            <a:p>
              <a:pPr>
                <a:lnSpc>
                  <a:spcPct val="90000"/>
                </a:lnSpc>
                <a:spcAft>
                  <a:spcPts val="600"/>
                </a:spcAft>
              </a:pPr>
              <a:r>
                <a:rPr lang="en-US" sz="2400" dirty="0">
                  <a:latin typeface="+mj-lt"/>
                </a:rPr>
                <a:t>Challenges for Heterogeneous </a:t>
              </a:r>
              <a:r>
                <a:rPr lang="en-US" sz="2400" dirty="0" smtClean="0">
                  <a:latin typeface="+mj-lt"/>
                </a:rPr>
                <a:t>devices @ Microsoft IT</a:t>
              </a:r>
              <a:endParaRPr lang="en-US" sz="2400" dirty="0">
                <a:latin typeface="+mj-lt"/>
              </a:endParaRPr>
            </a:p>
          </p:txBody>
        </p:sp>
        <p:sp>
          <p:nvSpPr>
            <p:cNvPr id="20" name="Rectangle 19"/>
            <p:cNvSpPr/>
            <p:nvPr/>
          </p:nvSpPr>
          <p:spPr bwMode="auto">
            <a:xfrm>
              <a:off x="8375868" y="3232679"/>
              <a:ext cx="3504753" cy="2769837"/>
            </a:xfrm>
            <a:prstGeom prst="rect">
              <a:avLst/>
            </a:prstGeom>
            <a:solidFill>
              <a:schemeClr val="accent1"/>
            </a:solidFill>
            <a:ln w="3175">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marL="342866" indent="-342866">
                <a:lnSpc>
                  <a:spcPct val="90000"/>
                </a:lnSpc>
                <a:spcAft>
                  <a:spcPts val="600"/>
                </a:spcAft>
                <a:buFont typeface="Arial" panose="020B0604020202020204" pitchFamily="34" charset="0"/>
                <a:buChar char="•"/>
              </a:pPr>
              <a:r>
                <a:rPr lang="en-US" sz="2400" dirty="0">
                  <a:solidFill>
                    <a:schemeClr val="tx1"/>
                  </a:solidFill>
                  <a:latin typeface="+mj-lt"/>
                </a:rPr>
                <a:t>Surge in </a:t>
              </a:r>
              <a:r>
                <a:rPr lang="en-US" sz="2400" dirty="0" smtClean="0">
                  <a:solidFill>
                    <a:schemeClr val="tx1"/>
                  </a:solidFill>
                  <a:latin typeface="+mj-lt"/>
                </a:rPr>
                <a:t>Windows RT </a:t>
              </a:r>
              <a:r>
                <a:rPr lang="en-US" sz="2400" dirty="0">
                  <a:solidFill>
                    <a:schemeClr val="tx1"/>
                  </a:solidFill>
                  <a:latin typeface="+mj-lt"/>
                </a:rPr>
                <a:t>and </a:t>
              </a:r>
              <a:r>
                <a:rPr lang="en-US" sz="2400" dirty="0" smtClean="0">
                  <a:solidFill>
                    <a:schemeClr val="tx1"/>
                  </a:solidFill>
                  <a:latin typeface="+mj-lt"/>
                </a:rPr>
                <a:t>Windows Phone 8 population</a:t>
              </a:r>
            </a:p>
            <a:p>
              <a:pPr marL="342866" indent="-342866">
                <a:lnSpc>
                  <a:spcPct val="90000"/>
                </a:lnSpc>
                <a:spcAft>
                  <a:spcPts val="600"/>
                </a:spcAft>
                <a:buFont typeface="Arial" panose="020B0604020202020204" pitchFamily="34" charset="0"/>
                <a:buChar char="•"/>
              </a:pPr>
              <a:r>
                <a:rPr lang="en-US" sz="2400" dirty="0" smtClean="0">
                  <a:solidFill>
                    <a:schemeClr val="tx1"/>
                  </a:solidFill>
                  <a:latin typeface="+mj-lt"/>
                </a:rPr>
                <a:t>Limited LOB apps </a:t>
              </a:r>
              <a:r>
                <a:rPr lang="en-US" sz="2400" dirty="0">
                  <a:solidFill>
                    <a:schemeClr val="tx1"/>
                  </a:solidFill>
                  <a:latin typeface="+mj-lt"/>
                </a:rPr>
                <a:t>for iOS</a:t>
              </a:r>
            </a:p>
            <a:p>
              <a:pPr marL="342866" indent="-342866">
                <a:lnSpc>
                  <a:spcPct val="90000"/>
                </a:lnSpc>
                <a:spcAft>
                  <a:spcPts val="600"/>
                </a:spcAft>
                <a:buFont typeface="Arial" panose="020B0604020202020204" pitchFamily="34" charset="0"/>
                <a:buChar char="•"/>
              </a:pPr>
              <a:r>
                <a:rPr lang="en-US" sz="2400" dirty="0">
                  <a:solidFill>
                    <a:schemeClr val="tx1"/>
                  </a:solidFill>
                  <a:latin typeface="+mj-lt"/>
                </a:rPr>
                <a:t>Lack of LOB apps for Android</a:t>
              </a:r>
            </a:p>
          </p:txBody>
        </p:sp>
      </p:grpSp>
      <p:grpSp>
        <p:nvGrpSpPr>
          <p:cNvPr id="21" name="Group 20"/>
          <p:cNvGrpSpPr/>
          <p:nvPr/>
        </p:nvGrpSpPr>
        <p:grpSpPr>
          <a:xfrm>
            <a:off x="438714" y="4120068"/>
            <a:ext cx="11374084" cy="2039089"/>
            <a:chOff x="438714" y="4120068"/>
            <a:chExt cx="11374084" cy="2039089"/>
          </a:xfrm>
        </p:grpSpPr>
        <p:sp>
          <p:nvSpPr>
            <p:cNvPr id="22" name="Text Placeholder 5"/>
            <p:cNvSpPr txBox="1">
              <a:spLocks/>
            </p:cNvSpPr>
            <p:nvPr/>
          </p:nvSpPr>
          <p:spPr>
            <a:xfrm>
              <a:off x="438714" y="4120068"/>
              <a:ext cx="11374084" cy="597542"/>
            </a:xfrm>
            <a:prstGeom prst="rect">
              <a:avLst/>
            </a:prstGeom>
          </p:spPr>
          <p:txBody>
            <a:bodyPr lIns="93266" tIns="46633" rIns="93266" bIns="46633"/>
            <a:lstStyle>
              <a:lvl1pPr marL="339725" marR="0" indent="-339725" algn="l" defTabSz="914363" rtl="0" eaLnBrk="1" fontAlgn="auto" latinLnBrk="0" hangingPunct="1">
                <a:lnSpc>
                  <a:spcPct val="90000"/>
                </a:lnSpc>
                <a:spcBef>
                  <a:spcPct val="20000"/>
                </a:spcBef>
                <a:spcAft>
                  <a:spcPts val="0"/>
                </a:spcAft>
                <a:buClrTx/>
                <a:buSzPct val="90000"/>
                <a:buFont typeface="Arial" pitchFamily="34" charset="0"/>
                <a:buChar char="•"/>
                <a:tabLst/>
                <a:defRPr sz="3600" kern="1200" spc="-70" baseline="0">
                  <a:gradFill>
                    <a:gsLst>
                      <a:gs pos="1250">
                        <a:schemeClr val="tx1"/>
                      </a:gs>
                      <a:gs pos="100000">
                        <a:schemeClr val="tx1"/>
                      </a:gs>
                    </a:gsLst>
                    <a:lin ang="5400000" scaled="0"/>
                  </a:gradFill>
                  <a:latin typeface="+mj-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gradFill>
                    <a:gsLst>
                      <a:gs pos="1250">
                        <a:schemeClr val="tx1"/>
                      </a:gs>
                      <a:gs pos="100000">
                        <a:schemeClr val="tx1"/>
                      </a:gs>
                    </a:gsLst>
                    <a:lin ang="5400000" scaled="0"/>
                  </a:gra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gradFill>
                    <a:gsLst>
                      <a:gs pos="1250">
                        <a:schemeClr val="tx1"/>
                      </a:gs>
                      <a:gs pos="100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2448"/>
                </a:spcBef>
                <a:buNone/>
              </a:pPr>
              <a:r>
                <a:rPr lang="en-US" sz="4100" dirty="0">
                  <a:gradFill>
                    <a:gsLst>
                      <a:gs pos="100000">
                        <a:srgbClr val="61DDFF"/>
                      </a:gs>
                      <a:gs pos="0">
                        <a:srgbClr val="61DDFF"/>
                      </a:gs>
                    </a:gsLst>
                    <a:lin ang="5400000" scaled="0"/>
                  </a:gradFill>
                </a:rPr>
                <a:t>Heterogeneous Devices</a:t>
              </a:r>
            </a:p>
          </p:txBody>
        </p:sp>
        <p:grpSp>
          <p:nvGrpSpPr>
            <p:cNvPr id="23" name="Group 22"/>
            <p:cNvGrpSpPr/>
            <p:nvPr/>
          </p:nvGrpSpPr>
          <p:grpSpPr>
            <a:xfrm>
              <a:off x="2679157" y="5288260"/>
              <a:ext cx="3374066" cy="870897"/>
              <a:chOff x="2679157" y="5288260"/>
              <a:chExt cx="3374066" cy="870897"/>
            </a:xfrm>
          </p:grpSpPr>
          <p:pic>
            <p:nvPicPr>
              <p:cNvPr id="24" name="Picture 2" descr="File:Apple-logo.svg">
                <a:hlinkClick r:id="rId4"/>
              </p:cNvPr>
              <p:cNvPicPr>
                <a:picLocks noChangeAspect="1" noChangeArrowheads="1"/>
              </p:cNvPicPr>
              <p:nvPr/>
            </p:nvPicPr>
            <p:blipFill>
              <a:blip r:embed="rId5" cstate="print">
                <a:lum bright="70000" contrast="-70000"/>
                <a:extLst>
                  <a:ext uri="{28A0092B-C50C-407E-A947-70E740481C1C}">
                    <a14:useLocalDpi xmlns:a14="http://schemas.microsoft.com/office/drawing/2010/main" val="0"/>
                  </a:ext>
                </a:extLst>
              </a:blip>
              <a:srcRect/>
              <a:stretch>
                <a:fillRect/>
              </a:stretch>
            </p:blipFill>
            <p:spPr bwMode="auto">
              <a:xfrm>
                <a:off x="2679157" y="5418191"/>
                <a:ext cx="457403" cy="559491"/>
              </a:xfrm>
              <a:prstGeom prst="rect">
                <a:avLst/>
              </a:prstGeom>
              <a:solidFill>
                <a:schemeClr val="accent2"/>
              </a:solidFill>
              <a:extLst/>
            </p:spPr>
          </p:pic>
          <p:sp>
            <p:nvSpPr>
              <p:cNvPr id="25" name="TextBox 24"/>
              <p:cNvSpPr txBox="1"/>
              <p:nvPr/>
            </p:nvSpPr>
            <p:spPr>
              <a:xfrm>
                <a:off x="3475847" y="5288260"/>
                <a:ext cx="1742730" cy="870897"/>
              </a:xfrm>
              <a:prstGeom prst="rect">
                <a:avLst/>
              </a:prstGeom>
              <a:noFill/>
            </p:spPr>
            <p:txBody>
              <a:bodyPr wrap="square" lIns="182857" tIns="146285" rIns="182857" bIns="146285" rtlCol="0">
                <a:spAutoFit/>
              </a:bodyPr>
              <a:lstStyle/>
              <a:p>
                <a:pPr algn="ctr">
                  <a:lnSpc>
                    <a:spcPct val="90000"/>
                  </a:lnSpc>
                  <a:spcAft>
                    <a:spcPts val="600"/>
                  </a:spcAft>
                </a:pPr>
                <a:r>
                  <a:rPr lang="en-US" dirty="0">
                    <a:gradFill>
                      <a:gsLst>
                        <a:gs pos="2917">
                          <a:schemeClr val="tx1"/>
                        </a:gs>
                        <a:gs pos="30000">
                          <a:schemeClr val="tx1"/>
                        </a:gs>
                      </a:gsLst>
                      <a:lin ang="5400000" scaled="0"/>
                    </a:gradFill>
                  </a:rPr>
                  <a:t>Android</a:t>
                </a:r>
              </a:p>
              <a:p>
                <a:pPr algn="ctr">
                  <a:lnSpc>
                    <a:spcPct val="90000"/>
                  </a:lnSpc>
                  <a:spcAft>
                    <a:spcPts val="600"/>
                  </a:spcAft>
                </a:pPr>
                <a:r>
                  <a:rPr lang="en-US" dirty="0">
                    <a:gradFill>
                      <a:gsLst>
                        <a:gs pos="2917">
                          <a:schemeClr val="tx1"/>
                        </a:gs>
                        <a:gs pos="30000">
                          <a:schemeClr val="tx1"/>
                        </a:gs>
                      </a:gsLst>
                      <a:lin ang="5400000" scaled="0"/>
                    </a:gradFill>
                  </a:rPr>
                  <a:t>Out of Scope</a:t>
                </a:r>
              </a:p>
            </p:txBody>
          </p:sp>
          <p:pic>
            <p:nvPicPr>
              <p:cNvPr id="26" name="Picture 2" descr="http://www.boerner.net/jboerner/wp-content/uploads/2010/04/Android_logo.svg_.png"/>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brightnessContrast bright="100000" contrast="100000"/>
                        </a14:imgEffect>
                      </a14:imgLayer>
                    </a14:imgProps>
                  </a:ext>
                  <a:ext uri="{28A0092B-C50C-407E-A947-70E740481C1C}">
                    <a14:useLocalDpi xmlns:a14="http://schemas.microsoft.com/office/drawing/2010/main" val="0"/>
                  </a:ext>
                </a:extLst>
              </a:blip>
              <a:srcRect t="1" b="19332"/>
              <a:stretch/>
            </p:blipFill>
            <p:spPr bwMode="auto">
              <a:xfrm>
                <a:off x="5308778" y="5418191"/>
                <a:ext cx="744445" cy="559491"/>
              </a:xfrm>
              <a:prstGeom prst="rect">
                <a:avLst/>
              </a:prstGeom>
              <a:solidFill>
                <a:schemeClr val="accent2"/>
              </a:solidFill>
              <a:extLst/>
            </p:spPr>
          </p:pic>
          <p:cxnSp>
            <p:nvCxnSpPr>
              <p:cNvPr id="27" name="Straight Connector 26"/>
              <p:cNvCxnSpPr/>
              <p:nvPr/>
            </p:nvCxnSpPr>
            <p:spPr>
              <a:xfrm flipH="1">
                <a:off x="5416282" y="5418191"/>
                <a:ext cx="477622" cy="559491"/>
              </a:xfrm>
              <a:prstGeom prst="line">
                <a:avLst/>
              </a:prstGeom>
              <a:ln w="1905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5470409" y="5418191"/>
                <a:ext cx="450726" cy="559491"/>
              </a:xfrm>
              <a:prstGeom prst="line">
                <a:avLst/>
              </a:prstGeom>
              <a:ln w="1905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833074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74320" y="471031"/>
            <a:ext cx="10867813" cy="743441"/>
          </a:xfrm>
        </p:spPr>
        <p:txBody>
          <a:bodyPr/>
          <a:lstStyle/>
          <a:p>
            <a:r>
              <a:rPr lang="en-US" sz="4400" dirty="0"/>
              <a:t>Prerequisites for Connector Setup (1 of 2)</a:t>
            </a:r>
          </a:p>
        </p:txBody>
      </p:sp>
      <p:sp>
        <p:nvSpPr>
          <p:cNvPr id="6" name="Text Placeholder 7"/>
          <p:cNvSpPr txBox="1">
            <a:spLocks/>
          </p:cNvSpPr>
          <p:nvPr/>
        </p:nvSpPr>
        <p:spPr>
          <a:xfrm>
            <a:off x="502445" y="2049462"/>
            <a:ext cx="5332747" cy="3815305"/>
          </a:xfrm>
          <a:prstGeom prst="rect">
            <a:avLst/>
          </a:prstGeom>
          <a:solidFill>
            <a:schemeClr val="accent1"/>
          </a:solidFill>
          <a:ln w="3175">
            <a:solidFill>
              <a:schemeClr val="tx1"/>
            </a:solidFill>
          </a:ln>
        </p:spPr>
        <p:txBody>
          <a:bodyPr vert="horz" wrap="square" lIns="146304" tIns="91440" rIns="146304" bIns="91440" rtlCol="0">
            <a:no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32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buFont typeface="Arial" panose="020B0604020202020204" pitchFamily="34" charset="0"/>
              <a:buChar char="•"/>
            </a:pPr>
            <a:r>
              <a:rPr lang="en-US" sz="2000" dirty="0" smtClean="0">
                <a:solidFill>
                  <a:schemeClr val="tx1"/>
                </a:solidFill>
              </a:rPr>
              <a:t>Worked with Microsoft Online Directory Services to provision Intune services for Microsoft IT Tenant</a:t>
            </a:r>
          </a:p>
          <a:p>
            <a:pPr marL="457200" indent="-457200">
              <a:buFont typeface="Arial" panose="020B0604020202020204" pitchFamily="34" charset="0"/>
              <a:buChar char="•"/>
            </a:pPr>
            <a:endParaRPr lang="en-US" sz="2000" dirty="0" smtClean="0">
              <a:solidFill>
                <a:schemeClr val="tx1"/>
              </a:solidFill>
            </a:endParaRPr>
          </a:p>
          <a:p>
            <a:pPr marL="457200" indent="-457200">
              <a:buFont typeface="Arial" panose="020B0604020202020204" pitchFamily="34" charset="0"/>
              <a:buChar char="•"/>
            </a:pPr>
            <a:endParaRPr lang="en-US" sz="2000" dirty="0" smtClean="0">
              <a:solidFill>
                <a:schemeClr val="tx1"/>
              </a:solidFill>
            </a:endParaRPr>
          </a:p>
          <a:p>
            <a:pPr marL="457200" indent="-457200">
              <a:buFont typeface="Arial" panose="020B0604020202020204" pitchFamily="34" charset="0"/>
              <a:buChar char="•"/>
            </a:pPr>
            <a:r>
              <a:rPr lang="en-US" sz="2000" dirty="0" smtClean="0">
                <a:solidFill>
                  <a:schemeClr val="tx1"/>
                </a:solidFill>
              </a:rPr>
              <a:t>Performed User discovery for the entire Microsoft corporate forest</a:t>
            </a:r>
          </a:p>
          <a:p>
            <a:pPr marL="457200" indent="-457200">
              <a:buFont typeface="Arial" panose="020B0604020202020204" pitchFamily="34" charset="0"/>
              <a:buChar char="•"/>
            </a:pPr>
            <a:endParaRPr lang="en-US" sz="2000" dirty="0">
              <a:solidFill>
                <a:schemeClr val="tx1"/>
              </a:solidFill>
            </a:endParaRPr>
          </a:p>
          <a:p>
            <a:pPr marL="457200" indent="-457200">
              <a:buFont typeface="Arial" panose="020B0604020202020204" pitchFamily="34" charset="0"/>
              <a:buChar char="•"/>
            </a:pPr>
            <a:endParaRPr lang="en-US" sz="2000" dirty="0" smtClean="0">
              <a:solidFill>
                <a:schemeClr val="tx1"/>
              </a:solidFill>
            </a:endParaRPr>
          </a:p>
          <a:p>
            <a:pPr marL="457200" indent="-457200">
              <a:buFont typeface="Arial" panose="020B0604020202020204" pitchFamily="34" charset="0"/>
              <a:buChar char="•"/>
            </a:pPr>
            <a:r>
              <a:rPr lang="en-US" sz="2000" dirty="0" smtClean="0">
                <a:solidFill>
                  <a:schemeClr val="tx1"/>
                </a:solidFill>
              </a:rPr>
              <a:t>Setup DNS redirection for enterpriseenrollment.microsoft.com to the </a:t>
            </a:r>
            <a:r>
              <a:rPr lang="en-US" sz="2000" dirty="0" err="1" smtClean="0">
                <a:solidFill>
                  <a:schemeClr val="tx1"/>
                </a:solidFill>
              </a:rPr>
              <a:t>Intune</a:t>
            </a:r>
            <a:r>
              <a:rPr lang="en-US" sz="2000" dirty="0" smtClean="0">
                <a:solidFill>
                  <a:schemeClr val="tx1"/>
                </a:solidFill>
              </a:rPr>
              <a:t> environment</a:t>
            </a:r>
          </a:p>
        </p:txBody>
      </p:sp>
      <p:sp>
        <p:nvSpPr>
          <p:cNvPr id="7" name="Text Placeholder 8"/>
          <p:cNvSpPr>
            <a:spLocks noGrp="1"/>
          </p:cNvSpPr>
          <p:nvPr>
            <p:ph type="body" sz="quarter" idx="4294967295"/>
          </p:nvPr>
        </p:nvSpPr>
        <p:spPr>
          <a:xfrm>
            <a:off x="6466787" y="2109894"/>
            <a:ext cx="5382705" cy="3754874"/>
          </a:xfrm>
          <a:prstGeom prst="rect">
            <a:avLst/>
          </a:prstGeom>
          <a:solidFill>
            <a:schemeClr val="accent1"/>
          </a:solidFill>
          <a:ln w="3175">
            <a:solidFill>
              <a:schemeClr val="tx1"/>
            </a:solidFill>
          </a:ln>
        </p:spPr>
        <p:txBody>
          <a:bodyPr>
            <a:noAutofit/>
          </a:bodyPr>
          <a:lstStyle/>
          <a:p>
            <a:r>
              <a:rPr lang="en-US" sz="2000" dirty="0" smtClean="0">
                <a:solidFill>
                  <a:schemeClr val="tx1"/>
                </a:solidFill>
              </a:rPr>
              <a:t>Directory </a:t>
            </a:r>
            <a:r>
              <a:rPr lang="en-US" sz="2000" dirty="0">
                <a:solidFill>
                  <a:schemeClr val="tx1"/>
                </a:solidFill>
              </a:rPr>
              <a:t>Sync to synchronize AD data and </a:t>
            </a:r>
            <a:r>
              <a:rPr lang="en-US" sz="2000" dirty="0" smtClean="0">
                <a:solidFill>
                  <a:schemeClr val="tx1"/>
                </a:solidFill>
              </a:rPr>
              <a:t>ADFS setup </a:t>
            </a:r>
            <a:r>
              <a:rPr lang="en-US" sz="2000" dirty="0">
                <a:solidFill>
                  <a:schemeClr val="tx1"/>
                </a:solidFill>
              </a:rPr>
              <a:t>for single sign </a:t>
            </a:r>
            <a:r>
              <a:rPr lang="en-US" sz="2000" dirty="0" smtClean="0">
                <a:solidFill>
                  <a:schemeClr val="tx1"/>
                </a:solidFill>
              </a:rPr>
              <a:t>on. </a:t>
            </a:r>
            <a:r>
              <a:rPr lang="en-US" sz="2000" dirty="0">
                <a:solidFill>
                  <a:schemeClr val="tx1"/>
                </a:solidFill>
                <a:hlinkClick r:id="rId2"/>
              </a:rPr>
              <a:t>http://technet.microsoft.com/en-us/library/hh967642.aspx</a:t>
            </a:r>
            <a:endParaRPr lang="en-US" sz="2000" dirty="0">
              <a:solidFill>
                <a:schemeClr val="tx1"/>
              </a:solidFill>
            </a:endParaRPr>
          </a:p>
          <a:p>
            <a:endParaRPr lang="en-US" sz="2000" dirty="0">
              <a:solidFill>
                <a:schemeClr val="tx1"/>
              </a:solidFill>
            </a:endParaRPr>
          </a:p>
          <a:p>
            <a:r>
              <a:rPr lang="en-US" sz="2000" dirty="0" smtClean="0">
                <a:solidFill>
                  <a:schemeClr val="tx1"/>
                </a:solidFill>
              </a:rPr>
              <a:t>This </a:t>
            </a:r>
            <a:r>
              <a:rPr lang="en-US" sz="2000" dirty="0">
                <a:solidFill>
                  <a:schemeClr val="tx1"/>
                </a:solidFill>
              </a:rPr>
              <a:t>depends on how wide you want to eventually open up BYOD in your </a:t>
            </a:r>
            <a:r>
              <a:rPr lang="en-US" sz="2000" dirty="0" smtClean="0">
                <a:solidFill>
                  <a:schemeClr val="tx1"/>
                </a:solidFill>
              </a:rPr>
              <a:t>environment</a:t>
            </a:r>
          </a:p>
          <a:p>
            <a:endParaRPr lang="en-US" sz="2000" dirty="0">
              <a:solidFill>
                <a:schemeClr val="tx1"/>
              </a:solidFill>
            </a:endParaRPr>
          </a:p>
          <a:p>
            <a:r>
              <a:rPr lang="en-US" sz="2000" dirty="0" smtClean="0">
                <a:solidFill>
                  <a:schemeClr val="tx1"/>
                </a:solidFill>
              </a:rPr>
              <a:t>DNS redirection for </a:t>
            </a:r>
            <a:r>
              <a:rPr lang="en-US" sz="2000" b="1" u="sng" dirty="0" err="1" smtClean="0">
                <a:solidFill>
                  <a:schemeClr val="tx1"/>
                </a:solidFill>
              </a:rPr>
              <a:t>enterpriseenrollment</a:t>
            </a:r>
            <a:r>
              <a:rPr lang="en-US" sz="2000" b="1" u="sng" dirty="0" smtClean="0">
                <a:solidFill>
                  <a:schemeClr val="tx1"/>
                </a:solidFill>
              </a:rPr>
              <a:t>.&lt;</a:t>
            </a:r>
            <a:r>
              <a:rPr lang="en-US" sz="2000" b="1" u="sng" dirty="0" err="1" smtClean="0">
                <a:solidFill>
                  <a:schemeClr val="tx1"/>
                </a:solidFill>
              </a:rPr>
              <a:t>yourcompany</a:t>
            </a:r>
            <a:r>
              <a:rPr lang="en-US" sz="2000" b="1" u="sng" dirty="0" smtClean="0">
                <a:solidFill>
                  <a:schemeClr val="tx1"/>
                </a:solidFill>
              </a:rPr>
              <a:t>&gt;.com </a:t>
            </a:r>
            <a:r>
              <a:rPr lang="en-US" sz="2000" dirty="0" smtClean="0">
                <a:solidFill>
                  <a:schemeClr val="tx1"/>
                </a:solidFill>
              </a:rPr>
              <a:t>will be needed</a:t>
            </a:r>
          </a:p>
        </p:txBody>
      </p:sp>
      <p:sp>
        <p:nvSpPr>
          <p:cNvPr id="8" name="TextBox 7"/>
          <p:cNvSpPr txBox="1"/>
          <p:nvPr/>
        </p:nvSpPr>
        <p:spPr>
          <a:xfrm>
            <a:off x="502443" y="1429702"/>
            <a:ext cx="5332749" cy="683264"/>
          </a:xfrm>
          <a:prstGeom prst="rect">
            <a:avLst/>
          </a:prstGeom>
          <a:solidFill>
            <a:schemeClr val="accent3"/>
          </a:solidFill>
          <a:ln w="3175">
            <a:solidFill>
              <a:schemeClr val="tx1"/>
            </a:solidFill>
          </a:ln>
        </p:spPr>
        <p:txBody>
          <a:bodyPr wrap="square" lIns="182880" tIns="146304" rIns="182880" bIns="146304" rtlCol="0">
            <a:spAutoFit/>
          </a:bodyPr>
          <a:lstStyle/>
          <a:p>
            <a:pPr>
              <a:lnSpc>
                <a:spcPct val="90000"/>
              </a:lnSpc>
              <a:spcAft>
                <a:spcPts val="600"/>
              </a:spcAft>
            </a:pPr>
            <a:r>
              <a:rPr lang="en-US" sz="2800" dirty="0" smtClean="0"/>
              <a:t>Pre-requisites</a:t>
            </a:r>
          </a:p>
        </p:txBody>
      </p:sp>
      <p:sp>
        <p:nvSpPr>
          <p:cNvPr id="9" name="TextBox 8"/>
          <p:cNvSpPr txBox="1"/>
          <p:nvPr/>
        </p:nvSpPr>
        <p:spPr>
          <a:xfrm>
            <a:off x="6466787" y="1429702"/>
            <a:ext cx="5382705" cy="683264"/>
          </a:xfrm>
          <a:prstGeom prst="rect">
            <a:avLst/>
          </a:prstGeom>
          <a:solidFill>
            <a:schemeClr val="accent3"/>
          </a:solidFill>
          <a:ln w="3175">
            <a:solidFill>
              <a:schemeClr val="tx1"/>
            </a:solidFill>
          </a:ln>
        </p:spPr>
        <p:txBody>
          <a:bodyPr wrap="square" lIns="182880" tIns="146304" rIns="182880" bIns="146304" rtlCol="0">
            <a:spAutoFit/>
          </a:bodyPr>
          <a:lstStyle/>
          <a:p>
            <a:pPr>
              <a:lnSpc>
                <a:spcPct val="90000"/>
              </a:lnSpc>
              <a:spcAft>
                <a:spcPts val="600"/>
              </a:spcAft>
            </a:pPr>
            <a:r>
              <a:rPr lang="en-US" sz="2800" dirty="0"/>
              <a:t>What you need to know </a:t>
            </a:r>
          </a:p>
        </p:txBody>
      </p:sp>
    </p:spTree>
    <p:extLst>
      <p:ext uri="{BB962C8B-B14F-4D97-AF65-F5344CB8AC3E}">
        <p14:creationId xmlns:p14="http://schemas.microsoft.com/office/powerpoint/2010/main" val="26559450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274320" y="471031"/>
            <a:ext cx="10867813" cy="743441"/>
          </a:xfrm>
        </p:spPr>
        <p:txBody>
          <a:bodyPr/>
          <a:lstStyle/>
          <a:p>
            <a:r>
              <a:rPr lang="en-US" sz="4400" dirty="0"/>
              <a:t>Pre-requisites for Connector Setup (2 of 2)</a:t>
            </a:r>
          </a:p>
        </p:txBody>
      </p:sp>
      <p:sp>
        <p:nvSpPr>
          <p:cNvPr id="7" name="Text Placeholder 8"/>
          <p:cNvSpPr>
            <a:spLocks noGrp="1"/>
          </p:cNvSpPr>
          <p:nvPr>
            <p:ph type="body" sz="quarter" idx="4294967295"/>
          </p:nvPr>
        </p:nvSpPr>
        <p:spPr>
          <a:xfrm>
            <a:off x="6377333" y="2097328"/>
            <a:ext cx="5382705" cy="3899212"/>
          </a:xfrm>
          <a:prstGeom prst="rect">
            <a:avLst/>
          </a:prstGeom>
          <a:solidFill>
            <a:schemeClr val="accent1"/>
          </a:solidFill>
          <a:ln w="3175">
            <a:solidFill>
              <a:schemeClr val="tx1"/>
            </a:solidFill>
          </a:ln>
        </p:spPr>
        <p:txBody>
          <a:bodyPr>
            <a:normAutofit lnSpcReduction="10000"/>
          </a:bodyPr>
          <a:lstStyle/>
          <a:p>
            <a:r>
              <a:rPr lang="en-US" sz="2000" dirty="0">
                <a:solidFill>
                  <a:schemeClr val="tx1"/>
                </a:solidFill>
              </a:rPr>
              <a:t>Has to be a </a:t>
            </a:r>
            <a:r>
              <a:rPr lang="en-US" sz="2000" dirty="0" err="1">
                <a:solidFill>
                  <a:schemeClr val="tx1"/>
                </a:solidFill>
              </a:rPr>
              <a:t>Verisign</a:t>
            </a:r>
            <a:r>
              <a:rPr lang="en-US" sz="2000" dirty="0">
                <a:solidFill>
                  <a:schemeClr val="tx1"/>
                </a:solidFill>
              </a:rPr>
              <a:t> certificate. Work with your app/security team</a:t>
            </a:r>
          </a:p>
          <a:p>
            <a:endParaRPr lang="en-US" sz="2000" dirty="0" smtClean="0">
              <a:solidFill>
                <a:schemeClr val="tx1"/>
              </a:solidFill>
            </a:endParaRPr>
          </a:p>
          <a:p>
            <a:r>
              <a:rPr lang="en-US" sz="2000" dirty="0" smtClean="0">
                <a:solidFill>
                  <a:schemeClr val="tx1"/>
                </a:solidFill>
              </a:rPr>
              <a:t>Purchase </a:t>
            </a:r>
            <a:r>
              <a:rPr lang="en-US" sz="2000" dirty="0">
                <a:solidFill>
                  <a:schemeClr val="tx1"/>
                </a:solidFill>
              </a:rPr>
              <a:t>side loading key from volume license </a:t>
            </a:r>
            <a:r>
              <a:rPr lang="en-US" sz="2000" dirty="0" smtClean="0">
                <a:solidFill>
                  <a:schemeClr val="tx1"/>
                </a:solidFill>
              </a:rPr>
              <a:t>center</a:t>
            </a:r>
          </a:p>
          <a:p>
            <a:endParaRPr lang="en-US" sz="2000" dirty="0">
              <a:solidFill>
                <a:schemeClr val="tx1"/>
              </a:solidFill>
            </a:endParaRPr>
          </a:p>
          <a:p>
            <a:r>
              <a:rPr lang="en-US" sz="2000" dirty="0">
                <a:solidFill>
                  <a:schemeClr val="tx1"/>
                </a:solidFill>
              </a:rPr>
              <a:t>Generate request from Configuration Manager console and certificate from apple's </a:t>
            </a:r>
            <a:r>
              <a:rPr lang="en-US" sz="2000" dirty="0" smtClean="0">
                <a:solidFill>
                  <a:schemeClr val="tx1"/>
                </a:solidFill>
              </a:rPr>
              <a:t>portal</a:t>
            </a:r>
          </a:p>
          <a:p>
            <a:endParaRPr lang="en-US" sz="2000" dirty="0" smtClean="0">
              <a:solidFill>
                <a:schemeClr val="tx1"/>
              </a:solidFill>
            </a:endParaRPr>
          </a:p>
          <a:p>
            <a:r>
              <a:rPr lang="en-US" sz="2000" dirty="0" smtClean="0">
                <a:solidFill>
                  <a:schemeClr val="tx1"/>
                </a:solidFill>
              </a:rPr>
              <a:t>AD </a:t>
            </a:r>
            <a:r>
              <a:rPr lang="en-US" sz="2000" dirty="0">
                <a:solidFill>
                  <a:schemeClr val="tx1"/>
                </a:solidFill>
              </a:rPr>
              <a:t>Team – </a:t>
            </a:r>
            <a:r>
              <a:rPr lang="en-US" sz="2000" dirty="0" err="1">
                <a:solidFill>
                  <a:schemeClr val="tx1"/>
                </a:solidFill>
              </a:rPr>
              <a:t>Dirsync</a:t>
            </a:r>
            <a:r>
              <a:rPr lang="en-US" sz="2000" dirty="0">
                <a:solidFill>
                  <a:schemeClr val="tx1"/>
                </a:solidFill>
              </a:rPr>
              <a:t> and ADFS 2.0</a:t>
            </a:r>
          </a:p>
          <a:p>
            <a:r>
              <a:rPr lang="en-US" sz="2000" dirty="0">
                <a:solidFill>
                  <a:schemeClr val="tx1"/>
                </a:solidFill>
              </a:rPr>
              <a:t>App Team – </a:t>
            </a:r>
            <a:r>
              <a:rPr lang="en-US" sz="2000" dirty="0" err="1">
                <a:solidFill>
                  <a:schemeClr val="tx1"/>
                </a:solidFill>
              </a:rPr>
              <a:t>Verisign</a:t>
            </a:r>
            <a:r>
              <a:rPr lang="en-US" sz="2000" dirty="0">
                <a:solidFill>
                  <a:schemeClr val="tx1"/>
                </a:solidFill>
              </a:rPr>
              <a:t> Certificate</a:t>
            </a:r>
          </a:p>
          <a:p>
            <a:r>
              <a:rPr lang="en-US" sz="2000" dirty="0">
                <a:solidFill>
                  <a:schemeClr val="tx1"/>
                </a:solidFill>
              </a:rPr>
              <a:t>Security Team – Policy definition</a:t>
            </a:r>
          </a:p>
          <a:p>
            <a:endParaRPr lang="en-US" sz="2400" dirty="0">
              <a:solidFill>
                <a:schemeClr val="bg1"/>
              </a:solidFill>
            </a:endParaRPr>
          </a:p>
          <a:p>
            <a:pPr marL="0" indent="0">
              <a:buNone/>
            </a:pPr>
            <a:endParaRPr lang="en-US" sz="2400" dirty="0"/>
          </a:p>
        </p:txBody>
      </p:sp>
      <p:sp>
        <p:nvSpPr>
          <p:cNvPr id="8" name="Text Placeholder 7"/>
          <p:cNvSpPr txBox="1">
            <a:spLocks/>
          </p:cNvSpPr>
          <p:nvPr/>
        </p:nvSpPr>
        <p:spPr>
          <a:xfrm>
            <a:off x="474196" y="2029484"/>
            <a:ext cx="5385816" cy="3967056"/>
          </a:xfrm>
          <a:prstGeom prst="rect">
            <a:avLst/>
          </a:prstGeom>
          <a:solidFill>
            <a:schemeClr val="accent1"/>
          </a:solidFill>
          <a:ln w="3175">
            <a:solidFill>
              <a:schemeClr val="tx1"/>
            </a:solidFill>
          </a:ln>
        </p:spPr>
        <p:txBody>
          <a:bodyPr vert="horz" wrap="square" lIns="146304" tIns="91440" rIns="146304" bIns="91440" rtlCol="0">
            <a:no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32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indent="-342900">
              <a:buFont typeface="Arial" panose="020B0604020202020204" pitchFamily="34" charset="0"/>
              <a:buChar char="•"/>
            </a:pPr>
            <a:r>
              <a:rPr lang="en-US" sz="2000" dirty="0">
                <a:solidFill>
                  <a:schemeClr val="tx1"/>
                </a:solidFill>
              </a:rPr>
              <a:t>Window Phone 8 code signing </a:t>
            </a:r>
            <a:r>
              <a:rPr lang="en-US" sz="2000" dirty="0" smtClean="0">
                <a:solidFill>
                  <a:schemeClr val="tx1"/>
                </a:solidFill>
              </a:rPr>
              <a:t>certificate</a:t>
            </a:r>
          </a:p>
          <a:p>
            <a:pPr marL="342900" indent="-342900">
              <a:buFont typeface="Arial" panose="020B0604020202020204" pitchFamily="34" charset="0"/>
              <a:buChar char="•"/>
            </a:pPr>
            <a:endParaRPr lang="en-US" sz="2000" dirty="0">
              <a:solidFill>
                <a:schemeClr val="tx1"/>
              </a:solidFill>
            </a:endParaRPr>
          </a:p>
          <a:p>
            <a:pPr marL="342900" indent="-342900">
              <a:buFont typeface="Arial" panose="020B0604020202020204" pitchFamily="34" charset="0"/>
              <a:buChar char="•"/>
            </a:pPr>
            <a:endParaRPr lang="en-US" sz="2000" dirty="0" smtClean="0">
              <a:solidFill>
                <a:schemeClr val="tx1"/>
              </a:solidFill>
            </a:endParaRPr>
          </a:p>
          <a:p>
            <a:pPr marL="342900" indent="-342900">
              <a:buFont typeface="Arial" panose="020B0604020202020204" pitchFamily="34" charset="0"/>
              <a:buChar char="•"/>
            </a:pPr>
            <a:r>
              <a:rPr lang="en-US" sz="2000" dirty="0" smtClean="0">
                <a:solidFill>
                  <a:schemeClr val="tx1"/>
                </a:solidFill>
              </a:rPr>
              <a:t>Windows </a:t>
            </a:r>
            <a:r>
              <a:rPr lang="en-US" sz="2000" dirty="0">
                <a:solidFill>
                  <a:schemeClr val="tx1"/>
                </a:solidFill>
              </a:rPr>
              <a:t>RT code signing certificate and side loading </a:t>
            </a:r>
            <a:r>
              <a:rPr lang="en-US" sz="2000" dirty="0" smtClean="0">
                <a:solidFill>
                  <a:schemeClr val="tx1"/>
                </a:solidFill>
              </a:rPr>
              <a:t>key</a:t>
            </a:r>
          </a:p>
          <a:p>
            <a:pPr marL="342900" indent="-342900">
              <a:buFont typeface="Arial" panose="020B0604020202020204" pitchFamily="34" charset="0"/>
              <a:buChar char="•"/>
            </a:pPr>
            <a:endParaRPr lang="en-US" sz="2000" dirty="0">
              <a:solidFill>
                <a:schemeClr val="tx1"/>
              </a:solidFill>
            </a:endParaRPr>
          </a:p>
          <a:p>
            <a:pPr marL="342900" indent="-342900">
              <a:buFont typeface="Arial" panose="020B0604020202020204" pitchFamily="34" charset="0"/>
              <a:buChar char="•"/>
            </a:pPr>
            <a:r>
              <a:rPr lang="en-US" sz="2000" dirty="0" err="1">
                <a:solidFill>
                  <a:schemeClr val="tx1"/>
                </a:solidFill>
              </a:rPr>
              <a:t>iOS</a:t>
            </a:r>
            <a:r>
              <a:rPr lang="en-US" sz="2000" dirty="0">
                <a:solidFill>
                  <a:schemeClr val="tx1"/>
                </a:solidFill>
              </a:rPr>
              <a:t> Apple push notification </a:t>
            </a:r>
            <a:r>
              <a:rPr lang="en-US" sz="2000" dirty="0" smtClean="0">
                <a:solidFill>
                  <a:schemeClr val="tx1"/>
                </a:solidFill>
              </a:rPr>
              <a:t>certificate</a:t>
            </a:r>
          </a:p>
          <a:p>
            <a:pPr marL="342900" indent="-342900">
              <a:buFont typeface="Arial" panose="020B0604020202020204" pitchFamily="34" charset="0"/>
              <a:buChar char="•"/>
            </a:pPr>
            <a:endParaRPr lang="en-US" sz="2000" dirty="0" smtClean="0">
              <a:solidFill>
                <a:schemeClr val="tx1"/>
              </a:solidFill>
            </a:endParaRPr>
          </a:p>
          <a:p>
            <a:pPr marL="342900" indent="-342900">
              <a:buFont typeface="Arial" panose="020B0604020202020204" pitchFamily="34" charset="0"/>
              <a:buChar char="•"/>
            </a:pPr>
            <a:endParaRPr lang="en-US" sz="2000" dirty="0" smtClean="0">
              <a:solidFill>
                <a:schemeClr val="tx1"/>
              </a:solidFill>
            </a:endParaRPr>
          </a:p>
          <a:p>
            <a:endParaRPr lang="en-US" sz="2000" dirty="0" smtClean="0">
              <a:solidFill>
                <a:schemeClr val="tx1"/>
              </a:solidFill>
            </a:endParaRPr>
          </a:p>
          <a:p>
            <a:pPr marL="342900" indent="-342900">
              <a:buFont typeface="Arial" panose="020B0604020202020204" pitchFamily="34" charset="0"/>
              <a:buChar char="•"/>
            </a:pPr>
            <a:r>
              <a:rPr lang="en-US" sz="2000" dirty="0" smtClean="0">
                <a:solidFill>
                  <a:schemeClr val="tx1"/>
                </a:solidFill>
              </a:rPr>
              <a:t>Collaboration </a:t>
            </a:r>
            <a:r>
              <a:rPr lang="en-US" sz="2000" dirty="0">
                <a:solidFill>
                  <a:schemeClr val="tx1"/>
                </a:solidFill>
              </a:rPr>
              <a:t>with other teams for dependencies</a:t>
            </a:r>
          </a:p>
          <a:p>
            <a:pPr marL="342900" indent="-342900">
              <a:buFont typeface="Arial" panose="020B0604020202020204" pitchFamily="34" charset="0"/>
              <a:buChar char="•"/>
            </a:pPr>
            <a:endParaRPr lang="en-US" sz="2400" dirty="0">
              <a:solidFill>
                <a:schemeClr val="bg1"/>
              </a:solidFill>
            </a:endParaRPr>
          </a:p>
          <a:p>
            <a:endParaRPr lang="en-US" sz="2400" dirty="0"/>
          </a:p>
        </p:txBody>
      </p:sp>
      <p:sp>
        <p:nvSpPr>
          <p:cNvPr id="9" name="TextBox 8"/>
          <p:cNvSpPr txBox="1"/>
          <p:nvPr/>
        </p:nvSpPr>
        <p:spPr>
          <a:xfrm>
            <a:off x="474195" y="1414062"/>
            <a:ext cx="5386972" cy="685800"/>
          </a:xfrm>
          <a:prstGeom prst="rect">
            <a:avLst/>
          </a:prstGeom>
          <a:solidFill>
            <a:schemeClr val="accent3"/>
          </a:solidFill>
          <a:ln w="3175">
            <a:solidFill>
              <a:schemeClr val="tx1"/>
            </a:solidFill>
          </a:ln>
        </p:spPr>
        <p:txBody>
          <a:bodyPr wrap="square" lIns="182880" tIns="146304" rIns="182880" bIns="146304" rtlCol="0">
            <a:spAutoFit/>
          </a:bodyPr>
          <a:lstStyle/>
          <a:p>
            <a:pPr>
              <a:lnSpc>
                <a:spcPct val="90000"/>
              </a:lnSpc>
              <a:spcAft>
                <a:spcPts val="600"/>
              </a:spcAft>
            </a:pPr>
            <a:r>
              <a:rPr lang="en-US" sz="2800" dirty="0" smtClean="0"/>
              <a:t>Pre-requisites</a:t>
            </a:r>
          </a:p>
        </p:txBody>
      </p:sp>
      <p:sp>
        <p:nvSpPr>
          <p:cNvPr id="10" name="TextBox 9"/>
          <p:cNvSpPr txBox="1"/>
          <p:nvPr/>
        </p:nvSpPr>
        <p:spPr>
          <a:xfrm>
            <a:off x="6377334" y="1414062"/>
            <a:ext cx="5382705" cy="683264"/>
          </a:xfrm>
          <a:prstGeom prst="rect">
            <a:avLst/>
          </a:prstGeom>
          <a:solidFill>
            <a:schemeClr val="accent3"/>
          </a:solidFill>
          <a:ln w="3175">
            <a:solidFill>
              <a:schemeClr val="tx1"/>
            </a:solidFill>
          </a:ln>
        </p:spPr>
        <p:txBody>
          <a:bodyPr wrap="square" lIns="182880" tIns="146304" rIns="182880" bIns="146304" rtlCol="0">
            <a:spAutoFit/>
          </a:bodyPr>
          <a:lstStyle/>
          <a:p>
            <a:pPr>
              <a:lnSpc>
                <a:spcPct val="90000"/>
              </a:lnSpc>
              <a:spcAft>
                <a:spcPts val="600"/>
              </a:spcAft>
            </a:pPr>
            <a:r>
              <a:rPr lang="en-US" sz="2800" dirty="0"/>
              <a:t>What you need to </a:t>
            </a:r>
            <a:r>
              <a:rPr lang="en-US" sz="2800" dirty="0" smtClean="0"/>
              <a:t>know</a:t>
            </a:r>
            <a:endParaRPr lang="en-US" sz="2800" dirty="0"/>
          </a:p>
        </p:txBody>
      </p:sp>
    </p:spTree>
    <p:extLst>
      <p:ext uri="{BB962C8B-B14F-4D97-AF65-F5344CB8AC3E}">
        <p14:creationId xmlns:p14="http://schemas.microsoft.com/office/powerpoint/2010/main" val="6119785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xEl>
                                              <p:pRg st="9" end="9"/>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bwMode="auto">
          <a:xfrm>
            <a:off x="347173" y="1433264"/>
            <a:ext cx="4373664" cy="1005840"/>
          </a:xfrm>
          <a:prstGeom prst="roundRect">
            <a:avLst>
              <a:gd name="adj"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5" name="Rounded Rectangle 4"/>
          <p:cNvSpPr/>
          <p:nvPr/>
        </p:nvSpPr>
        <p:spPr bwMode="auto">
          <a:xfrm>
            <a:off x="1185265" y="1434139"/>
            <a:ext cx="4742693" cy="1005840"/>
          </a:xfrm>
          <a:prstGeom prst="roundRect">
            <a:avLst>
              <a:gd name="adj" fmla="val 0"/>
            </a:avLst>
          </a:pr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cxnSp>
        <p:nvCxnSpPr>
          <p:cNvPr id="6" name="Straight Connector 5"/>
          <p:cNvCxnSpPr/>
          <p:nvPr/>
        </p:nvCxnSpPr>
        <p:spPr>
          <a:xfrm>
            <a:off x="1185266" y="1433264"/>
            <a:ext cx="0" cy="1059010"/>
          </a:xfrm>
          <a:prstGeom prst="line">
            <a:avLst/>
          </a:prstGeom>
          <a:ln>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1206698" y="1464147"/>
            <a:ext cx="4575233" cy="830997"/>
          </a:xfrm>
          <a:prstGeom prst="rect">
            <a:avLst/>
          </a:prstGeom>
        </p:spPr>
        <p:txBody>
          <a:bodyPr wrap="square">
            <a:spAutoFit/>
          </a:bodyPr>
          <a:lstStyle/>
          <a:p>
            <a:r>
              <a:rPr lang="en-US" sz="1600" dirty="0">
                <a:latin typeface="+mj-lt"/>
              </a:rPr>
              <a:t>Built ConfigMgr SP1 Standalone Environment</a:t>
            </a:r>
          </a:p>
          <a:p>
            <a:pPr marL="228577" indent="-228577">
              <a:buFont typeface="Wingdings" pitchFamily="2" charset="2"/>
              <a:buChar char="§"/>
            </a:pPr>
            <a:r>
              <a:rPr lang="en-US" sz="1600" dirty="0">
                <a:latin typeface="+mj-lt"/>
              </a:rPr>
              <a:t>Virtual Primary Site in Corp Domain</a:t>
            </a:r>
          </a:p>
          <a:p>
            <a:pPr marL="228577" indent="-228577">
              <a:buFont typeface="Wingdings" pitchFamily="2" charset="2"/>
              <a:buChar char="§"/>
            </a:pPr>
            <a:r>
              <a:rPr lang="en-US" sz="1600" dirty="0">
                <a:latin typeface="+mj-lt"/>
              </a:rPr>
              <a:t>12GB, 4 Proc PS and 24 GB, 4 </a:t>
            </a:r>
            <a:r>
              <a:rPr lang="en-US" sz="1600" dirty="0" err="1">
                <a:latin typeface="+mj-lt"/>
              </a:rPr>
              <a:t>Proc</a:t>
            </a:r>
            <a:r>
              <a:rPr lang="en-US" sz="1600" dirty="0">
                <a:latin typeface="+mj-lt"/>
              </a:rPr>
              <a:t> </a:t>
            </a:r>
            <a:r>
              <a:rPr lang="en-US" sz="1600" dirty="0" smtClean="0">
                <a:latin typeface="+mj-lt"/>
              </a:rPr>
              <a:t>SQL Server</a:t>
            </a:r>
            <a:endParaRPr lang="en-US" sz="1600" dirty="0">
              <a:latin typeface="+mj-lt"/>
            </a:endParaRPr>
          </a:p>
        </p:txBody>
      </p:sp>
      <p:sp>
        <p:nvSpPr>
          <p:cNvPr id="8" name="Rounded Rectangle 7"/>
          <p:cNvSpPr/>
          <p:nvPr/>
        </p:nvSpPr>
        <p:spPr bwMode="auto">
          <a:xfrm>
            <a:off x="347173" y="2464793"/>
            <a:ext cx="4373664" cy="1005840"/>
          </a:xfrm>
          <a:prstGeom prst="roundRect">
            <a:avLst>
              <a:gd name="adj"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9" name="Rounded Rectangle 8"/>
          <p:cNvSpPr/>
          <p:nvPr/>
        </p:nvSpPr>
        <p:spPr bwMode="auto">
          <a:xfrm>
            <a:off x="1185265" y="2464793"/>
            <a:ext cx="4742693" cy="1005840"/>
          </a:xfrm>
          <a:prstGeom prst="roundRect">
            <a:avLst>
              <a:gd name="adj" fmla="val 0"/>
            </a:avLst>
          </a:pr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cxnSp>
        <p:nvCxnSpPr>
          <p:cNvPr id="10" name="Straight Connector 9"/>
          <p:cNvCxnSpPr/>
          <p:nvPr/>
        </p:nvCxnSpPr>
        <p:spPr>
          <a:xfrm>
            <a:off x="1185266" y="2464602"/>
            <a:ext cx="0" cy="1088385"/>
          </a:xfrm>
          <a:prstGeom prst="line">
            <a:avLst/>
          </a:prstGeom>
          <a:ln>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1206698" y="2609068"/>
            <a:ext cx="4245224" cy="584700"/>
          </a:xfrm>
          <a:prstGeom prst="rect">
            <a:avLst/>
          </a:prstGeom>
        </p:spPr>
        <p:txBody>
          <a:bodyPr wrap="square">
            <a:spAutoFit/>
          </a:bodyPr>
          <a:lstStyle/>
          <a:p>
            <a:r>
              <a:rPr lang="en-US" sz="1600" dirty="0">
                <a:latin typeface="+mj-lt"/>
              </a:rPr>
              <a:t>Performed User Discovery for Entire Corp Forest</a:t>
            </a:r>
          </a:p>
        </p:txBody>
      </p:sp>
      <p:sp>
        <p:nvSpPr>
          <p:cNvPr id="12" name="Rounded Rectangle 11"/>
          <p:cNvSpPr/>
          <p:nvPr/>
        </p:nvSpPr>
        <p:spPr bwMode="auto">
          <a:xfrm>
            <a:off x="347173" y="3498778"/>
            <a:ext cx="4373664" cy="1005840"/>
          </a:xfrm>
          <a:prstGeom prst="roundRect">
            <a:avLst>
              <a:gd name="adj"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3" name="Rounded Rectangle 12"/>
          <p:cNvSpPr/>
          <p:nvPr/>
        </p:nvSpPr>
        <p:spPr bwMode="auto">
          <a:xfrm>
            <a:off x="1185265" y="3498778"/>
            <a:ext cx="4742693" cy="1005840"/>
          </a:xfrm>
          <a:prstGeom prst="roundRect">
            <a:avLst>
              <a:gd name="adj" fmla="val 0"/>
            </a:avLst>
          </a:pr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cxnSp>
        <p:nvCxnSpPr>
          <p:cNvPr id="14" name="Straight Connector 13"/>
          <p:cNvCxnSpPr/>
          <p:nvPr/>
        </p:nvCxnSpPr>
        <p:spPr>
          <a:xfrm>
            <a:off x="1185266" y="3498587"/>
            <a:ext cx="0" cy="1088385"/>
          </a:xfrm>
          <a:prstGeom prst="line">
            <a:avLst/>
          </a:prstGeom>
          <a:ln>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1206698" y="3627209"/>
            <a:ext cx="4245223" cy="584700"/>
          </a:xfrm>
          <a:prstGeom prst="rect">
            <a:avLst/>
          </a:prstGeom>
        </p:spPr>
        <p:txBody>
          <a:bodyPr wrap="square">
            <a:spAutoFit/>
          </a:bodyPr>
          <a:lstStyle/>
          <a:p>
            <a:r>
              <a:rPr lang="en-US" sz="1600" dirty="0">
                <a:latin typeface="+mj-lt"/>
              </a:rPr>
              <a:t>MSODS team provisioned Intune Services for Microsoft IT Tenant and set up services Admin</a:t>
            </a:r>
          </a:p>
        </p:txBody>
      </p:sp>
      <p:sp>
        <p:nvSpPr>
          <p:cNvPr id="16" name="Rounded Rectangle 15"/>
          <p:cNvSpPr/>
          <p:nvPr/>
        </p:nvSpPr>
        <p:spPr bwMode="auto">
          <a:xfrm>
            <a:off x="347173" y="4530858"/>
            <a:ext cx="4373664" cy="1005840"/>
          </a:xfrm>
          <a:prstGeom prst="roundRect">
            <a:avLst>
              <a:gd name="adj"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7" name="Rounded Rectangle 16"/>
          <p:cNvSpPr/>
          <p:nvPr/>
        </p:nvSpPr>
        <p:spPr bwMode="auto">
          <a:xfrm>
            <a:off x="1185266" y="4530858"/>
            <a:ext cx="4742692" cy="1005840"/>
          </a:xfrm>
          <a:prstGeom prst="roundRect">
            <a:avLst>
              <a:gd name="adj" fmla="val 0"/>
            </a:avLst>
          </a:pr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cxnSp>
        <p:nvCxnSpPr>
          <p:cNvPr id="18" name="Straight Connector 17"/>
          <p:cNvCxnSpPr/>
          <p:nvPr/>
        </p:nvCxnSpPr>
        <p:spPr>
          <a:xfrm>
            <a:off x="1185266" y="4530667"/>
            <a:ext cx="0" cy="1088385"/>
          </a:xfrm>
          <a:prstGeom prst="line">
            <a:avLst/>
          </a:prstGeom>
          <a:ln>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1206698" y="4544171"/>
            <a:ext cx="4245224" cy="861664"/>
          </a:xfrm>
          <a:prstGeom prst="rect">
            <a:avLst/>
          </a:prstGeom>
        </p:spPr>
        <p:txBody>
          <a:bodyPr wrap="square">
            <a:spAutoFit/>
          </a:bodyPr>
          <a:lstStyle/>
          <a:p>
            <a:r>
              <a:rPr lang="en-US" sz="1600" dirty="0">
                <a:latin typeface="+mj-lt"/>
              </a:rPr>
              <a:t>Setup DNS redirection for </a:t>
            </a:r>
            <a:r>
              <a:rPr lang="en-US" sz="1600" b="1" dirty="0">
                <a:latin typeface="+mj-lt"/>
              </a:rPr>
              <a:t>enterpriseenrollment.Microsoft.com</a:t>
            </a:r>
            <a:r>
              <a:rPr lang="en-US" sz="1600" dirty="0">
                <a:latin typeface="+mj-lt"/>
              </a:rPr>
              <a:t> to Intune Beta environment</a:t>
            </a:r>
          </a:p>
        </p:txBody>
      </p:sp>
      <p:sp>
        <p:nvSpPr>
          <p:cNvPr id="20" name="Rounded Rectangle 19"/>
          <p:cNvSpPr/>
          <p:nvPr/>
        </p:nvSpPr>
        <p:spPr bwMode="auto">
          <a:xfrm>
            <a:off x="347173" y="5558931"/>
            <a:ext cx="4373664" cy="1005840"/>
          </a:xfrm>
          <a:prstGeom prst="roundRect">
            <a:avLst>
              <a:gd name="adj"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1" name="Rounded Rectangle 20"/>
          <p:cNvSpPr/>
          <p:nvPr/>
        </p:nvSpPr>
        <p:spPr bwMode="auto">
          <a:xfrm>
            <a:off x="1185266" y="5558931"/>
            <a:ext cx="4742692" cy="1005840"/>
          </a:xfrm>
          <a:prstGeom prst="roundRect">
            <a:avLst>
              <a:gd name="adj" fmla="val 0"/>
            </a:avLst>
          </a:pr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solidFill>
                <a:schemeClr val="tx1"/>
              </a:solidFill>
            </a:endParaRPr>
          </a:p>
        </p:txBody>
      </p:sp>
      <p:cxnSp>
        <p:nvCxnSpPr>
          <p:cNvPr id="22" name="Straight Connector 21"/>
          <p:cNvCxnSpPr/>
          <p:nvPr/>
        </p:nvCxnSpPr>
        <p:spPr>
          <a:xfrm>
            <a:off x="1185266" y="5558740"/>
            <a:ext cx="0" cy="1006031"/>
          </a:xfrm>
          <a:prstGeom prst="line">
            <a:avLst/>
          </a:prstGeom>
          <a:ln>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1206699" y="5521751"/>
            <a:ext cx="4338990" cy="978729"/>
          </a:xfrm>
          <a:prstGeom prst="rect">
            <a:avLst/>
          </a:prstGeom>
        </p:spPr>
        <p:txBody>
          <a:bodyPr wrap="square">
            <a:spAutoFit/>
          </a:bodyPr>
          <a:lstStyle/>
          <a:p>
            <a:pPr>
              <a:lnSpc>
                <a:spcPct val="90000"/>
              </a:lnSpc>
            </a:pPr>
            <a:r>
              <a:rPr lang="en-US" sz="1600" dirty="0" smtClean="0">
                <a:latin typeface="+mj-lt"/>
              </a:rPr>
              <a:t>Apply </a:t>
            </a:r>
            <a:r>
              <a:rPr lang="en-US" sz="1600" dirty="0">
                <a:latin typeface="+mj-lt"/>
              </a:rPr>
              <a:t>device specific certificates:</a:t>
            </a:r>
          </a:p>
          <a:p>
            <a:pPr marL="285721" indent="-285721">
              <a:lnSpc>
                <a:spcPct val="90000"/>
              </a:lnSpc>
              <a:buFont typeface="Wingdings" pitchFamily="2" charset="2"/>
              <a:buChar char="§"/>
            </a:pPr>
            <a:r>
              <a:rPr lang="en-US" sz="1600" dirty="0">
                <a:latin typeface="+mj-lt"/>
              </a:rPr>
              <a:t>Windows Phone 8 code signing cert</a:t>
            </a:r>
          </a:p>
          <a:p>
            <a:pPr marL="285721" indent="-285721">
              <a:lnSpc>
                <a:spcPct val="90000"/>
              </a:lnSpc>
              <a:buFont typeface="Wingdings" pitchFamily="2" charset="2"/>
              <a:buChar char="§"/>
            </a:pPr>
            <a:r>
              <a:rPr lang="en-US" sz="1600" dirty="0">
                <a:latin typeface="+mj-lt"/>
              </a:rPr>
              <a:t>Windows RT code signing cert &amp; sideloading </a:t>
            </a:r>
          </a:p>
          <a:p>
            <a:pPr marL="285721" indent="-285721">
              <a:lnSpc>
                <a:spcPct val="90000"/>
              </a:lnSpc>
              <a:buFont typeface="Wingdings" pitchFamily="2" charset="2"/>
              <a:buChar char="§"/>
            </a:pPr>
            <a:r>
              <a:rPr lang="en-US" sz="1600" dirty="0">
                <a:latin typeface="+mj-lt"/>
              </a:rPr>
              <a:t>iOS Apple push notification cert</a:t>
            </a:r>
          </a:p>
        </p:txBody>
      </p:sp>
      <p:sp>
        <p:nvSpPr>
          <p:cNvPr id="24" name="TextBox 23"/>
          <p:cNvSpPr txBox="1"/>
          <p:nvPr/>
        </p:nvSpPr>
        <p:spPr>
          <a:xfrm>
            <a:off x="6363136" y="1287177"/>
            <a:ext cx="2140827" cy="483478"/>
          </a:xfrm>
          <a:prstGeom prst="rect">
            <a:avLst/>
          </a:prstGeom>
          <a:noFill/>
        </p:spPr>
        <p:txBody>
          <a:bodyPr wrap="square" lIns="179236" tIns="143389" rIns="179236" bIns="143389" rtlCol="0">
            <a:spAutoFit/>
          </a:bodyPr>
          <a:lstStyle/>
          <a:p>
            <a:pPr algn="ctr">
              <a:lnSpc>
                <a:spcPct val="90000"/>
              </a:lnSpc>
              <a:spcAft>
                <a:spcPts val="588"/>
              </a:spcAft>
            </a:pPr>
            <a:r>
              <a:rPr lang="en-US" sz="1400" dirty="0">
                <a:latin typeface="+mj-lt"/>
              </a:rPr>
              <a:t>Microsoft Corp</a:t>
            </a:r>
          </a:p>
        </p:txBody>
      </p:sp>
      <p:sp>
        <p:nvSpPr>
          <p:cNvPr id="25" name="Rounded Rectangle 24"/>
          <p:cNvSpPr/>
          <p:nvPr/>
        </p:nvSpPr>
        <p:spPr>
          <a:xfrm>
            <a:off x="8351044" y="1527381"/>
            <a:ext cx="1011453" cy="557848"/>
          </a:xfrm>
          <a:prstGeom prst="roundRect">
            <a:avLst>
              <a:gd name="adj" fmla="val 0"/>
            </a:avLst>
          </a:prstGeom>
          <a:ln/>
        </p:spPr>
        <p:style>
          <a:lnRef idx="0">
            <a:schemeClr val="accent6"/>
          </a:lnRef>
          <a:fillRef idx="3">
            <a:schemeClr val="accent6"/>
          </a:fillRef>
          <a:effectRef idx="3">
            <a:schemeClr val="accent6"/>
          </a:effectRef>
          <a:fontRef idx="minor">
            <a:schemeClr val="lt1"/>
          </a:fontRef>
        </p:style>
        <p:txBody>
          <a:bodyPr lIns="0" tIns="0" rIns="0" bIns="31998" rtlCol="0" anchor="b"/>
          <a:lstStyle/>
          <a:p>
            <a:pPr algn="ctr" defTabSz="1194682"/>
            <a:r>
              <a:rPr lang="en-US" sz="1100" dirty="0">
                <a:solidFill>
                  <a:schemeClr val="tx1"/>
                </a:solidFill>
              </a:rPr>
              <a:t>Active Directory Federation Server 2.0</a:t>
            </a:r>
          </a:p>
        </p:txBody>
      </p:sp>
      <p:sp>
        <p:nvSpPr>
          <p:cNvPr id="26" name="Rounded Rectangle 25"/>
          <p:cNvSpPr/>
          <p:nvPr/>
        </p:nvSpPr>
        <p:spPr>
          <a:xfrm>
            <a:off x="8379616" y="2278062"/>
            <a:ext cx="954308" cy="569100"/>
          </a:xfrm>
          <a:prstGeom prst="roundRect">
            <a:avLst>
              <a:gd name="adj" fmla="val 0"/>
            </a:avLst>
          </a:prstGeom>
          <a:ln/>
        </p:spPr>
        <p:style>
          <a:lnRef idx="0">
            <a:schemeClr val="accent6"/>
          </a:lnRef>
          <a:fillRef idx="3">
            <a:schemeClr val="accent6"/>
          </a:fillRef>
          <a:effectRef idx="3">
            <a:schemeClr val="accent6"/>
          </a:effectRef>
          <a:fontRef idx="minor">
            <a:schemeClr val="lt1"/>
          </a:fontRef>
        </p:style>
        <p:txBody>
          <a:bodyPr lIns="0" tIns="0" rIns="0" bIns="31998" rtlCol="0" anchor="b"/>
          <a:lstStyle/>
          <a:p>
            <a:pPr algn="ctr" defTabSz="1194682"/>
            <a:r>
              <a:rPr lang="en-US" sz="1100" dirty="0">
                <a:solidFill>
                  <a:schemeClr val="tx1"/>
                </a:solidFill>
              </a:rPr>
              <a:t>MS Online Directory Sync (DirSync)</a:t>
            </a:r>
          </a:p>
        </p:txBody>
      </p:sp>
      <p:cxnSp>
        <p:nvCxnSpPr>
          <p:cNvPr id="27" name="Elbow Connector 9"/>
          <p:cNvCxnSpPr>
            <a:endCxn id="26" idx="1"/>
          </p:cNvCxnSpPr>
          <p:nvPr/>
        </p:nvCxnSpPr>
        <p:spPr>
          <a:xfrm>
            <a:off x="7602934" y="2072251"/>
            <a:ext cx="776682" cy="490361"/>
          </a:xfrm>
          <a:prstGeom prst="straightConnector1">
            <a:avLst/>
          </a:prstGeom>
          <a:ln w="1905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28" name="Elbow Connector 9"/>
          <p:cNvCxnSpPr>
            <a:stCxn id="26" idx="3"/>
          </p:cNvCxnSpPr>
          <p:nvPr/>
        </p:nvCxnSpPr>
        <p:spPr>
          <a:xfrm>
            <a:off x="9333924" y="2562612"/>
            <a:ext cx="856040" cy="0"/>
          </a:xfrm>
          <a:prstGeom prst="straightConnector1">
            <a:avLst/>
          </a:prstGeom>
          <a:ln w="1905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29" name="Elbow Connector 9"/>
          <p:cNvCxnSpPr>
            <a:endCxn id="25" idx="1"/>
          </p:cNvCxnSpPr>
          <p:nvPr/>
        </p:nvCxnSpPr>
        <p:spPr>
          <a:xfrm flipV="1">
            <a:off x="7602934" y="1806305"/>
            <a:ext cx="748110" cy="280369"/>
          </a:xfrm>
          <a:prstGeom prst="straightConnector1">
            <a:avLst/>
          </a:prstGeom>
          <a:ln w="1905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30" name="Elbow Connector 9"/>
          <p:cNvCxnSpPr/>
          <p:nvPr/>
        </p:nvCxnSpPr>
        <p:spPr>
          <a:xfrm flipH="1">
            <a:off x="9348025" y="1770212"/>
            <a:ext cx="1299643" cy="8183"/>
          </a:xfrm>
          <a:prstGeom prst="straightConnector1">
            <a:avLst/>
          </a:prstGeom>
          <a:ln w="19050">
            <a:solidFill>
              <a:schemeClr val="tx1"/>
            </a:solidFill>
            <a:prstDash val="dash"/>
            <a:tailEnd type="arrow"/>
          </a:ln>
        </p:spPr>
        <p:style>
          <a:lnRef idx="2">
            <a:schemeClr val="accent1"/>
          </a:lnRef>
          <a:fillRef idx="0">
            <a:schemeClr val="accent1"/>
          </a:fillRef>
          <a:effectRef idx="1">
            <a:schemeClr val="accent1"/>
          </a:effectRef>
          <a:fontRef idx="minor">
            <a:schemeClr val="tx1"/>
          </a:fontRef>
        </p:style>
      </p:cxnSp>
      <p:grpSp>
        <p:nvGrpSpPr>
          <p:cNvPr id="31" name="Group 30"/>
          <p:cNvGrpSpPr/>
          <p:nvPr/>
        </p:nvGrpSpPr>
        <p:grpSpPr>
          <a:xfrm>
            <a:off x="8387397" y="4187565"/>
            <a:ext cx="1506077" cy="627784"/>
            <a:chOff x="2822700" y="3719793"/>
            <a:chExt cx="1679777" cy="609581"/>
          </a:xfrm>
        </p:grpSpPr>
        <p:pic>
          <p:nvPicPr>
            <p:cNvPr id="32" name="Picture 3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22700" y="3812546"/>
              <a:ext cx="435677" cy="435678"/>
            </a:xfrm>
            <a:prstGeom prst="rect">
              <a:avLst/>
            </a:prstGeom>
          </p:spPr>
        </p:pic>
        <p:sp>
          <p:nvSpPr>
            <p:cNvPr id="33" name="TextBox 32"/>
            <p:cNvSpPr txBox="1"/>
            <p:nvPr/>
          </p:nvSpPr>
          <p:spPr>
            <a:xfrm>
              <a:off x="3052756" y="3719793"/>
              <a:ext cx="1449721" cy="609581"/>
            </a:xfrm>
            <a:prstGeom prst="rect">
              <a:avLst/>
            </a:prstGeom>
            <a:noFill/>
          </p:spPr>
          <p:txBody>
            <a:bodyPr wrap="square" lIns="182857" tIns="146285" rIns="182857" bIns="146285" rtlCol="0">
              <a:spAutoFit/>
            </a:bodyPr>
            <a:lstStyle/>
            <a:p>
              <a:pPr algn="ctr">
                <a:lnSpc>
                  <a:spcPct val="90000"/>
                </a:lnSpc>
                <a:spcAft>
                  <a:spcPts val="588"/>
                </a:spcAft>
              </a:pPr>
              <a:r>
                <a:rPr lang="en-US" sz="1200" dirty="0"/>
                <a:t>Intune Subscription</a:t>
              </a:r>
            </a:p>
          </p:txBody>
        </p:sp>
      </p:grpSp>
      <p:grpSp>
        <p:nvGrpSpPr>
          <p:cNvPr id="34" name="Group 33"/>
          <p:cNvGrpSpPr/>
          <p:nvPr/>
        </p:nvGrpSpPr>
        <p:grpSpPr>
          <a:xfrm>
            <a:off x="7520734" y="4912404"/>
            <a:ext cx="1336036" cy="732507"/>
            <a:chOff x="2673708" y="4605569"/>
            <a:chExt cx="1490125" cy="711270"/>
          </a:xfrm>
        </p:grpSpPr>
        <p:pic>
          <p:nvPicPr>
            <p:cNvPr id="35" name="Picture 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15818" y="4605569"/>
              <a:ext cx="438150" cy="253280"/>
            </a:xfrm>
            <a:prstGeom prst="rect">
              <a:avLst/>
            </a:prstGeom>
          </p:spPr>
        </p:pic>
        <p:sp>
          <p:nvSpPr>
            <p:cNvPr id="36" name="TextBox 35"/>
            <p:cNvSpPr txBox="1"/>
            <p:nvPr/>
          </p:nvSpPr>
          <p:spPr>
            <a:xfrm>
              <a:off x="2673708" y="4707257"/>
              <a:ext cx="1490125" cy="609582"/>
            </a:xfrm>
            <a:prstGeom prst="rect">
              <a:avLst/>
            </a:prstGeom>
            <a:noFill/>
          </p:spPr>
          <p:txBody>
            <a:bodyPr wrap="square" lIns="182857" tIns="146285" rIns="182857" bIns="146285" rtlCol="0">
              <a:spAutoFit/>
            </a:bodyPr>
            <a:lstStyle/>
            <a:p>
              <a:pPr algn="ctr">
                <a:lnSpc>
                  <a:spcPct val="90000"/>
                </a:lnSpc>
                <a:spcAft>
                  <a:spcPts val="588"/>
                </a:spcAft>
              </a:pPr>
              <a:r>
                <a:rPr lang="en-US" sz="1200" dirty="0"/>
                <a:t>Connector Site role</a:t>
              </a:r>
            </a:p>
          </p:txBody>
        </p:sp>
      </p:grpSp>
      <p:sp>
        <p:nvSpPr>
          <p:cNvPr id="37" name="TextBox 36"/>
          <p:cNvSpPr txBox="1"/>
          <p:nvPr/>
        </p:nvSpPr>
        <p:spPr>
          <a:xfrm>
            <a:off x="6183914" y="4632962"/>
            <a:ext cx="1176384" cy="683177"/>
          </a:xfrm>
          <a:prstGeom prst="rect">
            <a:avLst/>
          </a:prstGeom>
          <a:noFill/>
        </p:spPr>
        <p:txBody>
          <a:bodyPr wrap="square" lIns="182857" tIns="146285" rIns="182857" bIns="146285" rtlCol="0">
            <a:spAutoFit/>
          </a:bodyPr>
          <a:lstStyle/>
          <a:p>
            <a:pPr algn="ctr">
              <a:lnSpc>
                <a:spcPct val="90000"/>
              </a:lnSpc>
              <a:spcAft>
                <a:spcPts val="588"/>
              </a:spcAft>
            </a:pPr>
            <a:r>
              <a:rPr lang="en-US" sz="1400" dirty="0"/>
              <a:t>Primary Site</a:t>
            </a:r>
          </a:p>
        </p:txBody>
      </p:sp>
      <p:pic>
        <p:nvPicPr>
          <p:cNvPr id="38" name="Picture 2"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7055537" y="4328201"/>
            <a:ext cx="849098" cy="914283"/>
          </a:xfrm>
          <a:prstGeom prst="rect">
            <a:avLst/>
          </a:prstGeom>
          <a:noFill/>
        </p:spPr>
      </p:pic>
      <p:pic>
        <p:nvPicPr>
          <p:cNvPr id="39" name="Picture 3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33550" y="4943474"/>
            <a:ext cx="425435" cy="427873"/>
          </a:xfrm>
          <a:prstGeom prst="rect">
            <a:avLst/>
          </a:prstGeom>
        </p:spPr>
      </p:pic>
      <p:grpSp>
        <p:nvGrpSpPr>
          <p:cNvPr id="40" name="Group 39"/>
          <p:cNvGrpSpPr/>
          <p:nvPr/>
        </p:nvGrpSpPr>
        <p:grpSpPr>
          <a:xfrm>
            <a:off x="6220289" y="5488599"/>
            <a:ext cx="1685314" cy="860421"/>
            <a:chOff x="6293635" y="5398562"/>
            <a:chExt cx="1685314" cy="860421"/>
          </a:xfrm>
        </p:grpSpPr>
        <p:pic>
          <p:nvPicPr>
            <p:cNvPr id="41" name="Picture 2"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7129851" y="5398562"/>
              <a:ext cx="849098" cy="860421"/>
            </a:xfrm>
            <a:prstGeom prst="rect">
              <a:avLst/>
            </a:prstGeom>
            <a:noFill/>
          </p:spPr>
        </p:pic>
        <p:pic>
          <p:nvPicPr>
            <p:cNvPr id="42" name="Picture 3" descr="C:\Users\davidra\Documents\ClipArtforPowerpoint\DVD_ART36\Artwork_Imagery\Icons - Illustrations\_ WINDOWS SERVER ICONS\Misc\Database cylinder.png"/>
            <p:cNvPicPr>
              <a:picLocks noChangeAspect="1" noChangeArrowheads="1"/>
            </p:cNvPicPr>
            <p:nvPr/>
          </p:nvPicPr>
          <p:blipFill>
            <a:blip r:embed="rId6" cstate="print">
              <a:duotone>
                <a:prstClr val="black"/>
                <a:schemeClr val="accent2">
                  <a:tint val="45000"/>
                  <a:satMod val="400000"/>
                </a:schemeClr>
              </a:duotone>
            </a:blip>
            <a:srcRect/>
            <a:stretch>
              <a:fillRect/>
            </a:stretch>
          </p:blipFill>
          <p:spPr bwMode="auto">
            <a:xfrm flipH="1">
              <a:off x="7470018" y="5768829"/>
              <a:ext cx="261261" cy="395524"/>
            </a:xfrm>
            <a:prstGeom prst="rect">
              <a:avLst/>
            </a:prstGeom>
            <a:noFill/>
          </p:spPr>
        </p:pic>
        <p:sp>
          <p:nvSpPr>
            <p:cNvPr id="43" name="TextBox 42"/>
            <p:cNvSpPr txBox="1"/>
            <p:nvPr/>
          </p:nvSpPr>
          <p:spPr>
            <a:xfrm>
              <a:off x="6293635" y="5512517"/>
              <a:ext cx="1174693" cy="683177"/>
            </a:xfrm>
            <a:prstGeom prst="rect">
              <a:avLst/>
            </a:prstGeom>
            <a:noFill/>
          </p:spPr>
          <p:txBody>
            <a:bodyPr wrap="square" lIns="182857" tIns="146285" rIns="182857" bIns="146285" rtlCol="0">
              <a:spAutoFit/>
            </a:bodyPr>
            <a:lstStyle/>
            <a:p>
              <a:pPr algn="ctr">
                <a:lnSpc>
                  <a:spcPct val="90000"/>
                </a:lnSpc>
                <a:spcAft>
                  <a:spcPts val="588"/>
                </a:spcAft>
              </a:pPr>
              <a:r>
                <a:rPr lang="en-US" sz="1400" dirty="0"/>
                <a:t>SQL Server</a:t>
              </a:r>
            </a:p>
          </p:txBody>
        </p:sp>
      </p:grpSp>
      <p:cxnSp>
        <p:nvCxnSpPr>
          <p:cNvPr id="44" name="Straight Arrow Connector 43"/>
          <p:cNvCxnSpPr>
            <a:stCxn id="38" idx="3"/>
          </p:cNvCxnSpPr>
          <p:nvPr/>
        </p:nvCxnSpPr>
        <p:spPr>
          <a:xfrm>
            <a:off x="7904635" y="4785343"/>
            <a:ext cx="2350895" cy="30006"/>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45" name="Group 44"/>
          <p:cNvGrpSpPr/>
          <p:nvPr/>
        </p:nvGrpSpPr>
        <p:grpSpPr>
          <a:xfrm>
            <a:off x="9909826" y="1673066"/>
            <a:ext cx="2057137" cy="1345710"/>
            <a:chOff x="6437949" y="1363662"/>
            <a:chExt cx="2971800" cy="1967131"/>
          </a:xfrm>
        </p:grpSpPr>
        <p:sp>
          <p:nvSpPr>
            <p:cNvPr id="46" name="Rounded Rectangle 13341"/>
            <p:cNvSpPr/>
            <p:nvPr/>
          </p:nvSpPr>
          <p:spPr>
            <a:xfrm>
              <a:off x="6437949" y="1363662"/>
              <a:ext cx="2971800" cy="1967131"/>
            </a:xfrm>
            <a:custGeom>
              <a:avLst/>
              <a:gdLst/>
              <a:ahLst/>
              <a:cxnLst/>
              <a:rect l="l" t="t" r="r" b="b"/>
              <a:pathLst>
                <a:path w="1236869" h="694313">
                  <a:moveTo>
                    <a:pt x="697593" y="0"/>
                  </a:moveTo>
                  <a:cubicBezTo>
                    <a:pt x="817346" y="0"/>
                    <a:pt x="918190" y="75049"/>
                    <a:pt x="947314" y="177497"/>
                  </a:cubicBezTo>
                  <a:cubicBezTo>
                    <a:pt x="950712" y="176593"/>
                    <a:pt x="954153" y="176535"/>
                    <a:pt x="957608" y="176535"/>
                  </a:cubicBezTo>
                  <a:cubicBezTo>
                    <a:pt x="1111840" y="176535"/>
                    <a:pt x="1236869" y="292444"/>
                    <a:pt x="1236869" y="435424"/>
                  </a:cubicBezTo>
                  <a:cubicBezTo>
                    <a:pt x="1236869" y="577344"/>
                    <a:pt x="1113687" y="692593"/>
                    <a:pt x="961030" y="693993"/>
                  </a:cubicBezTo>
                  <a:cubicBezTo>
                    <a:pt x="960777" y="694311"/>
                    <a:pt x="960518" y="694313"/>
                    <a:pt x="960258" y="694313"/>
                  </a:cubicBezTo>
                  <a:lnTo>
                    <a:pt x="957608" y="694313"/>
                  </a:lnTo>
                  <a:lnTo>
                    <a:pt x="184523" y="694313"/>
                  </a:lnTo>
                  <a:lnTo>
                    <a:pt x="178794" y="691940"/>
                  </a:lnTo>
                  <a:cubicBezTo>
                    <a:pt x="79577" y="690311"/>
                    <a:pt x="0" y="614974"/>
                    <a:pt x="0" y="522406"/>
                  </a:cubicBezTo>
                  <a:cubicBezTo>
                    <a:pt x="0" y="428246"/>
                    <a:pt x="82338" y="351915"/>
                    <a:pt x="183907" y="351915"/>
                  </a:cubicBezTo>
                  <a:lnTo>
                    <a:pt x="216369" y="355909"/>
                  </a:lnTo>
                  <a:cubicBezTo>
                    <a:pt x="238387" y="285587"/>
                    <a:pt x="308559" y="234589"/>
                    <a:pt x="391580" y="234589"/>
                  </a:cubicBezTo>
                  <a:lnTo>
                    <a:pt x="437816" y="243242"/>
                  </a:lnTo>
                  <a:cubicBezTo>
                    <a:pt x="437581" y="242513"/>
                    <a:pt x="437577" y="241781"/>
                    <a:pt x="437577" y="241048"/>
                  </a:cubicBezTo>
                  <a:cubicBezTo>
                    <a:pt x="437577" y="107921"/>
                    <a:pt x="553990" y="0"/>
                    <a:pt x="697593" y="0"/>
                  </a:cubicBezTo>
                  <a:close/>
                </a:path>
              </a:pathLst>
            </a:custGeom>
            <a:noFill/>
            <a:ln w="412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endParaRPr lang="en-US" sz="1000" dirty="0">
                <a:solidFill>
                  <a:schemeClr val="tx1"/>
                </a:solidFill>
              </a:endParaRPr>
            </a:p>
          </p:txBody>
        </p:sp>
        <p:sp>
          <p:nvSpPr>
            <p:cNvPr id="47" name="TextBox 46"/>
            <p:cNvSpPr txBox="1"/>
            <p:nvPr/>
          </p:nvSpPr>
          <p:spPr>
            <a:xfrm>
              <a:off x="6717827" y="2247057"/>
              <a:ext cx="2603611" cy="674766"/>
            </a:xfrm>
            <a:prstGeom prst="rect">
              <a:avLst/>
            </a:prstGeom>
            <a:noFill/>
          </p:spPr>
          <p:txBody>
            <a:bodyPr wrap="square" lIns="182857" tIns="146285" rIns="182857" bIns="146285" rtlCol="0">
              <a:spAutoFit/>
            </a:bodyPr>
            <a:lstStyle/>
            <a:p>
              <a:pPr algn="ctr">
                <a:lnSpc>
                  <a:spcPct val="90000"/>
                </a:lnSpc>
                <a:spcAft>
                  <a:spcPts val="588"/>
                </a:spcAft>
              </a:pPr>
              <a:r>
                <a:rPr lang="en-US" sz="1200" dirty="0"/>
                <a:t>MSODS</a:t>
              </a:r>
            </a:p>
          </p:txBody>
        </p:sp>
      </p:grpSp>
      <p:cxnSp>
        <p:nvCxnSpPr>
          <p:cNvPr id="48" name="Elbow Connector 47"/>
          <p:cNvCxnSpPr>
            <a:stCxn id="50" idx="1"/>
            <a:endCxn id="38" idx="1"/>
          </p:cNvCxnSpPr>
          <p:nvPr/>
        </p:nvCxnSpPr>
        <p:spPr>
          <a:xfrm rot="10800000" flipV="1">
            <a:off x="7055538" y="1968751"/>
            <a:ext cx="479" cy="2816591"/>
          </a:xfrm>
          <a:prstGeom prst="bentConnector3">
            <a:avLst>
              <a:gd name="adj1" fmla="val 47824426"/>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49" name="Group 48"/>
          <p:cNvGrpSpPr/>
          <p:nvPr/>
        </p:nvGrpSpPr>
        <p:grpSpPr>
          <a:xfrm>
            <a:off x="7040741" y="1676239"/>
            <a:ext cx="616868" cy="985343"/>
            <a:chOff x="2160508" y="1908862"/>
            <a:chExt cx="864760" cy="1178644"/>
          </a:xfrm>
        </p:grpSpPr>
        <p:pic>
          <p:nvPicPr>
            <p:cNvPr id="50" name="Picture 49"/>
            <p:cNvPicPr>
              <a:picLocks noChangeAspect="1"/>
            </p:cNvPicPr>
            <p:nvPr/>
          </p:nvPicPr>
          <p:blipFill>
            <a:blip r:embed="rId7"/>
            <a:stretch>
              <a:fillRect/>
            </a:stretch>
          </p:blipFill>
          <p:spPr>
            <a:xfrm>
              <a:off x="2181921" y="1908862"/>
              <a:ext cx="843347" cy="699799"/>
            </a:xfrm>
            <a:prstGeom prst="rect">
              <a:avLst/>
            </a:prstGeom>
          </p:spPr>
        </p:pic>
        <p:sp>
          <p:nvSpPr>
            <p:cNvPr id="51" name="TextBox 50"/>
            <p:cNvSpPr txBox="1"/>
            <p:nvPr/>
          </p:nvSpPr>
          <p:spPr>
            <a:xfrm>
              <a:off x="2160508" y="2270305"/>
              <a:ext cx="848862" cy="817201"/>
            </a:xfrm>
            <a:prstGeom prst="rect">
              <a:avLst/>
            </a:prstGeom>
            <a:noFill/>
          </p:spPr>
          <p:txBody>
            <a:bodyPr wrap="square" lIns="182857" tIns="146285" rIns="182857" bIns="146285" rtlCol="0">
              <a:spAutoFit/>
            </a:bodyPr>
            <a:lstStyle/>
            <a:p>
              <a:pPr>
                <a:lnSpc>
                  <a:spcPct val="90000"/>
                </a:lnSpc>
                <a:spcAft>
                  <a:spcPts val="588"/>
                </a:spcAft>
              </a:pPr>
              <a:r>
                <a:rPr lang="en-US" sz="1400" dirty="0"/>
                <a:t> AD</a:t>
              </a:r>
            </a:p>
          </p:txBody>
        </p:sp>
      </p:grpSp>
      <p:grpSp>
        <p:nvGrpSpPr>
          <p:cNvPr id="52" name="Group 51"/>
          <p:cNvGrpSpPr/>
          <p:nvPr/>
        </p:nvGrpSpPr>
        <p:grpSpPr>
          <a:xfrm>
            <a:off x="6141254" y="2746423"/>
            <a:ext cx="1618056" cy="683177"/>
            <a:chOff x="5971574" y="2238574"/>
            <a:chExt cx="1618263" cy="683265"/>
          </a:xfrm>
        </p:grpSpPr>
        <p:sp>
          <p:nvSpPr>
            <p:cNvPr id="53" name="Rectangle 52"/>
            <p:cNvSpPr/>
            <p:nvPr/>
          </p:nvSpPr>
          <p:spPr bwMode="auto">
            <a:xfrm>
              <a:off x="6065837" y="2327503"/>
              <a:ext cx="1367604" cy="551177"/>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dirty="0">
                <a:solidFill>
                  <a:schemeClr val="tx1"/>
                </a:solidFill>
              </a:endParaRPr>
            </a:p>
          </p:txBody>
        </p:sp>
        <p:sp>
          <p:nvSpPr>
            <p:cNvPr id="54" name="TextBox 53"/>
            <p:cNvSpPr txBox="1"/>
            <p:nvPr/>
          </p:nvSpPr>
          <p:spPr>
            <a:xfrm>
              <a:off x="5971574" y="2238574"/>
              <a:ext cx="1618263" cy="683265"/>
            </a:xfrm>
            <a:prstGeom prst="rect">
              <a:avLst/>
            </a:prstGeom>
            <a:noFill/>
          </p:spPr>
          <p:txBody>
            <a:bodyPr wrap="square" lIns="182857" tIns="146285" rIns="182857" bIns="146285" rtlCol="0">
              <a:spAutoFit/>
            </a:bodyPr>
            <a:lstStyle/>
            <a:p>
              <a:pPr>
                <a:lnSpc>
                  <a:spcPct val="90000"/>
                </a:lnSpc>
                <a:spcAft>
                  <a:spcPts val="588"/>
                </a:spcAft>
              </a:pPr>
              <a:r>
                <a:rPr lang="en-US" sz="1400" dirty="0"/>
                <a:t>User Discovery  corp domains</a:t>
              </a:r>
            </a:p>
          </p:txBody>
        </p:sp>
      </p:grpSp>
      <p:cxnSp>
        <p:nvCxnSpPr>
          <p:cNvPr id="55" name="Elbow Connector 9"/>
          <p:cNvCxnSpPr/>
          <p:nvPr/>
        </p:nvCxnSpPr>
        <p:spPr>
          <a:xfrm>
            <a:off x="10954942" y="3026787"/>
            <a:ext cx="11252" cy="942649"/>
          </a:xfrm>
          <a:prstGeom prst="straightConnector1">
            <a:avLst/>
          </a:prstGeom>
          <a:ln w="19050">
            <a:solidFill>
              <a:schemeClr val="tx1"/>
            </a:solidFill>
            <a:prstDash val="dash"/>
            <a:tailEnd type="arrow"/>
          </a:ln>
        </p:spPr>
        <p:style>
          <a:lnRef idx="2">
            <a:schemeClr val="accent1"/>
          </a:lnRef>
          <a:fillRef idx="0">
            <a:schemeClr val="accent1"/>
          </a:fillRef>
          <a:effectRef idx="1">
            <a:schemeClr val="accent1"/>
          </a:effectRef>
          <a:fontRef idx="minor">
            <a:schemeClr val="tx1"/>
          </a:fontRef>
        </p:style>
      </p:cxnSp>
      <p:sp>
        <p:nvSpPr>
          <p:cNvPr id="56" name="Rectangle 55"/>
          <p:cNvSpPr/>
          <p:nvPr/>
        </p:nvSpPr>
        <p:spPr bwMode="auto">
          <a:xfrm>
            <a:off x="347347" y="2472276"/>
            <a:ext cx="5587354" cy="1005840"/>
          </a:xfrm>
          <a:prstGeom prst="rect">
            <a:avLst/>
          </a:prstGeom>
          <a:solidFill>
            <a:schemeClr val="accent1">
              <a:lumMod val="50000"/>
              <a:alpha val="69804"/>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dirty="0">
              <a:solidFill>
                <a:schemeClr val="tx1"/>
              </a:solidFill>
            </a:endParaRPr>
          </a:p>
        </p:txBody>
      </p:sp>
      <p:sp>
        <p:nvSpPr>
          <p:cNvPr id="57" name="Rectangle 56"/>
          <p:cNvSpPr/>
          <p:nvPr/>
        </p:nvSpPr>
        <p:spPr bwMode="auto">
          <a:xfrm>
            <a:off x="353916" y="3495447"/>
            <a:ext cx="5580785" cy="1005840"/>
          </a:xfrm>
          <a:prstGeom prst="rect">
            <a:avLst/>
          </a:prstGeom>
          <a:solidFill>
            <a:schemeClr val="accent1">
              <a:lumMod val="50000"/>
              <a:alpha val="69804"/>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dirty="0">
              <a:solidFill>
                <a:schemeClr val="tx1"/>
              </a:solidFill>
            </a:endParaRPr>
          </a:p>
        </p:txBody>
      </p:sp>
      <p:sp>
        <p:nvSpPr>
          <p:cNvPr id="58" name="Rectangle 57"/>
          <p:cNvSpPr/>
          <p:nvPr/>
        </p:nvSpPr>
        <p:spPr bwMode="auto">
          <a:xfrm>
            <a:off x="345178" y="4521747"/>
            <a:ext cx="5580785" cy="1005840"/>
          </a:xfrm>
          <a:prstGeom prst="rect">
            <a:avLst/>
          </a:prstGeom>
          <a:solidFill>
            <a:schemeClr val="accent1">
              <a:lumMod val="50000"/>
              <a:alpha val="69804"/>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endParaRPr lang="en-US" sz="2000" dirty="0">
              <a:solidFill>
                <a:schemeClr val="tx1"/>
              </a:solidFill>
            </a:endParaRPr>
          </a:p>
        </p:txBody>
      </p:sp>
      <p:sp>
        <p:nvSpPr>
          <p:cNvPr id="59" name="Rectangle 58"/>
          <p:cNvSpPr/>
          <p:nvPr/>
        </p:nvSpPr>
        <p:spPr bwMode="auto">
          <a:xfrm>
            <a:off x="343184" y="5550011"/>
            <a:ext cx="5584774" cy="1005840"/>
          </a:xfrm>
          <a:prstGeom prst="rect">
            <a:avLst/>
          </a:prstGeom>
          <a:solidFill>
            <a:schemeClr val="accent1">
              <a:lumMod val="50000"/>
              <a:alpha val="69804"/>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lnSpc>
                <a:spcPct val="90000"/>
              </a:lnSpc>
              <a:spcBef>
                <a:spcPct val="0"/>
              </a:spcBef>
              <a:spcAft>
                <a:spcPct val="0"/>
              </a:spcAft>
            </a:pPr>
            <a:endParaRPr lang="en-US" sz="2000" dirty="0">
              <a:solidFill>
                <a:schemeClr val="tx1"/>
              </a:solidFill>
            </a:endParaRPr>
          </a:p>
        </p:txBody>
      </p:sp>
      <p:sp>
        <p:nvSpPr>
          <p:cNvPr id="60" name="Dodecagon 59"/>
          <p:cNvSpPr/>
          <p:nvPr/>
        </p:nvSpPr>
        <p:spPr bwMode="auto">
          <a:xfrm>
            <a:off x="532440" y="1632460"/>
            <a:ext cx="457142" cy="621061"/>
          </a:xfrm>
          <a:prstGeom prst="dodecagon">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r>
              <a:rPr lang="en-US" sz="2000" dirty="0">
                <a:solidFill>
                  <a:schemeClr val="tx1"/>
                </a:solidFill>
              </a:rPr>
              <a:t>1</a:t>
            </a:r>
          </a:p>
        </p:txBody>
      </p:sp>
      <p:sp>
        <p:nvSpPr>
          <p:cNvPr id="61" name="Rounded Rectangle 13341"/>
          <p:cNvSpPr/>
          <p:nvPr/>
        </p:nvSpPr>
        <p:spPr>
          <a:xfrm>
            <a:off x="9865066" y="3962485"/>
            <a:ext cx="1980945" cy="1298692"/>
          </a:xfrm>
          <a:custGeom>
            <a:avLst/>
            <a:gdLst/>
            <a:ahLst/>
            <a:cxnLst/>
            <a:rect l="l" t="t" r="r" b="b"/>
            <a:pathLst>
              <a:path w="1236869" h="694313">
                <a:moveTo>
                  <a:pt x="697593" y="0"/>
                </a:moveTo>
                <a:cubicBezTo>
                  <a:pt x="817346" y="0"/>
                  <a:pt x="918190" y="75049"/>
                  <a:pt x="947314" y="177497"/>
                </a:cubicBezTo>
                <a:cubicBezTo>
                  <a:pt x="950712" y="176593"/>
                  <a:pt x="954153" y="176535"/>
                  <a:pt x="957608" y="176535"/>
                </a:cubicBezTo>
                <a:cubicBezTo>
                  <a:pt x="1111840" y="176535"/>
                  <a:pt x="1236869" y="292444"/>
                  <a:pt x="1236869" y="435424"/>
                </a:cubicBezTo>
                <a:cubicBezTo>
                  <a:pt x="1236869" y="577344"/>
                  <a:pt x="1113687" y="692593"/>
                  <a:pt x="961030" y="693993"/>
                </a:cubicBezTo>
                <a:cubicBezTo>
                  <a:pt x="960777" y="694311"/>
                  <a:pt x="960518" y="694313"/>
                  <a:pt x="960258" y="694313"/>
                </a:cubicBezTo>
                <a:lnTo>
                  <a:pt x="957608" y="694313"/>
                </a:lnTo>
                <a:lnTo>
                  <a:pt x="184523" y="694313"/>
                </a:lnTo>
                <a:lnTo>
                  <a:pt x="178794" y="691940"/>
                </a:lnTo>
                <a:cubicBezTo>
                  <a:pt x="79577" y="690311"/>
                  <a:pt x="0" y="614974"/>
                  <a:pt x="0" y="522406"/>
                </a:cubicBezTo>
                <a:cubicBezTo>
                  <a:pt x="0" y="428246"/>
                  <a:pt x="82338" y="351915"/>
                  <a:pt x="183907" y="351915"/>
                </a:cubicBezTo>
                <a:lnTo>
                  <a:pt x="216369" y="355909"/>
                </a:lnTo>
                <a:cubicBezTo>
                  <a:pt x="238387" y="285587"/>
                  <a:pt x="308559" y="234589"/>
                  <a:pt x="391580" y="234589"/>
                </a:cubicBezTo>
                <a:lnTo>
                  <a:pt x="437816" y="243242"/>
                </a:lnTo>
                <a:cubicBezTo>
                  <a:pt x="437581" y="242513"/>
                  <a:pt x="437577" y="241781"/>
                  <a:pt x="437577" y="241048"/>
                </a:cubicBezTo>
                <a:cubicBezTo>
                  <a:pt x="437577" y="107921"/>
                  <a:pt x="553990" y="0"/>
                  <a:pt x="697593" y="0"/>
                </a:cubicBezTo>
                <a:close/>
              </a:path>
            </a:pathLst>
          </a:custGeom>
          <a:noFill/>
          <a:ln w="412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endParaRPr lang="en-US" sz="1000" dirty="0">
              <a:solidFill>
                <a:schemeClr val="tx1"/>
              </a:solidFill>
            </a:endParaRPr>
          </a:p>
        </p:txBody>
      </p:sp>
      <p:sp>
        <p:nvSpPr>
          <p:cNvPr id="62" name="TextBox 61"/>
          <p:cNvSpPr txBox="1"/>
          <p:nvPr/>
        </p:nvSpPr>
        <p:spPr>
          <a:xfrm>
            <a:off x="10093635" y="4575464"/>
            <a:ext cx="1642590" cy="461626"/>
          </a:xfrm>
          <a:prstGeom prst="rect">
            <a:avLst/>
          </a:prstGeom>
          <a:noFill/>
        </p:spPr>
        <p:txBody>
          <a:bodyPr wrap="square" lIns="182857" tIns="146285" rIns="182857" bIns="146285" rtlCol="0">
            <a:spAutoFit/>
          </a:bodyPr>
          <a:lstStyle/>
          <a:p>
            <a:pPr algn="ctr">
              <a:lnSpc>
                <a:spcPct val="90000"/>
              </a:lnSpc>
              <a:spcAft>
                <a:spcPts val="588"/>
              </a:spcAft>
            </a:pPr>
            <a:r>
              <a:rPr lang="en-US" sz="1200" dirty="0"/>
              <a:t>Windows Intune </a:t>
            </a:r>
          </a:p>
        </p:txBody>
      </p:sp>
      <p:sp>
        <p:nvSpPr>
          <p:cNvPr id="63" name="Rounded Rectangle 6"/>
          <p:cNvSpPr/>
          <p:nvPr/>
        </p:nvSpPr>
        <p:spPr bwMode="black">
          <a:xfrm rot="16200000">
            <a:off x="10841560" y="4185897"/>
            <a:ext cx="292720" cy="516299"/>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chemeClr val="accent2"/>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291" tIns="41146" rIns="82291" bIns="41146" numCol="1" rtlCol="0" anchor="ctr" anchorCtr="0" compatLnSpc="1">
            <a:prstTxWarp prst="textNoShape">
              <a:avLst/>
            </a:prstTxWarp>
          </a:bodyPr>
          <a:lstStyle/>
          <a:p>
            <a:pPr defTabSz="740666"/>
            <a:endParaRPr lang="en-US" sz="900" spc="-122" dirty="0">
              <a:solidFill>
                <a:schemeClr val="tx1"/>
              </a:solidFill>
              <a:latin typeface="Segoe Light" pitchFamily="34" charset="0"/>
            </a:endParaRPr>
          </a:p>
        </p:txBody>
      </p:sp>
      <p:pic>
        <p:nvPicPr>
          <p:cNvPr id="64" name="Picture 63"/>
          <p:cNvPicPr>
            <a:picLocks noChangeAspect="1"/>
          </p:cNvPicPr>
          <p:nvPr/>
        </p:nvPicPr>
        <p:blipFill>
          <a:blip r:embed="rId8" cstate="print">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a:ext>
            </a:extLst>
          </a:blip>
          <a:stretch>
            <a:fillRect/>
          </a:stretch>
        </p:blipFill>
        <p:spPr bwMode="black">
          <a:xfrm>
            <a:off x="10484100" y="4862796"/>
            <a:ext cx="163568" cy="314178"/>
          </a:xfrm>
          <a:prstGeom prst="rect">
            <a:avLst/>
          </a:prstGeom>
        </p:spPr>
      </p:pic>
      <p:sp>
        <p:nvSpPr>
          <p:cNvPr id="65" name="Dodecagon 64"/>
          <p:cNvSpPr/>
          <p:nvPr/>
        </p:nvSpPr>
        <p:spPr bwMode="auto">
          <a:xfrm>
            <a:off x="532440" y="2704429"/>
            <a:ext cx="457142" cy="621061"/>
          </a:xfrm>
          <a:prstGeom prst="dodecagon">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r>
              <a:rPr lang="en-US" sz="2000" dirty="0">
                <a:solidFill>
                  <a:schemeClr val="tx1"/>
                </a:solidFill>
              </a:rPr>
              <a:t>2</a:t>
            </a:r>
          </a:p>
        </p:txBody>
      </p:sp>
      <p:sp>
        <p:nvSpPr>
          <p:cNvPr id="66" name="Dodecagon 65"/>
          <p:cNvSpPr/>
          <p:nvPr/>
        </p:nvSpPr>
        <p:spPr bwMode="auto">
          <a:xfrm>
            <a:off x="532440" y="3746975"/>
            <a:ext cx="457142" cy="621061"/>
          </a:xfrm>
          <a:prstGeom prst="dodecagon">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r>
              <a:rPr lang="en-US" sz="2000" dirty="0">
                <a:solidFill>
                  <a:schemeClr val="tx1"/>
                </a:solidFill>
              </a:rPr>
              <a:t>3</a:t>
            </a:r>
          </a:p>
        </p:txBody>
      </p:sp>
      <p:sp>
        <p:nvSpPr>
          <p:cNvPr id="67" name="Dodecagon 66"/>
          <p:cNvSpPr/>
          <p:nvPr/>
        </p:nvSpPr>
        <p:spPr bwMode="auto">
          <a:xfrm>
            <a:off x="532440" y="4799770"/>
            <a:ext cx="457142" cy="621061"/>
          </a:xfrm>
          <a:prstGeom prst="dodecagon">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r>
              <a:rPr lang="en-US" sz="2000" dirty="0">
                <a:solidFill>
                  <a:schemeClr val="tx1"/>
                </a:solidFill>
              </a:rPr>
              <a:t>4</a:t>
            </a:r>
          </a:p>
        </p:txBody>
      </p:sp>
      <p:sp>
        <p:nvSpPr>
          <p:cNvPr id="68" name="Dodecagon 67"/>
          <p:cNvSpPr/>
          <p:nvPr/>
        </p:nvSpPr>
        <p:spPr bwMode="auto">
          <a:xfrm>
            <a:off x="532440" y="5814974"/>
            <a:ext cx="457142" cy="621061"/>
          </a:xfrm>
          <a:prstGeom prst="dodecagon">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379" fontAlgn="base">
              <a:spcBef>
                <a:spcPct val="0"/>
              </a:spcBef>
              <a:spcAft>
                <a:spcPct val="0"/>
              </a:spcAft>
            </a:pPr>
            <a:r>
              <a:rPr lang="en-US" sz="2000" dirty="0">
                <a:solidFill>
                  <a:schemeClr val="tx1"/>
                </a:solidFill>
              </a:rPr>
              <a:t>5</a:t>
            </a:r>
          </a:p>
        </p:txBody>
      </p:sp>
      <p:cxnSp>
        <p:nvCxnSpPr>
          <p:cNvPr id="69" name="Straight Connector 68"/>
          <p:cNvCxnSpPr/>
          <p:nvPr/>
        </p:nvCxnSpPr>
        <p:spPr>
          <a:xfrm>
            <a:off x="9682424" y="1303790"/>
            <a:ext cx="36443" cy="5082014"/>
          </a:xfrm>
          <a:prstGeom prst="line">
            <a:avLst/>
          </a:prstGeom>
          <a:ln w="3175">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pic>
        <p:nvPicPr>
          <p:cNvPr id="70" name="Picture 2" descr="File:Apple-logo.svg">
            <a:hlinkClick r:id="rId10"/>
          </p:cNvPr>
          <p:cNvPicPr>
            <a:picLocks noChangeAspect="1" noChangeArrowheads="1"/>
          </p:cNvPicPr>
          <p:nvPr/>
        </p:nvPicPr>
        <p:blipFill>
          <a:blip r:embed="rId11" cstate="print">
            <a:extLst>
              <a:ext uri="{BEBA8EAE-BF5A-486C-A8C5-ECC9F3942E4B}">
                <a14:imgProps xmlns:a14="http://schemas.microsoft.com/office/drawing/2010/main">
                  <a14:imgLayer r:embed="rId12">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10796318" y="4820107"/>
            <a:ext cx="339752" cy="415582"/>
          </a:xfrm>
          <a:prstGeom prst="rect">
            <a:avLst/>
          </a:prstGeom>
          <a:noFill/>
          <a:extLst>
            <a:ext uri="{909E8E84-426E-40DD-AFC4-6F175D3DCCD1}">
              <a14:hiddenFill xmlns:a14="http://schemas.microsoft.com/office/drawing/2010/main">
                <a:solidFill>
                  <a:srgbClr val="FFFFFF"/>
                </a:solidFill>
              </a14:hiddenFill>
            </a:ext>
          </a:extLst>
        </p:spPr>
      </p:pic>
      <p:sp>
        <p:nvSpPr>
          <p:cNvPr id="71" name="TextBox 70"/>
          <p:cNvSpPr txBox="1"/>
          <p:nvPr/>
        </p:nvSpPr>
        <p:spPr>
          <a:xfrm>
            <a:off x="9467082" y="1227329"/>
            <a:ext cx="2940845" cy="483478"/>
          </a:xfrm>
          <a:prstGeom prst="rect">
            <a:avLst/>
          </a:prstGeom>
          <a:noFill/>
        </p:spPr>
        <p:txBody>
          <a:bodyPr wrap="square" lIns="179236" tIns="143389" rIns="179236" bIns="143389" rtlCol="0">
            <a:spAutoFit/>
          </a:bodyPr>
          <a:lstStyle/>
          <a:p>
            <a:pPr algn="ctr">
              <a:lnSpc>
                <a:spcPct val="90000"/>
              </a:lnSpc>
              <a:spcAft>
                <a:spcPts val="588"/>
              </a:spcAft>
            </a:pPr>
            <a:r>
              <a:rPr lang="en-US" sz="1400" dirty="0" smtClean="0">
                <a:latin typeface="+mj-lt"/>
              </a:rPr>
              <a:t>Microsoft Cloud Services</a:t>
            </a:r>
            <a:endParaRPr lang="en-US" sz="1400" dirty="0">
              <a:latin typeface="+mj-lt"/>
            </a:endParaRPr>
          </a:p>
        </p:txBody>
      </p:sp>
      <p:sp>
        <p:nvSpPr>
          <p:cNvPr id="72" name="Title 78"/>
          <p:cNvSpPr>
            <a:spLocks noGrp="1"/>
          </p:cNvSpPr>
          <p:nvPr>
            <p:ph type="title"/>
          </p:nvPr>
        </p:nvSpPr>
        <p:spPr>
          <a:xfrm>
            <a:off x="164321" y="237140"/>
            <a:ext cx="10971749" cy="743441"/>
          </a:xfrm>
        </p:spPr>
        <p:txBody>
          <a:bodyPr/>
          <a:lstStyle/>
          <a:p>
            <a:r>
              <a:rPr lang="en-US" sz="4400" dirty="0" smtClean="0">
                <a:solidFill>
                  <a:schemeClr val="tx1"/>
                </a:solidFill>
              </a:rPr>
              <a:t>Unified Management Architecture</a:t>
            </a:r>
            <a:endParaRPr lang="en-US" sz="4400" dirty="0">
              <a:solidFill>
                <a:schemeClr val="tx1"/>
              </a:solidFill>
            </a:endParaRPr>
          </a:p>
        </p:txBody>
      </p:sp>
    </p:spTree>
    <p:extLst>
      <p:ext uri="{BB962C8B-B14F-4D97-AF65-F5344CB8AC3E}">
        <p14:creationId xmlns:p14="http://schemas.microsoft.com/office/powerpoint/2010/main" val="19460143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Effect transition="in" filter="fade">
                                      <p:cBhvr>
                                        <p:cTn id="9" dur="500"/>
                                        <p:tgtEl>
                                          <p:spTgt spid="38"/>
                                        </p:tgtEl>
                                      </p:cBhvr>
                                    </p:animEffect>
                                  </p:childTnLst>
                                </p:cTn>
                              </p:par>
                              <p:par>
                                <p:cTn id="10" presetID="53" presetClass="entr" presetSubtype="16" fill="hold" nodeType="with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ppt_w</p:attrName>
                                        </p:attrNameLst>
                                      </p:cBhvr>
                                      <p:tavLst>
                                        <p:tav tm="0">
                                          <p:val>
                                            <p:fltVal val="0"/>
                                          </p:val>
                                        </p:tav>
                                        <p:tav tm="100000">
                                          <p:val>
                                            <p:strVal val="#ppt_w"/>
                                          </p:val>
                                        </p:tav>
                                      </p:tavLst>
                                    </p:anim>
                                    <p:anim calcmode="lin" valueType="num">
                                      <p:cBhvr>
                                        <p:cTn id="18" dur="500" fill="hold"/>
                                        <p:tgtEl>
                                          <p:spTgt spid="37"/>
                                        </p:tgtEl>
                                        <p:attrNameLst>
                                          <p:attrName>ppt_h</p:attrName>
                                        </p:attrNameLst>
                                      </p:cBhvr>
                                      <p:tavLst>
                                        <p:tav tm="0">
                                          <p:val>
                                            <p:fltVal val="0"/>
                                          </p:val>
                                        </p:tav>
                                        <p:tav tm="100000">
                                          <p:val>
                                            <p:strVal val="#ppt_h"/>
                                          </p:val>
                                        </p:tav>
                                      </p:tavLst>
                                    </p:anim>
                                    <p:animEffect transition="in" filter="fade">
                                      <p:cBhvr>
                                        <p:cTn id="19" dur="500"/>
                                        <p:tgtEl>
                                          <p:spTgt spid="37"/>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500"/>
                                        <p:tgtEl>
                                          <p:spTgt spid="48"/>
                                        </p:tgtEl>
                                      </p:cBhvr>
                                    </p:animEffect>
                                  </p:childTnLst>
                                </p:cTn>
                              </p:par>
                              <p:par>
                                <p:cTn id="24" presetID="1" presetClass="entr" presetSubtype="0" fill="hold" nodeType="withEffect">
                                  <p:stCondLst>
                                    <p:cond delay="0"/>
                                  </p:stCondLst>
                                  <p:childTnLst>
                                    <p:set>
                                      <p:cBhvr>
                                        <p:cTn id="25" dur="1" fill="hold">
                                          <p:stCondLst>
                                            <p:cond delay="0"/>
                                          </p:stCondLst>
                                        </p:cTn>
                                        <p:tgtEl>
                                          <p:spTgt spid="40"/>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53" presetClass="exit" presetSubtype="32" fill="hold" grpId="0" nodeType="clickEffect">
                                  <p:stCondLst>
                                    <p:cond delay="0"/>
                                  </p:stCondLst>
                                  <p:childTnLst>
                                    <p:anim calcmode="lin" valueType="num">
                                      <p:cBhvr>
                                        <p:cTn id="29" dur="500"/>
                                        <p:tgtEl>
                                          <p:spTgt spid="56"/>
                                        </p:tgtEl>
                                        <p:attrNameLst>
                                          <p:attrName>ppt_w</p:attrName>
                                        </p:attrNameLst>
                                      </p:cBhvr>
                                      <p:tavLst>
                                        <p:tav tm="0">
                                          <p:val>
                                            <p:strVal val="ppt_w"/>
                                          </p:val>
                                        </p:tav>
                                        <p:tav tm="100000">
                                          <p:val>
                                            <p:fltVal val="0"/>
                                          </p:val>
                                        </p:tav>
                                      </p:tavLst>
                                    </p:anim>
                                    <p:anim calcmode="lin" valueType="num">
                                      <p:cBhvr>
                                        <p:cTn id="30" dur="500"/>
                                        <p:tgtEl>
                                          <p:spTgt spid="56"/>
                                        </p:tgtEl>
                                        <p:attrNameLst>
                                          <p:attrName>ppt_h</p:attrName>
                                        </p:attrNameLst>
                                      </p:cBhvr>
                                      <p:tavLst>
                                        <p:tav tm="0">
                                          <p:val>
                                            <p:strVal val="ppt_h"/>
                                          </p:val>
                                        </p:tav>
                                        <p:tav tm="100000">
                                          <p:val>
                                            <p:fltVal val="0"/>
                                          </p:val>
                                        </p:tav>
                                      </p:tavLst>
                                    </p:anim>
                                    <p:animEffect transition="out" filter="fade">
                                      <p:cBhvr>
                                        <p:cTn id="31" dur="500"/>
                                        <p:tgtEl>
                                          <p:spTgt spid="56"/>
                                        </p:tgtEl>
                                      </p:cBhvr>
                                    </p:animEffect>
                                    <p:set>
                                      <p:cBhvr>
                                        <p:cTn id="32" dur="1" fill="hold">
                                          <p:stCondLst>
                                            <p:cond delay="499"/>
                                          </p:stCondLst>
                                        </p:cTn>
                                        <p:tgtEl>
                                          <p:spTgt spid="56"/>
                                        </p:tgtEl>
                                        <p:attrNameLst>
                                          <p:attrName>style.visibility</p:attrName>
                                        </p:attrNameLst>
                                      </p:cBhvr>
                                      <p:to>
                                        <p:strVal val="hidden"/>
                                      </p:to>
                                    </p:set>
                                  </p:childTnLst>
                                </p:cTn>
                              </p:par>
                            </p:childTnLst>
                          </p:cTn>
                        </p:par>
                        <p:par>
                          <p:cTn id="33" fill="hold">
                            <p:stCondLst>
                              <p:cond delay="500"/>
                            </p:stCondLst>
                            <p:childTnLst>
                              <p:par>
                                <p:cTn id="34" presetID="53" presetClass="entr" presetSubtype="16" fill="hold" nodeType="afterEffect">
                                  <p:stCondLst>
                                    <p:cond delay="0"/>
                                  </p:stCondLst>
                                  <p:childTnLst>
                                    <p:set>
                                      <p:cBhvr>
                                        <p:cTn id="35" dur="1" fill="hold">
                                          <p:stCondLst>
                                            <p:cond delay="0"/>
                                          </p:stCondLst>
                                        </p:cTn>
                                        <p:tgtEl>
                                          <p:spTgt spid="52"/>
                                        </p:tgtEl>
                                        <p:attrNameLst>
                                          <p:attrName>style.visibility</p:attrName>
                                        </p:attrNameLst>
                                      </p:cBhvr>
                                      <p:to>
                                        <p:strVal val="visible"/>
                                      </p:to>
                                    </p:set>
                                    <p:anim calcmode="lin" valueType="num">
                                      <p:cBhvr>
                                        <p:cTn id="36" dur="500" fill="hold"/>
                                        <p:tgtEl>
                                          <p:spTgt spid="52"/>
                                        </p:tgtEl>
                                        <p:attrNameLst>
                                          <p:attrName>ppt_w</p:attrName>
                                        </p:attrNameLst>
                                      </p:cBhvr>
                                      <p:tavLst>
                                        <p:tav tm="0">
                                          <p:val>
                                            <p:fltVal val="0"/>
                                          </p:val>
                                        </p:tav>
                                        <p:tav tm="100000">
                                          <p:val>
                                            <p:strVal val="#ppt_w"/>
                                          </p:val>
                                        </p:tav>
                                      </p:tavLst>
                                    </p:anim>
                                    <p:anim calcmode="lin" valueType="num">
                                      <p:cBhvr>
                                        <p:cTn id="37" dur="500" fill="hold"/>
                                        <p:tgtEl>
                                          <p:spTgt spid="52"/>
                                        </p:tgtEl>
                                        <p:attrNameLst>
                                          <p:attrName>ppt_h</p:attrName>
                                        </p:attrNameLst>
                                      </p:cBhvr>
                                      <p:tavLst>
                                        <p:tav tm="0">
                                          <p:val>
                                            <p:fltVal val="0"/>
                                          </p:val>
                                        </p:tav>
                                        <p:tav tm="100000">
                                          <p:val>
                                            <p:strVal val="#ppt_h"/>
                                          </p:val>
                                        </p:tav>
                                      </p:tavLst>
                                    </p:anim>
                                    <p:animEffect transition="in" filter="fade">
                                      <p:cBhvr>
                                        <p:cTn id="38" dur="500"/>
                                        <p:tgtEl>
                                          <p:spTgt spid="52"/>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xit" presetSubtype="32" fill="hold" grpId="0" nodeType="clickEffect">
                                  <p:stCondLst>
                                    <p:cond delay="0"/>
                                  </p:stCondLst>
                                  <p:childTnLst>
                                    <p:anim calcmode="lin" valueType="num">
                                      <p:cBhvr>
                                        <p:cTn id="42" dur="500"/>
                                        <p:tgtEl>
                                          <p:spTgt spid="57"/>
                                        </p:tgtEl>
                                        <p:attrNameLst>
                                          <p:attrName>ppt_w</p:attrName>
                                        </p:attrNameLst>
                                      </p:cBhvr>
                                      <p:tavLst>
                                        <p:tav tm="0">
                                          <p:val>
                                            <p:strVal val="ppt_w"/>
                                          </p:val>
                                        </p:tav>
                                        <p:tav tm="100000">
                                          <p:val>
                                            <p:fltVal val="0"/>
                                          </p:val>
                                        </p:tav>
                                      </p:tavLst>
                                    </p:anim>
                                    <p:anim calcmode="lin" valueType="num">
                                      <p:cBhvr>
                                        <p:cTn id="43" dur="500"/>
                                        <p:tgtEl>
                                          <p:spTgt spid="57"/>
                                        </p:tgtEl>
                                        <p:attrNameLst>
                                          <p:attrName>ppt_h</p:attrName>
                                        </p:attrNameLst>
                                      </p:cBhvr>
                                      <p:tavLst>
                                        <p:tav tm="0">
                                          <p:val>
                                            <p:strVal val="ppt_h"/>
                                          </p:val>
                                        </p:tav>
                                        <p:tav tm="100000">
                                          <p:val>
                                            <p:fltVal val="0"/>
                                          </p:val>
                                        </p:tav>
                                      </p:tavLst>
                                    </p:anim>
                                    <p:animEffect transition="out" filter="fade">
                                      <p:cBhvr>
                                        <p:cTn id="44" dur="500"/>
                                        <p:tgtEl>
                                          <p:spTgt spid="57"/>
                                        </p:tgtEl>
                                      </p:cBhvr>
                                    </p:animEffect>
                                    <p:set>
                                      <p:cBhvr>
                                        <p:cTn id="45" dur="1" fill="hold">
                                          <p:stCondLst>
                                            <p:cond delay="499"/>
                                          </p:stCondLst>
                                        </p:cTn>
                                        <p:tgtEl>
                                          <p:spTgt spid="57"/>
                                        </p:tgtEl>
                                        <p:attrNameLst>
                                          <p:attrName>style.visibility</p:attrName>
                                        </p:attrNameLst>
                                      </p:cBhvr>
                                      <p:to>
                                        <p:strVal val="hidden"/>
                                      </p:to>
                                    </p:set>
                                  </p:childTnLst>
                                </p:cTn>
                              </p:par>
                            </p:childTnLst>
                          </p:cTn>
                        </p:par>
                        <p:par>
                          <p:cTn id="46" fill="hold">
                            <p:stCondLst>
                              <p:cond delay="500"/>
                            </p:stCondLst>
                            <p:childTnLst>
                              <p:par>
                                <p:cTn id="47" presetID="10" presetClass="entr" presetSubtype="0" fill="hold"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250"/>
                                        <p:tgtEl>
                                          <p:spTgt spid="27"/>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p:cTn id="52" dur="500" fill="hold"/>
                                        <p:tgtEl>
                                          <p:spTgt spid="26"/>
                                        </p:tgtEl>
                                        <p:attrNameLst>
                                          <p:attrName>ppt_w</p:attrName>
                                        </p:attrNameLst>
                                      </p:cBhvr>
                                      <p:tavLst>
                                        <p:tav tm="0">
                                          <p:val>
                                            <p:fltVal val="0"/>
                                          </p:val>
                                        </p:tav>
                                        <p:tav tm="100000">
                                          <p:val>
                                            <p:strVal val="#ppt_w"/>
                                          </p:val>
                                        </p:tav>
                                      </p:tavLst>
                                    </p:anim>
                                    <p:anim calcmode="lin" valueType="num">
                                      <p:cBhvr>
                                        <p:cTn id="53" dur="500" fill="hold"/>
                                        <p:tgtEl>
                                          <p:spTgt spid="26"/>
                                        </p:tgtEl>
                                        <p:attrNameLst>
                                          <p:attrName>ppt_h</p:attrName>
                                        </p:attrNameLst>
                                      </p:cBhvr>
                                      <p:tavLst>
                                        <p:tav tm="0">
                                          <p:val>
                                            <p:fltVal val="0"/>
                                          </p:val>
                                        </p:tav>
                                        <p:tav tm="100000">
                                          <p:val>
                                            <p:strVal val="#ppt_h"/>
                                          </p:val>
                                        </p:tav>
                                      </p:tavLst>
                                    </p:anim>
                                    <p:animEffect transition="in" filter="fade">
                                      <p:cBhvr>
                                        <p:cTn id="54" dur="500"/>
                                        <p:tgtEl>
                                          <p:spTgt spid="26"/>
                                        </p:tgtEl>
                                      </p:cBhvr>
                                    </p:animEffect>
                                  </p:childTnLst>
                                </p:cTn>
                              </p:par>
                            </p:childTnLst>
                          </p:cTn>
                        </p:par>
                        <p:par>
                          <p:cTn id="55" fill="hold">
                            <p:stCondLst>
                              <p:cond delay="1000"/>
                            </p:stCondLst>
                            <p:childTnLst>
                              <p:par>
                                <p:cTn id="56" presetID="22" presetClass="entr" presetSubtype="4" fill="hold" nodeType="after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wipe(down)">
                                      <p:cBhvr>
                                        <p:cTn id="58" dur="500"/>
                                        <p:tgtEl>
                                          <p:spTgt spid="28"/>
                                        </p:tgtEl>
                                      </p:cBhvr>
                                    </p:animEffect>
                                  </p:childTnLst>
                                </p:cTn>
                              </p:par>
                            </p:childTnLst>
                          </p:cTn>
                        </p:par>
                        <p:par>
                          <p:cTn id="59" fill="hold">
                            <p:stCondLst>
                              <p:cond delay="1500"/>
                            </p:stCondLst>
                            <p:childTnLst>
                              <p:par>
                                <p:cTn id="60" presetID="10" presetClass="entr" presetSubtype="0" fill="hold" nodeType="after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fade">
                                      <p:cBhvr>
                                        <p:cTn id="62" dur="500"/>
                                        <p:tgtEl>
                                          <p:spTgt spid="30"/>
                                        </p:tgtEl>
                                      </p:cBhvr>
                                    </p:animEffect>
                                  </p:childTnLst>
                                </p:cTn>
                              </p:par>
                            </p:childTnLst>
                          </p:cTn>
                        </p:par>
                        <p:par>
                          <p:cTn id="63" fill="hold">
                            <p:stCondLst>
                              <p:cond delay="2000"/>
                            </p:stCondLst>
                            <p:childTnLst>
                              <p:par>
                                <p:cTn id="64" presetID="53" presetClass="entr" presetSubtype="16" fill="hold" grpId="0" nodeType="afterEffect">
                                  <p:stCondLst>
                                    <p:cond delay="0"/>
                                  </p:stCondLst>
                                  <p:childTnLst>
                                    <p:set>
                                      <p:cBhvr>
                                        <p:cTn id="65" dur="1" fill="hold">
                                          <p:stCondLst>
                                            <p:cond delay="0"/>
                                          </p:stCondLst>
                                        </p:cTn>
                                        <p:tgtEl>
                                          <p:spTgt spid="25"/>
                                        </p:tgtEl>
                                        <p:attrNameLst>
                                          <p:attrName>style.visibility</p:attrName>
                                        </p:attrNameLst>
                                      </p:cBhvr>
                                      <p:to>
                                        <p:strVal val="visible"/>
                                      </p:to>
                                    </p:set>
                                    <p:anim calcmode="lin" valueType="num">
                                      <p:cBhvr>
                                        <p:cTn id="66" dur="500" fill="hold"/>
                                        <p:tgtEl>
                                          <p:spTgt spid="25"/>
                                        </p:tgtEl>
                                        <p:attrNameLst>
                                          <p:attrName>ppt_w</p:attrName>
                                        </p:attrNameLst>
                                      </p:cBhvr>
                                      <p:tavLst>
                                        <p:tav tm="0">
                                          <p:val>
                                            <p:fltVal val="0"/>
                                          </p:val>
                                        </p:tav>
                                        <p:tav tm="100000">
                                          <p:val>
                                            <p:strVal val="#ppt_w"/>
                                          </p:val>
                                        </p:tav>
                                      </p:tavLst>
                                    </p:anim>
                                    <p:anim calcmode="lin" valueType="num">
                                      <p:cBhvr>
                                        <p:cTn id="67" dur="500" fill="hold"/>
                                        <p:tgtEl>
                                          <p:spTgt spid="25"/>
                                        </p:tgtEl>
                                        <p:attrNameLst>
                                          <p:attrName>ppt_h</p:attrName>
                                        </p:attrNameLst>
                                      </p:cBhvr>
                                      <p:tavLst>
                                        <p:tav tm="0">
                                          <p:val>
                                            <p:fltVal val="0"/>
                                          </p:val>
                                        </p:tav>
                                        <p:tav tm="100000">
                                          <p:val>
                                            <p:strVal val="#ppt_h"/>
                                          </p:val>
                                        </p:tav>
                                      </p:tavLst>
                                    </p:anim>
                                    <p:animEffect transition="in" filter="fade">
                                      <p:cBhvr>
                                        <p:cTn id="68" dur="500"/>
                                        <p:tgtEl>
                                          <p:spTgt spid="25"/>
                                        </p:tgtEl>
                                      </p:cBhvr>
                                    </p:animEffect>
                                  </p:childTnLst>
                                </p:cTn>
                              </p:par>
                            </p:childTnLst>
                          </p:cTn>
                        </p:par>
                        <p:par>
                          <p:cTn id="69" fill="hold">
                            <p:stCondLst>
                              <p:cond delay="2500"/>
                            </p:stCondLst>
                            <p:childTnLst>
                              <p:par>
                                <p:cTn id="70" presetID="10" presetClass="entr" presetSubtype="0" fill="hold" nodeType="after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fade">
                                      <p:cBhvr>
                                        <p:cTn id="72" dur="500"/>
                                        <p:tgtEl>
                                          <p:spTgt spid="29"/>
                                        </p:tgtEl>
                                      </p:cBhvr>
                                    </p:animEffect>
                                  </p:childTnLst>
                                </p:cTn>
                              </p:par>
                            </p:childTnLst>
                          </p:cTn>
                        </p:par>
                      </p:childTnLst>
                    </p:cTn>
                  </p:par>
                  <p:par>
                    <p:cTn id="73" fill="hold">
                      <p:stCondLst>
                        <p:cond delay="indefinite"/>
                      </p:stCondLst>
                      <p:childTnLst>
                        <p:par>
                          <p:cTn id="74" fill="hold">
                            <p:stCondLst>
                              <p:cond delay="0"/>
                            </p:stCondLst>
                            <p:childTnLst>
                              <p:par>
                                <p:cTn id="75" presetID="53" presetClass="exit" presetSubtype="32" fill="hold" grpId="0" nodeType="clickEffect">
                                  <p:stCondLst>
                                    <p:cond delay="0"/>
                                  </p:stCondLst>
                                  <p:childTnLst>
                                    <p:anim calcmode="lin" valueType="num">
                                      <p:cBhvr>
                                        <p:cTn id="76" dur="500"/>
                                        <p:tgtEl>
                                          <p:spTgt spid="58"/>
                                        </p:tgtEl>
                                        <p:attrNameLst>
                                          <p:attrName>ppt_w</p:attrName>
                                        </p:attrNameLst>
                                      </p:cBhvr>
                                      <p:tavLst>
                                        <p:tav tm="0">
                                          <p:val>
                                            <p:strVal val="ppt_w"/>
                                          </p:val>
                                        </p:tav>
                                        <p:tav tm="100000">
                                          <p:val>
                                            <p:fltVal val="0"/>
                                          </p:val>
                                        </p:tav>
                                      </p:tavLst>
                                    </p:anim>
                                    <p:anim calcmode="lin" valueType="num">
                                      <p:cBhvr>
                                        <p:cTn id="77" dur="500"/>
                                        <p:tgtEl>
                                          <p:spTgt spid="58"/>
                                        </p:tgtEl>
                                        <p:attrNameLst>
                                          <p:attrName>ppt_h</p:attrName>
                                        </p:attrNameLst>
                                      </p:cBhvr>
                                      <p:tavLst>
                                        <p:tav tm="0">
                                          <p:val>
                                            <p:strVal val="ppt_h"/>
                                          </p:val>
                                        </p:tav>
                                        <p:tav tm="100000">
                                          <p:val>
                                            <p:fltVal val="0"/>
                                          </p:val>
                                        </p:tav>
                                      </p:tavLst>
                                    </p:anim>
                                    <p:animEffect transition="out" filter="fade">
                                      <p:cBhvr>
                                        <p:cTn id="78" dur="500"/>
                                        <p:tgtEl>
                                          <p:spTgt spid="58"/>
                                        </p:tgtEl>
                                      </p:cBhvr>
                                    </p:animEffect>
                                    <p:set>
                                      <p:cBhvr>
                                        <p:cTn id="79" dur="1" fill="hold">
                                          <p:stCondLst>
                                            <p:cond delay="499"/>
                                          </p:stCondLst>
                                        </p:cTn>
                                        <p:tgtEl>
                                          <p:spTgt spid="58"/>
                                        </p:tgtEl>
                                        <p:attrNameLst>
                                          <p:attrName>style.visibility</p:attrName>
                                        </p:attrNameLst>
                                      </p:cBhvr>
                                      <p:to>
                                        <p:strVal val="hidden"/>
                                      </p:to>
                                    </p:set>
                                  </p:childTnLst>
                                </p:cTn>
                              </p:par>
                            </p:childTnLst>
                          </p:cTn>
                        </p:par>
                        <p:par>
                          <p:cTn id="80" fill="hold">
                            <p:stCondLst>
                              <p:cond delay="500"/>
                            </p:stCondLst>
                            <p:childTnLst>
                              <p:par>
                                <p:cTn id="81" presetID="10" presetClass="entr" presetSubtype="0" fill="hold" nodeType="after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fade">
                                      <p:cBhvr>
                                        <p:cTn id="83" dur="500"/>
                                        <p:tgtEl>
                                          <p:spTgt spid="31"/>
                                        </p:tgtEl>
                                      </p:cBhvr>
                                    </p:animEffect>
                                  </p:childTnLst>
                                </p:cTn>
                              </p:par>
                            </p:childTnLst>
                          </p:cTn>
                        </p:par>
                        <p:par>
                          <p:cTn id="84" fill="hold">
                            <p:stCondLst>
                              <p:cond delay="1000"/>
                            </p:stCondLst>
                            <p:childTnLst>
                              <p:par>
                                <p:cTn id="85" presetID="10" presetClass="entr" presetSubtype="0" fill="hold" nodeType="after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fade">
                                      <p:cBhvr>
                                        <p:cTn id="87" dur="500"/>
                                        <p:tgtEl>
                                          <p:spTgt spid="34"/>
                                        </p:tgtEl>
                                      </p:cBhvr>
                                    </p:animEffect>
                                  </p:childTnLst>
                                </p:cTn>
                              </p:par>
                            </p:childTnLst>
                          </p:cTn>
                        </p:par>
                        <p:par>
                          <p:cTn id="88" fill="hold">
                            <p:stCondLst>
                              <p:cond delay="1500"/>
                            </p:stCondLst>
                            <p:childTnLst>
                              <p:par>
                                <p:cTn id="89" presetID="53" presetClass="entr" presetSubtype="16" fill="hold" nodeType="afterEffect">
                                  <p:stCondLst>
                                    <p:cond delay="0"/>
                                  </p:stCondLst>
                                  <p:childTnLst>
                                    <p:set>
                                      <p:cBhvr>
                                        <p:cTn id="90" dur="1" fill="hold">
                                          <p:stCondLst>
                                            <p:cond delay="0"/>
                                          </p:stCondLst>
                                        </p:cTn>
                                        <p:tgtEl>
                                          <p:spTgt spid="44"/>
                                        </p:tgtEl>
                                        <p:attrNameLst>
                                          <p:attrName>style.visibility</p:attrName>
                                        </p:attrNameLst>
                                      </p:cBhvr>
                                      <p:to>
                                        <p:strVal val="visible"/>
                                      </p:to>
                                    </p:set>
                                    <p:anim calcmode="lin" valueType="num">
                                      <p:cBhvr>
                                        <p:cTn id="91" dur="500" fill="hold"/>
                                        <p:tgtEl>
                                          <p:spTgt spid="44"/>
                                        </p:tgtEl>
                                        <p:attrNameLst>
                                          <p:attrName>ppt_w</p:attrName>
                                        </p:attrNameLst>
                                      </p:cBhvr>
                                      <p:tavLst>
                                        <p:tav tm="0">
                                          <p:val>
                                            <p:fltVal val="0"/>
                                          </p:val>
                                        </p:tav>
                                        <p:tav tm="100000">
                                          <p:val>
                                            <p:strVal val="#ppt_w"/>
                                          </p:val>
                                        </p:tav>
                                      </p:tavLst>
                                    </p:anim>
                                    <p:anim calcmode="lin" valueType="num">
                                      <p:cBhvr>
                                        <p:cTn id="92" dur="500" fill="hold"/>
                                        <p:tgtEl>
                                          <p:spTgt spid="44"/>
                                        </p:tgtEl>
                                        <p:attrNameLst>
                                          <p:attrName>ppt_h</p:attrName>
                                        </p:attrNameLst>
                                      </p:cBhvr>
                                      <p:tavLst>
                                        <p:tav tm="0">
                                          <p:val>
                                            <p:fltVal val="0"/>
                                          </p:val>
                                        </p:tav>
                                        <p:tav tm="100000">
                                          <p:val>
                                            <p:strVal val="#ppt_h"/>
                                          </p:val>
                                        </p:tav>
                                      </p:tavLst>
                                    </p:anim>
                                    <p:animEffect transition="in" filter="fade">
                                      <p:cBhvr>
                                        <p:cTn id="93" dur="500"/>
                                        <p:tgtEl>
                                          <p:spTgt spid="44"/>
                                        </p:tgtEl>
                                      </p:cBhvr>
                                    </p:animEffect>
                                  </p:childTnLst>
                                </p:cTn>
                              </p:par>
                            </p:childTnLst>
                          </p:cTn>
                        </p:par>
                      </p:childTnLst>
                    </p:cTn>
                  </p:par>
                  <p:par>
                    <p:cTn id="94" fill="hold">
                      <p:stCondLst>
                        <p:cond delay="indefinite"/>
                      </p:stCondLst>
                      <p:childTnLst>
                        <p:par>
                          <p:cTn id="95" fill="hold">
                            <p:stCondLst>
                              <p:cond delay="0"/>
                            </p:stCondLst>
                            <p:childTnLst>
                              <p:par>
                                <p:cTn id="96" presetID="53" presetClass="exit" presetSubtype="32" fill="hold" grpId="0" nodeType="clickEffect">
                                  <p:stCondLst>
                                    <p:cond delay="0"/>
                                  </p:stCondLst>
                                  <p:childTnLst>
                                    <p:anim calcmode="lin" valueType="num">
                                      <p:cBhvr>
                                        <p:cTn id="97" dur="500"/>
                                        <p:tgtEl>
                                          <p:spTgt spid="59"/>
                                        </p:tgtEl>
                                        <p:attrNameLst>
                                          <p:attrName>ppt_w</p:attrName>
                                        </p:attrNameLst>
                                      </p:cBhvr>
                                      <p:tavLst>
                                        <p:tav tm="0">
                                          <p:val>
                                            <p:strVal val="ppt_w"/>
                                          </p:val>
                                        </p:tav>
                                        <p:tav tm="100000">
                                          <p:val>
                                            <p:fltVal val="0"/>
                                          </p:val>
                                        </p:tav>
                                      </p:tavLst>
                                    </p:anim>
                                    <p:anim calcmode="lin" valueType="num">
                                      <p:cBhvr>
                                        <p:cTn id="98" dur="500"/>
                                        <p:tgtEl>
                                          <p:spTgt spid="59"/>
                                        </p:tgtEl>
                                        <p:attrNameLst>
                                          <p:attrName>ppt_h</p:attrName>
                                        </p:attrNameLst>
                                      </p:cBhvr>
                                      <p:tavLst>
                                        <p:tav tm="0">
                                          <p:val>
                                            <p:strVal val="ppt_h"/>
                                          </p:val>
                                        </p:tav>
                                        <p:tav tm="100000">
                                          <p:val>
                                            <p:fltVal val="0"/>
                                          </p:val>
                                        </p:tav>
                                      </p:tavLst>
                                    </p:anim>
                                    <p:animEffect transition="out" filter="fade">
                                      <p:cBhvr>
                                        <p:cTn id="99" dur="500"/>
                                        <p:tgtEl>
                                          <p:spTgt spid="59"/>
                                        </p:tgtEl>
                                      </p:cBhvr>
                                    </p:animEffect>
                                    <p:set>
                                      <p:cBhvr>
                                        <p:cTn id="100" dur="1" fill="hold">
                                          <p:stCondLst>
                                            <p:cond delay="499"/>
                                          </p:stCondLst>
                                        </p:cTn>
                                        <p:tgtEl>
                                          <p:spTgt spid="59"/>
                                        </p:tgtEl>
                                        <p:attrNameLst>
                                          <p:attrName>style.visibility</p:attrName>
                                        </p:attrNameLst>
                                      </p:cBhvr>
                                      <p:to>
                                        <p:strVal val="hidden"/>
                                      </p:to>
                                    </p:set>
                                  </p:childTnLst>
                                </p:cTn>
                              </p:par>
                            </p:childTnLst>
                          </p:cTn>
                        </p:par>
                        <p:par>
                          <p:cTn id="101" fill="hold">
                            <p:stCondLst>
                              <p:cond delay="500"/>
                            </p:stCondLst>
                            <p:childTnLst>
                              <p:par>
                                <p:cTn id="102" presetID="10" presetClass="entr" presetSubtype="0" fill="hold" nodeType="afterEffect">
                                  <p:stCondLst>
                                    <p:cond delay="100"/>
                                  </p:stCondLst>
                                  <p:childTnLst>
                                    <p:set>
                                      <p:cBhvr>
                                        <p:cTn id="103" dur="1" fill="hold">
                                          <p:stCondLst>
                                            <p:cond delay="0"/>
                                          </p:stCondLst>
                                        </p:cTn>
                                        <p:tgtEl>
                                          <p:spTgt spid="64"/>
                                        </p:tgtEl>
                                        <p:attrNameLst>
                                          <p:attrName>style.visibility</p:attrName>
                                        </p:attrNameLst>
                                      </p:cBhvr>
                                      <p:to>
                                        <p:strVal val="visible"/>
                                      </p:to>
                                    </p:set>
                                    <p:animEffect transition="in" filter="fade">
                                      <p:cBhvr>
                                        <p:cTn id="104" dur="750"/>
                                        <p:tgtEl>
                                          <p:spTgt spid="64"/>
                                        </p:tgtEl>
                                      </p:cBhvr>
                                    </p:animEffect>
                                  </p:childTnLst>
                                </p:cTn>
                              </p:par>
                              <p:par>
                                <p:cTn id="105" presetID="1" presetClass="entr" presetSubtype="0" fill="hold" nodeType="withEffect">
                                  <p:stCondLst>
                                    <p:cond delay="200"/>
                                  </p:stCondLst>
                                  <p:childTnLst>
                                    <p:set>
                                      <p:cBhvr>
                                        <p:cTn id="106" dur="1" fill="hold">
                                          <p:stCondLst>
                                            <p:cond delay="0"/>
                                          </p:stCondLst>
                                        </p:cTn>
                                        <p:tgtEl>
                                          <p:spTgt spid="70"/>
                                        </p:tgtEl>
                                        <p:attrNameLst>
                                          <p:attrName>style.visibility</p:attrName>
                                        </p:attrNameLst>
                                      </p:cBhvr>
                                      <p:to>
                                        <p:strVal val="visible"/>
                                      </p:to>
                                    </p:set>
                                  </p:childTnLst>
                                </p:cTn>
                              </p:par>
                              <p:par>
                                <p:cTn id="107" presetID="1" presetClass="entr" presetSubtype="0" fill="hold" grpId="0" nodeType="withEffect">
                                  <p:stCondLst>
                                    <p:cond delay="200"/>
                                  </p:stCondLst>
                                  <p:childTnLst>
                                    <p:set>
                                      <p:cBhvr>
                                        <p:cTn id="108"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37" grpId="0"/>
      <p:bldP spid="56" grpId="0" animBg="1"/>
      <p:bldP spid="57" grpId="0" animBg="1"/>
      <p:bldP spid="58" grpId="0" animBg="1"/>
      <p:bldP spid="59" grpId="0" animBg="1"/>
      <p:bldP spid="63" grpId="0" animBg="1"/>
    </p:bldLst>
  </p:timing>
</p:sld>
</file>

<file path=ppt/theme/theme1.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2B0BB5962AB3C45A9A1CE1EC4C4F647" ma:contentTypeVersion="0" ma:contentTypeDescription="Create a new document." ma:contentTypeScope="" ma:versionID="16b75628e77f02951c453071cf8a016e">
  <xsd:schema xmlns:xsd="http://www.w3.org/2001/XMLSchema" xmlns:xs="http://www.w3.org/2001/XMLSchema" xmlns:p="http://schemas.microsoft.com/office/2006/metadata/properties" targetNamespace="http://schemas.microsoft.com/office/2006/metadata/properties" ma:root="true" ma:fieldsID="3bf1d1d65b83a35312c7df0375d09d6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3A54C81-9AB5-446A-878C-797D859B38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F990F116-B58F-4255-B05B-DA3808E0E5C6}">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TechEd_2013_Speaker_PPT_Template</Template>
  <TotalTime>121</TotalTime>
  <Words>2886</Words>
  <Application>Microsoft Office PowerPoint</Application>
  <PresentationFormat>Custom</PresentationFormat>
  <Paragraphs>428</Paragraphs>
  <Slides>40</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40</vt:i4>
      </vt:variant>
    </vt:vector>
  </HeadingPairs>
  <TitlesOfParts>
    <vt:vector size="48" baseType="lpstr">
      <vt:lpstr>Arial</vt:lpstr>
      <vt:lpstr>Consolas</vt:lpstr>
      <vt:lpstr>Segoe</vt:lpstr>
      <vt:lpstr>Segoe Light</vt:lpstr>
      <vt:lpstr>Segoe UI</vt:lpstr>
      <vt:lpstr>Segoe UI Light</vt:lpstr>
      <vt:lpstr>Wingdings</vt:lpstr>
      <vt:lpstr>TechEd_2013_Template_16x9</vt:lpstr>
      <vt:lpstr>PowerPoint Presentation</vt:lpstr>
      <vt:lpstr>Deploying Microsoft System Center 2012 SP1 - Configuration Manager with Windows Intune at Microsoft </vt:lpstr>
      <vt:lpstr>Session Objectives And Takeaways</vt:lpstr>
      <vt:lpstr>Who is This Session Designed For </vt:lpstr>
      <vt:lpstr>Solution Overview at Microsoft IT</vt:lpstr>
      <vt:lpstr>Device Scope @ Microsoft IT</vt:lpstr>
      <vt:lpstr>Prerequisites for Connector Setup (1 of 2)</vt:lpstr>
      <vt:lpstr>Pre-requisites for Connector Setup (2 of 2)</vt:lpstr>
      <vt:lpstr>Unified Management Architecture</vt:lpstr>
      <vt:lpstr>Unified Management Infrastructure @ Microsoft IT</vt:lpstr>
      <vt:lpstr>Intune Subscription in Configuration Manager</vt:lpstr>
      <vt:lpstr>Demo – Cloud sync monitoring</vt:lpstr>
      <vt:lpstr>Cloud User Sync - Behind the Scenes (1 of 2)</vt:lpstr>
      <vt:lpstr>Cloud User Sync - Behind the Scenes (2 of 2)</vt:lpstr>
      <vt:lpstr>Recommendations</vt:lpstr>
      <vt:lpstr>Device Enrollment and Company portal</vt:lpstr>
      <vt:lpstr>Beta Rollout summary</vt:lpstr>
      <vt:lpstr>Windows Phone 8 Enrollment</vt:lpstr>
      <vt:lpstr>Windows Phone 8 Enrollment</vt:lpstr>
      <vt:lpstr>Demo – WP8 Enrollment and Company Portal</vt:lpstr>
      <vt:lpstr>WP8 Enrollment</vt:lpstr>
      <vt:lpstr>Windows Phone 8 Company Portal </vt:lpstr>
      <vt:lpstr>Lessons Learned Windows Phone 8</vt:lpstr>
      <vt:lpstr>Windows RT @ Microsoft IT</vt:lpstr>
      <vt:lpstr>Demo – Certificate enrollment for RT apps</vt:lpstr>
      <vt:lpstr>Lessons Learned Windows RT</vt:lpstr>
      <vt:lpstr>Settings Management</vt:lpstr>
      <vt:lpstr>Setting Management at Microsoft IT</vt:lpstr>
      <vt:lpstr>Using Device Retire </vt:lpstr>
      <vt:lpstr>Unified Device Management Reports</vt:lpstr>
      <vt:lpstr>Unified Device Management Reports </vt:lpstr>
      <vt:lpstr> Best Practices Identified at Microsoft IT</vt:lpstr>
      <vt:lpstr>In Review: Session Objectives And Takeaways</vt:lpstr>
      <vt:lpstr>Related Content from Microsoft IT</vt:lpstr>
      <vt:lpstr>Windows Track Resources</vt:lpstr>
      <vt:lpstr>Resources</vt:lpstr>
      <vt:lpstr>For More Information</vt:lpstr>
      <vt:lpstr>Complete an evaluation on CommNet and enter to win!</vt:lpstr>
      <vt:lpstr>Evaluate this session</vt:lpstr>
      <vt:lpstr>PowerPoint Presentation</vt:lpstr>
    </vt:vector>
  </TitlesOfParts>
  <Manager>&lt;Comms manager/speech writer&gt;</Manager>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WCA-B313: Deploying Microsoft System Center 2012 SP1 - Configuration Manager with Windows Intune at Microsoft</dc:title>
  <dc:subject>TechEd 2013</dc:subject>
  <dc:creator>Arun Ramakrishnan;Marc Hurley</dc:creator>
  <cp:keywords>TechEd 2013</cp:keywords>
  <dc:description>Template by: Jordan Cayabyab, Artitudes Design, Inc.
Formatting by: Ryan Gordon, Silverfox Productions, Inc. 
Audience Type: Internal/External</dc:description>
  <cp:lastModifiedBy>Shows</cp:lastModifiedBy>
  <cp:revision>36</cp:revision>
  <dcterms:created xsi:type="dcterms:W3CDTF">2013-05-22T18:09:54Z</dcterms:created>
  <dcterms:modified xsi:type="dcterms:W3CDTF">2013-06-06T15:44:44Z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0x010100A2B0BB5962AB3C45A9A1CE1EC4C4F647</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